
<file path=[Content_Types].xml><?xml version="1.0" encoding="utf-8"?>
<Types xmlns="http://schemas.openxmlformats.org/package/2006/content-types">
  <Default ContentType="image/jpeg" Extension="jpg"/>
  <Default ContentType="application/x-fontdata" Extension="fntdata"/>
  <Default ContentType="application/xml" Extension="xml"/>
  <Default ContentType="image/png" Extension="png"/>
  <Default ContentType="application/vnd.openxmlformats-package.relationships+xml" Extension="rels"/>
  <Override ContentType="application/vnd.openxmlformats-officedocument.presentationml.notesSlide+xml" PartName="/ppt/notesSlides/notesSlide18.xml"/>
  <Override ContentType="application/vnd.openxmlformats-officedocument.presentationml.notesSlide+xml" PartName="/ppt/notesSlides/notesSlide6.xml"/>
  <Override ContentType="application/vnd.openxmlformats-officedocument.presentationml.notesSlide+xml" PartName="/ppt/notesSlides/notesSlide13.xml"/>
  <Override ContentType="application/vnd.openxmlformats-officedocument.presentationml.notesSlide+xml" PartName="/ppt/notesSlides/notesSlide1.xml"/>
  <Override ContentType="application/vnd.openxmlformats-officedocument.presentationml.notesSlide+xml" PartName="/ppt/notesSlides/notesSlide3.xml"/>
  <Override ContentType="application/vnd.openxmlformats-officedocument.presentationml.notesSlide+xml" PartName="/ppt/notesSlides/notesSlide9.xml"/>
  <Override ContentType="application/vnd.openxmlformats-officedocument.presentationml.notesSlide+xml" PartName="/ppt/notesSlides/notesSlide15.xml"/>
  <Override ContentType="application/vnd.openxmlformats-officedocument.presentationml.notesSlide+xml" PartName="/ppt/notesSlides/notesSlide7.xml"/>
  <Override ContentType="application/vnd.openxmlformats-officedocument.presentationml.notesSlide+xml" PartName="/ppt/notesSlides/notesSlide11.xml"/>
  <Override ContentType="application/vnd.openxmlformats-officedocument.presentationml.notesSlide+xml" PartName="/ppt/notesSlides/notesSlide5.xml"/>
  <Override ContentType="application/vnd.openxmlformats-officedocument.presentationml.notesSlide+xml" PartName="/ppt/notesSlides/notesSlide12.xml"/>
  <Override ContentType="application/vnd.openxmlformats-officedocument.presentationml.notesSlide+xml" PartName="/ppt/notesSlides/notesSlide20.xml"/>
  <Override ContentType="application/vnd.openxmlformats-officedocument.presentationml.notesSlide+xml" PartName="/ppt/notesSlides/notesSlide17.xml"/>
  <Override ContentType="application/vnd.openxmlformats-officedocument.presentationml.notesSlide+xml" PartName="/ppt/notesSlides/notesSlide19.xml"/>
  <Override ContentType="application/vnd.openxmlformats-officedocument.presentationml.notesSlide+xml" PartName="/ppt/notesSlides/notesSlide16.xml"/>
  <Override ContentType="application/vnd.openxmlformats-officedocument.presentationml.notesSlide+xml" PartName="/ppt/notesSlides/notesSlide21.xml"/>
  <Override ContentType="application/vnd.openxmlformats-officedocument.presentationml.notesSlide+xml" PartName="/ppt/notesSlides/notesSlide8.xml"/>
  <Override ContentType="application/vnd.openxmlformats-officedocument.presentationml.notesSlide+xml" PartName="/ppt/notesSlides/notesSlide14.xml"/>
  <Override ContentType="application/vnd.openxmlformats-officedocument.presentationml.notesSlide+xml" PartName="/ppt/notesSlides/notesSlide2.xml"/>
  <Override ContentType="application/vnd.openxmlformats-officedocument.presentationml.notesSlide+xml" PartName="/ppt/notesSlides/notesSlide4.xml"/>
  <Override ContentType="application/vnd.openxmlformats-officedocument.presentationml.notesSlide+xml" PartName="/ppt/notesSlides/notesSlide10.xml"/>
  <Override ContentType="application/vnd.openxmlformats-officedocument.presentationml.slideLayout+xml" PartName="/ppt/slideLayouts/slideLayout3.xml"/>
  <Override ContentType="application/vnd.openxmlformats-officedocument.presentationml.slideLayout+xml" PartName="/ppt/slideLayouts/slideLayout5.xml"/>
  <Override ContentType="application/vnd.openxmlformats-officedocument.presentationml.slideLayout+xml" PartName="/ppt/slideLayouts/slideLayout11.xml"/>
  <Override ContentType="application/vnd.openxmlformats-officedocument.presentationml.slideLayout+xml" PartName="/ppt/slideLayouts/slideLayout13.xml"/>
  <Override ContentType="application/vnd.openxmlformats-officedocument.presentationml.slideLayout+xml" PartName="/ppt/slideLayouts/slideLayout1.xml"/>
  <Override ContentType="application/vnd.openxmlformats-officedocument.presentationml.slideLayout+xml" PartName="/ppt/slideLayouts/slideLayout7.xml"/>
  <Override ContentType="application/vnd.openxmlformats-officedocument.presentationml.slideLayout+xml" PartName="/ppt/slideLayouts/slideLayout9.xml"/>
  <Override ContentType="application/vnd.openxmlformats-officedocument.presentationml.slideLayout+xml" PartName="/ppt/slideLayouts/slideLayout4.xml"/>
  <Override ContentType="application/vnd.openxmlformats-officedocument.presentationml.slideLayout+xml" PartName="/ppt/slideLayouts/slideLayout14.xml"/>
  <Override ContentType="application/vnd.openxmlformats-officedocument.presentationml.slideLayout+xml" PartName="/ppt/slideLayouts/slideLayout2.xml"/>
  <Override ContentType="application/vnd.openxmlformats-officedocument.presentationml.slideLayout+xml" PartName="/ppt/slideLayouts/slideLayout12.xml"/>
  <Override ContentType="application/vnd.openxmlformats-officedocument.presentationml.slideLayout+xml" PartName="/ppt/slideLayouts/slideLayout10.xml"/>
  <Override ContentType="application/vnd.openxmlformats-officedocument.presentationml.slideLayout+xml" PartName="/ppt/slideLayouts/slideLayout6.xml"/>
  <Override ContentType="application/vnd.openxmlformats-officedocument.presentationml.slideLayout+xml" PartName="/ppt/slideLayouts/slideLayout8.xml"/>
  <Override ContentType="application/vnd.openxmlformats-officedocument.presentationml.slideMaster+xml" PartName="/ppt/slideMasters/slideMaster1.xml"/>
  <Override ContentType="application/vnd.openxmlformats-officedocument.presentationml.slide+xml" PartName="/ppt/slides/slide4.xml"/>
  <Override ContentType="application/vnd.openxmlformats-officedocument.presentationml.slide+xml" PartName="/ppt/slides/slide18.xml"/>
  <Override ContentType="application/vnd.openxmlformats-officedocument.presentationml.slide+xml" PartName="/ppt/slides/slide11.xml"/>
  <Override ContentType="application/vnd.openxmlformats-officedocument.presentationml.slide+xml" PartName="/ppt/slides/slide1.xml"/>
  <Override ContentType="application/vnd.openxmlformats-officedocument.presentationml.slide+xml" PartName="/ppt/slides/slide19.xml"/>
  <Override ContentType="application/vnd.openxmlformats-officedocument.presentationml.slide+xml" PartName="/ppt/slides/slide3.xml"/>
  <Override ContentType="application/vnd.openxmlformats-officedocument.presentationml.slide+xml" PartName="/ppt/slides/slide9.xml"/>
  <Override ContentType="application/vnd.openxmlformats-officedocument.presentationml.slide+xml" PartName="/ppt/slides/slide13.xml"/>
  <Override ContentType="application/vnd.openxmlformats-officedocument.presentationml.slide+xml" PartName="/ppt/slides/slide5.xml"/>
  <Override ContentType="application/vnd.openxmlformats-officedocument.presentationml.slide+xml" PartName="/ppt/slides/slide7.xml"/>
  <Override ContentType="application/vnd.openxmlformats-officedocument.presentationml.slide+xml" PartName="/ppt/slides/slide15.xml"/>
  <Override ContentType="application/vnd.openxmlformats-officedocument.presentationml.slide+xml" PartName="/ppt/slides/slide12.xml"/>
  <Override ContentType="application/vnd.openxmlformats-officedocument.presentationml.slide+xml" PartName="/ppt/slides/slide17.xml"/>
  <Override ContentType="application/vnd.openxmlformats-officedocument.presentationml.slide+xml" PartName="/ppt/slides/slide20.xml"/>
  <Override ContentType="application/vnd.openxmlformats-officedocument.presentationml.slide+xml" PartName="/ppt/slides/slide21.xml"/>
  <Override ContentType="application/vnd.openxmlformats-officedocument.presentationml.slide+xml" PartName="/ppt/slides/slide10.xml"/>
  <Override ContentType="application/vnd.openxmlformats-officedocument.presentationml.slide+xml" PartName="/ppt/slides/slide2.xml"/>
  <Override ContentType="application/vnd.openxmlformats-officedocument.presentationml.slide+xml" PartName="/ppt/slides/slide6.xml"/>
  <Override ContentType="application/vnd.openxmlformats-officedocument.presentationml.slide+xml" PartName="/ppt/slides/slide16.xml"/>
  <Override ContentType="application/vnd.openxmlformats-officedocument.presentationml.slide+xml" PartName="/ppt/slides/slide8.xml"/>
  <Override ContentType="application/vnd.openxmlformats-officedocument.presentationml.slide+xml" PartName="/ppt/slides/slide14.xml"/>
  <Override ContentType="application/vnd.openxmlformats-officedocument.presentationml.notesMaster+xml" PartName="/ppt/notesMasters/notesMaster1.xml"/>
  <Override ContentType="application/vnd.openxmlformats-officedocument.presentationml.presentation.main+xml" PartName="/ppt/presentation.xml"/>
  <Override ContentType="application/vnd.openxmlformats-officedocument.presentationml.presProps+xml" PartName="/ppt/presProps.xml"/>
  <Override ContentType="application/vnd.openxmlformats-officedocument.theme+xml" PartName="/ppt/theme/theme1.xml"/>
  <Override ContentType="application/vnd.openxmlformats-officedocument.theme+xml" PartName="/ppt/theme/theme2.xml"/>
  <Override ContentType="application/vnd.openxmlformats-officedocument.presentationml.viewProps+xml" PartName="/ppt/viewProps.xml"/>
</Types>
</file>

<file path=_rels/.rels><?xml version="1.0" encoding="UTF-8" standalone="yes"?><Relationships xmlns="http://schemas.openxmlformats.org/package/2006/relationships"><Relationship Id="rId1" Type="http://schemas.openxmlformats.org/officeDocument/2006/relationships/officeDocument" Target="ppt/presentation.xml"/></Relationships>
</file>

<file path=ppt/presentation.xml><?xml version="1.0" encoding="utf-8"?>
<p:presentation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autoCompressPictures="0" embedTrueTypeFonts="1" strictFirstAndLastChars="0" saveSubsetFonts="1">
  <p:sldMasterIdLst>
    <p:sldMasterId id="2147483662" r:id="rId4"/>
  </p:sldMasterIdLst>
  <p:notesMasterIdLst>
    <p:notesMasterId r:id="rId5"/>
  </p:notesMasterIdLst>
  <p:sldIdLst>
    <p:sldId id="256" r:id="rId6"/>
    <p:sldId id="257" r:id="rId7"/>
    <p:sldId id="258" r:id="rId8"/>
    <p:sldId id="259" r:id="rId9"/>
    <p:sldId id="260" r:id="rId10"/>
    <p:sldId id="261" r:id="rId11"/>
    <p:sldId id="262" r:id="rId12"/>
    <p:sldId id="263" r:id="rId13"/>
    <p:sldId id="264" r:id="rId14"/>
    <p:sldId id="265" r:id="rId15"/>
    <p:sldId id="266" r:id="rId16"/>
    <p:sldId id="267" r:id="rId17"/>
    <p:sldId id="268" r:id="rId18"/>
    <p:sldId id="269" r:id="rId19"/>
    <p:sldId id="270" r:id="rId20"/>
    <p:sldId id="271" r:id="rId21"/>
    <p:sldId id="272" r:id="rId22"/>
    <p:sldId id="273" r:id="rId23"/>
    <p:sldId id="274" r:id="rId24"/>
    <p:sldId id="275" r:id="rId25"/>
    <p:sldId id="276" r:id="rId26"/>
  </p:sldIdLst>
  <p:sldSz cy="5143500" cx="9144000"/>
  <p:notesSz cx="6858000" cy="9144000"/>
  <p:embeddedFontLst>
    <p:embeddedFont>
      <p:font typeface="Poppins"/>
      <p:regular r:id="rId27"/>
      <p:bold r:id="rId28"/>
      <p:italic r:id="rId29"/>
      <p:boldItalic r:id="rId30"/>
    </p:embeddedFont>
    <p:embeddedFont>
      <p:font typeface="Source Code Pro"/>
      <p:regular r:id="rId31"/>
      <p:bold r:id="rId32"/>
      <p:italic r:id="rId33"/>
      <p:boldItalic r:id="rId34"/>
    </p:embeddedFont>
    <p:embeddedFont>
      <p:font typeface="Barlow Condensed"/>
      <p:regular r:id="rId35"/>
      <p:bold r:id="rId36"/>
      <p:italic r:id="rId37"/>
      <p:boldItalic r:id="rId38"/>
    </p:embeddedFont>
    <p:embeddedFont>
      <p:font typeface="Source Code Pro Medium"/>
      <p:regular r:id="rId39"/>
      <p:bold r:id="rId40"/>
      <p:italic r:id="rId41"/>
      <p:boldItalic r:id="rId42"/>
    </p:embeddedFont>
    <p:embeddedFont>
      <p:font typeface="Homemade Apple"/>
      <p:regular r:id="rId43"/>
    </p:embeddedFont>
  </p:embeddedFontLst>
  <p:defaultText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defaultTextStyle>
  <p:extLst>
    <p:ext uri="{EFAFB233-063F-42B5-8137-9DF3F51BA10A}">
      <p15:sldGuideLst>
        <p15:guide id="1" orient="horz" pos="1620">
          <p15:clr>
            <a:srgbClr val="A4A3A4"/>
          </p15:clr>
        </p15:guide>
        <p15:guide id="2" pos="2880">
          <p15:clr>
            <a:srgbClr val="A4A3A4"/>
          </p15:clr>
        </p15:guide>
      </p15:sldGuideLst>
    </p:ext>
  </p:extLst>
</p:presentation>
</file>

<file path=ppt/presProps.xml><?xml version="1.0" encoding="utf-8"?>
<p:presentation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/>
</file>

<file path=ppt/viewProps.xml><?xml version="1.0" encoding="utf-8"?>
<p:viewP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Comments="0">
  <p:slideViewPr>
    <p:cSldViewPr snapToGrid="0">
      <p:cViewPr varScale="1">
        <p:scale>
          <a:sx n="100" d="100"/>
          <a:sy n="100" d="100"/>
        </p:scale>
        <p:origin x="0" y="0"/>
      </p:cViewPr>
      <p:guideLst>
        <p:guide pos="1620" orient="horz"/>
        <p:guide pos="2880"/>
      </p:guideLst>
    </p:cSldViewPr>
  </p:slideViewPr>
</p:viewPr>
</file>

<file path=ppt/_rels/presentation.xml.rels><?xml version="1.0" encoding="UTF-8" standalone="yes"?><Relationships xmlns="http://schemas.openxmlformats.org/package/2006/relationships"><Relationship Id="rId40" Type="http://schemas.openxmlformats.org/officeDocument/2006/relationships/font" Target="fonts/SourceCodeProMedium-bold.fntdata"/><Relationship Id="rId20" Type="http://schemas.openxmlformats.org/officeDocument/2006/relationships/slide" Target="slides/slide15.xml"/><Relationship Id="rId42" Type="http://schemas.openxmlformats.org/officeDocument/2006/relationships/font" Target="fonts/SourceCodeProMedium-boldItalic.fntdata"/><Relationship Id="rId41" Type="http://schemas.openxmlformats.org/officeDocument/2006/relationships/font" Target="fonts/SourceCodeProMedium-italic.fntdata"/><Relationship Id="rId22" Type="http://schemas.openxmlformats.org/officeDocument/2006/relationships/slide" Target="slides/slide17.xml"/><Relationship Id="rId21" Type="http://schemas.openxmlformats.org/officeDocument/2006/relationships/slide" Target="slides/slide16.xml"/><Relationship Id="rId43" Type="http://schemas.openxmlformats.org/officeDocument/2006/relationships/font" Target="fonts/HomemadeApple-regular.fntdata"/><Relationship Id="rId24" Type="http://schemas.openxmlformats.org/officeDocument/2006/relationships/slide" Target="slides/slide19.xml"/><Relationship Id="rId23" Type="http://schemas.openxmlformats.org/officeDocument/2006/relationships/slide" Target="slides/slide18.xml"/><Relationship Id="rId1" Type="http://schemas.openxmlformats.org/officeDocument/2006/relationships/theme" Target="theme/theme1.xml"/><Relationship Id="rId2" Type="http://schemas.openxmlformats.org/officeDocument/2006/relationships/viewProps" Target="viewProps.xml"/><Relationship Id="rId3" Type="http://schemas.openxmlformats.org/officeDocument/2006/relationships/presProps" Target="presProps.xml"/><Relationship Id="rId4" Type="http://schemas.openxmlformats.org/officeDocument/2006/relationships/slideMaster" Target="slideMasters/slideMaster1.xml"/><Relationship Id="rId9" Type="http://schemas.openxmlformats.org/officeDocument/2006/relationships/slide" Target="slides/slide4.xml"/><Relationship Id="rId26" Type="http://schemas.openxmlformats.org/officeDocument/2006/relationships/slide" Target="slides/slide21.xml"/><Relationship Id="rId25" Type="http://schemas.openxmlformats.org/officeDocument/2006/relationships/slide" Target="slides/slide20.xml"/><Relationship Id="rId28" Type="http://schemas.openxmlformats.org/officeDocument/2006/relationships/font" Target="fonts/Poppins-bold.fntdata"/><Relationship Id="rId27" Type="http://schemas.openxmlformats.org/officeDocument/2006/relationships/font" Target="fonts/Poppins-regular.fntdata"/><Relationship Id="rId5" Type="http://schemas.openxmlformats.org/officeDocument/2006/relationships/notesMaster" Target="notesMasters/notesMaster1.xml"/><Relationship Id="rId6" Type="http://schemas.openxmlformats.org/officeDocument/2006/relationships/slide" Target="slides/slide1.xml"/><Relationship Id="rId29" Type="http://schemas.openxmlformats.org/officeDocument/2006/relationships/font" Target="fonts/Poppins-italic.fntdata"/><Relationship Id="rId7" Type="http://schemas.openxmlformats.org/officeDocument/2006/relationships/slide" Target="slides/slide2.xml"/><Relationship Id="rId8" Type="http://schemas.openxmlformats.org/officeDocument/2006/relationships/slide" Target="slides/slide3.xml"/><Relationship Id="rId31" Type="http://schemas.openxmlformats.org/officeDocument/2006/relationships/font" Target="fonts/SourceCodePro-regular.fntdata"/><Relationship Id="rId30" Type="http://schemas.openxmlformats.org/officeDocument/2006/relationships/font" Target="fonts/Poppins-boldItalic.fntdata"/><Relationship Id="rId11" Type="http://schemas.openxmlformats.org/officeDocument/2006/relationships/slide" Target="slides/slide6.xml"/><Relationship Id="rId33" Type="http://schemas.openxmlformats.org/officeDocument/2006/relationships/font" Target="fonts/SourceCodePro-italic.fntdata"/><Relationship Id="rId10" Type="http://schemas.openxmlformats.org/officeDocument/2006/relationships/slide" Target="slides/slide5.xml"/><Relationship Id="rId32" Type="http://schemas.openxmlformats.org/officeDocument/2006/relationships/font" Target="fonts/SourceCodePro-bold.fntdata"/><Relationship Id="rId13" Type="http://schemas.openxmlformats.org/officeDocument/2006/relationships/slide" Target="slides/slide8.xml"/><Relationship Id="rId35" Type="http://schemas.openxmlformats.org/officeDocument/2006/relationships/font" Target="fonts/BarlowCondensed-regular.fntdata"/><Relationship Id="rId12" Type="http://schemas.openxmlformats.org/officeDocument/2006/relationships/slide" Target="slides/slide7.xml"/><Relationship Id="rId34" Type="http://schemas.openxmlformats.org/officeDocument/2006/relationships/font" Target="fonts/SourceCodePro-boldItalic.fntdata"/><Relationship Id="rId15" Type="http://schemas.openxmlformats.org/officeDocument/2006/relationships/slide" Target="slides/slide10.xml"/><Relationship Id="rId37" Type="http://schemas.openxmlformats.org/officeDocument/2006/relationships/font" Target="fonts/BarlowCondensed-italic.fntdata"/><Relationship Id="rId14" Type="http://schemas.openxmlformats.org/officeDocument/2006/relationships/slide" Target="slides/slide9.xml"/><Relationship Id="rId36" Type="http://schemas.openxmlformats.org/officeDocument/2006/relationships/font" Target="fonts/BarlowCondensed-bold.fntdata"/><Relationship Id="rId17" Type="http://schemas.openxmlformats.org/officeDocument/2006/relationships/slide" Target="slides/slide12.xml"/><Relationship Id="rId39" Type="http://schemas.openxmlformats.org/officeDocument/2006/relationships/font" Target="fonts/SourceCodeProMedium-regular.fntdata"/><Relationship Id="rId16" Type="http://schemas.openxmlformats.org/officeDocument/2006/relationships/slide" Target="slides/slide11.xml"/><Relationship Id="rId38" Type="http://schemas.openxmlformats.org/officeDocument/2006/relationships/font" Target="fonts/BarlowCondensed-boldItalic.fntdata"/><Relationship Id="rId19" Type="http://schemas.openxmlformats.org/officeDocument/2006/relationships/slide" Target="slides/slide14.xml"/><Relationship Id="rId18" Type="http://schemas.openxmlformats.org/officeDocument/2006/relationships/slide" Target="slides/slide13.xml"/></Relationships>
</file>

<file path=ppt/notesMasters/_rels/notesMaster1.xml.rels><?xml version="1.0" encoding="UTF-8" standalone="yes"?><Relationships xmlns="http://schemas.openxmlformats.org/package/2006/relationships"><Relationship Id="rId1" Type="http://schemas.openxmlformats.org/officeDocument/2006/relationships/theme" Target="../theme/theme2.xml"/></Relationships>
</file>

<file path=ppt/notesMasters/notesMaster1.xml><?xml version="1.0" encoding="utf-8"?>
<p:notes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2" name="Shape 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" name="Google Shape;3;n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  <a:noFill/>
          <a:ln cap="flat" cmpd="sng" w="9525">
            <a:solidFill>
              <a:srgbClr val="000000"/>
            </a:solidFill>
            <a:prstDash val="solid"/>
            <a:round/>
            <a:headEnd len="sm" w="sm" type="none"/>
            <a:tailEnd len="sm" w="sm" type="none"/>
          </a:ln>
        </p:spPr>
      </p:sp>
      <p:sp>
        <p:nvSpPr>
          <p:cNvPr id="4" name="Google Shape;4;n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298450" lvl="0" marL="4572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1pPr>
            <a:lvl2pPr indent="-298450" lvl="1" marL="9144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2pPr>
            <a:lvl3pPr indent="-298450" lvl="2" marL="13716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3pPr>
            <a:lvl4pPr indent="-298450" lvl="3" marL="18288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4pPr>
            <a:lvl5pPr indent="-298450" lvl="4" marL="22860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5pPr>
            <a:lvl6pPr indent="-298450" lvl="5" marL="27432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6pPr>
            <a:lvl7pPr indent="-298450" lvl="6" marL="3200400">
              <a:spcBef>
                <a:spcPts val="0"/>
              </a:spcBef>
              <a:spcAft>
                <a:spcPts val="0"/>
              </a:spcAft>
              <a:buSzPts val="1100"/>
              <a:buChar char="●"/>
              <a:defRPr sz="1100"/>
            </a:lvl7pPr>
            <a:lvl8pPr indent="-298450" lvl="7" marL="3657600">
              <a:spcBef>
                <a:spcPts val="0"/>
              </a:spcBef>
              <a:spcAft>
                <a:spcPts val="0"/>
              </a:spcAft>
              <a:buSzPts val="1100"/>
              <a:buChar char="○"/>
              <a:defRPr sz="1100"/>
            </a:lvl8pPr>
            <a:lvl9pPr indent="-298450" lvl="8" marL="4114800">
              <a:spcBef>
                <a:spcPts val="0"/>
              </a:spcBef>
              <a:spcAft>
                <a:spcPts val="0"/>
              </a:spcAft>
              <a:buSzPts val="1100"/>
              <a:buChar char="■"/>
              <a:defRPr sz="1100"/>
            </a:lvl9pPr>
          </a:lstStyle>
          <a:p/>
        </p:txBody>
      </p:sp>
    </p:spTree>
  </p:cSld>
  <p:clrMap accent1="accent1" accent2="accent2" accent3="accent3" accent4="accent4" accent5="accent5" accent6="accent6" bg1="lt1" bg2="dk2" tx1="dk1" tx2="lt2" folHlink="folHlink" hlink="hlink"/>
  <p:notesStyle>
    <a:defPPr lvl="0" marR="0" rtl="0" algn="l">
      <a:lnSpc>
        <a:spcPct val="100000"/>
      </a:lnSpc>
      <a:spcBef>
        <a:spcPts val="0"/>
      </a:spcBef>
      <a:spcAft>
        <a:spcPts val="0"/>
      </a:spcAft>
    </a:defPPr>
    <a:lvl1pPr lvl="0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1pPr>
    <a:lvl2pPr lvl="1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2pPr>
    <a:lvl3pPr lvl="2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3pPr>
    <a:lvl4pPr lvl="3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4pPr>
    <a:lvl5pPr lvl="4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5pPr>
    <a:lvl6pPr lvl="5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6pPr>
    <a:lvl7pPr lvl="6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7pPr>
    <a:lvl8pPr lvl="7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8pPr>
    <a:lvl9pPr lvl="8" marR="0" rtl="0" algn="l">
      <a:lnSpc>
        <a:spcPct val="100000"/>
      </a:lnSpc>
      <a:spcBef>
        <a:spcPts val="0"/>
      </a:spcBef>
      <a:spcAft>
        <a:spcPts val="0"/>
      </a:spcAft>
      <a:buClr>
        <a:srgbClr val="000000"/>
      </a:buClr>
      <a:buFont typeface="Arial"/>
      <a:defRPr b="0" i="0" sz="1400" u="none" cap="none" strike="noStrike">
        <a:solidFill>
          <a:srgbClr val="000000"/>
        </a:solidFill>
        <a:latin typeface="Arial"/>
        <a:ea typeface="Arial"/>
        <a:cs typeface="Arial"/>
        <a:sym typeface="Arial"/>
      </a:defRPr>
    </a:lvl9pPr>
  </p:notesStyle>
</p:notesMaster>
</file>

<file path=ppt/notesSlides/_rels/notesSlide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2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3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4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5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6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7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8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19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0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_rels/notesSlide21.xml.rels><?xml version="1.0" encoding="UTF-8" standalone="yes"?><Relationships xmlns="http://schemas.openxmlformats.org/package/2006/relationships"><Relationship Id="rId1" Type="http://schemas.openxmlformats.org/officeDocument/2006/relationships/notesMaster" Target="../notesMasters/notesMaster1.xml"/></Relationships>
</file>

<file path=ppt/notesSlides/notesSlide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398" name="Shape 39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99" name="Google Shape;399;p:notes"/>
          <p:cNvSpPr/>
          <p:nvPr>
            <p:ph idx="2" type="sldImg"/>
          </p:nvPr>
        </p:nvSpPr>
        <p:spPr>
          <a:xfrm>
            <a:off x="381300" y="685800"/>
            <a:ext cx="6096075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0" name="Google Shape;400;p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04" name="Shape 40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5" name="Google Shape;405;g65a5c374d8_0_14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06" name="Google Shape;406;g65a5c374d8_0_14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11" name="Shape 41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2" name="Google Shape;412;g65a5c374d8_0_16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3" name="Google Shape;413;g65a5c374d8_0_16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17" name="Shape 4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8" name="Google Shape;418;g65a5c374d8_0_175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19" name="Google Shape;419;g65a5c374d8_0_175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2" name="Shape 42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3" name="Google Shape;423;g65a5c374d8_0_166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4" name="Google Shape;424;g65a5c374d8_0_166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27" name="Shape 42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8" name="Google Shape;428;g65a5c374d8_0_17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29" name="Google Shape;429;g65a5c374d8_0_17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33" name="Shape 4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4" name="Google Shape;434;g65a5c374d8_0_17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35" name="Google Shape;435;g65a5c374d8_0_17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38" name="Shape 43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9" name="Google Shape;439;g65a5c374d8_0_18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0" name="Google Shape;440;g65a5c374d8_0_18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45" name="Shape 4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6" name="Google Shape;446;g65a5c374d8_0_189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47" name="Google Shape;447;g65a5c374d8_0_189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53" name="Shape 45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4" name="Google Shape;454;g65a5c374d8_0_20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55" name="Google Shape;455;g65a5c374d8_0_20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60" name="Shape 46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1" name="Google Shape;461;g65a5c374d8_0_20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2" name="Google Shape;462;g65a5c374d8_0_20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2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467" name="Shape 4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8" name="Google Shape;468;g65a5c374d8_0_21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469" name="Google Shape;469;g65a5c374d8_0_21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3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84" name="Shape 6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5" name="Google Shape;685;g65a5c374d8_0_428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686" name="Google Shape;686;g65a5c374d8_0_428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4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699" name="Shape 69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0" name="Google Shape;700;g65a5c374d8_0_44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01" name="Google Shape;701;g65a5c374d8_0_44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5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17" name="Shape 71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18" name="Google Shape;718;g65a5c374d8_0_45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19" name="Google Shape;719;g65a5c374d8_0_45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6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33" name="Shape 73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4" name="Google Shape;734;g65a5c374d8_0_472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35" name="Google Shape;735;g65a5c374d8_0_472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7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45" name="Shape 74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6" name="Google Shape;746;g65a5c374d8_0_48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47" name="Google Shape;747;g65a5c374d8_0_48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8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58" name="Shape 75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59" name="Google Shape;759;g65a5c374d8_0_517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0" name="Google Shape;760;g65a5c374d8_0_517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19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764" name="Shape 76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5" name="Google Shape;765;g65a5c374d8_0_521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766" name="Google Shape;766;g65a5c374d8_0_521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0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65" name="Shape 106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6" name="Google Shape;1066;g6ee9fee1fd_0_0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67" name="Google Shape;1067;g6ee9fee1fd_0_0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notesSlides/notesSlide21.xml><?xml version="1.0" encoding="utf-8"?>
<p:notes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showMasterPhAnim="0" showMasterSp="0">
  <p:cSld>
    <p:spTree>
      <p:nvGrpSpPr>
        <p:cNvPr id="1071" name="Shape 107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72" name="Google Shape;1072;g65a5c374d8_0_823:notes"/>
          <p:cNvSpPr/>
          <p:nvPr>
            <p:ph idx="2" type="sldImg"/>
          </p:nvPr>
        </p:nvSpPr>
        <p:spPr>
          <a:xfrm>
            <a:off x="381300" y="685800"/>
            <a:ext cx="6096000" cy="3429000"/>
          </a:xfrm>
          <a:custGeom>
            <a:rect b="b" l="l" r="r" t="t"/>
            <a:pathLst>
              <a:path extrusionOk="0" h="120000" w="120000">
                <a:moveTo>
                  <a:pt x="0" y="0"/>
                </a:moveTo>
                <a:lnTo>
                  <a:pt x="120000" y="0"/>
                </a:lnTo>
                <a:lnTo>
                  <a:pt x="120000" y="120000"/>
                </a:lnTo>
                <a:lnTo>
                  <a:pt x="0" y="120000"/>
                </a:lnTo>
                <a:close/>
              </a:path>
            </a:pathLst>
          </a:custGeom>
        </p:spPr>
      </p:sp>
      <p:sp>
        <p:nvSpPr>
          <p:cNvPr id="1073" name="Google Shape;1073;g65a5c374d8_0_823:notes"/>
          <p:cNvSpPr txBox="1"/>
          <p:nvPr>
            <p:ph idx="1" type="body"/>
          </p:nvPr>
        </p:nvSpPr>
        <p:spPr>
          <a:xfrm>
            <a:off x="685800" y="4343400"/>
            <a:ext cx="5486400" cy="4114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notes>
</file>

<file path=ppt/slideLayouts/_rels/slideLayout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5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6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7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8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9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0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1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2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3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/Relationships>
</file>

<file path=ppt/slideLayouts/_rels/slideLayout14.xml.rels><?xml version="1.0" encoding="UTF-8" standalone="yes"?><Relationships xmlns="http://schemas.openxmlformats.org/package/2006/relationships"><Relationship Id="rId1" Type="http://schemas.openxmlformats.org/officeDocument/2006/relationships/slideMaster" Target="../slideMasters/slideMaster1.xml"/><Relationship Id="rId2" Type="http://schemas.openxmlformats.org/officeDocument/2006/relationships/hyperlink" Target="https://slidesmania.com/" TargetMode="External"/><Relationship Id="rId3" Type="http://schemas.openxmlformats.org/officeDocument/2006/relationships/image" Target="../media/image3.png"/><Relationship Id="rId4" Type="http://schemas.openxmlformats.org/officeDocument/2006/relationships/hyperlink" Target="https://slidesmania.com/questions-powerpoint-google-slides/can-i-use-these-templates/" TargetMode="External"/><Relationship Id="rId11" Type="http://schemas.openxmlformats.org/officeDocument/2006/relationships/hyperlink" Target="https://www.instagram.com/slidesmania/" TargetMode="External"/><Relationship Id="rId10" Type="http://schemas.openxmlformats.org/officeDocument/2006/relationships/image" Target="../media/image6.png"/><Relationship Id="rId12" Type="http://schemas.openxmlformats.org/officeDocument/2006/relationships/image" Target="../media/image4.png"/><Relationship Id="rId9" Type="http://schemas.openxmlformats.org/officeDocument/2006/relationships/hyperlink" Target="https://www.pinterest.com/slidesmania/" TargetMode="External"/><Relationship Id="rId5" Type="http://schemas.openxmlformats.org/officeDocument/2006/relationships/hyperlink" Target="https://www.facebook.com/SlidesManiaSM/" TargetMode="External"/><Relationship Id="rId6" Type="http://schemas.openxmlformats.org/officeDocument/2006/relationships/image" Target="../media/image2.png"/><Relationship Id="rId7" Type="http://schemas.openxmlformats.org/officeDocument/2006/relationships/hyperlink" Target="https://twitter.com/SlidesManiaSM/" TargetMode="External"/><Relationship Id="rId8" Type="http://schemas.openxmlformats.org/officeDocument/2006/relationships/image" Target="../media/image1.png"/></Relationships>
</file>

<file path=ppt/slideLayouts/slideLayout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slide" type="title">
  <p:cSld name="TITLE">
    <p:spTree>
      <p:nvGrpSpPr>
        <p:cNvPr id="10" name="Shape 1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1" name="Google Shape;11;p2"/>
          <p:cNvSpPr txBox="1"/>
          <p:nvPr>
            <p:ph type="ctrTitle"/>
          </p:nvPr>
        </p:nvSpPr>
        <p:spPr>
          <a:xfrm>
            <a:off x="2015550" y="1636650"/>
            <a:ext cx="5139900" cy="1389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3600"/>
              <a:buNone/>
              <a:defRPr sz="3600"/>
            </a:lvl1pPr>
            <a:lvl2pPr lvl="1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2pPr>
            <a:lvl3pPr lvl="2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3pPr>
            <a:lvl4pPr lvl="3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4pPr>
            <a:lvl5pPr lvl="4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5pPr>
            <a:lvl6pPr lvl="5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6pPr>
            <a:lvl7pPr lvl="6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7pPr>
            <a:lvl8pPr lvl="7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8pPr>
            <a:lvl9pPr lvl="8" algn="ct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9pPr>
          </a:lstStyle>
          <a:p/>
        </p:txBody>
      </p:sp>
      <p:sp>
        <p:nvSpPr>
          <p:cNvPr id="12" name="Google Shape;12;p2"/>
          <p:cNvSpPr txBox="1"/>
          <p:nvPr>
            <p:ph idx="1" type="subTitle"/>
          </p:nvPr>
        </p:nvSpPr>
        <p:spPr>
          <a:xfrm>
            <a:off x="2015550" y="3062725"/>
            <a:ext cx="5139900" cy="7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800"/>
              <a:buNone/>
              <a:defRPr>
                <a:solidFill>
                  <a:srgbClr val="FFFFFF"/>
                </a:solidFill>
              </a:defRPr>
            </a:lvl1pPr>
            <a:lvl2pPr lvl="1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2pPr>
            <a:lvl3pPr lvl="2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3pPr>
            <a:lvl4pPr lvl="3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4pPr>
            <a:lvl5pPr lvl="4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5pPr>
            <a:lvl6pPr lvl="5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6pPr>
            <a:lvl7pPr lvl="6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7pPr>
            <a:lvl8pPr lvl="7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8pPr>
            <a:lvl9pPr lvl="8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13" name="Google Shape;13;p2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4" name="Google Shape;14;p2"/>
          <p:cNvSpPr/>
          <p:nvPr/>
        </p:nvSpPr>
        <p:spPr>
          <a:xfrm>
            <a:off x="-2100" y="-9475"/>
            <a:ext cx="9144000" cy="5143500"/>
          </a:xfrm>
          <a:prstGeom prst="frame">
            <a:avLst>
              <a:gd fmla="val 4416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5" name="Google Shape;15;p2"/>
          <p:cNvGrpSpPr/>
          <p:nvPr/>
        </p:nvGrpSpPr>
        <p:grpSpPr>
          <a:xfrm>
            <a:off x="7333756" y="447097"/>
            <a:ext cx="1242030" cy="1318539"/>
            <a:chOff x="6569796" y="79404"/>
            <a:chExt cx="1687999" cy="1792224"/>
          </a:xfrm>
        </p:grpSpPr>
        <p:sp>
          <p:nvSpPr>
            <p:cNvPr id="16" name="Google Shape;16;p2"/>
            <p:cNvSpPr/>
            <p:nvPr/>
          </p:nvSpPr>
          <p:spPr>
            <a:xfrm>
              <a:off x="6569796" y="79404"/>
              <a:ext cx="1687999" cy="1792224"/>
            </a:xfrm>
            <a:custGeom>
              <a:rect b="b" l="l" r="r" t="t"/>
              <a:pathLst>
                <a:path extrusionOk="0" h="1792224" w="1687999">
                  <a:moveTo>
                    <a:pt x="1621080" y="498788"/>
                  </a:moveTo>
                  <a:lnTo>
                    <a:pt x="773868" y="9734"/>
                  </a:lnTo>
                  <a:cubicBezTo>
                    <a:pt x="754327" y="-1509"/>
                    <a:pt x="735321" y="-3115"/>
                    <a:pt x="720331" y="5451"/>
                  </a:cubicBezTo>
                  <a:lnTo>
                    <a:pt x="658229" y="41588"/>
                  </a:lnTo>
                  <a:cubicBezTo>
                    <a:pt x="658229" y="41588"/>
                    <a:pt x="658229" y="41588"/>
                    <a:pt x="658229" y="41588"/>
                  </a:cubicBezTo>
                  <a:cubicBezTo>
                    <a:pt x="658229" y="41588"/>
                    <a:pt x="658229" y="41588"/>
                    <a:pt x="658229" y="41588"/>
                  </a:cubicBezTo>
                  <a:lnTo>
                    <a:pt x="658229" y="41588"/>
                  </a:lnTo>
                  <a:lnTo>
                    <a:pt x="658229" y="41588"/>
                  </a:lnTo>
                  <a:cubicBezTo>
                    <a:pt x="643506" y="50153"/>
                    <a:pt x="635476" y="67017"/>
                    <a:pt x="635476" y="89235"/>
                  </a:cubicBezTo>
                  <a:lnTo>
                    <a:pt x="633602" y="727388"/>
                  </a:lnTo>
                  <a:cubicBezTo>
                    <a:pt x="633602" y="747464"/>
                    <a:pt x="640027" y="769681"/>
                    <a:pt x="651537" y="790560"/>
                  </a:cubicBezTo>
                  <a:cubicBezTo>
                    <a:pt x="626375" y="790025"/>
                    <a:pt x="600945" y="795379"/>
                    <a:pt x="581939" y="806621"/>
                  </a:cubicBezTo>
                  <a:lnTo>
                    <a:pt x="30248" y="1127304"/>
                  </a:lnTo>
                  <a:cubicBezTo>
                    <a:pt x="10975" y="1138546"/>
                    <a:pt x="268" y="1154072"/>
                    <a:pt x="268" y="1170936"/>
                  </a:cubicBezTo>
                  <a:lnTo>
                    <a:pt x="268" y="1170936"/>
                  </a:lnTo>
                  <a:lnTo>
                    <a:pt x="0" y="1242942"/>
                  </a:lnTo>
                  <a:cubicBezTo>
                    <a:pt x="0" y="1260074"/>
                    <a:pt x="10707" y="1275867"/>
                    <a:pt x="30516" y="1287110"/>
                  </a:cubicBezTo>
                  <a:lnTo>
                    <a:pt x="877460" y="1776164"/>
                  </a:lnTo>
                  <a:cubicBezTo>
                    <a:pt x="895930" y="1786871"/>
                    <a:pt x="920289" y="1792225"/>
                    <a:pt x="944381" y="1792225"/>
                  </a:cubicBezTo>
                  <a:cubicBezTo>
                    <a:pt x="968739" y="1792225"/>
                    <a:pt x="992830" y="1786871"/>
                    <a:pt x="1011301" y="1776164"/>
                  </a:cubicBezTo>
                  <a:lnTo>
                    <a:pt x="1562992" y="1455481"/>
                  </a:lnTo>
                  <a:cubicBezTo>
                    <a:pt x="1582266" y="1444239"/>
                    <a:pt x="1592973" y="1428713"/>
                    <a:pt x="1592973" y="1411849"/>
                  </a:cubicBezTo>
                  <a:lnTo>
                    <a:pt x="1593240" y="1340378"/>
                  </a:lnTo>
                  <a:cubicBezTo>
                    <a:pt x="1596720" y="1339308"/>
                    <a:pt x="1599665" y="1337969"/>
                    <a:pt x="1602609" y="1336095"/>
                  </a:cubicBezTo>
                  <a:lnTo>
                    <a:pt x="1663373" y="1300761"/>
                  </a:lnTo>
                  <a:cubicBezTo>
                    <a:pt x="1678095" y="1292196"/>
                    <a:pt x="1686126" y="1275332"/>
                    <a:pt x="1686126" y="1253114"/>
                  </a:cubicBezTo>
                  <a:lnTo>
                    <a:pt x="1688000" y="614961"/>
                  </a:lnTo>
                  <a:cubicBezTo>
                    <a:pt x="1688000" y="572132"/>
                    <a:pt x="1658019" y="519934"/>
                    <a:pt x="1621080" y="498788"/>
                  </a:cubicBezTo>
                  <a:close/>
                  <a:moveTo>
                    <a:pt x="651269" y="727388"/>
                  </a:moveTo>
                  <a:lnTo>
                    <a:pt x="653143" y="89235"/>
                  </a:lnTo>
                  <a:cubicBezTo>
                    <a:pt x="653143" y="73442"/>
                    <a:pt x="658229" y="61931"/>
                    <a:pt x="667062" y="56578"/>
                  </a:cubicBezTo>
                  <a:cubicBezTo>
                    <a:pt x="676164" y="51224"/>
                    <a:pt x="688745" y="52830"/>
                    <a:pt x="702664" y="60861"/>
                  </a:cubicBezTo>
                  <a:lnTo>
                    <a:pt x="1549876" y="550182"/>
                  </a:lnTo>
                  <a:cubicBezTo>
                    <a:pt x="1581463" y="568385"/>
                    <a:pt x="1607963" y="614426"/>
                    <a:pt x="1607963" y="650831"/>
                  </a:cubicBezTo>
                  <a:lnTo>
                    <a:pt x="1606089" y="1288984"/>
                  </a:lnTo>
                  <a:cubicBezTo>
                    <a:pt x="1606089" y="1306383"/>
                    <a:pt x="1599932" y="1318428"/>
                    <a:pt x="1589493" y="1322711"/>
                  </a:cubicBezTo>
                  <a:cubicBezTo>
                    <a:pt x="1584675" y="1312272"/>
                    <a:pt x="1575841" y="1302903"/>
                    <a:pt x="1562725" y="1295676"/>
                  </a:cubicBezTo>
                  <a:lnTo>
                    <a:pt x="715780" y="806621"/>
                  </a:lnTo>
                  <a:cubicBezTo>
                    <a:pt x="703467" y="799662"/>
                    <a:pt x="688745" y="794843"/>
                    <a:pt x="673219" y="792434"/>
                  </a:cubicBezTo>
                  <a:cubicBezTo>
                    <a:pt x="659567" y="771555"/>
                    <a:pt x="651269" y="747464"/>
                    <a:pt x="651269" y="727388"/>
                  </a:cubicBezTo>
                  <a:close/>
                  <a:moveTo>
                    <a:pt x="39081" y="1142294"/>
                  </a:moveTo>
                  <a:lnTo>
                    <a:pt x="590773" y="821612"/>
                  </a:lnTo>
                  <a:cubicBezTo>
                    <a:pt x="606567" y="812510"/>
                    <a:pt x="627713" y="807960"/>
                    <a:pt x="648860" y="807960"/>
                  </a:cubicBezTo>
                  <a:cubicBezTo>
                    <a:pt x="670007" y="807960"/>
                    <a:pt x="691154" y="812510"/>
                    <a:pt x="706947" y="821612"/>
                  </a:cubicBezTo>
                  <a:lnTo>
                    <a:pt x="1553891" y="1310666"/>
                  </a:lnTo>
                  <a:cubicBezTo>
                    <a:pt x="1567810" y="1318696"/>
                    <a:pt x="1575574" y="1328868"/>
                    <a:pt x="1575574" y="1339308"/>
                  </a:cubicBezTo>
                  <a:cubicBezTo>
                    <a:pt x="1575574" y="1349747"/>
                    <a:pt x="1568078" y="1359919"/>
                    <a:pt x="1554426" y="1367682"/>
                  </a:cubicBezTo>
                  <a:lnTo>
                    <a:pt x="1002735" y="1688364"/>
                  </a:lnTo>
                  <a:cubicBezTo>
                    <a:pt x="971416" y="1706567"/>
                    <a:pt x="918148" y="1706567"/>
                    <a:pt x="886561" y="1688364"/>
                  </a:cubicBezTo>
                  <a:lnTo>
                    <a:pt x="39617" y="1199310"/>
                  </a:lnTo>
                  <a:cubicBezTo>
                    <a:pt x="25697" y="1191280"/>
                    <a:pt x="17935" y="1181108"/>
                    <a:pt x="17935" y="1170668"/>
                  </a:cubicBezTo>
                  <a:cubicBezTo>
                    <a:pt x="17935" y="1160496"/>
                    <a:pt x="25430" y="1150324"/>
                    <a:pt x="39081" y="1142294"/>
                  </a:cubicBezTo>
                  <a:close/>
                  <a:moveTo>
                    <a:pt x="1554159" y="1439956"/>
                  </a:moveTo>
                  <a:lnTo>
                    <a:pt x="1002467" y="1760638"/>
                  </a:lnTo>
                  <a:cubicBezTo>
                    <a:pt x="971149" y="1778841"/>
                    <a:pt x="917880" y="1778841"/>
                    <a:pt x="886294" y="1760638"/>
                  </a:cubicBezTo>
                  <a:lnTo>
                    <a:pt x="39349" y="1271584"/>
                  </a:lnTo>
                  <a:cubicBezTo>
                    <a:pt x="25430" y="1263554"/>
                    <a:pt x="17667" y="1253382"/>
                    <a:pt x="17667" y="1242675"/>
                  </a:cubicBezTo>
                  <a:lnTo>
                    <a:pt x="17667" y="1205467"/>
                  </a:lnTo>
                  <a:cubicBezTo>
                    <a:pt x="21415" y="1208679"/>
                    <a:pt x="25697" y="1211891"/>
                    <a:pt x="30516" y="1214568"/>
                  </a:cubicBezTo>
                  <a:lnTo>
                    <a:pt x="877460" y="1703622"/>
                  </a:lnTo>
                  <a:cubicBezTo>
                    <a:pt x="895930" y="1714329"/>
                    <a:pt x="920289" y="1719683"/>
                    <a:pt x="944381" y="1719683"/>
                  </a:cubicBezTo>
                  <a:cubicBezTo>
                    <a:pt x="968739" y="1719683"/>
                    <a:pt x="992830" y="1714329"/>
                    <a:pt x="1011301" y="1703622"/>
                  </a:cubicBezTo>
                  <a:lnTo>
                    <a:pt x="1563260" y="1383207"/>
                  </a:lnTo>
                  <a:cubicBezTo>
                    <a:pt x="1567810" y="1380531"/>
                    <a:pt x="1571826" y="1377586"/>
                    <a:pt x="1575574" y="1374642"/>
                  </a:cubicBezTo>
                  <a:lnTo>
                    <a:pt x="1575574" y="1411849"/>
                  </a:lnTo>
                  <a:cubicBezTo>
                    <a:pt x="1575306" y="1422021"/>
                    <a:pt x="1567810" y="1432193"/>
                    <a:pt x="1554159" y="1439956"/>
                  </a:cubicBezTo>
                  <a:close/>
                  <a:moveTo>
                    <a:pt x="1654540" y="1285236"/>
                  </a:moveTo>
                  <a:lnTo>
                    <a:pt x="1622418" y="1303974"/>
                  </a:lnTo>
                  <a:cubicBezTo>
                    <a:pt x="1623220" y="1299423"/>
                    <a:pt x="1623756" y="1294337"/>
                    <a:pt x="1623756" y="1288984"/>
                  </a:cubicBezTo>
                  <a:lnTo>
                    <a:pt x="1625630" y="650831"/>
                  </a:lnTo>
                  <a:cubicBezTo>
                    <a:pt x="1625630" y="608269"/>
                    <a:pt x="1595650" y="556339"/>
                    <a:pt x="1558710" y="534925"/>
                  </a:cubicBezTo>
                  <a:lnTo>
                    <a:pt x="711498" y="45871"/>
                  </a:lnTo>
                  <a:cubicBezTo>
                    <a:pt x="706679" y="43194"/>
                    <a:pt x="701861" y="40785"/>
                    <a:pt x="697310" y="39178"/>
                  </a:cubicBezTo>
                  <a:lnTo>
                    <a:pt x="729432" y="20441"/>
                  </a:lnTo>
                  <a:cubicBezTo>
                    <a:pt x="738533" y="15087"/>
                    <a:pt x="751115" y="16693"/>
                    <a:pt x="765034" y="24724"/>
                  </a:cubicBezTo>
                  <a:lnTo>
                    <a:pt x="1611978" y="513778"/>
                  </a:lnTo>
                  <a:cubicBezTo>
                    <a:pt x="1643564" y="531980"/>
                    <a:pt x="1670065" y="578021"/>
                    <a:pt x="1670065" y="614426"/>
                  </a:cubicBezTo>
                  <a:lnTo>
                    <a:pt x="1668191" y="1252579"/>
                  </a:lnTo>
                  <a:cubicBezTo>
                    <a:pt x="1668459" y="1268372"/>
                    <a:pt x="1663373" y="1279882"/>
                    <a:pt x="1654540" y="128523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" name="Google Shape;17;p2"/>
            <p:cNvSpPr/>
            <p:nvPr/>
          </p:nvSpPr>
          <p:spPr>
            <a:xfrm>
              <a:off x="7046804" y="990622"/>
              <a:ext cx="153649" cy="96432"/>
            </a:xfrm>
            <a:custGeom>
              <a:rect b="b" l="l" r="r" t="t"/>
              <a:pathLst>
                <a:path extrusionOk="0" h="96432" w="153649">
                  <a:moveTo>
                    <a:pt x="10707" y="57886"/>
                  </a:moveTo>
                  <a:lnTo>
                    <a:pt x="69062" y="91614"/>
                  </a:lnTo>
                  <a:cubicBezTo>
                    <a:pt x="74416" y="94826"/>
                    <a:pt x="81376" y="96432"/>
                    <a:pt x="88068" y="96432"/>
                  </a:cubicBezTo>
                  <a:cubicBezTo>
                    <a:pt x="95027" y="96432"/>
                    <a:pt x="101719" y="94826"/>
                    <a:pt x="107073" y="91614"/>
                  </a:cubicBezTo>
                  <a:lnTo>
                    <a:pt x="143210" y="70467"/>
                  </a:lnTo>
                  <a:cubicBezTo>
                    <a:pt x="149902" y="66720"/>
                    <a:pt x="153650" y="60831"/>
                    <a:pt x="153650" y="54406"/>
                  </a:cubicBezTo>
                  <a:cubicBezTo>
                    <a:pt x="153650" y="47982"/>
                    <a:pt x="149902" y="42093"/>
                    <a:pt x="143210" y="38345"/>
                  </a:cubicBezTo>
                  <a:lnTo>
                    <a:pt x="84855" y="4617"/>
                  </a:lnTo>
                  <a:cubicBezTo>
                    <a:pt x="74148" y="-1539"/>
                    <a:pt x="57284" y="-1539"/>
                    <a:pt x="46577" y="4617"/>
                  </a:cubicBezTo>
                  <a:lnTo>
                    <a:pt x="10440" y="25764"/>
                  </a:lnTo>
                  <a:cubicBezTo>
                    <a:pt x="3748" y="29512"/>
                    <a:pt x="0" y="35401"/>
                    <a:pt x="0" y="41825"/>
                  </a:cubicBezTo>
                  <a:cubicBezTo>
                    <a:pt x="268" y="47982"/>
                    <a:pt x="4283" y="53871"/>
                    <a:pt x="10707" y="57886"/>
                  </a:cubicBezTo>
                  <a:close/>
                  <a:moveTo>
                    <a:pt x="19541" y="40754"/>
                  </a:moveTo>
                  <a:lnTo>
                    <a:pt x="55678" y="19608"/>
                  </a:lnTo>
                  <a:cubicBezTo>
                    <a:pt x="61032" y="16396"/>
                    <a:pt x="70668" y="16396"/>
                    <a:pt x="76022" y="19608"/>
                  </a:cubicBezTo>
                  <a:lnTo>
                    <a:pt x="134376" y="53336"/>
                  </a:lnTo>
                  <a:cubicBezTo>
                    <a:pt x="134912" y="53603"/>
                    <a:pt x="135447" y="53871"/>
                    <a:pt x="135714" y="54139"/>
                  </a:cubicBezTo>
                  <a:cubicBezTo>
                    <a:pt x="135447" y="54406"/>
                    <a:pt x="135179" y="54674"/>
                    <a:pt x="134644" y="54942"/>
                  </a:cubicBezTo>
                  <a:lnTo>
                    <a:pt x="98507" y="76088"/>
                  </a:lnTo>
                  <a:cubicBezTo>
                    <a:pt x="93153" y="79301"/>
                    <a:pt x="83517" y="79301"/>
                    <a:pt x="78163" y="76088"/>
                  </a:cubicBezTo>
                  <a:lnTo>
                    <a:pt x="19809" y="42361"/>
                  </a:lnTo>
                  <a:cubicBezTo>
                    <a:pt x="19273" y="42093"/>
                    <a:pt x="18738" y="41825"/>
                    <a:pt x="18470" y="41558"/>
                  </a:cubicBezTo>
                  <a:cubicBezTo>
                    <a:pt x="18738" y="41558"/>
                    <a:pt x="19006" y="41022"/>
                    <a:pt x="19541" y="4075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" name="Google Shape;18;p2"/>
            <p:cNvSpPr/>
            <p:nvPr/>
          </p:nvSpPr>
          <p:spPr>
            <a:xfrm>
              <a:off x="7140761" y="935814"/>
              <a:ext cx="134911" cy="85925"/>
            </a:xfrm>
            <a:custGeom>
              <a:rect b="b" l="l" r="r" t="t"/>
              <a:pathLst>
                <a:path extrusionOk="0" h="85925" w="134911">
                  <a:moveTo>
                    <a:pt x="10439" y="58355"/>
                  </a:moveTo>
                  <a:lnTo>
                    <a:pt x="50056" y="81107"/>
                  </a:lnTo>
                  <a:cubicBezTo>
                    <a:pt x="55410" y="84320"/>
                    <a:pt x="62370" y="85926"/>
                    <a:pt x="69329" y="85926"/>
                  </a:cubicBezTo>
                  <a:cubicBezTo>
                    <a:pt x="76289" y="85926"/>
                    <a:pt x="82981" y="84320"/>
                    <a:pt x="88335" y="81107"/>
                  </a:cubicBezTo>
                  <a:lnTo>
                    <a:pt x="124472" y="59961"/>
                  </a:lnTo>
                  <a:cubicBezTo>
                    <a:pt x="131164" y="56213"/>
                    <a:pt x="134911" y="50324"/>
                    <a:pt x="134911" y="43900"/>
                  </a:cubicBezTo>
                  <a:cubicBezTo>
                    <a:pt x="134911" y="37475"/>
                    <a:pt x="131164" y="31586"/>
                    <a:pt x="124472" y="27571"/>
                  </a:cubicBezTo>
                  <a:lnTo>
                    <a:pt x="84855" y="4818"/>
                  </a:lnTo>
                  <a:cubicBezTo>
                    <a:pt x="73880" y="-1606"/>
                    <a:pt x="57552" y="-1606"/>
                    <a:pt x="46576" y="4818"/>
                  </a:cubicBezTo>
                  <a:lnTo>
                    <a:pt x="10439" y="25965"/>
                  </a:lnTo>
                  <a:cubicBezTo>
                    <a:pt x="3747" y="29713"/>
                    <a:pt x="0" y="35602"/>
                    <a:pt x="0" y="42026"/>
                  </a:cubicBezTo>
                  <a:cubicBezTo>
                    <a:pt x="0" y="48450"/>
                    <a:pt x="3747" y="54339"/>
                    <a:pt x="10439" y="58355"/>
                  </a:cubicBezTo>
                  <a:close/>
                  <a:moveTo>
                    <a:pt x="19273" y="41223"/>
                  </a:moveTo>
                  <a:lnTo>
                    <a:pt x="55410" y="20076"/>
                  </a:lnTo>
                  <a:cubicBezTo>
                    <a:pt x="60764" y="16864"/>
                    <a:pt x="70400" y="16864"/>
                    <a:pt x="75754" y="20076"/>
                  </a:cubicBezTo>
                  <a:lnTo>
                    <a:pt x="115370" y="42829"/>
                  </a:lnTo>
                  <a:cubicBezTo>
                    <a:pt x="115906" y="43097"/>
                    <a:pt x="116441" y="43364"/>
                    <a:pt x="116709" y="43632"/>
                  </a:cubicBezTo>
                  <a:cubicBezTo>
                    <a:pt x="116441" y="43900"/>
                    <a:pt x="116174" y="44167"/>
                    <a:pt x="115638" y="44435"/>
                  </a:cubicBezTo>
                  <a:lnTo>
                    <a:pt x="79501" y="65582"/>
                  </a:lnTo>
                  <a:cubicBezTo>
                    <a:pt x="74148" y="68794"/>
                    <a:pt x="64511" y="68794"/>
                    <a:pt x="58890" y="65582"/>
                  </a:cubicBezTo>
                  <a:lnTo>
                    <a:pt x="19273" y="42829"/>
                  </a:lnTo>
                  <a:cubicBezTo>
                    <a:pt x="18738" y="42561"/>
                    <a:pt x="18202" y="42294"/>
                    <a:pt x="17935" y="42026"/>
                  </a:cubicBezTo>
                  <a:cubicBezTo>
                    <a:pt x="18202" y="42026"/>
                    <a:pt x="18738" y="41491"/>
                    <a:pt x="19273" y="4122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" name="Google Shape;19;p2"/>
            <p:cNvSpPr/>
            <p:nvPr/>
          </p:nvSpPr>
          <p:spPr>
            <a:xfrm>
              <a:off x="7241141" y="993901"/>
              <a:ext cx="134643" cy="85658"/>
            </a:xfrm>
            <a:custGeom>
              <a:rect b="b" l="l" r="r" t="t"/>
              <a:pathLst>
                <a:path extrusionOk="0" h="85658" w="134643">
                  <a:moveTo>
                    <a:pt x="0" y="42026"/>
                  </a:moveTo>
                  <a:cubicBezTo>
                    <a:pt x="0" y="48450"/>
                    <a:pt x="3747" y="54339"/>
                    <a:pt x="10439" y="58087"/>
                  </a:cubicBezTo>
                  <a:lnTo>
                    <a:pt x="50056" y="80840"/>
                  </a:lnTo>
                  <a:cubicBezTo>
                    <a:pt x="55410" y="84052"/>
                    <a:pt x="62370" y="85658"/>
                    <a:pt x="69062" y="85658"/>
                  </a:cubicBezTo>
                  <a:cubicBezTo>
                    <a:pt x="76021" y="85658"/>
                    <a:pt x="82713" y="84052"/>
                    <a:pt x="88067" y="80840"/>
                  </a:cubicBezTo>
                  <a:lnTo>
                    <a:pt x="124204" y="59693"/>
                  </a:lnTo>
                  <a:cubicBezTo>
                    <a:pt x="130896" y="55945"/>
                    <a:pt x="134644" y="50056"/>
                    <a:pt x="134644" y="43632"/>
                  </a:cubicBezTo>
                  <a:cubicBezTo>
                    <a:pt x="134644" y="37208"/>
                    <a:pt x="130896" y="31319"/>
                    <a:pt x="124204" y="27571"/>
                  </a:cubicBezTo>
                  <a:lnTo>
                    <a:pt x="84587" y="4818"/>
                  </a:lnTo>
                  <a:cubicBezTo>
                    <a:pt x="73612" y="-1606"/>
                    <a:pt x="57284" y="-1606"/>
                    <a:pt x="46309" y="4818"/>
                  </a:cubicBezTo>
                  <a:lnTo>
                    <a:pt x="10172" y="25965"/>
                  </a:lnTo>
                  <a:cubicBezTo>
                    <a:pt x="3747" y="29713"/>
                    <a:pt x="0" y="35602"/>
                    <a:pt x="0" y="42026"/>
                  </a:cubicBezTo>
                  <a:close/>
                  <a:moveTo>
                    <a:pt x="19273" y="41223"/>
                  </a:moveTo>
                  <a:lnTo>
                    <a:pt x="55410" y="20076"/>
                  </a:lnTo>
                  <a:cubicBezTo>
                    <a:pt x="60764" y="16864"/>
                    <a:pt x="70400" y="16864"/>
                    <a:pt x="75754" y="20076"/>
                  </a:cubicBezTo>
                  <a:lnTo>
                    <a:pt x="115370" y="42829"/>
                  </a:lnTo>
                  <a:lnTo>
                    <a:pt x="115370" y="42829"/>
                  </a:lnTo>
                  <a:cubicBezTo>
                    <a:pt x="115906" y="43097"/>
                    <a:pt x="116441" y="43364"/>
                    <a:pt x="116709" y="43632"/>
                  </a:cubicBezTo>
                  <a:cubicBezTo>
                    <a:pt x="116441" y="43900"/>
                    <a:pt x="116174" y="44167"/>
                    <a:pt x="115638" y="44435"/>
                  </a:cubicBezTo>
                  <a:lnTo>
                    <a:pt x="79501" y="65582"/>
                  </a:lnTo>
                  <a:cubicBezTo>
                    <a:pt x="74148" y="68794"/>
                    <a:pt x="64511" y="68794"/>
                    <a:pt x="59157" y="65582"/>
                  </a:cubicBezTo>
                  <a:lnTo>
                    <a:pt x="19541" y="42829"/>
                  </a:lnTo>
                  <a:cubicBezTo>
                    <a:pt x="19005" y="42561"/>
                    <a:pt x="18470" y="42294"/>
                    <a:pt x="18202" y="42026"/>
                  </a:cubicBezTo>
                  <a:cubicBezTo>
                    <a:pt x="18202" y="41758"/>
                    <a:pt x="18738" y="41491"/>
                    <a:pt x="19273" y="4122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0" name="Google Shape;20;p2"/>
            <p:cNvSpPr/>
            <p:nvPr/>
          </p:nvSpPr>
          <p:spPr>
            <a:xfrm>
              <a:off x="7341522" y="1051720"/>
              <a:ext cx="134643" cy="85658"/>
            </a:xfrm>
            <a:custGeom>
              <a:rect b="b" l="l" r="r" t="t"/>
              <a:pathLst>
                <a:path extrusionOk="0" h="85658" w="134643">
                  <a:moveTo>
                    <a:pt x="0" y="42026"/>
                  </a:moveTo>
                  <a:cubicBezTo>
                    <a:pt x="0" y="48450"/>
                    <a:pt x="3747" y="54339"/>
                    <a:pt x="10439" y="58087"/>
                  </a:cubicBezTo>
                  <a:lnTo>
                    <a:pt x="50056" y="80840"/>
                  </a:lnTo>
                  <a:cubicBezTo>
                    <a:pt x="55410" y="84052"/>
                    <a:pt x="62370" y="85658"/>
                    <a:pt x="69062" y="85658"/>
                  </a:cubicBezTo>
                  <a:cubicBezTo>
                    <a:pt x="76021" y="85658"/>
                    <a:pt x="82713" y="84052"/>
                    <a:pt x="88067" y="80840"/>
                  </a:cubicBezTo>
                  <a:lnTo>
                    <a:pt x="124204" y="59693"/>
                  </a:lnTo>
                  <a:cubicBezTo>
                    <a:pt x="130896" y="55945"/>
                    <a:pt x="134644" y="50056"/>
                    <a:pt x="134644" y="43632"/>
                  </a:cubicBezTo>
                  <a:cubicBezTo>
                    <a:pt x="134644" y="37208"/>
                    <a:pt x="130896" y="31319"/>
                    <a:pt x="124204" y="27571"/>
                  </a:cubicBezTo>
                  <a:lnTo>
                    <a:pt x="84587" y="4818"/>
                  </a:lnTo>
                  <a:cubicBezTo>
                    <a:pt x="73612" y="-1606"/>
                    <a:pt x="57284" y="-1606"/>
                    <a:pt x="46309" y="4818"/>
                  </a:cubicBezTo>
                  <a:lnTo>
                    <a:pt x="10172" y="25965"/>
                  </a:lnTo>
                  <a:cubicBezTo>
                    <a:pt x="3747" y="29980"/>
                    <a:pt x="0" y="35869"/>
                    <a:pt x="0" y="42026"/>
                  </a:cubicBezTo>
                  <a:close/>
                  <a:moveTo>
                    <a:pt x="19273" y="41223"/>
                  </a:moveTo>
                  <a:lnTo>
                    <a:pt x="55410" y="20076"/>
                  </a:lnTo>
                  <a:cubicBezTo>
                    <a:pt x="60764" y="16864"/>
                    <a:pt x="70400" y="16864"/>
                    <a:pt x="75754" y="20076"/>
                  </a:cubicBezTo>
                  <a:lnTo>
                    <a:pt x="115370" y="42829"/>
                  </a:lnTo>
                  <a:cubicBezTo>
                    <a:pt x="115906" y="43097"/>
                    <a:pt x="116441" y="43364"/>
                    <a:pt x="116709" y="43632"/>
                  </a:cubicBezTo>
                  <a:cubicBezTo>
                    <a:pt x="116441" y="43900"/>
                    <a:pt x="116174" y="44167"/>
                    <a:pt x="115638" y="44435"/>
                  </a:cubicBezTo>
                  <a:lnTo>
                    <a:pt x="79501" y="65582"/>
                  </a:lnTo>
                  <a:cubicBezTo>
                    <a:pt x="74148" y="68794"/>
                    <a:pt x="64511" y="68794"/>
                    <a:pt x="59157" y="65582"/>
                  </a:cubicBezTo>
                  <a:lnTo>
                    <a:pt x="19541" y="42829"/>
                  </a:lnTo>
                  <a:cubicBezTo>
                    <a:pt x="19005" y="42561"/>
                    <a:pt x="18470" y="42294"/>
                    <a:pt x="18202" y="42026"/>
                  </a:cubicBezTo>
                  <a:cubicBezTo>
                    <a:pt x="18202" y="42026"/>
                    <a:pt x="18738" y="41491"/>
                    <a:pt x="19273" y="4122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1" name="Google Shape;21;p2"/>
            <p:cNvSpPr/>
            <p:nvPr/>
          </p:nvSpPr>
          <p:spPr>
            <a:xfrm>
              <a:off x="7937380" y="1395959"/>
              <a:ext cx="134643" cy="85658"/>
            </a:xfrm>
            <a:custGeom>
              <a:rect b="b" l="l" r="r" t="t"/>
              <a:pathLst>
                <a:path extrusionOk="0" h="85658" w="134643">
                  <a:moveTo>
                    <a:pt x="0" y="42026"/>
                  </a:moveTo>
                  <a:cubicBezTo>
                    <a:pt x="0" y="48450"/>
                    <a:pt x="3748" y="54339"/>
                    <a:pt x="10440" y="58087"/>
                  </a:cubicBezTo>
                  <a:lnTo>
                    <a:pt x="50057" y="80840"/>
                  </a:lnTo>
                  <a:cubicBezTo>
                    <a:pt x="55411" y="84052"/>
                    <a:pt x="62370" y="85658"/>
                    <a:pt x="69062" y="85658"/>
                  </a:cubicBezTo>
                  <a:cubicBezTo>
                    <a:pt x="76022" y="85658"/>
                    <a:pt x="82714" y="84052"/>
                    <a:pt x="88068" y="80840"/>
                  </a:cubicBezTo>
                  <a:lnTo>
                    <a:pt x="124205" y="59693"/>
                  </a:lnTo>
                  <a:cubicBezTo>
                    <a:pt x="130897" y="55945"/>
                    <a:pt x="134644" y="50056"/>
                    <a:pt x="134644" y="43632"/>
                  </a:cubicBezTo>
                  <a:cubicBezTo>
                    <a:pt x="134644" y="37208"/>
                    <a:pt x="130897" y="31319"/>
                    <a:pt x="124205" y="27571"/>
                  </a:cubicBezTo>
                  <a:lnTo>
                    <a:pt x="84588" y="4818"/>
                  </a:lnTo>
                  <a:cubicBezTo>
                    <a:pt x="73612" y="-1606"/>
                    <a:pt x="57284" y="-1606"/>
                    <a:pt x="46309" y="4818"/>
                  </a:cubicBezTo>
                  <a:lnTo>
                    <a:pt x="10172" y="25965"/>
                  </a:lnTo>
                  <a:cubicBezTo>
                    <a:pt x="3748" y="29713"/>
                    <a:pt x="0" y="35602"/>
                    <a:pt x="0" y="42026"/>
                  </a:cubicBezTo>
                  <a:close/>
                  <a:moveTo>
                    <a:pt x="19274" y="41223"/>
                  </a:moveTo>
                  <a:lnTo>
                    <a:pt x="55411" y="20076"/>
                  </a:lnTo>
                  <a:cubicBezTo>
                    <a:pt x="60764" y="16864"/>
                    <a:pt x="70400" y="16864"/>
                    <a:pt x="75754" y="20076"/>
                  </a:cubicBezTo>
                  <a:lnTo>
                    <a:pt x="115371" y="42829"/>
                  </a:lnTo>
                  <a:cubicBezTo>
                    <a:pt x="115906" y="43097"/>
                    <a:pt x="116441" y="43364"/>
                    <a:pt x="116709" y="43632"/>
                  </a:cubicBezTo>
                  <a:cubicBezTo>
                    <a:pt x="116441" y="43900"/>
                    <a:pt x="116174" y="44167"/>
                    <a:pt x="115639" y="44435"/>
                  </a:cubicBezTo>
                  <a:lnTo>
                    <a:pt x="79502" y="65582"/>
                  </a:lnTo>
                  <a:cubicBezTo>
                    <a:pt x="74148" y="68794"/>
                    <a:pt x="64512" y="68794"/>
                    <a:pt x="59158" y="65582"/>
                  </a:cubicBezTo>
                  <a:lnTo>
                    <a:pt x="19541" y="42829"/>
                  </a:lnTo>
                  <a:cubicBezTo>
                    <a:pt x="19006" y="42561"/>
                    <a:pt x="18470" y="42294"/>
                    <a:pt x="18202" y="42026"/>
                  </a:cubicBezTo>
                  <a:cubicBezTo>
                    <a:pt x="18470" y="41758"/>
                    <a:pt x="18738" y="41491"/>
                    <a:pt x="19274" y="4122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" name="Google Shape;22;p2"/>
            <p:cNvSpPr/>
            <p:nvPr/>
          </p:nvSpPr>
          <p:spPr>
            <a:xfrm>
              <a:off x="6953383" y="1044760"/>
              <a:ext cx="194604" cy="120188"/>
            </a:xfrm>
            <a:custGeom>
              <a:rect b="b" l="l" r="r" t="t"/>
              <a:pathLst>
                <a:path extrusionOk="0" h="120188" w="194604">
                  <a:moveTo>
                    <a:pt x="10707" y="58087"/>
                  </a:moveTo>
                  <a:lnTo>
                    <a:pt x="110017" y="115371"/>
                  </a:lnTo>
                  <a:cubicBezTo>
                    <a:pt x="115370" y="118583"/>
                    <a:pt x="122330" y="120189"/>
                    <a:pt x="129022" y="120189"/>
                  </a:cubicBezTo>
                  <a:cubicBezTo>
                    <a:pt x="135982" y="120189"/>
                    <a:pt x="142674" y="118583"/>
                    <a:pt x="148028" y="115371"/>
                  </a:cubicBezTo>
                  <a:lnTo>
                    <a:pt x="184165" y="94224"/>
                  </a:lnTo>
                  <a:cubicBezTo>
                    <a:pt x="190857" y="90476"/>
                    <a:pt x="194604" y="84587"/>
                    <a:pt x="194604" y="78163"/>
                  </a:cubicBezTo>
                  <a:cubicBezTo>
                    <a:pt x="194604" y="71739"/>
                    <a:pt x="190857" y="65850"/>
                    <a:pt x="184165" y="62102"/>
                  </a:cubicBezTo>
                  <a:lnTo>
                    <a:pt x="84855" y="4818"/>
                  </a:lnTo>
                  <a:cubicBezTo>
                    <a:pt x="73880" y="-1606"/>
                    <a:pt x="57552" y="-1606"/>
                    <a:pt x="46576" y="4818"/>
                  </a:cubicBezTo>
                  <a:lnTo>
                    <a:pt x="10439" y="25965"/>
                  </a:lnTo>
                  <a:cubicBezTo>
                    <a:pt x="3747" y="29713"/>
                    <a:pt x="0" y="35602"/>
                    <a:pt x="0" y="42026"/>
                  </a:cubicBezTo>
                  <a:cubicBezTo>
                    <a:pt x="267" y="48183"/>
                    <a:pt x="4015" y="54072"/>
                    <a:pt x="10707" y="58087"/>
                  </a:cubicBezTo>
                  <a:close/>
                  <a:moveTo>
                    <a:pt x="19541" y="40955"/>
                  </a:moveTo>
                  <a:lnTo>
                    <a:pt x="55678" y="19808"/>
                  </a:lnTo>
                  <a:cubicBezTo>
                    <a:pt x="61032" y="16596"/>
                    <a:pt x="70668" y="16596"/>
                    <a:pt x="76021" y="19808"/>
                  </a:cubicBezTo>
                  <a:lnTo>
                    <a:pt x="175331" y="77092"/>
                  </a:lnTo>
                  <a:cubicBezTo>
                    <a:pt x="175867" y="77360"/>
                    <a:pt x="176402" y="77628"/>
                    <a:pt x="176670" y="77895"/>
                  </a:cubicBezTo>
                  <a:cubicBezTo>
                    <a:pt x="176402" y="78163"/>
                    <a:pt x="176135" y="78431"/>
                    <a:pt x="175599" y="78698"/>
                  </a:cubicBezTo>
                  <a:lnTo>
                    <a:pt x="139462" y="99845"/>
                  </a:lnTo>
                  <a:cubicBezTo>
                    <a:pt x="134108" y="103057"/>
                    <a:pt x="124472" y="103057"/>
                    <a:pt x="119118" y="99845"/>
                  </a:cubicBezTo>
                  <a:lnTo>
                    <a:pt x="19808" y="42561"/>
                  </a:lnTo>
                  <a:cubicBezTo>
                    <a:pt x="19273" y="42294"/>
                    <a:pt x="18738" y="42026"/>
                    <a:pt x="18470" y="41758"/>
                  </a:cubicBezTo>
                  <a:cubicBezTo>
                    <a:pt x="18738" y="41758"/>
                    <a:pt x="19005" y="41223"/>
                    <a:pt x="19541" y="4095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" name="Google Shape;23;p2"/>
            <p:cNvSpPr/>
            <p:nvPr/>
          </p:nvSpPr>
          <p:spPr>
            <a:xfrm>
              <a:off x="7441902" y="1109807"/>
              <a:ext cx="134643" cy="85658"/>
            </a:xfrm>
            <a:custGeom>
              <a:rect b="b" l="l" r="r" t="t"/>
              <a:pathLst>
                <a:path extrusionOk="0" h="85658" w="134643">
                  <a:moveTo>
                    <a:pt x="0" y="42026"/>
                  </a:moveTo>
                  <a:cubicBezTo>
                    <a:pt x="0" y="48450"/>
                    <a:pt x="3747" y="54339"/>
                    <a:pt x="10439" y="58087"/>
                  </a:cubicBezTo>
                  <a:lnTo>
                    <a:pt x="50056" y="80840"/>
                  </a:lnTo>
                  <a:cubicBezTo>
                    <a:pt x="55410" y="84052"/>
                    <a:pt x="62370" y="85658"/>
                    <a:pt x="69062" y="85658"/>
                  </a:cubicBezTo>
                  <a:cubicBezTo>
                    <a:pt x="76021" y="85658"/>
                    <a:pt x="82713" y="84052"/>
                    <a:pt x="88067" y="80840"/>
                  </a:cubicBezTo>
                  <a:lnTo>
                    <a:pt x="124204" y="59693"/>
                  </a:lnTo>
                  <a:cubicBezTo>
                    <a:pt x="130896" y="55945"/>
                    <a:pt x="134644" y="50056"/>
                    <a:pt x="134644" y="43632"/>
                  </a:cubicBezTo>
                  <a:cubicBezTo>
                    <a:pt x="134644" y="37208"/>
                    <a:pt x="130896" y="31319"/>
                    <a:pt x="124204" y="27571"/>
                  </a:cubicBezTo>
                  <a:lnTo>
                    <a:pt x="84587" y="4818"/>
                  </a:lnTo>
                  <a:cubicBezTo>
                    <a:pt x="73612" y="-1606"/>
                    <a:pt x="57284" y="-1606"/>
                    <a:pt x="46309" y="4818"/>
                  </a:cubicBezTo>
                  <a:lnTo>
                    <a:pt x="10172" y="25965"/>
                  </a:lnTo>
                  <a:cubicBezTo>
                    <a:pt x="3747" y="29713"/>
                    <a:pt x="0" y="35602"/>
                    <a:pt x="0" y="42026"/>
                  </a:cubicBezTo>
                  <a:close/>
                  <a:moveTo>
                    <a:pt x="19273" y="41223"/>
                  </a:moveTo>
                  <a:lnTo>
                    <a:pt x="55410" y="20076"/>
                  </a:lnTo>
                  <a:cubicBezTo>
                    <a:pt x="60764" y="16864"/>
                    <a:pt x="70400" y="16864"/>
                    <a:pt x="75754" y="20076"/>
                  </a:cubicBezTo>
                  <a:lnTo>
                    <a:pt x="115370" y="42829"/>
                  </a:lnTo>
                  <a:lnTo>
                    <a:pt x="115370" y="42829"/>
                  </a:lnTo>
                  <a:cubicBezTo>
                    <a:pt x="115906" y="43097"/>
                    <a:pt x="116441" y="43364"/>
                    <a:pt x="116709" y="43632"/>
                  </a:cubicBezTo>
                  <a:cubicBezTo>
                    <a:pt x="116441" y="43900"/>
                    <a:pt x="116174" y="44167"/>
                    <a:pt x="115638" y="44435"/>
                  </a:cubicBezTo>
                  <a:lnTo>
                    <a:pt x="79501" y="65582"/>
                  </a:lnTo>
                  <a:cubicBezTo>
                    <a:pt x="74148" y="68794"/>
                    <a:pt x="64511" y="68794"/>
                    <a:pt x="59157" y="65582"/>
                  </a:cubicBezTo>
                  <a:lnTo>
                    <a:pt x="19541" y="42829"/>
                  </a:lnTo>
                  <a:cubicBezTo>
                    <a:pt x="19005" y="42561"/>
                    <a:pt x="18470" y="42294"/>
                    <a:pt x="18202" y="42026"/>
                  </a:cubicBezTo>
                  <a:cubicBezTo>
                    <a:pt x="18202" y="41758"/>
                    <a:pt x="18738" y="41491"/>
                    <a:pt x="19273" y="4122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" name="Google Shape;24;p2"/>
            <p:cNvSpPr/>
            <p:nvPr/>
          </p:nvSpPr>
          <p:spPr>
            <a:xfrm>
              <a:off x="6859963" y="1099100"/>
              <a:ext cx="153649" cy="96633"/>
            </a:xfrm>
            <a:custGeom>
              <a:rect b="b" l="l" r="r" t="t"/>
              <a:pathLst>
                <a:path extrusionOk="0" h="96633" w="153649">
                  <a:moveTo>
                    <a:pt x="10707" y="58087"/>
                  </a:moveTo>
                  <a:lnTo>
                    <a:pt x="69062" y="91815"/>
                  </a:lnTo>
                  <a:cubicBezTo>
                    <a:pt x="74415" y="95027"/>
                    <a:pt x="81375" y="96633"/>
                    <a:pt x="88067" y="96633"/>
                  </a:cubicBezTo>
                  <a:cubicBezTo>
                    <a:pt x="95027" y="96633"/>
                    <a:pt x="101719" y="95027"/>
                    <a:pt x="107072" y="91815"/>
                  </a:cubicBezTo>
                  <a:lnTo>
                    <a:pt x="143209" y="70668"/>
                  </a:lnTo>
                  <a:cubicBezTo>
                    <a:pt x="149901" y="66920"/>
                    <a:pt x="153649" y="61031"/>
                    <a:pt x="153649" y="54607"/>
                  </a:cubicBezTo>
                  <a:cubicBezTo>
                    <a:pt x="153649" y="48183"/>
                    <a:pt x="149901" y="42294"/>
                    <a:pt x="143209" y="38546"/>
                  </a:cubicBezTo>
                  <a:lnTo>
                    <a:pt x="84855" y="4818"/>
                  </a:lnTo>
                  <a:cubicBezTo>
                    <a:pt x="73880" y="-1606"/>
                    <a:pt x="57552" y="-1606"/>
                    <a:pt x="46577" y="4818"/>
                  </a:cubicBezTo>
                  <a:lnTo>
                    <a:pt x="10440" y="25965"/>
                  </a:lnTo>
                  <a:cubicBezTo>
                    <a:pt x="3748" y="29713"/>
                    <a:pt x="0" y="35602"/>
                    <a:pt x="0" y="42026"/>
                  </a:cubicBezTo>
                  <a:cubicBezTo>
                    <a:pt x="268" y="48183"/>
                    <a:pt x="4015" y="54072"/>
                    <a:pt x="10707" y="58087"/>
                  </a:cubicBezTo>
                  <a:close/>
                  <a:moveTo>
                    <a:pt x="19541" y="40955"/>
                  </a:moveTo>
                  <a:lnTo>
                    <a:pt x="55678" y="19808"/>
                  </a:lnTo>
                  <a:cubicBezTo>
                    <a:pt x="61031" y="16596"/>
                    <a:pt x="70668" y="16596"/>
                    <a:pt x="76022" y="19808"/>
                  </a:cubicBezTo>
                  <a:lnTo>
                    <a:pt x="134376" y="53536"/>
                  </a:lnTo>
                  <a:cubicBezTo>
                    <a:pt x="134912" y="53804"/>
                    <a:pt x="135447" y="54072"/>
                    <a:pt x="135715" y="54339"/>
                  </a:cubicBezTo>
                  <a:cubicBezTo>
                    <a:pt x="135447" y="54607"/>
                    <a:pt x="135179" y="54875"/>
                    <a:pt x="134644" y="55142"/>
                  </a:cubicBezTo>
                  <a:lnTo>
                    <a:pt x="98507" y="76289"/>
                  </a:lnTo>
                  <a:cubicBezTo>
                    <a:pt x="93153" y="79501"/>
                    <a:pt x="83517" y="79501"/>
                    <a:pt x="78163" y="76289"/>
                  </a:cubicBezTo>
                  <a:lnTo>
                    <a:pt x="19808" y="42561"/>
                  </a:lnTo>
                  <a:cubicBezTo>
                    <a:pt x="19273" y="42294"/>
                    <a:pt x="18738" y="42026"/>
                    <a:pt x="18470" y="41758"/>
                  </a:cubicBezTo>
                  <a:cubicBezTo>
                    <a:pt x="18470" y="41491"/>
                    <a:pt x="19005" y="41223"/>
                    <a:pt x="19541" y="4095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" name="Google Shape;25;p2"/>
            <p:cNvSpPr/>
            <p:nvPr/>
          </p:nvSpPr>
          <p:spPr>
            <a:xfrm>
              <a:off x="7113457" y="1136843"/>
              <a:ext cx="134643" cy="85658"/>
            </a:xfrm>
            <a:custGeom>
              <a:rect b="b" l="l" r="r" t="t"/>
              <a:pathLst>
                <a:path extrusionOk="0" h="85658" w="134643">
                  <a:moveTo>
                    <a:pt x="10439" y="25965"/>
                  </a:moveTo>
                  <a:cubicBezTo>
                    <a:pt x="3747" y="29713"/>
                    <a:pt x="0" y="35602"/>
                    <a:pt x="0" y="42026"/>
                  </a:cubicBezTo>
                  <a:cubicBezTo>
                    <a:pt x="0" y="48450"/>
                    <a:pt x="3747" y="54339"/>
                    <a:pt x="10439" y="58087"/>
                  </a:cubicBezTo>
                  <a:lnTo>
                    <a:pt x="50056" y="80840"/>
                  </a:lnTo>
                  <a:cubicBezTo>
                    <a:pt x="55410" y="84052"/>
                    <a:pt x="62369" y="85658"/>
                    <a:pt x="69061" y="85658"/>
                  </a:cubicBezTo>
                  <a:cubicBezTo>
                    <a:pt x="76021" y="85658"/>
                    <a:pt x="82713" y="84052"/>
                    <a:pt x="88067" y="80840"/>
                  </a:cubicBezTo>
                  <a:lnTo>
                    <a:pt x="124204" y="59693"/>
                  </a:lnTo>
                  <a:cubicBezTo>
                    <a:pt x="130896" y="55945"/>
                    <a:pt x="134643" y="50056"/>
                    <a:pt x="134643" y="43632"/>
                  </a:cubicBezTo>
                  <a:cubicBezTo>
                    <a:pt x="134643" y="37208"/>
                    <a:pt x="130896" y="31319"/>
                    <a:pt x="124204" y="27571"/>
                  </a:cubicBezTo>
                  <a:lnTo>
                    <a:pt x="84587" y="4818"/>
                  </a:lnTo>
                  <a:cubicBezTo>
                    <a:pt x="73612" y="-1606"/>
                    <a:pt x="57284" y="-1606"/>
                    <a:pt x="46308" y="4818"/>
                  </a:cubicBezTo>
                  <a:lnTo>
                    <a:pt x="10439" y="25965"/>
                  </a:lnTo>
                  <a:close/>
                  <a:moveTo>
                    <a:pt x="76021" y="20344"/>
                  </a:moveTo>
                  <a:lnTo>
                    <a:pt x="115638" y="43097"/>
                  </a:lnTo>
                  <a:cubicBezTo>
                    <a:pt x="116174" y="43364"/>
                    <a:pt x="116709" y="43632"/>
                    <a:pt x="116977" y="43900"/>
                  </a:cubicBezTo>
                  <a:cubicBezTo>
                    <a:pt x="116709" y="44167"/>
                    <a:pt x="116441" y="44435"/>
                    <a:pt x="115906" y="44703"/>
                  </a:cubicBezTo>
                  <a:lnTo>
                    <a:pt x="79769" y="65850"/>
                  </a:lnTo>
                  <a:cubicBezTo>
                    <a:pt x="74415" y="69062"/>
                    <a:pt x="64779" y="69062"/>
                    <a:pt x="59425" y="65850"/>
                  </a:cubicBezTo>
                  <a:lnTo>
                    <a:pt x="19808" y="43097"/>
                  </a:lnTo>
                  <a:cubicBezTo>
                    <a:pt x="19273" y="42829"/>
                    <a:pt x="18738" y="42561"/>
                    <a:pt x="18470" y="42294"/>
                  </a:cubicBezTo>
                  <a:cubicBezTo>
                    <a:pt x="18738" y="42026"/>
                    <a:pt x="19005" y="41758"/>
                    <a:pt x="19540" y="41491"/>
                  </a:cubicBezTo>
                  <a:lnTo>
                    <a:pt x="55677" y="20344"/>
                  </a:lnTo>
                  <a:cubicBezTo>
                    <a:pt x="61031" y="17132"/>
                    <a:pt x="70668" y="17132"/>
                    <a:pt x="76021" y="2034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" name="Google Shape;26;p2"/>
            <p:cNvSpPr/>
            <p:nvPr/>
          </p:nvSpPr>
          <p:spPr>
            <a:xfrm>
              <a:off x="6766797" y="1153640"/>
              <a:ext cx="134924" cy="85457"/>
            </a:xfrm>
            <a:custGeom>
              <a:rect b="b" l="l" r="r" t="t"/>
              <a:pathLst>
                <a:path extrusionOk="0" h="85457" w="134924">
                  <a:moveTo>
                    <a:pt x="10452" y="57886"/>
                  </a:moveTo>
                  <a:lnTo>
                    <a:pt x="50069" y="80639"/>
                  </a:lnTo>
                  <a:cubicBezTo>
                    <a:pt x="55423" y="83851"/>
                    <a:pt x="62383" y="85457"/>
                    <a:pt x="69342" y="85457"/>
                  </a:cubicBezTo>
                  <a:cubicBezTo>
                    <a:pt x="76302" y="85457"/>
                    <a:pt x="82994" y="83851"/>
                    <a:pt x="88347" y="80639"/>
                  </a:cubicBezTo>
                  <a:lnTo>
                    <a:pt x="124484" y="59492"/>
                  </a:lnTo>
                  <a:cubicBezTo>
                    <a:pt x="131177" y="55745"/>
                    <a:pt x="134924" y="49856"/>
                    <a:pt x="134924" y="43431"/>
                  </a:cubicBezTo>
                  <a:cubicBezTo>
                    <a:pt x="134924" y="37007"/>
                    <a:pt x="131177" y="31118"/>
                    <a:pt x="124484" y="27370"/>
                  </a:cubicBezTo>
                  <a:lnTo>
                    <a:pt x="84868" y="4618"/>
                  </a:lnTo>
                  <a:cubicBezTo>
                    <a:pt x="74161" y="-1539"/>
                    <a:pt x="57296" y="-1539"/>
                    <a:pt x="46589" y="4618"/>
                  </a:cubicBezTo>
                  <a:lnTo>
                    <a:pt x="10452" y="25764"/>
                  </a:lnTo>
                  <a:cubicBezTo>
                    <a:pt x="3760" y="29512"/>
                    <a:pt x="13" y="35401"/>
                    <a:pt x="13" y="41825"/>
                  </a:cubicBezTo>
                  <a:cubicBezTo>
                    <a:pt x="-255" y="47982"/>
                    <a:pt x="3760" y="53871"/>
                    <a:pt x="10452" y="57886"/>
                  </a:cubicBezTo>
                  <a:close/>
                  <a:moveTo>
                    <a:pt x="19018" y="40755"/>
                  </a:moveTo>
                  <a:lnTo>
                    <a:pt x="55155" y="19608"/>
                  </a:lnTo>
                  <a:cubicBezTo>
                    <a:pt x="60509" y="16396"/>
                    <a:pt x="70145" y="16396"/>
                    <a:pt x="75499" y="19608"/>
                  </a:cubicBezTo>
                  <a:lnTo>
                    <a:pt x="115116" y="42361"/>
                  </a:lnTo>
                  <a:cubicBezTo>
                    <a:pt x="115651" y="42628"/>
                    <a:pt x="116186" y="42896"/>
                    <a:pt x="116454" y="43164"/>
                  </a:cubicBezTo>
                  <a:cubicBezTo>
                    <a:pt x="116186" y="43431"/>
                    <a:pt x="115919" y="43699"/>
                    <a:pt x="115383" y="43967"/>
                  </a:cubicBezTo>
                  <a:lnTo>
                    <a:pt x="79246" y="65113"/>
                  </a:lnTo>
                  <a:cubicBezTo>
                    <a:pt x="73893" y="68326"/>
                    <a:pt x="64256" y="68326"/>
                    <a:pt x="58635" y="65113"/>
                  </a:cubicBezTo>
                  <a:lnTo>
                    <a:pt x="19018" y="42361"/>
                  </a:lnTo>
                  <a:cubicBezTo>
                    <a:pt x="18483" y="42093"/>
                    <a:pt x="17947" y="41825"/>
                    <a:pt x="17680" y="41558"/>
                  </a:cubicBezTo>
                  <a:cubicBezTo>
                    <a:pt x="18215" y="41558"/>
                    <a:pt x="18483" y="41022"/>
                    <a:pt x="19018" y="4075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" name="Google Shape;27;p2"/>
            <p:cNvSpPr/>
            <p:nvPr/>
          </p:nvSpPr>
          <p:spPr>
            <a:xfrm>
              <a:off x="7539071" y="1166020"/>
              <a:ext cx="134643" cy="85658"/>
            </a:xfrm>
            <a:custGeom>
              <a:rect b="b" l="l" r="r" t="t"/>
              <a:pathLst>
                <a:path extrusionOk="0" h="85658" w="134643">
                  <a:moveTo>
                    <a:pt x="0" y="42026"/>
                  </a:moveTo>
                  <a:cubicBezTo>
                    <a:pt x="0" y="48450"/>
                    <a:pt x="3747" y="54339"/>
                    <a:pt x="10439" y="58087"/>
                  </a:cubicBezTo>
                  <a:lnTo>
                    <a:pt x="50056" y="80840"/>
                  </a:lnTo>
                  <a:cubicBezTo>
                    <a:pt x="55410" y="84052"/>
                    <a:pt x="62369" y="85658"/>
                    <a:pt x="69061" y="85658"/>
                  </a:cubicBezTo>
                  <a:cubicBezTo>
                    <a:pt x="76021" y="85658"/>
                    <a:pt x="82713" y="84052"/>
                    <a:pt x="88067" y="80840"/>
                  </a:cubicBezTo>
                  <a:lnTo>
                    <a:pt x="124204" y="59693"/>
                  </a:lnTo>
                  <a:cubicBezTo>
                    <a:pt x="130896" y="55945"/>
                    <a:pt x="134643" y="50056"/>
                    <a:pt x="134643" y="43632"/>
                  </a:cubicBezTo>
                  <a:cubicBezTo>
                    <a:pt x="134643" y="37208"/>
                    <a:pt x="130896" y="31319"/>
                    <a:pt x="124204" y="27571"/>
                  </a:cubicBezTo>
                  <a:lnTo>
                    <a:pt x="84587" y="4818"/>
                  </a:lnTo>
                  <a:cubicBezTo>
                    <a:pt x="73612" y="-1606"/>
                    <a:pt x="57284" y="-1606"/>
                    <a:pt x="46308" y="4818"/>
                  </a:cubicBezTo>
                  <a:lnTo>
                    <a:pt x="10171" y="25965"/>
                  </a:lnTo>
                  <a:cubicBezTo>
                    <a:pt x="3747" y="29713"/>
                    <a:pt x="0" y="35602"/>
                    <a:pt x="0" y="42026"/>
                  </a:cubicBezTo>
                  <a:close/>
                  <a:moveTo>
                    <a:pt x="19273" y="41223"/>
                  </a:moveTo>
                  <a:lnTo>
                    <a:pt x="55410" y="20076"/>
                  </a:lnTo>
                  <a:cubicBezTo>
                    <a:pt x="60764" y="16864"/>
                    <a:pt x="70400" y="16864"/>
                    <a:pt x="75753" y="20076"/>
                  </a:cubicBezTo>
                  <a:lnTo>
                    <a:pt x="115370" y="42829"/>
                  </a:lnTo>
                  <a:cubicBezTo>
                    <a:pt x="115906" y="43097"/>
                    <a:pt x="116441" y="43364"/>
                    <a:pt x="116709" y="43632"/>
                  </a:cubicBezTo>
                  <a:cubicBezTo>
                    <a:pt x="116441" y="43900"/>
                    <a:pt x="116174" y="44167"/>
                    <a:pt x="115638" y="44435"/>
                  </a:cubicBezTo>
                  <a:lnTo>
                    <a:pt x="79501" y="65582"/>
                  </a:lnTo>
                  <a:cubicBezTo>
                    <a:pt x="74148" y="68794"/>
                    <a:pt x="64511" y="68794"/>
                    <a:pt x="59157" y="65582"/>
                  </a:cubicBezTo>
                  <a:lnTo>
                    <a:pt x="19540" y="42829"/>
                  </a:lnTo>
                  <a:cubicBezTo>
                    <a:pt x="19005" y="42561"/>
                    <a:pt x="18470" y="42294"/>
                    <a:pt x="18202" y="42026"/>
                  </a:cubicBezTo>
                  <a:cubicBezTo>
                    <a:pt x="18470" y="41758"/>
                    <a:pt x="18738" y="41491"/>
                    <a:pt x="19273" y="4122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" name="Google Shape;28;p2"/>
            <p:cNvSpPr/>
            <p:nvPr/>
          </p:nvSpPr>
          <p:spPr>
            <a:xfrm>
              <a:off x="6979348" y="1167894"/>
              <a:ext cx="134657" cy="85658"/>
            </a:xfrm>
            <a:custGeom>
              <a:rect b="b" l="l" r="r" t="t"/>
              <a:pathLst>
                <a:path extrusionOk="0" h="85658" w="134657">
                  <a:moveTo>
                    <a:pt x="124472" y="27571"/>
                  </a:moveTo>
                  <a:lnTo>
                    <a:pt x="84855" y="4818"/>
                  </a:lnTo>
                  <a:cubicBezTo>
                    <a:pt x="73880" y="-1606"/>
                    <a:pt x="57552" y="-1606"/>
                    <a:pt x="46576" y="4818"/>
                  </a:cubicBezTo>
                  <a:lnTo>
                    <a:pt x="10439" y="25965"/>
                  </a:lnTo>
                  <a:cubicBezTo>
                    <a:pt x="3747" y="29713"/>
                    <a:pt x="0" y="35602"/>
                    <a:pt x="0" y="42026"/>
                  </a:cubicBezTo>
                  <a:cubicBezTo>
                    <a:pt x="0" y="48450"/>
                    <a:pt x="3747" y="54339"/>
                    <a:pt x="10439" y="58087"/>
                  </a:cubicBezTo>
                  <a:lnTo>
                    <a:pt x="50056" y="80840"/>
                  </a:lnTo>
                  <a:cubicBezTo>
                    <a:pt x="55410" y="84052"/>
                    <a:pt x="62370" y="85658"/>
                    <a:pt x="69062" y="85658"/>
                  </a:cubicBezTo>
                  <a:cubicBezTo>
                    <a:pt x="76021" y="85658"/>
                    <a:pt x="82713" y="84052"/>
                    <a:pt x="88067" y="80840"/>
                  </a:cubicBezTo>
                  <a:lnTo>
                    <a:pt x="124204" y="59693"/>
                  </a:lnTo>
                  <a:cubicBezTo>
                    <a:pt x="130896" y="55945"/>
                    <a:pt x="134644" y="50056"/>
                    <a:pt x="134644" y="43632"/>
                  </a:cubicBezTo>
                  <a:cubicBezTo>
                    <a:pt x="134911" y="37208"/>
                    <a:pt x="131164" y="31319"/>
                    <a:pt x="124472" y="27571"/>
                  </a:cubicBezTo>
                  <a:close/>
                  <a:moveTo>
                    <a:pt x="115638" y="44703"/>
                  </a:moveTo>
                  <a:lnTo>
                    <a:pt x="79501" y="65850"/>
                  </a:lnTo>
                  <a:cubicBezTo>
                    <a:pt x="74148" y="69062"/>
                    <a:pt x="64512" y="69062"/>
                    <a:pt x="59158" y="65850"/>
                  </a:cubicBezTo>
                  <a:lnTo>
                    <a:pt x="19541" y="43097"/>
                  </a:lnTo>
                  <a:cubicBezTo>
                    <a:pt x="19006" y="42829"/>
                    <a:pt x="18470" y="42561"/>
                    <a:pt x="18202" y="42294"/>
                  </a:cubicBezTo>
                  <a:cubicBezTo>
                    <a:pt x="18470" y="42026"/>
                    <a:pt x="18738" y="41758"/>
                    <a:pt x="19273" y="41491"/>
                  </a:cubicBezTo>
                  <a:lnTo>
                    <a:pt x="55410" y="20344"/>
                  </a:lnTo>
                  <a:cubicBezTo>
                    <a:pt x="60764" y="17132"/>
                    <a:pt x="70400" y="17132"/>
                    <a:pt x="75754" y="20344"/>
                  </a:cubicBezTo>
                  <a:lnTo>
                    <a:pt x="115371" y="43097"/>
                  </a:lnTo>
                  <a:cubicBezTo>
                    <a:pt x="115906" y="43364"/>
                    <a:pt x="116441" y="43632"/>
                    <a:pt x="116709" y="43900"/>
                  </a:cubicBezTo>
                  <a:cubicBezTo>
                    <a:pt x="116441" y="43900"/>
                    <a:pt x="116174" y="44167"/>
                    <a:pt x="115638" y="4470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" name="Google Shape;29;p2"/>
            <p:cNvSpPr/>
            <p:nvPr/>
          </p:nvSpPr>
          <p:spPr>
            <a:xfrm>
              <a:off x="7366951" y="1175121"/>
              <a:ext cx="134691" cy="85390"/>
            </a:xfrm>
            <a:custGeom>
              <a:rect b="b" l="l" r="r" t="t"/>
              <a:pathLst>
                <a:path extrusionOk="0" h="85390" w="134691">
                  <a:moveTo>
                    <a:pt x="124472" y="27571"/>
                  </a:moveTo>
                  <a:lnTo>
                    <a:pt x="84855" y="4818"/>
                  </a:lnTo>
                  <a:cubicBezTo>
                    <a:pt x="73880" y="-1606"/>
                    <a:pt x="57552" y="-1606"/>
                    <a:pt x="46576" y="4818"/>
                  </a:cubicBezTo>
                  <a:lnTo>
                    <a:pt x="10439" y="25965"/>
                  </a:lnTo>
                  <a:cubicBezTo>
                    <a:pt x="3747" y="29713"/>
                    <a:pt x="0" y="35602"/>
                    <a:pt x="0" y="42026"/>
                  </a:cubicBezTo>
                  <a:cubicBezTo>
                    <a:pt x="0" y="48450"/>
                    <a:pt x="3747" y="54339"/>
                    <a:pt x="10439" y="58087"/>
                  </a:cubicBezTo>
                  <a:lnTo>
                    <a:pt x="50056" y="80840"/>
                  </a:lnTo>
                  <a:cubicBezTo>
                    <a:pt x="55410" y="84052"/>
                    <a:pt x="62370" y="85390"/>
                    <a:pt x="69062" y="85390"/>
                  </a:cubicBezTo>
                  <a:cubicBezTo>
                    <a:pt x="76021" y="85390"/>
                    <a:pt x="82713" y="83784"/>
                    <a:pt x="88067" y="80840"/>
                  </a:cubicBezTo>
                  <a:lnTo>
                    <a:pt x="124204" y="59693"/>
                  </a:lnTo>
                  <a:cubicBezTo>
                    <a:pt x="130896" y="55945"/>
                    <a:pt x="134644" y="50056"/>
                    <a:pt x="134644" y="43632"/>
                  </a:cubicBezTo>
                  <a:cubicBezTo>
                    <a:pt x="135179" y="37208"/>
                    <a:pt x="131164" y="31319"/>
                    <a:pt x="124472" y="27571"/>
                  </a:cubicBezTo>
                  <a:close/>
                  <a:moveTo>
                    <a:pt x="115906" y="44703"/>
                  </a:moveTo>
                  <a:lnTo>
                    <a:pt x="79769" y="65850"/>
                  </a:lnTo>
                  <a:cubicBezTo>
                    <a:pt x="74416" y="69062"/>
                    <a:pt x="64779" y="69062"/>
                    <a:pt x="59425" y="65850"/>
                  </a:cubicBezTo>
                  <a:lnTo>
                    <a:pt x="19808" y="43097"/>
                  </a:lnTo>
                  <a:cubicBezTo>
                    <a:pt x="19273" y="42829"/>
                    <a:pt x="18738" y="42561"/>
                    <a:pt x="18470" y="42294"/>
                  </a:cubicBezTo>
                  <a:cubicBezTo>
                    <a:pt x="18738" y="42026"/>
                    <a:pt x="19005" y="41758"/>
                    <a:pt x="19541" y="41491"/>
                  </a:cubicBezTo>
                  <a:lnTo>
                    <a:pt x="55678" y="20344"/>
                  </a:lnTo>
                  <a:cubicBezTo>
                    <a:pt x="61032" y="17132"/>
                    <a:pt x="70668" y="17132"/>
                    <a:pt x="76289" y="20344"/>
                  </a:cubicBezTo>
                  <a:lnTo>
                    <a:pt x="115906" y="43097"/>
                  </a:lnTo>
                  <a:cubicBezTo>
                    <a:pt x="116441" y="43364"/>
                    <a:pt x="116977" y="43632"/>
                    <a:pt x="117245" y="43900"/>
                  </a:cubicBezTo>
                  <a:cubicBezTo>
                    <a:pt x="116709" y="43900"/>
                    <a:pt x="116441" y="44167"/>
                    <a:pt x="115906" y="4470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" name="Google Shape;30;p2"/>
            <p:cNvSpPr/>
            <p:nvPr/>
          </p:nvSpPr>
          <p:spPr>
            <a:xfrm>
              <a:off x="7213838" y="1195197"/>
              <a:ext cx="134690" cy="85658"/>
            </a:xfrm>
            <a:custGeom>
              <a:rect b="b" l="l" r="r" t="t"/>
              <a:pathLst>
                <a:path extrusionOk="0" h="85658" w="134690">
                  <a:moveTo>
                    <a:pt x="124472" y="27571"/>
                  </a:moveTo>
                  <a:lnTo>
                    <a:pt x="84855" y="4818"/>
                  </a:lnTo>
                  <a:cubicBezTo>
                    <a:pt x="73880" y="-1606"/>
                    <a:pt x="57552" y="-1606"/>
                    <a:pt x="46576" y="4818"/>
                  </a:cubicBezTo>
                  <a:lnTo>
                    <a:pt x="10439" y="25965"/>
                  </a:lnTo>
                  <a:cubicBezTo>
                    <a:pt x="3747" y="29713"/>
                    <a:pt x="0" y="35602"/>
                    <a:pt x="0" y="42026"/>
                  </a:cubicBezTo>
                  <a:cubicBezTo>
                    <a:pt x="0" y="48450"/>
                    <a:pt x="3747" y="54339"/>
                    <a:pt x="10439" y="58087"/>
                  </a:cubicBezTo>
                  <a:lnTo>
                    <a:pt x="50056" y="80840"/>
                  </a:lnTo>
                  <a:cubicBezTo>
                    <a:pt x="55410" y="84052"/>
                    <a:pt x="62369" y="85658"/>
                    <a:pt x="69061" y="85658"/>
                  </a:cubicBezTo>
                  <a:cubicBezTo>
                    <a:pt x="76021" y="85658"/>
                    <a:pt x="82713" y="84052"/>
                    <a:pt x="88067" y="80840"/>
                  </a:cubicBezTo>
                  <a:lnTo>
                    <a:pt x="124204" y="59693"/>
                  </a:lnTo>
                  <a:cubicBezTo>
                    <a:pt x="130896" y="55945"/>
                    <a:pt x="134643" y="50056"/>
                    <a:pt x="134643" y="43632"/>
                  </a:cubicBezTo>
                  <a:cubicBezTo>
                    <a:pt x="135179" y="37208"/>
                    <a:pt x="131164" y="31319"/>
                    <a:pt x="124472" y="27571"/>
                  </a:cubicBezTo>
                  <a:close/>
                  <a:moveTo>
                    <a:pt x="115906" y="44435"/>
                  </a:moveTo>
                  <a:lnTo>
                    <a:pt x="79769" y="65582"/>
                  </a:lnTo>
                  <a:cubicBezTo>
                    <a:pt x="74415" y="68794"/>
                    <a:pt x="64779" y="68794"/>
                    <a:pt x="59425" y="65582"/>
                  </a:cubicBezTo>
                  <a:lnTo>
                    <a:pt x="19808" y="42829"/>
                  </a:lnTo>
                  <a:cubicBezTo>
                    <a:pt x="19273" y="42561"/>
                    <a:pt x="18738" y="42294"/>
                    <a:pt x="18470" y="42026"/>
                  </a:cubicBezTo>
                  <a:cubicBezTo>
                    <a:pt x="18738" y="41758"/>
                    <a:pt x="19005" y="41491"/>
                    <a:pt x="19540" y="41223"/>
                  </a:cubicBezTo>
                  <a:lnTo>
                    <a:pt x="55677" y="20076"/>
                  </a:lnTo>
                  <a:cubicBezTo>
                    <a:pt x="61031" y="16864"/>
                    <a:pt x="70668" y="16864"/>
                    <a:pt x="76021" y="20076"/>
                  </a:cubicBezTo>
                  <a:lnTo>
                    <a:pt x="115638" y="42829"/>
                  </a:lnTo>
                  <a:cubicBezTo>
                    <a:pt x="116174" y="43097"/>
                    <a:pt x="116709" y="43364"/>
                    <a:pt x="116977" y="43632"/>
                  </a:cubicBezTo>
                  <a:cubicBezTo>
                    <a:pt x="116709" y="43900"/>
                    <a:pt x="116441" y="44167"/>
                    <a:pt x="115906" y="4443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" name="Google Shape;31;p2"/>
            <p:cNvSpPr/>
            <p:nvPr/>
          </p:nvSpPr>
          <p:spPr>
            <a:xfrm>
              <a:off x="6866922" y="1211526"/>
              <a:ext cx="134911" cy="85658"/>
            </a:xfrm>
            <a:custGeom>
              <a:rect b="b" l="l" r="r" t="t"/>
              <a:pathLst>
                <a:path extrusionOk="0" h="85658" w="134911">
                  <a:moveTo>
                    <a:pt x="134911" y="43632"/>
                  </a:moveTo>
                  <a:cubicBezTo>
                    <a:pt x="134911" y="37208"/>
                    <a:pt x="131164" y="31319"/>
                    <a:pt x="124472" y="27571"/>
                  </a:cubicBezTo>
                  <a:lnTo>
                    <a:pt x="84855" y="4818"/>
                  </a:lnTo>
                  <a:cubicBezTo>
                    <a:pt x="73880" y="-1606"/>
                    <a:pt x="57552" y="-1606"/>
                    <a:pt x="46577" y="4818"/>
                  </a:cubicBezTo>
                  <a:lnTo>
                    <a:pt x="10440" y="25965"/>
                  </a:lnTo>
                  <a:cubicBezTo>
                    <a:pt x="3748" y="29713"/>
                    <a:pt x="0" y="35602"/>
                    <a:pt x="0" y="42026"/>
                  </a:cubicBezTo>
                  <a:cubicBezTo>
                    <a:pt x="0" y="48450"/>
                    <a:pt x="3748" y="54339"/>
                    <a:pt x="10440" y="58087"/>
                  </a:cubicBezTo>
                  <a:lnTo>
                    <a:pt x="50056" y="80840"/>
                  </a:lnTo>
                  <a:cubicBezTo>
                    <a:pt x="55410" y="84052"/>
                    <a:pt x="62370" y="85658"/>
                    <a:pt x="69062" y="85658"/>
                  </a:cubicBezTo>
                  <a:cubicBezTo>
                    <a:pt x="76022" y="85658"/>
                    <a:pt x="82713" y="84052"/>
                    <a:pt x="88067" y="80840"/>
                  </a:cubicBezTo>
                  <a:lnTo>
                    <a:pt x="124204" y="59693"/>
                  </a:lnTo>
                  <a:cubicBezTo>
                    <a:pt x="131164" y="55945"/>
                    <a:pt x="134911" y="50056"/>
                    <a:pt x="134911" y="43632"/>
                  </a:cubicBezTo>
                  <a:close/>
                  <a:moveTo>
                    <a:pt x="115638" y="44435"/>
                  </a:moveTo>
                  <a:lnTo>
                    <a:pt x="79501" y="65582"/>
                  </a:lnTo>
                  <a:cubicBezTo>
                    <a:pt x="74148" y="68794"/>
                    <a:pt x="64511" y="68794"/>
                    <a:pt x="59158" y="65582"/>
                  </a:cubicBezTo>
                  <a:lnTo>
                    <a:pt x="19541" y="42829"/>
                  </a:lnTo>
                  <a:cubicBezTo>
                    <a:pt x="19005" y="42561"/>
                    <a:pt x="18470" y="42294"/>
                    <a:pt x="18202" y="42026"/>
                  </a:cubicBezTo>
                  <a:cubicBezTo>
                    <a:pt x="18470" y="41758"/>
                    <a:pt x="18738" y="41491"/>
                    <a:pt x="19273" y="41223"/>
                  </a:cubicBezTo>
                  <a:lnTo>
                    <a:pt x="55410" y="20076"/>
                  </a:lnTo>
                  <a:cubicBezTo>
                    <a:pt x="60764" y="16864"/>
                    <a:pt x="70400" y="16864"/>
                    <a:pt x="75754" y="20076"/>
                  </a:cubicBezTo>
                  <a:lnTo>
                    <a:pt x="115371" y="42829"/>
                  </a:lnTo>
                  <a:cubicBezTo>
                    <a:pt x="115906" y="43097"/>
                    <a:pt x="116441" y="43364"/>
                    <a:pt x="116709" y="43632"/>
                  </a:cubicBezTo>
                  <a:cubicBezTo>
                    <a:pt x="116709" y="43900"/>
                    <a:pt x="116174" y="44167"/>
                    <a:pt x="115638" y="4443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" name="Google Shape;32;p2"/>
            <p:cNvSpPr/>
            <p:nvPr/>
          </p:nvSpPr>
          <p:spPr>
            <a:xfrm>
              <a:off x="7639451" y="1223839"/>
              <a:ext cx="134643" cy="85658"/>
            </a:xfrm>
            <a:custGeom>
              <a:rect b="b" l="l" r="r" t="t"/>
              <a:pathLst>
                <a:path extrusionOk="0" h="85658" w="134643">
                  <a:moveTo>
                    <a:pt x="0" y="42026"/>
                  </a:moveTo>
                  <a:cubicBezTo>
                    <a:pt x="0" y="48450"/>
                    <a:pt x="3747" y="54339"/>
                    <a:pt x="10439" y="58087"/>
                  </a:cubicBezTo>
                  <a:lnTo>
                    <a:pt x="50056" y="80840"/>
                  </a:lnTo>
                  <a:cubicBezTo>
                    <a:pt x="55410" y="84052"/>
                    <a:pt x="62369" y="85658"/>
                    <a:pt x="69061" y="85658"/>
                  </a:cubicBezTo>
                  <a:cubicBezTo>
                    <a:pt x="76021" y="85658"/>
                    <a:pt x="82713" y="84052"/>
                    <a:pt x="88067" y="80840"/>
                  </a:cubicBezTo>
                  <a:lnTo>
                    <a:pt x="124204" y="59693"/>
                  </a:lnTo>
                  <a:cubicBezTo>
                    <a:pt x="130896" y="55945"/>
                    <a:pt x="134643" y="50056"/>
                    <a:pt x="134643" y="43632"/>
                  </a:cubicBezTo>
                  <a:cubicBezTo>
                    <a:pt x="134643" y="37208"/>
                    <a:pt x="130896" y="31319"/>
                    <a:pt x="124204" y="27571"/>
                  </a:cubicBezTo>
                  <a:lnTo>
                    <a:pt x="84587" y="4818"/>
                  </a:lnTo>
                  <a:cubicBezTo>
                    <a:pt x="73612" y="-1606"/>
                    <a:pt x="57284" y="-1606"/>
                    <a:pt x="46308" y="4818"/>
                  </a:cubicBezTo>
                  <a:lnTo>
                    <a:pt x="10171" y="25965"/>
                  </a:lnTo>
                  <a:cubicBezTo>
                    <a:pt x="3747" y="29713"/>
                    <a:pt x="0" y="35602"/>
                    <a:pt x="0" y="42026"/>
                  </a:cubicBezTo>
                  <a:close/>
                  <a:moveTo>
                    <a:pt x="19273" y="41223"/>
                  </a:moveTo>
                  <a:lnTo>
                    <a:pt x="55410" y="20076"/>
                  </a:lnTo>
                  <a:cubicBezTo>
                    <a:pt x="60764" y="16864"/>
                    <a:pt x="70400" y="16864"/>
                    <a:pt x="75753" y="20076"/>
                  </a:cubicBezTo>
                  <a:lnTo>
                    <a:pt x="115370" y="42829"/>
                  </a:lnTo>
                  <a:cubicBezTo>
                    <a:pt x="115906" y="43097"/>
                    <a:pt x="116441" y="43364"/>
                    <a:pt x="116709" y="43632"/>
                  </a:cubicBezTo>
                  <a:cubicBezTo>
                    <a:pt x="116441" y="43900"/>
                    <a:pt x="116174" y="44167"/>
                    <a:pt x="115638" y="44435"/>
                  </a:cubicBezTo>
                  <a:lnTo>
                    <a:pt x="79501" y="65582"/>
                  </a:lnTo>
                  <a:cubicBezTo>
                    <a:pt x="74148" y="68794"/>
                    <a:pt x="64511" y="68794"/>
                    <a:pt x="59157" y="65582"/>
                  </a:cubicBezTo>
                  <a:lnTo>
                    <a:pt x="19540" y="42829"/>
                  </a:lnTo>
                  <a:cubicBezTo>
                    <a:pt x="19005" y="42561"/>
                    <a:pt x="18470" y="42294"/>
                    <a:pt x="18202" y="42026"/>
                  </a:cubicBezTo>
                  <a:cubicBezTo>
                    <a:pt x="18470" y="41758"/>
                    <a:pt x="18738" y="41491"/>
                    <a:pt x="19273" y="4122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" name="Google Shape;33;p2"/>
            <p:cNvSpPr/>
            <p:nvPr/>
          </p:nvSpPr>
          <p:spPr>
            <a:xfrm>
              <a:off x="7079729" y="1225981"/>
              <a:ext cx="134657" cy="85658"/>
            </a:xfrm>
            <a:custGeom>
              <a:rect b="b" l="l" r="r" t="t"/>
              <a:pathLst>
                <a:path extrusionOk="0" h="85658" w="134657">
                  <a:moveTo>
                    <a:pt x="124472" y="27571"/>
                  </a:moveTo>
                  <a:lnTo>
                    <a:pt x="84855" y="4818"/>
                  </a:lnTo>
                  <a:cubicBezTo>
                    <a:pt x="73880" y="-1606"/>
                    <a:pt x="57552" y="-1606"/>
                    <a:pt x="46576" y="4818"/>
                  </a:cubicBezTo>
                  <a:lnTo>
                    <a:pt x="10439" y="25965"/>
                  </a:lnTo>
                  <a:cubicBezTo>
                    <a:pt x="3747" y="29713"/>
                    <a:pt x="0" y="35602"/>
                    <a:pt x="0" y="42026"/>
                  </a:cubicBezTo>
                  <a:cubicBezTo>
                    <a:pt x="0" y="48450"/>
                    <a:pt x="3747" y="54339"/>
                    <a:pt x="10439" y="58087"/>
                  </a:cubicBezTo>
                  <a:lnTo>
                    <a:pt x="50056" y="80840"/>
                  </a:lnTo>
                  <a:cubicBezTo>
                    <a:pt x="55410" y="84052"/>
                    <a:pt x="62370" y="85658"/>
                    <a:pt x="69062" y="85658"/>
                  </a:cubicBezTo>
                  <a:cubicBezTo>
                    <a:pt x="76021" y="85658"/>
                    <a:pt x="82713" y="84052"/>
                    <a:pt x="88067" y="80840"/>
                  </a:cubicBezTo>
                  <a:lnTo>
                    <a:pt x="124204" y="59693"/>
                  </a:lnTo>
                  <a:cubicBezTo>
                    <a:pt x="130896" y="55945"/>
                    <a:pt x="134644" y="50056"/>
                    <a:pt x="134644" y="43632"/>
                  </a:cubicBezTo>
                  <a:cubicBezTo>
                    <a:pt x="134911" y="37208"/>
                    <a:pt x="131164" y="31319"/>
                    <a:pt x="124472" y="27571"/>
                  </a:cubicBezTo>
                  <a:close/>
                  <a:moveTo>
                    <a:pt x="115638" y="44435"/>
                  </a:moveTo>
                  <a:lnTo>
                    <a:pt x="79501" y="65582"/>
                  </a:lnTo>
                  <a:cubicBezTo>
                    <a:pt x="74148" y="68794"/>
                    <a:pt x="64512" y="68794"/>
                    <a:pt x="59158" y="65582"/>
                  </a:cubicBezTo>
                  <a:lnTo>
                    <a:pt x="19541" y="42829"/>
                  </a:lnTo>
                  <a:cubicBezTo>
                    <a:pt x="19006" y="42561"/>
                    <a:pt x="18470" y="42294"/>
                    <a:pt x="18202" y="42026"/>
                  </a:cubicBezTo>
                  <a:cubicBezTo>
                    <a:pt x="18470" y="41758"/>
                    <a:pt x="18738" y="41491"/>
                    <a:pt x="19273" y="41223"/>
                  </a:cubicBezTo>
                  <a:lnTo>
                    <a:pt x="55410" y="20076"/>
                  </a:lnTo>
                  <a:cubicBezTo>
                    <a:pt x="60764" y="16864"/>
                    <a:pt x="70400" y="16864"/>
                    <a:pt x="75754" y="20076"/>
                  </a:cubicBezTo>
                  <a:lnTo>
                    <a:pt x="115371" y="42829"/>
                  </a:lnTo>
                  <a:cubicBezTo>
                    <a:pt x="115906" y="43097"/>
                    <a:pt x="116441" y="43364"/>
                    <a:pt x="116709" y="43632"/>
                  </a:cubicBezTo>
                  <a:cubicBezTo>
                    <a:pt x="116441" y="43900"/>
                    <a:pt x="116174" y="44167"/>
                    <a:pt x="115638" y="4443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" name="Google Shape;34;p2"/>
            <p:cNvSpPr/>
            <p:nvPr/>
          </p:nvSpPr>
          <p:spPr>
            <a:xfrm>
              <a:off x="7464387" y="1231334"/>
              <a:ext cx="134657" cy="85658"/>
            </a:xfrm>
            <a:custGeom>
              <a:rect b="b" l="l" r="r" t="t"/>
              <a:pathLst>
                <a:path extrusionOk="0" h="85658" w="134657">
                  <a:moveTo>
                    <a:pt x="124472" y="27571"/>
                  </a:moveTo>
                  <a:lnTo>
                    <a:pt x="84855" y="4818"/>
                  </a:lnTo>
                  <a:cubicBezTo>
                    <a:pt x="73880" y="-1606"/>
                    <a:pt x="57552" y="-1606"/>
                    <a:pt x="46577" y="4818"/>
                  </a:cubicBezTo>
                  <a:lnTo>
                    <a:pt x="10440" y="25965"/>
                  </a:lnTo>
                  <a:cubicBezTo>
                    <a:pt x="3748" y="29713"/>
                    <a:pt x="0" y="35602"/>
                    <a:pt x="0" y="42026"/>
                  </a:cubicBezTo>
                  <a:cubicBezTo>
                    <a:pt x="0" y="48450"/>
                    <a:pt x="3748" y="54339"/>
                    <a:pt x="10440" y="58087"/>
                  </a:cubicBezTo>
                  <a:lnTo>
                    <a:pt x="50056" y="80840"/>
                  </a:lnTo>
                  <a:cubicBezTo>
                    <a:pt x="55410" y="84052"/>
                    <a:pt x="62370" y="85658"/>
                    <a:pt x="69062" y="85658"/>
                  </a:cubicBezTo>
                  <a:cubicBezTo>
                    <a:pt x="76022" y="85658"/>
                    <a:pt x="82714" y="84052"/>
                    <a:pt x="88068" y="80840"/>
                  </a:cubicBezTo>
                  <a:lnTo>
                    <a:pt x="124205" y="59693"/>
                  </a:lnTo>
                  <a:cubicBezTo>
                    <a:pt x="130897" y="55945"/>
                    <a:pt x="134644" y="50056"/>
                    <a:pt x="134644" y="43632"/>
                  </a:cubicBezTo>
                  <a:cubicBezTo>
                    <a:pt x="134912" y="37208"/>
                    <a:pt x="131164" y="31319"/>
                    <a:pt x="124472" y="27571"/>
                  </a:cubicBezTo>
                  <a:close/>
                  <a:moveTo>
                    <a:pt x="115638" y="44435"/>
                  </a:moveTo>
                  <a:lnTo>
                    <a:pt x="79501" y="65582"/>
                  </a:lnTo>
                  <a:cubicBezTo>
                    <a:pt x="74148" y="68794"/>
                    <a:pt x="64512" y="68794"/>
                    <a:pt x="59158" y="65582"/>
                  </a:cubicBezTo>
                  <a:lnTo>
                    <a:pt x="19541" y="42829"/>
                  </a:lnTo>
                  <a:cubicBezTo>
                    <a:pt x="19006" y="42561"/>
                    <a:pt x="18470" y="42294"/>
                    <a:pt x="18202" y="42026"/>
                  </a:cubicBezTo>
                  <a:cubicBezTo>
                    <a:pt x="18470" y="41758"/>
                    <a:pt x="18738" y="41491"/>
                    <a:pt x="19273" y="41223"/>
                  </a:cubicBezTo>
                  <a:lnTo>
                    <a:pt x="55410" y="20076"/>
                  </a:lnTo>
                  <a:cubicBezTo>
                    <a:pt x="60764" y="16864"/>
                    <a:pt x="70400" y="16864"/>
                    <a:pt x="75754" y="20076"/>
                  </a:cubicBezTo>
                  <a:lnTo>
                    <a:pt x="115371" y="42829"/>
                  </a:lnTo>
                  <a:cubicBezTo>
                    <a:pt x="115906" y="43097"/>
                    <a:pt x="116441" y="43364"/>
                    <a:pt x="116709" y="43632"/>
                  </a:cubicBezTo>
                  <a:cubicBezTo>
                    <a:pt x="116441" y="43900"/>
                    <a:pt x="116174" y="44167"/>
                    <a:pt x="115638" y="4443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" name="Google Shape;35;p2"/>
            <p:cNvSpPr/>
            <p:nvPr/>
          </p:nvSpPr>
          <p:spPr>
            <a:xfrm>
              <a:off x="7314218" y="1253017"/>
              <a:ext cx="134690" cy="85658"/>
            </a:xfrm>
            <a:custGeom>
              <a:rect b="b" l="l" r="r" t="t"/>
              <a:pathLst>
                <a:path extrusionOk="0" h="85658" w="134690">
                  <a:moveTo>
                    <a:pt x="124472" y="27571"/>
                  </a:moveTo>
                  <a:lnTo>
                    <a:pt x="84855" y="4818"/>
                  </a:lnTo>
                  <a:cubicBezTo>
                    <a:pt x="73880" y="-1606"/>
                    <a:pt x="57552" y="-1606"/>
                    <a:pt x="46576" y="4818"/>
                  </a:cubicBezTo>
                  <a:lnTo>
                    <a:pt x="10439" y="25965"/>
                  </a:lnTo>
                  <a:cubicBezTo>
                    <a:pt x="3747" y="29713"/>
                    <a:pt x="0" y="35602"/>
                    <a:pt x="0" y="42026"/>
                  </a:cubicBezTo>
                  <a:cubicBezTo>
                    <a:pt x="0" y="48450"/>
                    <a:pt x="3747" y="54339"/>
                    <a:pt x="10439" y="58087"/>
                  </a:cubicBezTo>
                  <a:lnTo>
                    <a:pt x="50056" y="80840"/>
                  </a:lnTo>
                  <a:cubicBezTo>
                    <a:pt x="55410" y="84052"/>
                    <a:pt x="62369" y="85658"/>
                    <a:pt x="69061" y="85658"/>
                  </a:cubicBezTo>
                  <a:cubicBezTo>
                    <a:pt x="76021" y="85658"/>
                    <a:pt x="82713" y="84052"/>
                    <a:pt x="88067" y="80840"/>
                  </a:cubicBezTo>
                  <a:lnTo>
                    <a:pt x="124204" y="59693"/>
                  </a:lnTo>
                  <a:cubicBezTo>
                    <a:pt x="130896" y="55945"/>
                    <a:pt x="134643" y="50056"/>
                    <a:pt x="134643" y="43632"/>
                  </a:cubicBezTo>
                  <a:cubicBezTo>
                    <a:pt x="135179" y="37208"/>
                    <a:pt x="131164" y="31319"/>
                    <a:pt x="124472" y="27571"/>
                  </a:cubicBezTo>
                  <a:close/>
                  <a:moveTo>
                    <a:pt x="115906" y="44703"/>
                  </a:moveTo>
                  <a:lnTo>
                    <a:pt x="79769" y="65850"/>
                  </a:lnTo>
                  <a:cubicBezTo>
                    <a:pt x="74415" y="69062"/>
                    <a:pt x="64779" y="69062"/>
                    <a:pt x="59425" y="65850"/>
                  </a:cubicBezTo>
                  <a:lnTo>
                    <a:pt x="19808" y="43097"/>
                  </a:lnTo>
                  <a:cubicBezTo>
                    <a:pt x="19273" y="42829"/>
                    <a:pt x="18738" y="42561"/>
                    <a:pt x="18470" y="42294"/>
                  </a:cubicBezTo>
                  <a:cubicBezTo>
                    <a:pt x="18738" y="42026"/>
                    <a:pt x="19005" y="41758"/>
                    <a:pt x="19540" y="41491"/>
                  </a:cubicBezTo>
                  <a:lnTo>
                    <a:pt x="55677" y="20344"/>
                  </a:lnTo>
                  <a:cubicBezTo>
                    <a:pt x="61031" y="17132"/>
                    <a:pt x="70668" y="17132"/>
                    <a:pt x="76021" y="20344"/>
                  </a:cubicBezTo>
                  <a:lnTo>
                    <a:pt x="115638" y="43097"/>
                  </a:lnTo>
                  <a:cubicBezTo>
                    <a:pt x="116174" y="43364"/>
                    <a:pt x="116709" y="43632"/>
                    <a:pt x="116977" y="43900"/>
                  </a:cubicBezTo>
                  <a:cubicBezTo>
                    <a:pt x="116709" y="43900"/>
                    <a:pt x="116441" y="44167"/>
                    <a:pt x="115906" y="4470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6" name="Google Shape;36;p2"/>
            <p:cNvSpPr/>
            <p:nvPr/>
          </p:nvSpPr>
          <p:spPr>
            <a:xfrm>
              <a:off x="7736619" y="1280052"/>
              <a:ext cx="134643" cy="85658"/>
            </a:xfrm>
            <a:custGeom>
              <a:rect b="b" l="l" r="r" t="t"/>
              <a:pathLst>
                <a:path extrusionOk="0" h="85658" w="134643">
                  <a:moveTo>
                    <a:pt x="0" y="42026"/>
                  </a:moveTo>
                  <a:cubicBezTo>
                    <a:pt x="0" y="48450"/>
                    <a:pt x="3748" y="54339"/>
                    <a:pt x="10440" y="58087"/>
                  </a:cubicBezTo>
                  <a:lnTo>
                    <a:pt x="50057" y="80840"/>
                  </a:lnTo>
                  <a:cubicBezTo>
                    <a:pt x="55411" y="84052"/>
                    <a:pt x="62370" y="85658"/>
                    <a:pt x="69062" y="85658"/>
                  </a:cubicBezTo>
                  <a:cubicBezTo>
                    <a:pt x="76022" y="85658"/>
                    <a:pt x="82714" y="84052"/>
                    <a:pt x="88068" y="80840"/>
                  </a:cubicBezTo>
                  <a:lnTo>
                    <a:pt x="124205" y="59693"/>
                  </a:lnTo>
                  <a:cubicBezTo>
                    <a:pt x="130897" y="55945"/>
                    <a:pt x="134644" y="50056"/>
                    <a:pt x="134644" y="43632"/>
                  </a:cubicBezTo>
                  <a:cubicBezTo>
                    <a:pt x="134644" y="37208"/>
                    <a:pt x="130897" y="31319"/>
                    <a:pt x="124205" y="27571"/>
                  </a:cubicBezTo>
                  <a:lnTo>
                    <a:pt x="84588" y="4818"/>
                  </a:lnTo>
                  <a:cubicBezTo>
                    <a:pt x="73612" y="-1606"/>
                    <a:pt x="57284" y="-1606"/>
                    <a:pt x="46309" y="4818"/>
                  </a:cubicBezTo>
                  <a:lnTo>
                    <a:pt x="10172" y="25965"/>
                  </a:lnTo>
                  <a:cubicBezTo>
                    <a:pt x="3748" y="29713"/>
                    <a:pt x="0" y="35602"/>
                    <a:pt x="0" y="42026"/>
                  </a:cubicBezTo>
                  <a:close/>
                  <a:moveTo>
                    <a:pt x="19274" y="41223"/>
                  </a:moveTo>
                  <a:lnTo>
                    <a:pt x="55411" y="20076"/>
                  </a:lnTo>
                  <a:cubicBezTo>
                    <a:pt x="60764" y="16864"/>
                    <a:pt x="70400" y="16864"/>
                    <a:pt x="75754" y="20076"/>
                  </a:cubicBezTo>
                  <a:lnTo>
                    <a:pt x="115371" y="42829"/>
                  </a:lnTo>
                  <a:cubicBezTo>
                    <a:pt x="115906" y="43097"/>
                    <a:pt x="116441" y="43364"/>
                    <a:pt x="116709" y="43632"/>
                  </a:cubicBezTo>
                  <a:cubicBezTo>
                    <a:pt x="116441" y="43900"/>
                    <a:pt x="116174" y="44167"/>
                    <a:pt x="115639" y="44435"/>
                  </a:cubicBezTo>
                  <a:lnTo>
                    <a:pt x="79502" y="65582"/>
                  </a:lnTo>
                  <a:cubicBezTo>
                    <a:pt x="74148" y="68794"/>
                    <a:pt x="64512" y="68794"/>
                    <a:pt x="59158" y="65582"/>
                  </a:cubicBezTo>
                  <a:lnTo>
                    <a:pt x="19541" y="42829"/>
                  </a:lnTo>
                  <a:cubicBezTo>
                    <a:pt x="19006" y="42561"/>
                    <a:pt x="18470" y="42294"/>
                    <a:pt x="18202" y="42026"/>
                  </a:cubicBezTo>
                  <a:cubicBezTo>
                    <a:pt x="18470" y="41758"/>
                    <a:pt x="18738" y="41491"/>
                    <a:pt x="19274" y="4122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7" name="Google Shape;37;p2"/>
            <p:cNvSpPr/>
            <p:nvPr/>
          </p:nvSpPr>
          <p:spPr>
            <a:xfrm>
              <a:off x="7179842" y="1283800"/>
              <a:ext cx="134911" cy="85658"/>
            </a:xfrm>
            <a:custGeom>
              <a:rect b="b" l="l" r="r" t="t"/>
              <a:pathLst>
                <a:path extrusionOk="0" h="85658" w="134911">
                  <a:moveTo>
                    <a:pt x="10707" y="58087"/>
                  </a:moveTo>
                  <a:lnTo>
                    <a:pt x="50324" y="80840"/>
                  </a:lnTo>
                  <a:cubicBezTo>
                    <a:pt x="55678" y="84052"/>
                    <a:pt x="62638" y="85658"/>
                    <a:pt x="69330" y="85658"/>
                  </a:cubicBezTo>
                  <a:cubicBezTo>
                    <a:pt x="76289" y="85658"/>
                    <a:pt x="82981" y="84052"/>
                    <a:pt x="88335" y="80840"/>
                  </a:cubicBezTo>
                  <a:lnTo>
                    <a:pt x="124472" y="59693"/>
                  </a:lnTo>
                  <a:cubicBezTo>
                    <a:pt x="131164" y="55945"/>
                    <a:pt x="134912" y="50056"/>
                    <a:pt x="134912" y="43632"/>
                  </a:cubicBezTo>
                  <a:cubicBezTo>
                    <a:pt x="134912" y="37208"/>
                    <a:pt x="131164" y="31319"/>
                    <a:pt x="124472" y="27571"/>
                  </a:cubicBezTo>
                  <a:lnTo>
                    <a:pt x="84856" y="4818"/>
                  </a:lnTo>
                  <a:cubicBezTo>
                    <a:pt x="73880" y="-1606"/>
                    <a:pt x="57552" y="-1606"/>
                    <a:pt x="46577" y="4818"/>
                  </a:cubicBezTo>
                  <a:lnTo>
                    <a:pt x="10440" y="25965"/>
                  </a:lnTo>
                  <a:cubicBezTo>
                    <a:pt x="3748" y="29713"/>
                    <a:pt x="0" y="35602"/>
                    <a:pt x="0" y="42026"/>
                  </a:cubicBezTo>
                  <a:cubicBezTo>
                    <a:pt x="268" y="48450"/>
                    <a:pt x="4015" y="54339"/>
                    <a:pt x="10707" y="58087"/>
                  </a:cubicBezTo>
                  <a:close/>
                  <a:moveTo>
                    <a:pt x="19541" y="40955"/>
                  </a:moveTo>
                  <a:lnTo>
                    <a:pt x="55678" y="19808"/>
                  </a:lnTo>
                  <a:cubicBezTo>
                    <a:pt x="61032" y="16596"/>
                    <a:pt x="70668" y="16596"/>
                    <a:pt x="76289" y="19808"/>
                  </a:cubicBezTo>
                  <a:lnTo>
                    <a:pt x="115906" y="42561"/>
                  </a:lnTo>
                  <a:cubicBezTo>
                    <a:pt x="116441" y="42829"/>
                    <a:pt x="116977" y="43097"/>
                    <a:pt x="117245" y="43364"/>
                  </a:cubicBezTo>
                  <a:cubicBezTo>
                    <a:pt x="116977" y="43632"/>
                    <a:pt x="116709" y="43900"/>
                    <a:pt x="116174" y="44167"/>
                  </a:cubicBezTo>
                  <a:lnTo>
                    <a:pt x="80037" y="65314"/>
                  </a:lnTo>
                  <a:cubicBezTo>
                    <a:pt x="74684" y="68527"/>
                    <a:pt x="65047" y="68527"/>
                    <a:pt x="59693" y="65314"/>
                  </a:cubicBezTo>
                  <a:lnTo>
                    <a:pt x="20076" y="42561"/>
                  </a:lnTo>
                  <a:cubicBezTo>
                    <a:pt x="19541" y="42294"/>
                    <a:pt x="19006" y="42026"/>
                    <a:pt x="18738" y="41758"/>
                  </a:cubicBezTo>
                  <a:cubicBezTo>
                    <a:pt x="18738" y="41758"/>
                    <a:pt x="19006" y="41491"/>
                    <a:pt x="19541" y="4095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8" name="Google Shape;38;p2"/>
            <p:cNvSpPr/>
            <p:nvPr/>
          </p:nvSpPr>
          <p:spPr>
            <a:xfrm>
              <a:off x="7564768" y="1289354"/>
              <a:ext cx="134657" cy="85189"/>
            </a:xfrm>
            <a:custGeom>
              <a:rect b="b" l="l" r="r" t="t"/>
              <a:pathLst>
                <a:path extrusionOk="0" h="85189" w="134657">
                  <a:moveTo>
                    <a:pt x="124472" y="27370"/>
                  </a:moveTo>
                  <a:lnTo>
                    <a:pt x="84855" y="4617"/>
                  </a:lnTo>
                  <a:cubicBezTo>
                    <a:pt x="74148" y="-1539"/>
                    <a:pt x="57284" y="-1539"/>
                    <a:pt x="46577" y="4617"/>
                  </a:cubicBezTo>
                  <a:lnTo>
                    <a:pt x="10440" y="25764"/>
                  </a:lnTo>
                  <a:cubicBezTo>
                    <a:pt x="3748" y="29512"/>
                    <a:pt x="0" y="35401"/>
                    <a:pt x="0" y="41825"/>
                  </a:cubicBezTo>
                  <a:cubicBezTo>
                    <a:pt x="0" y="48250"/>
                    <a:pt x="3748" y="54139"/>
                    <a:pt x="10440" y="57886"/>
                  </a:cubicBezTo>
                  <a:lnTo>
                    <a:pt x="50056" y="80639"/>
                  </a:lnTo>
                  <a:cubicBezTo>
                    <a:pt x="55410" y="83851"/>
                    <a:pt x="62370" y="85190"/>
                    <a:pt x="69062" y="85190"/>
                  </a:cubicBezTo>
                  <a:cubicBezTo>
                    <a:pt x="76022" y="85190"/>
                    <a:pt x="82714" y="83584"/>
                    <a:pt x="88068" y="80639"/>
                  </a:cubicBezTo>
                  <a:lnTo>
                    <a:pt x="124205" y="59492"/>
                  </a:lnTo>
                  <a:cubicBezTo>
                    <a:pt x="130897" y="55745"/>
                    <a:pt x="134644" y="49856"/>
                    <a:pt x="134644" y="43431"/>
                  </a:cubicBezTo>
                  <a:cubicBezTo>
                    <a:pt x="134912" y="37275"/>
                    <a:pt x="131164" y="31386"/>
                    <a:pt x="124472" y="27370"/>
                  </a:cubicBezTo>
                  <a:close/>
                  <a:moveTo>
                    <a:pt x="115638" y="44502"/>
                  </a:moveTo>
                  <a:lnTo>
                    <a:pt x="79501" y="65649"/>
                  </a:lnTo>
                  <a:cubicBezTo>
                    <a:pt x="74148" y="68861"/>
                    <a:pt x="64512" y="68861"/>
                    <a:pt x="59158" y="65649"/>
                  </a:cubicBezTo>
                  <a:lnTo>
                    <a:pt x="19541" y="42896"/>
                  </a:lnTo>
                  <a:cubicBezTo>
                    <a:pt x="19006" y="42628"/>
                    <a:pt x="18470" y="42361"/>
                    <a:pt x="18202" y="42093"/>
                  </a:cubicBezTo>
                  <a:cubicBezTo>
                    <a:pt x="18470" y="41825"/>
                    <a:pt x="18738" y="41558"/>
                    <a:pt x="19273" y="41290"/>
                  </a:cubicBezTo>
                  <a:lnTo>
                    <a:pt x="55410" y="20143"/>
                  </a:lnTo>
                  <a:cubicBezTo>
                    <a:pt x="60764" y="16931"/>
                    <a:pt x="70400" y="16931"/>
                    <a:pt x="76022" y="20143"/>
                  </a:cubicBezTo>
                  <a:lnTo>
                    <a:pt x="115638" y="42896"/>
                  </a:lnTo>
                  <a:cubicBezTo>
                    <a:pt x="116174" y="43164"/>
                    <a:pt x="116709" y="43431"/>
                    <a:pt x="116977" y="43699"/>
                  </a:cubicBezTo>
                  <a:cubicBezTo>
                    <a:pt x="116441" y="43967"/>
                    <a:pt x="116174" y="44234"/>
                    <a:pt x="115638" y="4450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9" name="Google Shape;39;p2"/>
            <p:cNvSpPr/>
            <p:nvPr/>
          </p:nvSpPr>
          <p:spPr>
            <a:xfrm>
              <a:off x="7411654" y="1309230"/>
              <a:ext cx="134657" cy="85658"/>
            </a:xfrm>
            <a:custGeom>
              <a:rect b="b" l="l" r="r" t="t"/>
              <a:pathLst>
                <a:path extrusionOk="0" h="85658" w="134657">
                  <a:moveTo>
                    <a:pt x="124472" y="27571"/>
                  </a:moveTo>
                  <a:lnTo>
                    <a:pt x="84855" y="4818"/>
                  </a:lnTo>
                  <a:cubicBezTo>
                    <a:pt x="73880" y="-1606"/>
                    <a:pt x="57552" y="-1606"/>
                    <a:pt x="46576" y="4818"/>
                  </a:cubicBezTo>
                  <a:lnTo>
                    <a:pt x="10439" y="25965"/>
                  </a:lnTo>
                  <a:cubicBezTo>
                    <a:pt x="3747" y="29713"/>
                    <a:pt x="0" y="35602"/>
                    <a:pt x="0" y="42026"/>
                  </a:cubicBezTo>
                  <a:cubicBezTo>
                    <a:pt x="0" y="48450"/>
                    <a:pt x="3747" y="54339"/>
                    <a:pt x="10439" y="58087"/>
                  </a:cubicBezTo>
                  <a:lnTo>
                    <a:pt x="50056" y="80840"/>
                  </a:lnTo>
                  <a:cubicBezTo>
                    <a:pt x="55410" y="84052"/>
                    <a:pt x="62370" y="85658"/>
                    <a:pt x="69062" y="85658"/>
                  </a:cubicBezTo>
                  <a:cubicBezTo>
                    <a:pt x="76021" y="85658"/>
                    <a:pt x="82713" y="84052"/>
                    <a:pt x="88067" y="80840"/>
                  </a:cubicBezTo>
                  <a:lnTo>
                    <a:pt x="124204" y="59693"/>
                  </a:lnTo>
                  <a:cubicBezTo>
                    <a:pt x="130896" y="55945"/>
                    <a:pt x="134644" y="50056"/>
                    <a:pt x="134644" y="43632"/>
                  </a:cubicBezTo>
                  <a:cubicBezTo>
                    <a:pt x="134911" y="37208"/>
                    <a:pt x="131164" y="31319"/>
                    <a:pt x="124472" y="27571"/>
                  </a:cubicBezTo>
                  <a:close/>
                  <a:moveTo>
                    <a:pt x="115638" y="44435"/>
                  </a:moveTo>
                  <a:lnTo>
                    <a:pt x="79501" y="65582"/>
                  </a:lnTo>
                  <a:cubicBezTo>
                    <a:pt x="74148" y="68794"/>
                    <a:pt x="64512" y="68794"/>
                    <a:pt x="59158" y="65582"/>
                  </a:cubicBezTo>
                  <a:lnTo>
                    <a:pt x="19541" y="42829"/>
                  </a:lnTo>
                  <a:cubicBezTo>
                    <a:pt x="19006" y="42561"/>
                    <a:pt x="18470" y="42294"/>
                    <a:pt x="18202" y="42026"/>
                  </a:cubicBezTo>
                  <a:cubicBezTo>
                    <a:pt x="18470" y="41758"/>
                    <a:pt x="18738" y="41491"/>
                    <a:pt x="19273" y="41223"/>
                  </a:cubicBezTo>
                  <a:lnTo>
                    <a:pt x="55410" y="20076"/>
                  </a:lnTo>
                  <a:cubicBezTo>
                    <a:pt x="60764" y="16864"/>
                    <a:pt x="70400" y="16864"/>
                    <a:pt x="75754" y="20076"/>
                  </a:cubicBezTo>
                  <a:lnTo>
                    <a:pt x="115371" y="42829"/>
                  </a:lnTo>
                  <a:cubicBezTo>
                    <a:pt x="115906" y="43097"/>
                    <a:pt x="116441" y="43364"/>
                    <a:pt x="116709" y="43632"/>
                  </a:cubicBezTo>
                  <a:cubicBezTo>
                    <a:pt x="116441" y="43900"/>
                    <a:pt x="116174" y="44167"/>
                    <a:pt x="115638" y="4443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0" name="Google Shape;40;p2"/>
            <p:cNvSpPr/>
            <p:nvPr/>
          </p:nvSpPr>
          <p:spPr>
            <a:xfrm>
              <a:off x="7837000" y="1338139"/>
              <a:ext cx="134643" cy="85658"/>
            </a:xfrm>
            <a:custGeom>
              <a:rect b="b" l="l" r="r" t="t"/>
              <a:pathLst>
                <a:path extrusionOk="0" h="85658" w="134643">
                  <a:moveTo>
                    <a:pt x="0" y="42026"/>
                  </a:moveTo>
                  <a:cubicBezTo>
                    <a:pt x="0" y="48450"/>
                    <a:pt x="3748" y="54339"/>
                    <a:pt x="10440" y="58087"/>
                  </a:cubicBezTo>
                  <a:lnTo>
                    <a:pt x="50057" y="80840"/>
                  </a:lnTo>
                  <a:cubicBezTo>
                    <a:pt x="55411" y="84052"/>
                    <a:pt x="62370" y="85658"/>
                    <a:pt x="69062" y="85658"/>
                  </a:cubicBezTo>
                  <a:cubicBezTo>
                    <a:pt x="76022" y="85658"/>
                    <a:pt x="82714" y="84052"/>
                    <a:pt x="88068" y="80840"/>
                  </a:cubicBezTo>
                  <a:lnTo>
                    <a:pt x="124205" y="59693"/>
                  </a:lnTo>
                  <a:cubicBezTo>
                    <a:pt x="130897" y="55945"/>
                    <a:pt x="134644" y="50056"/>
                    <a:pt x="134644" y="43632"/>
                  </a:cubicBezTo>
                  <a:cubicBezTo>
                    <a:pt x="134644" y="37208"/>
                    <a:pt x="130897" y="31319"/>
                    <a:pt x="124205" y="27571"/>
                  </a:cubicBezTo>
                  <a:lnTo>
                    <a:pt x="84588" y="4818"/>
                  </a:lnTo>
                  <a:cubicBezTo>
                    <a:pt x="73612" y="-1606"/>
                    <a:pt x="57284" y="-1606"/>
                    <a:pt x="46309" y="4818"/>
                  </a:cubicBezTo>
                  <a:lnTo>
                    <a:pt x="10172" y="25965"/>
                  </a:lnTo>
                  <a:cubicBezTo>
                    <a:pt x="3748" y="29713"/>
                    <a:pt x="0" y="35602"/>
                    <a:pt x="0" y="42026"/>
                  </a:cubicBezTo>
                  <a:close/>
                  <a:moveTo>
                    <a:pt x="19274" y="40955"/>
                  </a:moveTo>
                  <a:lnTo>
                    <a:pt x="55411" y="19808"/>
                  </a:lnTo>
                  <a:cubicBezTo>
                    <a:pt x="60764" y="16596"/>
                    <a:pt x="70400" y="16596"/>
                    <a:pt x="75754" y="19808"/>
                  </a:cubicBezTo>
                  <a:lnTo>
                    <a:pt x="115371" y="42561"/>
                  </a:lnTo>
                  <a:cubicBezTo>
                    <a:pt x="115906" y="42829"/>
                    <a:pt x="116441" y="43097"/>
                    <a:pt x="116709" y="43364"/>
                  </a:cubicBezTo>
                  <a:cubicBezTo>
                    <a:pt x="116441" y="43632"/>
                    <a:pt x="116174" y="43900"/>
                    <a:pt x="115639" y="44168"/>
                  </a:cubicBezTo>
                  <a:lnTo>
                    <a:pt x="79502" y="65314"/>
                  </a:lnTo>
                  <a:cubicBezTo>
                    <a:pt x="74148" y="68526"/>
                    <a:pt x="64512" y="68526"/>
                    <a:pt x="59158" y="65314"/>
                  </a:cubicBezTo>
                  <a:lnTo>
                    <a:pt x="19541" y="42561"/>
                  </a:lnTo>
                  <a:cubicBezTo>
                    <a:pt x="19006" y="42294"/>
                    <a:pt x="18470" y="42026"/>
                    <a:pt x="18202" y="41758"/>
                  </a:cubicBezTo>
                  <a:cubicBezTo>
                    <a:pt x="18470" y="41758"/>
                    <a:pt x="18738" y="41491"/>
                    <a:pt x="19274" y="4095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1" name="Google Shape;41;p2"/>
            <p:cNvSpPr/>
            <p:nvPr/>
          </p:nvSpPr>
          <p:spPr>
            <a:xfrm>
              <a:off x="7277278" y="1340013"/>
              <a:ext cx="134911" cy="85658"/>
            </a:xfrm>
            <a:custGeom>
              <a:rect b="b" l="l" r="r" t="t"/>
              <a:pathLst>
                <a:path extrusionOk="0" h="85658" w="134911">
                  <a:moveTo>
                    <a:pt x="10707" y="58087"/>
                  </a:moveTo>
                  <a:lnTo>
                    <a:pt x="50324" y="80840"/>
                  </a:lnTo>
                  <a:cubicBezTo>
                    <a:pt x="55678" y="84052"/>
                    <a:pt x="62637" y="85658"/>
                    <a:pt x="69329" y="85658"/>
                  </a:cubicBezTo>
                  <a:cubicBezTo>
                    <a:pt x="76289" y="85658"/>
                    <a:pt x="82981" y="84052"/>
                    <a:pt x="88335" y="80840"/>
                  </a:cubicBezTo>
                  <a:lnTo>
                    <a:pt x="124472" y="59693"/>
                  </a:lnTo>
                  <a:cubicBezTo>
                    <a:pt x="131164" y="55945"/>
                    <a:pt x="134911" y="50056"/>
                    <a:pt x="134911" y="43632"/>
                  </a:cubicBezTo>
                  <a:cubicBezTo>
                    <a:pt x="134911" y="37208"/>
                    <a:pt x="131164" y="31319"/>
                    <a:pt x="124472" y="27571"/>
                  </a:cubicBezTo>
                  <a:lnTo>
                    <a:pt x="84855" y="4818"/>
                  </a:lnTo>
                  <a:cubicBezTo>
                    <a:pt x="73880" y="-1606"/>
                    <a:pt x="57552" y="-1606"/>
                    <a:pt x="46576" y="4818"/>
                  </a:cubicBezTo>
                  <a:lnTo>
                    <a:pt x="10439" y="25965"/>
                  </a:lnTo>
                  <a:cubicBezTo>
                    <a:pt x="3747" y="29713"/>
                    <a:pt x="0" y="35602"/>
                    <a:pt x="0" y="42026"/>
                  </a:cubicBezTo>
                  <a:cubicBezTo>
                    <a:pt x="0" y="48183"/>
                    <a:pt x="4015" y="54072"/>
                    <a:pt x="10707" y="58087"/>
                  </a:cubicBezTo>
                  <a:close/>
                  <a:moveTo>
                    <a:pt x="19273" y="40955"/>
                  </a:moveTo>
                  <a:lnTo>
                    <a:pt x="55410" y="19808"/>
                  </a:lnTo>
                  <a:cubicBezTo>
                    <a:pt x="60764" y="16596"/>
                    <a:pt x="70400" y="16596"/>
                    <a:pt x="75754" y="19808"/>
                  </a:cubicBezTo>
                  <a:lnTo>
                    <a:pt x="115370" y="42561"/>
                  </a:lnTo>
                  <a:cubicBezTo>
                    <a:pt x="115906" y="42829"/>
                    <a:pt x="116441" y="43097"/>
                    <a:pt x="116709" y="43364"/>
                  </a:cubicBezTo>
                  <a:cubicBezTo>
                    <a:pt x="116441" y="43632"/>
                    <a:pt x="116174" y="43900"/>
                    <a:pt x="115638" y="44167"/>
                  </a:cubicBezTo>
                  <a:lnTo>
                    <a:pt x="79501" y="65314"/>
                  </a:lnTo>
                  <a:cubicBezTo>
                    <a:pt x="74148" y="68527"/>
                    <a:pt x="64511" y="68527"/>
                    <a:pt x="59157" y="65314"/>
                  </a:cubicBezTo>
                  <a:lnTo>
                    <a:pt x="19541" y="42561"/>
                  </a:lnTo>
                  <a:cubicBezTo>
                    <a:pt x="19005" y="42294"/>
                    <a:pt x="18470" y="42026"/>
                    <a:pt x="18202" y="41758"/>
                  </a:cubicBezTo>
                  <a:cubicBezTo>
                    <a:pt x="18470" y="41491"/>
                    <a:pt x="18738" y="41223"/>
                    <a:pt x="19273" y="4095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2" name="Google Shape;42;p2"/>
            <p:cNvSpPr/>
            <p:nvPr/>
          </p:nvSpPr>
          <p:spPr>
            <a:xfrm>
              <a:off x="7512035" y="1367049"/>
              <a:ext cx="134643" cy="85658"/>
            </a:xfrm>
            <a:custGeom>
              <a:rect b="b" l="l" r="r" t="t"/>
              <a:pathLst>
                <a:path extrusionOk="0" h="85658" w="134643">
                  <a:moveTo>
                    <a:pt x="0" y="42026"/>
                  </a:moveTo>
                  <a:cubicBezTo>
                    <a:pt x="0" y="48450"/>
                    <a:pt x="3747" y="54339"/>
                    <a:pt x="10439" y="58087"/>
                  </a:cubicBezTo>
                  <a:lnTo>
                    <a:pt x="50056" y="80840"/>
                  </a:lnTo>
                  <a:cubicBezTo>
                    <a:pt x="55410" y="84052"/>
                    <a:pt x="62370" y="85658"/>
                    <a:pt x="69062" y="85658"/>
                  </a:cubicBezTo>
                  <a:cubicBezTo>
                    <a:pt x="76021" y="85658"/>
                    <a:pt x="82713" y="84052"/>
                    <a:pt x="88067" y="80840"/>
                  </a:cubicBezTo>
                  <a:lnTo>
                    <a:pt x="124204" y="59693"/>
                  </a:lnTo>
                  <a:cubicBezTo>
                    <a:pt x="130896" y="55945"/>
                    <a:pt x="134644" y="50056"/>
                    <a:pt x="134644" y="43632"/>
                  </a:cubicBezTo>
                  <a:cubicBezTo>
                    <a:pt x="134644" y="37208"/>
                    <a:pt x="130896" y="31319"/>
                    <a:pt x="124204" y="27571"/>
                  </a:cubicBezTo>
                  <a:lnTo>
                    <a:pt x="84588" y="4818"/>
                  </a:lnTo>
                  <a:cubicBezTo>
                    <a:pt x="73612" y="-1606"/>
                    <a:pt x="57284" y="-1606"/>
                    <a:pt x="46309" y="4818"/>
                  </a:cubicBezTo>
                  <a:lnTo>
                    <a:pt x="10172" y="25965"/>
                  </a:lnTo>
                  <a:cubicBezTo>
                    <a:pt x="3747" y="29713"/>
                    <a:pt x="0" y="35602"/>
                    <a:pt x="0" y="42026"/>
                  </a:cubicBezTo>
                  <a:close/>
                  <a:moveTo>
                    <a:pt x="19273" y="41223"/>
                  </a:moveTo>
                  <a:lnTo>
                    <a:pt x="55410" y="20076"/>
                  </a:lnTo>
                  <a:cubicBezTo>
                    <a:pt x="60764" y="16864"/>
                    <a:pt x="70400" y="16864"/>
                    <a:pt x="75754" y="20076"/>
                  </a:cubicBezTo>
                  <a:lnTo>
                    <a:pt x="115371" y="42829"/>
                  </a:lnTo>
                  <a:cubicBezTo>
                    <a:pt x="115906" y="43097"/>
                    <a:pt x="116441" y="43364"/>
                    <a:pt x="116709" y="43632"/>
                  </a:cubicBezTo>
                  <a:cubicBezTo>
                    <a:pt x="116441" y="43900"/>
                    <a:pt x="116174" y="44167"/>
                    <a:pt x="115638" y="44435"/>
                  </a:cubicBezTo>
                  <a:lnTo>
                    <a:pt x="79501" y="65582"/>
                  </a:lnTo>
                  <a:cubicBezTo>
                    <a:pt x="74148" y="68794"/>
                    <a:pt x="64512" y="68794"/>
                    <a:pt x="59158" y="65582"/>
                  </a:cubicBezTo>
                  <a:lnTo>
                    <a:pt x="19541" y="42829"/>
                  </a:lnTo>
                  <a:cubicBezTo>
                    <a:pt x="19006" y="42561"/>
                    <a:pt x="18470" y="42294"/>
                    <a:pt x="18202" y="42026"/>
                  </a:cubicBezTo>
                  <a:cubicBezTo>
                    <a:pt x="18470" y="41758"/>
                    <a:pt x="18738" y="41491"/>
                    <a:pt x="19273" y="4122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3" name="Google Shape;43;p2"/>
            <p:cNvSpPr/>
            <p:nvPr/>
          </p:nvSpPr>
          <p:spPr>
            <a:xfrm>
              <a:off x="7377659" y="1397832"/>
              <a:ext cx="134911" cy="85658"/>
            </a:xfrm>
            <a:custGeom>
              <a:rect b="b" l="l" r="r" t="t"/>
              <a:pathLst>
                <a:path extrusionOk="0" h="85658" w="134911">
                  <a:moveTo>
                    <a:pt x="10707" y="58087"/>
                  </a:moveTo>
                  <a:lnTo>
                    <a:pt x="50324" y="80840"/>
                  </a:lnTo>
                  <a:cubicBezTo>
                    <a:pt x="55678" y="84052"/>
                    <a:pt x="62637" y="85658"/>
                    <a:pt x="69329" y="85658"/>
                  </a:cubicBezTo>
                  <a:cubicBezTo>
                    <a:pt x="76289" y="85658"/>
                    <a:pt x="82981" y="84052"/>
                    <a:pt x="88335" y="80840"/>
                  </a:cubicBezTo>
                  <a:lnTo>
                    <a:pt x="124472" y="59693"/>
                  </a:lnTo>
                  <a:cubicBezTo>
                    <a:pt x="131164" y="55945"/>
                    <a:pt x="134911" y="50057"/>
                    <a:pt x="134911" y="43632"/>
                  </a:cubicBezTo>
                  <a:cubicBezTo>
                    <a:pt x="134911" y="37208"/>
                    <a:pt x="131164" y="31319"/>
                    <a:pt x="124472" y="27571"/>
                  </a:cubicBezTo>
                  <a:lnTo>
                    <a:pt x="84855" y="4818"/>
                  </a:lnTo>
                  <a:cubicBezTo>
                    <a:pt x="73880" y="-1606"/>
                    <a:pt x="57552" y="-1606"/>
                    <a:pt x="46576" y="4818"/>
                  </a:cubicBezTo>
                  <a:lnTo>
                    <a:pt x="10439" y="25965"/>
                  </a:lnTo>
                  <a:cubicBezTo>
                    <a:pt x="3747" y="29713"/>
                    <a:pt x="0" y="35602"/>
                    <a:pt x="0" y="42026"/>
                  </a:cubicBezTo>
                  <a:cubicBezTo>
                    <a:pt x="0" y="48450"/>
                    <a:pt x="4015" y="54339"/>
                    <a:pt x="10707" y="58087"/>
                  </a:cubicBezTo>
                  <a:close/>
                  <a:moveTo>
                    <a:pt x="19273" y="41223"/>
                  </a:moveTo>
                  <a:lnTo>
                    <a:pt x="55410" y="20076"/>
                  </a:lnTo>
                  <a:cubicBezTo>
                    <a:pt x="60764" y="16864"/>
                    <a:pt x="70400" y="16864"/>
                    <a:pt x="76021" y="20076"/>
                  </a:cubicBezTo>
                  <a:lnTo>
                    <a:pt x="115638" y="42829"/>
                  </a:lnTo>
                  <a:cubicBezTo>
                    <a:pt x="116174" y="43097"/>
                    <a:pt x="116709" y="43365"/>
                    <a:pt x="116977" y="43632"/>
                  </a:cubicBezTo>
                  <a:cubicBezTo>
                    <a:pt x="116709" y="43900"/>
                    <a:pt x="116441" y="44168"/>
                    <a:pt x="115906" y="44435"/>
                  </a:cubicBezTo>
                  <a:lnTo>
                    <a:pt x="79769" y="65582"/>
                  </a:lnTo>
                  <a:cubicBezTo>
                    <a:pt x="74416" y="68794"/>
                    <a:pt x="64779" y="68794"/>
                    <a:pt x="59425" y="65582"/>
                  </a:cubicBezTo>
                  <a:lnTo>
                    <a:pt x="19808" y="42829"/>
                  </a:lnTo>
                  <a:cubicBezTo>
                    <a:pt x="19273" y="42561"/>
                    <a:pt x="18738" y="42294"/>
                    <a:pt x="18470" y="42026"/>
                  </a:cubicBezTo>
                  <a:cubicBezTo>
                    <a:pt x="18470" y="41758"/>
                    <a:pt x="18738" y="41491"/>
                    <a:pt x="19273" y="4122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4" name="Google Shape;44;p2"/>
            <p:cNvSpPr/>
            <p:nvPr/>
          </p:nvSpPr>
          <p:spPr>
            <a:xfrm>
              <a:off x="7609203" y="1423262"/>
              <a:ext cx="134911" cy="85658"/>
            </a:xfrm>
            <a:custGeom>
              <a:rect b="b" l="l" r="r" t="t"/>
              <a:pathLst>
                <a:path extrusionOk="0" h="85658" w="134911">
                  <a:moveTo>
                    <a:pt x="10707" y="58087"/>
                  </a:moveTo>
                  <a:lnTo>
                    <a:pt x="50324" y="80840"/>
                  </a:lnTo>
                  <a:cubicBezTo>
                    <a:pt x="55678" y="84052"/>
                    <a:pt x="62637" y="85658"/>
                    <a:pt x="69329" y="85658"/>
                  </a:cubicBezTo>
                  <a:cubicBezTo>
                    <a:pt x="76289" y="85658"/>
                    <a:pt x="82981" y="84052"/>
                    <a:pt x="88335" y="80840"/>
                  </a:cubicBezTo>
                  <a:lnTo>
                    <a:pt x="124472" y="59693"/>
                  </a:lnTo>
                  <a:cubicBezTo>
                    <a:pt x="131164" y="55945"/>
                    <a:pt x="134911" y="50057"/>
                    <a:pt x="134911" y="43632"/>
                  </a:cubicBezTo>
                  <a:cubicBezTo>
                    <a:pt x="134911" y="37208"/>
                    <a:pt x="131164" y="31319"/>
                    <a:pt x="124472" y="27571"/>
                  </a:cubicBezTo>
                  <a:lnTo>
                    <a:pt x="84855" y="4818"/>
                  </a:lnTo>
                  <a:cubicBezTo>
                    <a:pt x="73880" y="-1606"/>
                    <a:pt x="57552" y="-1606"/>
                    <a:pt x="46576" y="4818"/>
                  </a:cubicBezTo>
                  <a:lnTo>
                    <a:pt x="10439" y="25965"/>
                  </a:lnTo>
                  <a:cubicBezTo>
                    <a:pt x="3747" y="29713"/>
                    <a:pt x="0" y="35602"/>
                    <a:pt x="0" y="42026"/>
                  </a:cubicBezTo>
                  <a:cubicBezTo>
                    <a:pt x="0" y="48450"/>
                    <a:pt x="4015" y="54339"/>
                    <a:pt x="10707" y="58087"/>
                  </a:cubicBezTo>
                  <a:close/>
                  <a:moveTo>
                    <a:pt x="19273" y="40955"/>
                  </a:moveTo>
                  <a:lnTo>
                    <a:pt x="55410" y="19808"/>
                  </a:lnTo>
                  <a:cubicBezTo>
                    <a:pt x="60764" y="16596"/>
                    <a:pt x="70400" y="16596"/>
                    <a:pt x="75754" y="19808"/>
                  </a:cubicBezTo>
                  <a:lnTo>
                    <a:pt x="115370" y="42561"/>
                  </a:lnTo>
                  <a:cubicBezTo>
                    <a:pt x="115906" y="42829"/>
                    <a:pt x="116441" y="43097"/>
                    <a:pt x="116709" y="43365"/>
                  </a:cubicBezTo>
                  <a:cubicBezTo>
                    <a:pt x="116441" y="43632"/>
                    <a:pt x="116174" y="43900"/>
                    <a:pt x="115638" y="44168"/>
                  </a:cubicBezTo>
                  <a:lnTo>
                    <a:pt x="79501" y="65314"/>
                  </a:lnTo>
                  <a:cubicBezTo>
                    <a:pt x="74148" y="68526"/>
                    <a:pt x="64511" y="68526"/>
                    <a:pt x="59157" y="65314"/>
                  </a:cubicBezTo>
                  <a:lnTo>
                    <a:pt x="19541" y="42561"/>
                  </a:lnTo>
                  <a:cubicBezTo>
                    <a:pt x="19005" y="42294"/>
                    <a:pt x="18470" y="42026"/>
                    <a:pt x="18202" y="41758"/>
                  </a:cubicBezTo>
                  <a:cubicBezTo>
                    <a:pt x="18470" y="41758"/>
                    <a:pt x="18738" y="41491"/>
                    <a:pt x="19273" y="4095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5" name="Google Shape;45;p2"/>
            <p:cNvSpPr/>
            <p:nvPr/>
          </p:nvSpPr>
          <p:spPr>
            <a:xfrm>
              <a:off x="7762317" y="1403454"/>
              <a:ext cx="216300" cy="132502"/>
            </a:xfrm>
            <a:custGeom>
              <a:rect b="b" l="l" r="r" t="t"/>
              <a:pathLst>
                <a:path extrusionOk="0" h="132502" w="216300">
                  <a:moveTo>
                    <a:pt x="206115" y="74683"/>
                  </a:moveTo>
                  <a:lnTo>
                    <a:pt x="84855" y="4818"/>
                  </a:lnTo>
                  <a:cubicBezTo>
                    <a:pt x="73880" y="-1606"/>
                    <a:pt x="57552" y="-1606"/>
                    <a:pt x="46576" y="4818"/>
                  </a:cubicBezTo>
                  <a:lnTo>
                    <a:pt x="10439" y="25965"/>
                  </a:lnTo>
                  <a:cubicBezTo>
                    <a:pt x="3747" y="29713"/>
                    <a:pt x="0" y="35602"/>
                    <a:pt x="0" y="42026"/>
                  </a:cubicBezTo>
                  <a:cubicBezTo>
                    <a:pt x="0" y="48450"/>
                    <a:pt x="3747" y="54339"/>
                    <a:pt x="10439" y="58087"/>
                  </a:cubicBezTo>
                  <a:lnTo>
                    <a:pt x="131699" y="127952"/>
                  </a:lnTo>
                  <a:cubicBezTo>
                    <a:pt x="137053" y="131164"/>
                    <a:pt x="144013" y="132502"/>
                    <a:pt x="150705" y="132502"/>
                  </a:cubicBezTo>
                  <a:cubicBezTo>
                    <a:pt x="157664" y="132502"/>
                    <a:pt x="164356" y="130896"/>
                    <a:pt x="169710" y="127952"/>
                  </a:cubicBezTo>
                  <a:lnTo>
                    <a:pt x="205847" y="106805"/>
                  </a:lnTo>
                  <a:cubicBezTo>
                    <a:pt x="212539" y="103057"/>
                    <a:pt x="216287" y="97168"/>
                    <a:pt x="216287" y="90744"/>
                  </a:cubicBezTo>
                  <a:cubicBezTo>
                    <a:pt x="216554" y="84320"/>
                    <a:pt x="212807" y="78431"/>
                    <a:pt x="206115" y="74683"/>
                  </a:cubicBezTo>
                  <a:close/>
                  <a:moveTo>
                    <a:pt x="197281" y="91547"/>
                  </a:moveTo>
                  <a:lnTo>
                    <a:pt x="161144" y="112694"/>
                  </a:lnTo>
                  <a:cubicBezTo>
                    <a:pt x="155791" y="115906"/>
                    <a:pt x="146154" y="115906"/>
                    <a:pt x="140801" y="112694"/>
                  </a:cubicBezTo>
                  <a:lnTo>
                    <a:pt x="19541" y="42829"/>
                  </a:lnTo>
                  <a:cubicBezTo>
                    <a:pt x="19006" y="42561"/>
                    <a:pt x="18470" y="42294"/>
                    <a:pt x="18202" y="42026"/>
                  </a:cubicBezTo>
                  <a:cubicBezTo>
                    <a:pt x="18470" y="41758"/>
                    <a:pt x="18738" y="41491"/>
                    <a:pt x="19273" y="41223"/>
                  </a:cubicBezTo>
                  <a:lnTo>
                    <a:pt x="55410" y="20076"/>
                  </a:lnTo>
                  <a:cubicBezTo>
                    <a:pt x="60764" y="16864"/>
                    <a:pt x="70400" y="16864"/>
                    <a:pt x="76021" y="20076"/>
                  </a:cubicBezTo>
                  <a:lnTo>
                    <a:pt x="197281" y="89941"/>
                  </a:lnTo>
                  <a:cubicBezTo>
                    <a:pt x="197816" y="90209"/>
                    <a:pt x="198352" y="90476"/>
                    <a:pt x="198620" y="90744"/>
                  </a:cubicBezTo>
                  <a:cubicBezTo>
                    <a:pt x="198084" y="91012"/>
                    <a:pt x="197816" y="91279"/>
                    <a:pt x="197281" y="915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6" name="Google Shape;46;p2"/>
            <p:cNvSpPr/>
            <p:nvPr/>
          </p:nvSpPr>
          <p:spPr>
            <a:xfrm>
              <a:off x="7474827" y="1454045"/>
              <a:ext cx="134911" cy="85658"/>
            </a:xfrm>
            <a:custGeom>
              <a:rect b="b" l="l" r="r" t="t"/>
              <a:pathLst>
                <a:path extrusionOk="0" h="85658" w="134911">
                  <a:moveTo>
                    <a:pt x="10707" y="58087"/>
                  </a:moveTo>
                  <a:lnTo>
                    <a:pt x="50324" y="80840"/>
                  </a:lnTo>
                  <a:cubicBezTo>
                    <a:pt x="55677" y="84052"/>
                    <a:pt x="62637" y="85658"/>
                    <a:pt x="69329" y="85658"/>
                  </a:cubicBezTo>
                  <a:cubicBezTo>
                    <a:pt x="76289" y="85658"/>
                    <a:pt x="82981" y="84052"/>
                    <a:pt x="88335" y="80840"/>
                  </a:cubicBezTo>
                  <a:lnTo>
                    <a:pt x="124472" y="59693"/>
                  </a:lnTo>
                  <a:cubicBezTo>
                    <a:pt x="131164" y="55945"/>
                    <a:pt x="134911" y="50057"/>
                    <a:pt x="134911" y="43632"/>
                  </a:cubicBezTo>
                  <a:cubicBezTo>
                    <a:pt x="134911" y="37208"/>
                    <a:pt x="131164" y="31319"/>
                    <a:pt x="124472" y="27571"/>
                  </a:cubicBezTo>
                  <a:lnTo>
                    <a:pt x="84855" y="4818"/>
                  </a:lnTo>
                  <a:cubicBezTo>
                    <a:pt x="73880" y="-1606"/>
                    <a:pt x="57552" y="-1606"/>
                    <a:pt x="46576" y="4818"/>
                  </a:cubicBezTo>
                  <a:lnTo>
                    <a:pt x="10439" y="25965"/>
                  </a:lnTo>
                  <a:cubicBezTo>
                    <a:pt x="3747" y="29713"/>
                    <a:pt x="0" y="35602"/>
                    <a:pt x="0" y="42026"/>
                  </a:cubicBezTo>
                  <a:cubicBezTo>
                    <a:pt x="267" y="48450"/>
                    <a:pt x="4015" y="54339"/>
                    <a:pt x="10707" y="58087"/>
                  </a:cubicBezTo>
                  <a:close/>
                  <a:moveTo>
                    <a:pt x="19540" y="41223"/>
                  </a:moveTo>
                  <a:lnTo>
                    <a:pt x="55677" y="20076"/>
                  </a:lnTo>
                  <a:cubicBezTo>
                    <a:pt x="61031" y="16864"/>
                    <a:pt x="70668" y="16864"/>
                    <a:pt x="76021" y="20076"/>
                  </a:cubicBezTo>
                  <a:lnTo>
                    <a:pt x="115638" y="42829"/>
                  </a:lnTo>
                  <a:cubicBezTo>
                    <a:pt x="116174" y="43097"/>
                    <a:pt x="116709" y="43365"/>
                    <a:pt x="116977" y="43632"/>
                  </a:cubicBezTo>
                  <a:cubicBezTo>
                    <a:pt x="116709" y="43900"/>
                    <a:pt x="116441" y="44168"/>
                    <a:pt x="115906" y="44435"/>
                  </a:cubicBezTo>
                  <a:lnTo>
                    <a:pt x="79769" y="65582"/>
                  </a:lnTo>
                  <a:cubicBezTo>
                    <a:pt x="74415" y="68794"/>
                    <a:pt x="64779" y="68794"/>
                    <a:pt x="59425" y="65582"/>
                  </a:cubicBezTo>
                  <a:lnTo>
                    <a:pt x="19808" y="42829"/>
                  </a:lnTo>
                  <a:cubicBezTo>
                    <a:pt x="19273" y="42561"/>
                    <a:pt x="18738" y="42294"/>
                    <a:pt x="18470" y="42026"/>
                  </a:cubicBezTo>
                  <a:cubicBezTo>
                    <a:pt x="18470" y="41758"/>
                    <a:pt x="19005" y="41491"/>
                    <a:pt x="19540" y="4122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" name="Google Shape;47;p2"/>
            <p:cNvSpPr/>
            <p:nvPr/>
          </p:nvSpPr>
          <p:spPr>
            <a:xfrm>
              <a:off x="6967303" y="1269546"/>
              <a:ext cx="530277" cy="313521"/>
            </a:xfrm>
            <a:custGeom>
              <a:rect b="b" l="l" r="r" t="t"/>
              <a:pathLst>
                <a:path extrusionOk="0" h="313521" w="530277">
                  <a:moveTo>
                    <a:pt x="530277" y="271764"/>
                  </a:moveTo>
                  <a:cubicBezTo>
                    <a:pt x="530277" y="265339"/>
                    <a:pt x="526529" y="259450"/>
                    <a:pt x="519837" y="255703"/>
                  </a:cubicBezTo>
                  <a:lnTo>
                    <a:pt x="84855" y="4617"/>
                  </a:lnTo>
                  <a:cubicBezTo>
                    <a:pt x="74148" y="-1539"/>
                    <a:pt x="57284" y="-1539"/>
                    <a:pt x="46576" y="4617"/>
                  </a:cubicBezTo>
                  <a:lnTo>
                    <a:pt x="10439" y="25764"/>
                  </a:lnTo>
                  <a:cubicBezTo>
                    <a:pt x="3747" y="29512"/>
                    <a:pt x="0" y="35401"/>
                    <a:pt x="0" y="41825"/>
                  </a:cubicBezTo>
                  <a:cubicBezTo>
                    <a:pt x="0" y="48250"/>
                    <a:pt x="3747" y="54139"/>
                    <a:pt x="10439" y="57886"/>
                  </a:cubicBezTo>
                  <a:lnTo>
                    <a:pt x="445422" y="308971"/>
                  </a:lnTo>
                  <a:cubicBezTo>
                    <a:pt x="450775" y="312184"/>
                    <a:pt x="457735" y="313522"/>
                    <a:pt x="464427" y="313522"/>
                  </a:cubicBezTo>
                  <a:cubicBezTo>
                    <a:pt x="471387" y="313522"/>
                    <a:pt x="478079" y="311916"/>
                    <a:pt x="483433" y="308971"/>
                  </a:cubicBezTo>
                  <a:lnTo>
                    <a:pt x="519570" y="287824"/>
                  </a:lnTo>
                  <a:cubicBezTo>
                    <a:pt x="526529" y="284077"/>
                    <a:pt x="530277" y="278188"/>
                    <a:pt x="530277" y="271764"/>
                  </a:cubicBezTo>
                  <a:close/>
                  <a:moveTo>
                    <a:pt x="511004" y="272567"/>
                  </a:moveTo>
                  <a:lnTo>
                    <a:pt x="474867" y="293714"/>
                  </a:lnTo>
                  <a:cubicBezTo>
                    <a:pt x="469513" y="296926"/>
                    <a:pt x="459877" y="296926"/>
                    <a:pt x="454523" y="293714"/>
                  </a:cubicBezTo>
                  <a:lnTo>
                    <a:pt x="19541" y="42628"/>
                  </a:lnTo>
                  <a:cubicBezTo>
                    <a:pt x="19006" y="42361"/>
                    <a:pt x="18470" y="42093"/>
                    <a:pt x="18202" y="41825"/>
                  </a:cubicBezTo>
                  <a:cubicBezTo>
                    <a:pt x="18470" y="41557"/>
                    <a:pt x="18738" y="41290"/>
                    <a:pt x="19273" y="41022"/>
                  </a:cubicBezTo>
                  <a:lnTo>
                    <a:pt x="55410" y="19875"/>
                  </a:lnTo>
                  <a:cubicBezTo>
                    <a:pt x="60764" y="16663"/>
                    <a:pt x="70400" y="16663"/>
                    <a:pt x="75754" y="19875"/>
                  </a:cubicBezTo>
                  <a:lnTo>
                    <a:pt x="510736" y="270961"/>
                  </a:lnTo>
                  <a:cubicBezTo>
                    <a:pt x="511272" y="271228"/>
                    <a:pt x="511807" y="271496"/>
                    <a:pt x="512075" y="271764"/>
                  </a:cubicBezTo>
                  <a:cubicBezTo>
                    <a:pt x="511807" y="272031"/>
                    <a:pt x="511540" y="272299"/>
                    <a:pt x="511004" y="27256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" name="Google Shape;48;p2"/>
            <p:cNvSpPr/>
            <p:nvPr/>
          </p:nvSpPr>
          <p:spPr>
            <a:xfrm>
              <a:off x="7709584" y="1481349"/>
              <a:ext cx="175378" cy="109214"/>
            </a:xfrm>
            <a:custGeom>
              <a:rect b="b" l="l" r="r" t="t"/>
              <a:pathLst>
                <a:path extrusionOk="0" h="109214" w="175378">
                  <a:moveTo>
                    <a:pt x="165159" y="51127"/>
                  </a:moveTo>
                  <a:lnTo>
                    <a:pt x="84855" y="4818"/>
                  </a:lnTo>
                  <a:cubicBezTo>
                    <a:pt x="73880" y="-1606"/>
                    <a:pt x="57552" y="-1606"/>
                    <a:pt x="46576" y="4818"/>
                  </a:cubicBezTo>
                  <a:lnTo>
                    <a:pt x="10439" y="25965"/>
                  </a:lnTo>
                  <a:cubicBezTo>
                    <a:pt x="3747" y="29713"/>
                    <a:pt x="0" y="35602"/>
                    <a:pt x="0" y="42026"/>
                  </a:cubicBezTo>
                  <a:cubicBezTo>
                    <a:pt x="0" y="48450"/>
                    <a:pt x="3747" y="54339"/>
                    <a:pt x="10439" y="58087"/>
                  </a:cubicBezTo>
                  <a:lnTo>
                    <a:pt x="90744" y="104396"/>
                  </a:lnTo>
                  <a:cubicBezTo>
                    <a:pt x="96097" y="107608"/>
                    <a:pt x="103057" y="109214"/>
                    <a:pt x="109749" y="109214"/>
                  </a:cubicBezTo>
                  <a:cubicBezTo>
                    <a:pt x="116709" y="109214"/>
                    <a:pt x="123401" y="107608"/>
                    <a:pt x="128754" y="104396"/>
                  </a:cubicBezTo>
                  <a:lnTo>
                    <a:pt x="164891" y="83249"/>
                  </a:lnTo>
                  <a:cubicBezTo>
                    <a:pt x="171583" y="79501"/>
                    <a:pt x="175331" y="73612"/>
                    <a:pt x="175331" y="67188"/>
                  </a:cubicBezTo>
                  <a:cubicBezTo>
                    <a:pt x="175867" y="60764"/>
                    <a:pt x="171851" y="54875"/>
                    <a:pt x="165159" y="51127"/>
                  </a:cubicBezTo>
                  <a:close/>
                  <a:moveTo>
                    <a:pt x="156594" y="67991"/>
                  </a:moveTo>
                  <a:lnTo>
                    <a:pt x="120457" y="89138"/>
                  </a:lnTo>
                  <a:cubicBezTo>
                    <a:pt x="115103" y="92350"/>
                    <a:pt x="105466" y="92350"/>
                    <a:pt x="100113" y="89138"/>
                  </a:cubicBezTo>
                  <a:lnTo>
                    <a:pt x="19808" y="42829"/>
                  </a:lnTo>
                  <a:cubicBezTo>
                    <a:pt x="19273" y="42561"/>
                    <a:pt x="18738" y="42294"/>
                    <a:pt x="18470" y="42026"/>
                  </a:cubicBezTo>
                  <a:cubicBezTo>
                    <a:pt x="18738" y="41758"/>
                    <a:pt x="19005" y="41491"/>
                    <a:pt x="19541" y="41223"/>
                  </a:cubicBezTo>
                  <a:lnTo>
                    <a:pt x="55678" y="20076"/>
                  </a:lnTo>
                  <a:cubicBezTo>
                    <a:pt x="61032" y="16864"/>
                    <a:pt x="70668" y="16864"/>
                    <a:pt x="76021" y="20076"/>
                  </a:cubicBezTo>
                  <a:lnTo>
                    <a:pt x="156326" y="66385"/>
                  </a:lnTo>
                  <a:cubicBezTo>
                    <a:pt x="156861" y="66653"/>
                    <a:pt x="157397" y="66920"/>
                    <a:pt x="157664" y="67188"/>
                  </a:cubicBezTo>
                  <a:cubicBezTo>
                    <a:pt x="157397" y="67456"/>
                    <a:pt x="157129" y="67723"/>
                    <a:pt x="156594" y="679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" name="Google Shape;49;p2"/>
            <p:cNvSpPr/>
            <p:nvPr/>
          </p:nvSpPr>
          <p:spPr>
            <a:xfrm>
              <a:off x="7463049" y="1555497"/>
              <a:ext cx="134911" cy="85657"/>
            </a:xfrm>
            <a:custGeom>
              <a:rect b="b" l="l" r="r" t="t"/>
              <a:pathLst>
                <a:path extrusionOk="0" h="85657" w="134911">
                  <a:moveTo>
                    <a:pt x="134912" y="43632"/>
                  </a:moveTo>
                  <a:cubicBezTo>
                    <a:pt x="134912" y="37208"/>
                    <a:pt x="131164" y="31319"/>
                    <a:pt x="124472" y="27571"/>
                  </a:cubicBezTo>
                  <a:lnTo>
                    <a:pt x="84855" y="4818"/>
                  </a:lnTo>
                  <a:cubicBezTo>
                    <a:pt x="73880" y="-1606"/>
                    <a:pt x="57552" y="-1606"/>
                    <a:pt x="46577" y="4818"/>
                  </a:cubicBezTo>
                  <a:lnTo>
                    <a:pt x="10440" y="25965"/>
                  </a:lnTo>
                  <a:cubicBezTo>
                    <a:pt x="3748" y="29713"/>
                    <a:pt x="0" y="35602"/>
                    <a:pt x="0" y="42026"/>
                  </a:cubicBezTo>
                  <a:cubicBezTo>
                    <a:pt x="0" y="48450"/>
                    <a:pt x="3748" y="54339"/>
                    <a:pt x="10440" y="58087"/>
                  </a:cubicBezTo>
                  <a:lnTo>
                    <a:pt x="50056" y="80840"/>
                  </a:lnTo>
                  <a:cubicBezTo>
                    <a:pt x="55410" y="84052"/>
                    <a:pt x="62370" y="85658"/>
                    <a:pt x="69062" y="85658"/>
                  </a:cubicBezTo>
                  <a:cubicBezTo>
                    <a:pt x="76022" y="85658"/>
                    <a:pt x="82714" y="84052"/>
                    <a:pt x="88068" y="80840"/>
                  </a:cubicBezTo>
                  <a:lnTo>
                    <a:pt x="124205" y="59693"/>
                  </a:lnTo>
                  <a:cubicBezTo>
                    <a:pt x="131164" y="55945"/>
                    <a:pt x="134912" y="50056"/>
                    <a:pt x="134912" y="43632"/>
                  </a:cubicBezTo>
                  <a:close/>
                  <a:moveTo>
                    <a:pt x="115638" y="44435"/>
                  </a:moveTo>
                  <a:lnTo>
                    <a:pt x="79501" y="65582"/>
                  </a:lnTo>
                  <a:cubicBezTo>
                    <a:pt x="74148" y="68794"/>
                    <a:pt x="64512" y="68794"/>
                    <a:pt x="59158" y="65582"/>
                  </a:cubicBezTo>
                  <a:lnTo>
                    <a:pt x="19541" y="42829"/>
                  </a:lnTo>
                  <a:cubicBezTo>
                    <a:pt x="19006" y="42561"/>
                    <a:pt x="18470" y="42294"/>
                    <a:pt x="18202" y="42026"/>
                  </a:cubicBezTo>
                  <a:cubicBezTo>
                    <a:pt x="18470" y="41758"/>
                    <a:pt x="18738" y="41491"/>
                    <a:pt x="19273" y="41223"/>
                  </a:cubicBezTo>
                  <a:lnTo>
                    <a:pt x="55410" y="20076"/>
                  </a:lnTo>
                  <a:cubicBezTo>
                    <a:pt x="60764" y="16864"/>
                    <a:pt x="70400" y="16864"/>
                    <a:pt x="75754" y="20076"/>
                  </a:cubicBezTo>
                  <a:lnTo>
                    <a:pt x="115371" y="42829"/>
                  </a:lnTo>
                  <a:cubicBezTo>
                    <a:pt x="115906" y="43097"/>
                    <a:pt x="116441" y="43364"/>
                    <a:pt x="116709" y="43632"/>
                  </a:cubicBezTo>
                  <a:cubicBezTo>
                    <a:pt x="116441" y="43900"/>
                    <a:pt x="116174" y="44167"/>
                    <a:pt x="115638" y="4443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" name="Google Shape;50;p2"/>
            <p:cNvSpPr/>
            <p:nvPr/>
          </p:nvSpPr>
          <p:spPr>
            <a:xfrm>
              <a:off x="7575208" y="1512132"/>
              <a:ext cx="216299" cy="132770"/>
            </a:xfrm>
            <a:custGeom>
              <a:rect b="b" l="l" r="r" t="t"/>
              <a:pathLst>
                <a:path extrusionOk="0" h="132770" w="216299">
                  <a:moveTo>
                    <a:pt x="206115" y="74683"/>
                  </a:moveTo>
                  <a:lnTo>
                    <a:pt x="84855" y="4818"/>
                  </a:lnTo>
                  <a:cubicBezTo>
                    <a:pt x="73880" y="-1606"/>
                    <a:pt x="57552" y="-1606"/>
                    <a:pt x="46576" y="4818"/>
                  </a:cubicBezTo>
                  <a:lnTo>
                    <a:pt x="10439" y="25965"/>
                  </a:lnTo>
                  <a:cubicBezTo>
                    <a:pt x="3747" y="29713"/>
                    <a:pt x="0" y="35602"/>
                    <a:pt x="0" y="42026"/>
                  </a:cubicBezTo>
                  <a:cubicBezTo>
                    <a:pt x="0" y="48450"/>
                    <a:pt x="3747" y="54339"/>
                    <a:pt x="10439" y="58087"/>
                  </a:cubicBezTo>
                  <a:lnTo>
                    <a:pt x="131699" y="127952"/>
                  </a:lnTo>
                  <a:cubicBezTo>
                    <a:pt x="137053" y="131164"/>
                    <a:pt x="144012" y="132770"/>
                    <a:pt x="150704" y="132770"/>
                  </a:cubicBezTo>
                  <a:cubicBezTo>
                    <a:pt x="157664" y="132770"/>
                    <a:pt x="164356" y="131164"/>
                    <a:pt x="169710" y="127952"/>
                  </a:cubicBezTo>
                  <a:lnTo>
                    <a:pt x="205847" y="106805"/>
                  </a:lnTo>
                  <a:cubicBezTo>
                    <a:pt x="212539" y="103057"/>
                    <a:pt x="216286" y="97168"/>
                    <a:pt x="216286" y="90744"/>
                  </a:cubicBezTo>
                  <a:cubicBezTo>
                    <a:pt x="216554" y="84320"/>
                    <a:pt x="212807" y="78431"/>
                    <a:pt x="206115" y="74683"/>
                  </a:cubicBezTo>
                  <a:close/>
                  <a:moveTo>
                    <a:pt x="197281" y="91547"/>
                  </a:moveTo>
                  <a:lnTo>
                    <a:pt x="161144" y="112694"/>
                  </a:lnTo>
                  <a:cubicBezTo>
                    <a:pt x="155791" y="115906"/>
                    <a:pt x="146154" y="115906"/>
                    <a:pt x="140800" y="112694"/>
                  </a:cubicBezTo>
                  <a:lnTo>
                    <a:pt x="19540" y="42829"/>
                  </a:lnTo>
                  <a:cubicBezTo>
                    <a:pt x="19005" y="42561"/>
                    <a:pt x="18470" y="42294"/>
                    <a:pt x="18202" y="42026"/>
                  </a:cubicBezTo>
                  <a:cubicBezTo>
                    <a:pt x="18470" y="41758"/>
                    <a:pt x="18738" y="41491"/>
                    <a:pt x="19273" y="41223"/>
                  </a:cubicBezTo>
                  <a:lnTo>
                    <a:pt x="55410" y="20076"/>
                  </a:lnTo>
                  <a:cubicBezTo>
                    <a:pt x="60764" y="16864"/>
                    <a:pt x="70400" y="16864"/>
                    <a:pt x="76021" y="20076"/>
                  </a:cubicBezTo>
                  <a:lnTo>
                    <a:pt x="197281" y="89941"/>
                  </a:lnTo>
                  <a:cubicBezTo>
                    <a:pt x="197816" y="90209"/>
                    <a:pt x="198352" y="90476"/>
                    <a:pt x="198620" y="90744"/>
                  </a:cubicBezTo>
                  <a:cubicBezTo>
                    <a:pt x="198352" y="91012"/>
                    <a:pt x="197816" y="91279"/>
                    <a:pt x="197281" y="9154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" name="Google Shape;51;p2"/>
            <p:cNvSpPr/>
            <p:nvPr/>
          </p:nvSpPr>
          <p:spPr>
            <a:xfrm>
              <a:off x="7563429" y="1613784"/>
              <a:ext cx="134657" cy="85189"/>
            </a:xfrm>
            <a:custGeom>
              <a:rect b="b" l="l" r="r" t="t"/>
              <a:pathLst>
                <a:path extrusionOk="0" h="85189" w="134657">
                  <a:moveTo>
                    <a:pt x="124472" y="27370"/>
                  </a:moveTo>
                  <a:lnTo>
                    <a:pt x="84855" y="4617"/>
                  </a:lnTo>
                  <a:cubicBezTo>
                    <a:pt x="74148" y="-1539"/>
                    <a:pt x="57284" y="-1539"/>
                    <a:pt x="46577" y="4617"/>
                  </a:cubicBezTo>
                  <a:lnTo>
                    <a:pt x="10440" y="25764"/>
                  </a:lnTo>
                  <a:cubicBezTo>
                    <a:pt x="3748" y="29512"/>
                    <a:pt x="0" y="35401"/>
                    <a:pt x="0" y="41825"/>
                  </a:cubicBezTo>
                  <a:cubicBezTo>
                    <a:pt x="0" y="48250"/>
                    <a:pt x="3748" y="54139"/>
                    <a:pt x="10440" y="57886"/>
                  </a:cubicBezTo>
                  <a:lnTo>
                    <a:pt x="50056" y="80639"/>
                  </a:lnTo>
                  <a:cubicBezTo>
                    <a:pt x="55410" y="83851"/>
                    <a:pt x="62370" y="85190"/>
                    <a:pt x="69062" y="85190"/>
                  </a:cubicBezTo>
                  <a:cubicBezTo>
                    <a:pt x="76022" y="85190"/>
                    <a:pt x="82714" y="83584"/>
                    <a:pt x="88068" y="80639"/>
                  </a:cubicBezTo>
                  <a:lnTo>
                    <a:pt x="124205" y="59492"/>
                  </a:lnTo>
                  <a:cubicBezTo>
                    <a:pt x="130897" y="55745"/>
                    <a:pt x="134644" y="49856"/>
                    <a:pt x="134644" y="43431"/>
                  </a:cubicBezTo>
                  <a:cubicBezTo>
                    <a:pt x="134912" y="37007"/>
                    <a:pt x="131164" y="31118"/>
                    <a:pt x="124472" y="27370"/>
                  </a:cubicBezTo>
                  <a:close/>
                  <a:moveTo>
                    <a:pt x="115638" y="44234"/>
                  </a:moveTo>
                  <a:lnTo>
                    <a:pt x="79501" y="65381"/>
                  </a:lnTo>
                  <a:cubicBezTo>
                    <a:pt x="74148" y="68593"/>
                    <a:pt x="64512" y="68593"/>
                    <a:pt x="59158" y="65381"/>
                  </a:cubicBezTo>
                  <a:lnTo>
                    <a:pt x="19541" y="42628"/>
                  </a:lnTo>
                  <a:cubicBezTo>
                    <a:pt x="19006" y="42361"/>
                    <a:pt x="18470" y="42093"/>
                    <a:pt x="18202" y="41825"/>
                  </a:cubicBezTo>
                  <a:cubicBezTo>
                    <a:pt x="18470" y="41558"/>
                    <a:pt x="18738" y="41290"/>
                    <a:pt x="19273" y="41022"/>
                  </a:cubicBezTo>
                  <a:lnTo>
                    <a:pt x="55410" y="19875"/>
                  </a:lnTo>
                  <a:cubicBezTo>
                    <a:pt x="60764" y="16663"/>
                    <a:pt x="70400" y="16663"/>
                    <a:pt x="75754" y="19875"/>
                  </a:cubicBezTo>
                  <a:lnTo>
                    <a:pt x="115371" y="42628"/>
                  </a:lnTo>
                  <a:cubicBezTo>
                    <a:pt x="115906" y="42896"/>
                    <a:pt x="116441" y="43164"/>
                    <a:pt x="116709" y="43431"/>
                  </a:cubicBezTo>
                  <a:cubicBezTo>
                    <a:pt x="116441" y="43699"/>
                    <a:pt x="116174" y="43967"/>
                    <a:pt x="115638" y="442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" name="Google Shape;52;p2"/>
            <p:cNvSpPr/>
            <p:nvPr/>
          </p:nvSpPr>
          <p:spPr>
            <a:xfrm>
              <a:off x="7266571" y="1117302"/>
              <a:ext cx="134691" cy="85658"/>
            </a:xfrm>
            <a:custGeom>
              <a:rect b="b" l="l" r="r" t="t"/>
              <a:pathLst>
                <a:path extrusionOk="0" h="85658" w="134691">
                  <a:moveTo>
                    <a:pt x="124472" y="27571"/>
                  </a:moveTo>
                  <a:lnTo>
                    <a:pt x="84855" y="4818"/>
                  </a:lnTo>
                  <a:cubicBezTo>
                    <a:pt x="73880" y="-1606"/>
                    <a:pt x="57552" y="-1606"/>
                    <a:pt x="46576" y="4818"/>
                  </a:cubicBezTo>
                  <a:lnTo>
                    <a:pt x="10439" y="25965"/>
                  </a:lnTo>
                  <a:cubicBezTo>
                    <a:pt x="3747" y="29713"/>
                    <a:pt x="0" y="35602"/>
                    <a:pt x="0" y="42026"/>
                  </a:cubicBezTo>
                  <a:cubicBezTo>
                    <a:pt x="0" y="48450"/>
                    <a:pt x="3747" y="54339"/>
                    <a:pt x="10439" y="58087"/>
                  </a:cubicBezTo>
                  <a:lnTo>
                    <a:pt x="50056" y="80840"/>
                  </a:lnTo>
                  <a:cubicBezTo>
                    <a:pt x="55410" y="84052"/>
                    <a:pt x="62370" y="85658"/>
                    <a:pt x="69062" y="85658"/>
                  </a:cubicBezTo>
                  <a:cubicBezTo>
                    <a:pt x="76021" y="85658"/>
                    <a:pt x="82713" y="84052"/>
                    <a:pt x="88067" y="80840"/>
                  </a:cubicBezTo>
                  <a:lnTo>
                    <a:pt x="124204" y="59693"/>
                  </a:lnTo>
                  <a:cubicBezTo>
                    <a:pt x="130896" y="55945"/>
                    <a:pt x="134644" y="50056"/>
                    <a:pt x="134644" y="43632"/>
                  </a:cubicBezTo>
                  <a:cubicBezTo>
                    <a:pt x="135179" y="37208"/>
                    <a:pt x="131164" y="31319"/>
                    <a:pt x="124472" y="27571"/>
                  </a:cubicBezTo>
                  <a:close/>
                  <a:moveTo>
                    <a:pt x="115906" y="44435"/>
                  </a:moveTo>
                  <a:lnTo>
                    <a:pt x="79769" y="65582"/>
                  </a:lnTo>
                  <a:cubicBezTo>
                    <a:pt x="74416" y="68794"/>
                    <a:pt x="64779" y="68794"/>
                    <a:pt x="59425" y="65582"/>
                  </a:cubicBezTo>
                  <a:lnTo>
                    <a:pt x="19808" y="42829"/>
                  </a:lnTo>
                  <a:cubicBezTo>
                    <a:pt x="19273" y="42561"/>
                    <a:pt x="18738" y="42294"/>
                    <a:pt x="18470" y="42026"/>
                  </a:cubicBezTo>
                  <a:cubicBezTo>
                    <a:pt x="18738" y="41758"/>
                    <a:pt x="19005" y="41491"/>
                    <a:pt x="19541" y="41223"/>
                  </a:cubicBezTo>
                  <a:lnTo>
                    <a:pt x="55678" y="20076"/>
                  </a:lnTo>
                  <a:cubicBezTo>
                    <a:pt x="61032" y="16864"/>
                    <a:pt x="70668" y="16864"/>
                    <a:pt x="76021" y="20076"/>
                  </a:cubicBezTo>
                  <a:lnTo>
                    <a:pt x="115638" y="42829"/>
                  </a:lnTo>
                  <a:cubicBezTo>
                    <a:pt x="116174" y="43097"/>
                    <a:pt x="116709" y="43364"/>
                    <a:pt x="116977" y="43632"/>
                  </a:cubicBezTo>
                  <a:cubicBezTo>
                    <a:pt x="116709" y="43900"/>
                    <a:pt x="116441" y="44167"/>
                    <a:pt x="115906" y="4443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" name="Google Shape;53;p2"/>
            <p:cNvSpPr/>
            <p:nvPr/>
          </p:nvSpPr>
          <p:spPr>
            <a:xfrm>
              <a:off x="7166190" y="1059416"/>
              <a:ext cx="134691" cy="85189"/>
            </a:xfrm>
            <a:custGeom>
              <a:rect b="b" l="l" r="r" t="t"/>
              <a:pathLst>
                <a:path extrusionOk="0" h="85189" w="134691">
                  <a:moveTo>
                    <a:pt x="124472" y="27370"/>
                  </a:moveTo>
                  <a:lnTo>
                    <a:pt x="84855" y="4617"/>
                  </a:lnTo>
                  <a:cubicBezTo>
                    <a:pt x="74148" y="-1539"/>
                    <a:pt x="57284" y="-1539"/>
                    <a:pt x="46576" y="4617"/>
                  </a:cubicBezTo>
                  <a:lnTo>
                    <a:pt x="10439" y="25764"/>
                  </a:lnTo>
                  <a:cubicBezTo>
                    <a:pt x="3747" y="29512"/>
                    <a:pt x="0" y="35401"/>
                    <a:pt x="0" y="41825"/>
                  </a:cubicBezTo>
                  <a:cubicBezTo>
                    <a:pt x="0" y="48250"/>
                    <a:pt x="3747" y="54139"/>
                    <a:pt x="10439" y="57886"/>
                  </a:cubicBezTo>
                  <a:lnTo>
                    <a:pt x="50056" y="80639"/>
                  </a:lnTo>
                  <a:cubicBezTo>
                    <a:pt x="55410" y="83851"/>
                    <a:pt x="62370" y="85190"/>
                    <a:pt x="69062" y="85190"/>
                  </a:cubicBezTo>
                  <a:cubicBezTo>
                    <a:pt x="76021" y="85190"/>
                    <a:pt x="82713" y="83584"/>
                    <a:pt x="88067" y="80639"/>
                  </a:cubicBezTo>
                  <a:lnTo>
                    <a:pt x="124204" y="59492"/>
                  </a:lnTo>
                  <a:cubicBezTo>
                    <a:pt x="130896" y="55745"/>
                    <a:pt x="134644" y="49856"/>
                    <a:pt x="134644" y="43431"/>
                  </a:cubicBezTo>
                  <a:cubicBezTo>
                    <a:pt x="135179" y="37007"/>
                    <a:pt x="131164" y="31118"/>
                    <a:pt x="124472" y="27370"/>
                  </a:cubicBezTo>
                  <a:close/>
                  <a:moveTo>
                    <a:pt x="115906" y="44502"/>
                  </a:moveTo>
                  <a:lnTo>
                    <a:pt x="79769" y="65649"/>
                  </a:lnTo>
                  <a:cubicBezTo>
                    <a:pt x="74416" y="68861"/>
                    <a:pt x="64779" y="68861"/>
                    <a:pt x="59425" y="65649"/>
                  </a:cubicBezTo>
                  <a:lnTo>
                    <a:pt x="19808" y="42896"/>
                  </a:lnTo>
                  <a:cubicBezTo>
                    <a:pt x="19273" y="42628"/>
                    <a:pt x="18738" y="42361"/>
                    <a:pt x="18470" y="42093"/>
                  </a:cubicBezTo>
                  <a:cubicBezTo>
                    <a:pt x="18738" y="41825"/>
                    <a:pt x="19005" y="41557"/>
                    <a:pt x="19541" y="41290"/>
                  </a:cubicBezTo>
                  <a:lnTo>
                    <a:pt x="55678" y="20143"/>
                  </a:lnTo>
                  <a:cubicBezTo>
                    <a:pt x="61032" y="16931"/>
                    <a:pt x="70668" y="16931"/>
                    <a:pt x="76021" y="20143"/>
                  </a:cubicBezTo>
                  <a:lnTo>
                    <a:pt x="115638" y="42896"/>
                  </a:lnTo>
                  <a:cubicBezTo>
                    <a:pt x="116174" y="43164"/>
                    <a:pt x="116709" y="43431"/>
                    <a:pt x="116977" y="43699"/>
                  </a:cubicBezTo>
                  <a:cubicBezTo>
                    <a:pt x="116709" y="43699"/>
                    <a:pt x="116441" y="43967"/>
                    <a:pt x="115906" y="4450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" name="Google Shape;54;p2"/>
            <p:cNvSpPr/>
            <p:nvPr/>
          </p:nvSpPr>
          <p:spPr>
            <a:xfrm>
              <a:off x="7661936" y="1345634"/>
              <a:ext cx="134911" cy="85658"/>
            </a:xfrm>
            <a:custGeom>
              <a:rect b="b" l="l" r="r" t="t"/>
              <a:pathLst>
                <a:path extrusionOk="0" h="85658" w="134911">
                  <a:moveTo>
                    <a:pt x="124472" y="59693"/>
                  </a:moveTo>
                  <a:cubicBezTo>
                    <a:pt x="131164" y="55945"/>
                    <a:pt x="134911" y="50056"/>
                    <a:pt x="134911" y="43632"/>
                  </a:cubicBezTo>
                  <a:cubicBezTo>
                    <a:pt x="134911" y="37208"/>
                    <a:pt x="131164" y="31319"/>
                    <a:pt x="124472" y="27571"/>
                  </a:cubicBezTo>
                  <a:lnTo>
                    <a:pt x="84855" y="4818"/>
                  </a:lnTo>
                  <a:cubicBezTo>
                    <a:pt x="73880" y="-1606"/>
                    <a:pt x="57552" y="-1606"/>
                    <a:pt x="46576" y="4818"/>
                  </a:cubicBezTo>
                  <a:lnTo>
                    <a:pt x="10439" y="25965"/>
                  </a:lnTo>
                  <a:cubicBezTo>
                    <a:pt x="3747" y="29713"/>
                    <a:pt x="0" y="35602"/>
                    <a:pt x="0" y="42026"/>
                  </a:cubicBezTo>
                  <a:cubicBezTo>
                    <a:pt x="0" y="48450"/>
                    <a:pt x="3747" y="54339"/>
                    <a:pt x="10439" y="58087"/>
                  </a:cubicBezTo>
                  <a:lnTo>
                    <a:pt x="50056" y="80840"/>
                  </a:lnTo>
                  <a:cubicBezTo>
                    <a:pt x="55410" y="84052"/>
                    <a:pt x="62370" y="85658"/>
                    <a:pt x="69062" y="85658"/>
                  </a:cubicBezTo>
                  <a:cubicBezTo>
                    <a:pt x="76021" y="85658"/>
                    <a:pt x="82713" y="84052"/>
                    <a:pt x="88067" y="80840"/>
                  </a:cubicBezTo>
                  <a:lnTo>
                    <a:pt x="124472" y="59693"/>
                  </a:lnTo>
                  <a:close/>
                  <a:moveTo>
                    <a:pt x="58890" y="65314"/>
                  </a:moveTo>
                  <a:lnTo>
                    <a:pt x="19273" y="42561"/>
                  </a:lnTo>
                  <a:cubicBezTo>
                    <a:pt x="18738" y="42294"/>
                    <a:pt x="18202" y="42026"/>
                    <a:pt x="17935" y="41758"/>
                  </a:cubicBezTo>
                  <a:cubicBezTo>
                    <a:pt x="18202" y="41491"/>
                    <a:pt x="18470" y="41223"/>
                    <a:pt x="19006" y="40955"/>
                  </a:cubicBezTo>
                  <a:lnTo>
                    <a:pt x="55143" y="19808"/>
                  </a:lnTo>
                  <a:cubicBezTo>
                    <a:pt x="60496" y="16596"/>
                    <a:pt x="70132" y="16596"/>
                    <a:pt x="75486" y="19808"/>
                  </a:cubicBezTo>
                  <a:lnTo>
                    <a:pt x="115103" y="42561"/>
                  </a:lnTo>
                  <a:cubicBezTo>
                    <a:pt x="115638" y="42829"/>
                    <a:pt x="116174" y="43097"/>
                    <a:pt x="116441" y="43364"/>
                  </a:cubicBezTo>
                  <a:cubicBezTo>
                    <a:pt x="116174" y="43632"/>
                    <a:pt x="115906" y="43900"/>
                    <a:pt x="115371" y="44167"/>
                  </a:cubicBezTo>
                  <a:lnTo>
                    <a:pt x="79234" y="65314"/>
                  </a:lnTo>
                  <a:cubicBezTo>
                    <a:pt x="74148" y="68526"/>
                    <a:pt x="64512" y="68526"/>
                    <a:pt x="58890" y="6531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" name="Google Shape;55;p2"/>
            <p:cNvSpPr/>
            <p:nvPr/>
          </p:nvSpPr>
          <p:spPr>
            <a:xfrm>
              <a:off x="7422727" y="540339"/>
              <a:ext cx="370275" cy="460521"/>
            </a:xfrm>
            <a:custGeom>
              <a:rect b="b" l="l" r="r" t="t"/>
              <a:pathLst>
                <a:path extrusionOk="0" h="460521" w="370275">
                  <a:moveTo>
                    <a:pt x="18907" y="175976"/>
                  </a:moveTo>
                  <a:cubicBezTo>
                    <a:pt x="32291" y="183739"/>
                    <a:pt x="44872" y="200870"/>
                    <a:pt x="50226" y="219073"/>
                  </a:cubicBezTo>
                  <a:cubicBezTo>
                    <a:pt x="54777" y="234866"/>
                    <a:pt x="52635" y="249321"/>
                    <a:pt x="44872" y="252801"/>
                  </a:cubicBezTo>
                  <a:cubicBezTo>
                    <a:pt x="41393" y="254407"/>
                    <a:pt x="38983" y="257351"/>
                    <a:pt x="37645" y="261099"/>
                  </a:cubicBezTo>
                  <a:cubicBezTo>
                    <a:pt x="35771" y="266452"/>
                    <a:pt x="36574" y="272877"/>
                    <a:pt x="39518" y="279301"/>
                  </a:cubicBezTo>
                  <a:cubicBezTo>
                    <a:pt x="47817" y="296433"/>
                    <a:pt x="57454" y="313029"/>
                    <a:pt x="67893" y="328822"/>
                  </a:cubicBezTo>
                  <a:cubicBezTo>
                    <a:pt x="70302" y="332570"/>
                    <a:pt x="73515" y="335514"/>
                    <a:pt x="76994" y="337656"/>
                  </a:cubicBezTo>
                  <a:cubicBezTo>
                    <a:pt x="82615" y="340868"/>
                    <a:pt x="89040" y="341136"/>
                    <a:pt x="93591" y="337656"/>
                  </a:cubicBezTo>
                  <a:cubicBezTo>
                    <a:pt x="97873" y="334711"/>
                    <a:pt x="105636" y="336050"/>
                    <a:pt x="113934" y="340600"/>
                  </a:cubicBezTo>
                  <a:cubicBezTo>
                    <a:pt x="118217" y="343009"/>
                    <a:pt x="122500" y="346489"/>
                    <a:pt x="125980" y="350237"/>
                  </a:cubicBezTo>
                  <a:cubicBezTo>
                    <a:pt x="139364" y="364424"/>
                    <a:pt x="148197" y="385303"/>
                    <a:pt x="147127" y="401364"/>
                  </a:cubicBezTo>
                  <a:cubicBezTo>
                    <a:pt x="146591" y="410197"/>
                    <a:pt x="151677" y="420369"/>
                    <a:pt x="159440" y="425991"/>
                  </a:cubicBezTo>
                  <a:cubicBezTo>
                    <a:pt x="166400" y="430809"/>
                    <a:pt x="173359" y="435360"/>
                    <a:pt x="180319" y="439642"/>
                  </a:cubicBezTo>
                  <a:cubicBezTo>
                    <a:pt x="186743" y="443390"/>
                    <a:pt x="193703" y="446870"/>
                    <a:pt x="200395" y="450082"/>
                  </a:cubicBezTo>
                  <a:cubicBezTo>
                    <a:pt x="205481" y="452491"/>
                    <a:pt x="210835" y="452223"/>
                    <a:pt x="215118" y="449279"/>
                  </a:cubicBezTo>
                  <a:cubicBezTo>
                    <a:pt x="219401" y="446334"/>
                    <a:pt x="221810" y="441249"/>
                    <a:pt x="221810" y="435092"/>
                  </a:cubicBezTo>
                  <a:cubicBezTo>
                    <a:pt x="221542" y="427329"/>
                    <a:pt x="223416" y="420905"/>
                    <a:pt x="227163" y="417425"/>
                  </a:cubicBezTo>
                  <a:cubicBezTo>
                    <a:pt x="229572" y="415283"/>
                    <a:pt x="232517" y="414480"/>
                    <a:pt x="236264" y="414748"/>
                  </a:cubicBezTo>
                  <a:cubicBezTo>
                    <a:pt x="239209" y="415016"/>
                    <a:pt x="242956" y="416354"/>
                    <a:pt x="246704" y="418763"/>
                  </a:cubicBezTo>
                  <a:cubicBezTo>
                    <a:pt x="256608" y="424385"/>
                    <a:pt x="266780" y="435360"/>
                    <a:pt x="272937" y="446870"/>
                  </a:cubicBezTo>
                  <a:cubicBezTo>
                    <a:pt x="275614" y="451688"/>
                    <a:pt x="279361" y="455703"/>
                    <a:pt x="283377" y="458112"/>
                  </a:cubicBezTo>
                  <a:cubicBezTo>
                    <a:pt x="286321" y="459719"/>
                    <a:pt x="289265" y="460522"/>
                    <a:pt x="292210" y="460522"/>
                  </a:cubicBezTo>
                  <a:cubicBezTo>
                    <a:pt x="293816" y="460522"/>
                    <a:pt x="295154" y="460254"/>
                    <a:pt x="296493" y="459986"/>
                  </a:cubicBezTo>
                  <a:cubicBezTo>
                    <a:pt x="308003" y="456239"/>
                    <a:pt x="318710" y="450350"/>
                    <a:pt x="328079" y="442319"/>
                  </a:cubicBezTo>
                  <a:cubicBezTo>
                    <a:pt x="334771" y="436698"/>
                    <a:pt x="335039" y="425188"/>
                    <a:pt x="328882" y="415016"/>
                  </a:cubicBezTo>
                  <a:cubicBezTo>
                    <a:pt x="318443" y="397884"/>
                    <a:pt x="314428" y="378343"/>
                    <a:pt x="319782" y="367368"/>
                  </a:cubicBezTo>
                  <a:cubicBezTo>
                    <a:pt x="321387" y="364156"/>
                    <a:pt x="323529" y="362015"/>
                    <a:pt x="326474" y="361212"/>
                  </a:cubicBezTo>
                  <a:cubicBezTo>
                    <a:pt x="331024" y="359873"/>
                    <a:pt x="337181" y="361212"/>
                    <a:pt x="343337" y="364692"/>
                  </a:cubicBezTo>
                  <a:lnTo>
                    <a:pt x="346282" y="366565"/>
                  </a:lnTo>
                  <a:cubicBezTo>
                    <a:pt x="351367" y="369510"/>
                    <a:pt x="356721" y="369778"/>
                    <a:pt x="361272" y="367636"/>
                  </a:cubicBezTo>
                  <a:cubicBezTo>
                    <a:pt x="365555" y="365495"/>
                    <a:pt x="368499" y="360944"/>
                    <a:pt x="369035" y="355590"/>
                  </a:cubicBezTo>
                  <a:cubicBezTo>
                    <a:pt x="370641" y="340600"/>
                    <a:pt x="370641" y="324539"/>
                    <a:pt x="369303" y="307943"/>
                  </a:cubicBezTo>
                  <a:lnTo>
                    <a:pt x="369303" y="307943"/>
                  </a:lnTo>
                  <a:cubicBezTo>
                    <a:pt x="368499" y="298574"/>
                    <a:pt x="360736" y="288670"/>
                    <a:pt x="353509" y="284655"/>
                  </a:cubicBezTo>
                  <a:cubicBezTo>
                    <a:pt x="339322" y="276624"/>
                    <a:pt x="326474" y="258957"/>
                    <a:pt x="321120" y="241023"/>
                  </a:cubicBezTo>
                  <a:cubicBezTo>
                    <a:pt x="316569" y="225230"/>
                    <a:pt x="318710" y="210775"/>
                    <a:pt x="326474" y="207295"/>
                  </a:cubicBezTo>
                  <a:cubicBezTo>
                    <a:pt x="329953" y="205689"/>
                    <a:pt x="332362" y="202744"/>
                    <a:pt x="333701" y="198997"/>
                  </a:cubicBezTo>
                  <a:cubicBezTo>
                    <a:pt x="335574" y="193643"/>
                    <a:pt x="334771" y="186951"/>
                    <a:pt x="331827" y="180794"/>
                  </a:cubicBezTo>
                  <a:cubicBezTo>
                    <a:pt x="323529" y="163663"/>
                    <a:pt x="313892" y="147067"/>
                    <a:pt x="303453" y="131273"/>
                  </a:cubicBezTo>
                  <a:cubicBezTo>
                    <a:pt x="301044" y="127526"/>
                    <a:pt x="297831" y="124581"/>
                    <a:pt x="294352" y="122440"/>
                  </a:cubicBezTo>
                  <a:cubicBezTo>
                    <a:pt x="288462" y="119228"/>
                    <a:pt x="282306" y="118960"/>
                    <a:pt x="277488" y="122440"/>
                  </a:cubicBezTo>
                  <a:cubicBezTo>
                    <a:pt x="273473" y="125384"/>
                    <a:pt x="265442" y="124046"/>
                    <a:pt x="257144" y="119495"/>
                  </a:cubicBezTo>
                  <a:cubicBezTo>
                    <a:pt x="252861" y="117086"/>
                    <a:pt x="248578" y="113606"/>
                    <a:pt x="244831" y="109859"/>
                  </a:cubicBezTo>
                  <a:cubicBezTo>
                    <a:pt x="231447" y="95672"/>
                    <a:pt x="222613" y="74525"/>
                    <a:pt x="223683" y="58732"/>
                  </a:cubicBezTo>
                  <a:cubicBezTo>
                    <a:pt x="224219" y="49898"/>
                    <a:pt x="218865" y="39726"/>
                    <a:pt x="211371" y="34105"/>
                  </a:cubicBezTo>
                  <a:cubicBezTo>
                    <a:pt x="204411" y="29019"/>
                    <a:pt x="197451" y="24468"/>
                    <a:pt x="190223" y="20453"/>
                  </a:cubicBezTo>
                  <a:cubicBezTo>
                    <a:pt x="183531" y="16706"/>
                    <a:pt x="176839" y="13226"/>
                    <a:pt x="170147" y="10281"/>
                  </a:cubicBezTo>
                  <a:cubicBezTo>
                    <a:pt x="165062" y="7872"/>
                    <a:pt x="159708" y="8140"/>
                    <a:pt x="155425" y="11084"/>
                  </a:cubicBezTo>
                  <a:cubicBezTo>
                    <a:pt x="151142" y="14029"/>
                    <a:pt x="148733" y="19115"/>
                    <a:pt x="148733" y="25271"/>
                  </a:cubicBezTo>
                  <a:cubicBezTo>
                    <a:pt x="149001" y="33034"/>
                    <a:pt x="147127" y="39459"/>
                    <a:pt x="143379" y="42938"/>
                  </a:cubicBezTo>
                  <a:cubicBezTo>
                    <a:pt x="140970" y="45080"/>
                    <a:pt x="138025" y="45883"/>
                    <a:pt x="134278" y="45615"/>
                  </a:cubicBezTo>
                  <a:cubicBezTo>
                    <a:pt x="131333" y="45348"/>
                    <a:pt x="127586" y="44009"/>
                    <a:pt x="123838" y="41868"/>
                  </a:cubicBezTo>
                  <a:cubicBezTo>
                    <a:pt x="113934" y="36246"/>
                    <a:pt x="103762" y="25271"/>
                    <a:pt x="97606" y="13761"/>
                  </a:cubicBezTo>
                  <a:cubicBezTo>
                    <a:pt x="94929" y="8943"/>
                    <a:pt x="91181" y="4928"/>
                    <a:pt x="86899" y="2519"/>
                  </a:cubicBezTo>
                  <a:cubicBezTo>
                    <a:pt x="82615" y="109"/>
                    <a:pt x="77797" y="-694"/>
                    <a:pt x="73782" y="645"/>
                  </a:cubicBezTo>
                  <a:cubicBezTo>
                    <a:pt x="62004" y="4392"/>
                    <a:pt x="51564" y="10281"/>
                    <a:pt x="42195" y="18312"/>
                  </a:cubicBezTo>
                  <a:cubicBezTo>
                    <a:pt x="35503" y="23933"/>
                    <a:pt x="34968" y="35443"/>
                    <a:pt x="41393" y="45615"/>
                  </a:cubicBezTo>
                  <a:cubicBezTo>
                    <a:pt x="51832" y="62747"/>
                    <a:pt x="55847" y="82288"/>
                    <a:pt x="50494" y="93263"/>
                  </a:cubicBezTo>
                  <a:cubicBezTo>
                    <a:pt x="49155" y="96207"/>
                    <a:pt x="47014" y="98081"/>
                    <a:pt x="44337" y="98884"/>
                  </a:cubicBezTo>
                  <a:cubicBezTo>
                    <a:pt x="39251" y="100490"/>
                    <a:pt x="32024" y="98616"/>
                    <a:pt x="24261" y="94333"/>
                  </a:cubicBezTo>
                  <a:cubicBezTo>
                    <a:pt x="17033" y="90318"/>
                    <a:pt x="11680" y="91924"/>
                    <a:pt x="9003" y="92995"/>
                  </a:cubicBezTo>
                  <a:cubicBezTo>
                    <a:pt x="4720" y="95136"/>
                    <a:pt x="1776" y="99687"/>
                    <a:pt x="1241" y="105308"/>
                  </a:cubicBezTo>
                  <a:cubicBezTo>
                    <a:pt x="-366" y="120298"/>
                    <a:pt x="-366" y="136359"/>
                    <a:pt x="973" y="152956"/>
                  </a:cubicBezTo>
                  <a:cubicBezTo>
                    <a:pt x="2846" y="161789"/>
                    <a:pt x="11412" y="171693"/>
                    <a:pt x="18907" y="175976"/>
                  </a:cubicBezTo>
                  <a:close/>
                  <a:moveTo>
                    <a:pt x="19442" y="110394"/>
                  </a:moveTo>
                  <a:cubicBezTo>
                    <a:pt x="30686" y="116283"/>
                    <a:pt x="41660" y="117889"/>
                    <a:pt x="50762" y="114945"/>
                  </a:cubicBezTo>
                  <a:cubicBezTo>
                    <a:pt x="58256" y="112536"/>
                    <a:pt x="64146" y="107450"/>
                    <a:pt x="67625" y="99687"/>
                  </a:cubicBezTo>
                  <a:cubicBezTo>
                    <a:pt x="75388" y="83091"/>
                    <a:pt x="71373" y="57929"/>
                    <a:pt x="57454" y="35176"/>
                  </a:cubicBezTo>
                  <a:cubicBezTo>
                    <a:pt x="56115" y="32767"/>
                    <a:pt x="55579" y="30893"/>
                    <a:pt x="55579" y="29822"/>
                  </a:cubicBezTo>
                  <a:cubicBezTo>
                    <a:pt x="62539" y="23933"/>
                    <a:pt x="70570" y="19650"/>
                    <a:pt x="79135" y="16706"/>
                  </a:cubicBezTo>
                  <a:cubicBezTo>
                    <a:pt x="80207" y="17241"/>
                    <a:pt x="81812" y="18847"/>
                    <a:pt x="82883" y="20989"/>
                  </a:cubicBezTo>
                  <a:cubicBezTo>
                    <a:pt x="90646" y="35443"/>
                    <a:pt x="102960" y="48560"/>
                    <a:pt x="115808" y="56055"/>
                  </a:cubicBezTo>
                  <a:cubicBezTo>
                    <a:pt x="121965" y="59535"/>
                    <a:pt x="127586" y="61676"/>
                    <a:pt x="133207" y="62212"/>
                  </a:cubicBezTo>
                  <a:cubicBezTo>
                    <a:pt x="142041" y="63282"/>
                    <a:pt x="150071" y="60605"/>
                    <a:pt x="156228" y="54984"/>
                  </a:cubicBezTo>
                  <a:cubicBezTo>
                    <a:pt x="162920" y="48827"/>
                    <a:pt x="166935" y="38923"/>
                    <a:pt x="167203" y="27413"/>
                  </a:cubicBezTo>
                  <a:cubicBezTo>
                    <a:pt x="172021" y="29822"/>
                    <a:pt x="177107" y="32231"/>
                    <a:pt x="181926" y="35176"/>
                  </a:cubicBezTo>
                  <a:cubicBezTo>
                    <a:pt x="188350" y="38923"/>
                    <a:pt x="195042" y="43206"/>
                    <a:pt x="201466" y="47757"/>
                  </a:cubicBezTo>
                  <a:cubicBezTo>
                    <a:pt x="204411" y="49898"/>
                    <a:pt x="206552" y="54449"/>
                    <a:pt x="206284" y="56858"/>
                  </a:cubicBezTo>
                  <a:cubicBezTo>
                    <a:pt x="205214" y="77469"/>
                    <a:pt x="215653" y="103167"/>
                    <a:pt x="232249" y="121101"/>
                  </a:cubicBezTo>
                  <a:cubicBezTo>
                    <a:pt x="237068" y="126455"/>
                    <a:pt x="242689" y="130738"/>
                    <a:pt x="248578" y="133950"/>
                  </a:cubicBezTo>
                  <a:cubicBezTo>
                    <a:pt x="262230" y="141713"/>
                    <a:pt x="275881" y="143051"/>
                    <a:pt x="286053" y="137430"/>
                  </a:cubicBezTo>
                  <a:cubicBezTo>
                    <a:pt x="286857" y="137965"/>
                    <a:pt x="287927" y="139036"/>
                    <a:pt x="288730" y="140375"/>
                  </a:cubicBezTo>
                  <a:cubicBezTo>
                    <a:pt x="298634" y="155365"/>
                    <a:pt x="308003" y="171426"/>
                    <a:pt x="316034" y="187754"/>
                  </a:cubicBezTo>
                  <a:cubicBezTo>
                    <a:pt x="316837" y="189360"/>
                    <a:pt x="317105" y="190699"/>
                    <a:pt x="317105" y="191502"/>
                  </a:cubicBezTo>
                  <a:cubicBezTo>
                    <a:pt x="302382" y="200067"/>
                    <a:pt x="297296" y="221214"/>
                    <a:pt x="304256" y="245306"/>
                  </a:cubicBezTo>
                  <a:cubicBezTo>
                    <a:pt x="310680" y="267791"/>
                    <a:pt x="326741" y="288938"/>
                    <a:pt x="344675" y="299110"/>
                  </a:cubicBezTo>
                  <a:cubicBezTo>
                    <a:pt x="347620" y="300716"/>
                    <a:pt x="351367" y="306069"/>
                    <a:pt x="351635" y="308746"/>
                  </a:cubicBezTo>
                  <a:cubicBezTo>
                    <a:pt x="352974" y="322666"/>
                    <a:pt x="352974" y="336050"/>
                    <a:pt x="351903" y="348631"/>
                  </a:cubicBezTo>
                  <a:cubicBezTo>
                    <a:pt x="341196" y="342474"/>
                    <a:pt x="330221" y="340868"/>
                    <a:pt x="321120" y="343812"/>
                  </a:cubicBezTo>
                  <a:cubicBezTo>
                    <a:pt x="313357" y="346222"/>
                    <a:pt x="307468" y="351575"/>
                    <a:pt x="303721" y="359338"/>
                  </a:cubicBezTo>
                  <a:cubicBezTo>
                    <a:pt x="295958" y="375934"/>
                    <a:pt x="299973" y="401364"/>
                    <a:pt x="313892" y="423849"/>
                  </a:cubicBezTo>
                  <a:cubicBezTo>
                    <a:pt x="315230" y="426258"/>
                    <a:pt x="315766" y="428132"/>
                    <a:pt x="315766" y="429203"/>
                  </a:cubicBezTo>
                  <a:cubicBezTo>
                    <a:pt x="308806" y="435092"/>
                    <a:pt x="300776" y="439375"/>
                    <a:pt x="292210" y="442319"/>
                  </a:cubicBezTo>
                  <a:cubicBezTo>
                    <a:pt x="292210" y="442319"/>
                    <a:pt x="292210" y="442319"/>
                    <a:pt x="292210" y="442319"/>
                  </a:cubicBezTo>
                  <a:cubicBezTo>
                    <a:pt x="291139" y="441784"/>
                    <a:pt x="289533" y="440178"/>
                    <a:pt x="288462" y="438036"/>
                  </a:cubicBezTo>
                  <a:cubicBezTo>
                    <a:pt x="280700" y="423582"/>
                    <a:pt x="268386" y="410465"/>
                    <a:pt x="255538" y="402970"/>
                  </a:cubicBezTo>
                  <a:cubicBezTo>
                    <a:pt x="249381" y="399490"/>
                    <a:pt x="243760" y="397349"/>
                    <a:pt x="238139" y="396813"/>
                  </a:cubicBezTo>
                  <a:cubicBezTo>
                    <a:pt x="236800" y="396546"/>
                    <a:pt x="235729" y="396546"/>
                    <a:pt x="234391" y="396546"/>
                  </a:cubicBezTo>
                  <a:cubicBezTo>
                    <a:pt x="226896" y="396546"/>
                    <a:pt x="220203" y="398955"/>
                    <a:pt x="215118" y="404041"/>
                  </a:cubicBezTo>
                  <a:cubicBezTo>
                    <a:pt x="208426" y="410197"/>
                    <a:pt x="204411" y="420102"/>
                    <a:pt x="204143" y="431612"/>
                  </a:cubicBezTo>
                  <a:cubicBezTo>
                    <a:pt x="199057" y="429203"/>
                    <a:pt x="194239" y="426526"/>
                    <a:pt x="189420" y="423849"/>
                  </a:cubicBezTo>
                  <a:cubicBezTo>
                    <a:pt x="182996" y="420102"/>
                    <a:pt x="176304" y="415819"/>
                    <a:pt x="169880" y="411268"/>
                  </a:cubicBezTo>
                  <a:cubicBezTo>
                    <a:pt x="166935" y="409127"/>
                    <a:pt x="164794" y="404576"/>
                    <a:pt x="165062" y="402167"/>
                  </a:cubicBezTo>
                  <a:cubicBezTo>
                    <a:pt x="166132" y="381288"/>
                    <a:pt x="155960" y="355858"/>
                    <a:pt x="139097" y="337923"/>
                  </a:cubicBezTo>
                  <a:cubicBezTo>
                    <a:pt x="134278" y="332570"/>
                    <a:pt x="128657" y="328287"/>
                    <a:pt x="122768" y="325075"/>
                  </a:cubicBezTo>
                  <a:cubicBezTo>
                    <a:pt x="109116" y="317312"/>
                    <a:pt x="95464" y="315974"/>
                    <a:pt x="85292" y="321595"/>
                  </a:cubicBezTo>
                  <a:cubicBezTo>
                    <a:pt x="84489" y="321059"/>
                    <a:pt x="83419" y="319721"/>
                    <a:pt x="82615" y="318650"/>
                  </a:cubicBezTo>
                  <a:cubicBezTo>
                    <a:pt x="72711" y="303660"/>
                    <a:pt x="63343" y="287599"/>
                    <a:pt x="55579" y="271271"/>
                  </a:cubicBezTo>
                  <a:cubicBezTo>
                    <a:pt x="54777" y="269665"/>
                    <a:pt x="54509" y="268326"/>
                    <a:pt x="54509" y="267523"/>
                  </a:cubicBezTo>
                  <a:cubicBezTo>
                    <a:pt x="69231" y="259225"/>
                    <a:pt x="74317" y="237811"/>
                    <a:pt x="67358" y="213719"/>
                  </a:cubicBezTo>
                  <a:cubicBezTo>
                    <a:pt x="60666" y="191234"/>
                    <a:pt x="45408" y="170355"/>
                    <a:pt x="28009" y="160451"/>
                  </a:cubicBezTo>
                  <a:cubicBezTo>
                    <a:pt x="23993" y="158309"/>
                    <a:pt x="20246" y="152956"/>
                    <a:pt x="19978" y="150279"/>
                  </a:cubicBezTo>
                  <a:cubicBezTo>
                    <a:pt x="18372" y="136627"/>
                    <a:pt x="18372" y="123243"/>
                    <a:pt x="19442" y="11039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" name="Google Shape;56;p2"/>
            <p:cNvSpPr/>
            <p:nvPr/>
          </p:nvSpPr>
          <p:spPr>
            <a:xfrm>
              <a:off x="7541212" y="686794"/>
              <a:ext cx="135179" cy="168448"/>
            </a:xfrm>
            <a:custGeom>
              <a:rect b="b" l="l" r="r" t="t"/>
              <a:pathLst>
                <a:path extrusionOk="0" h="168448" w="135179">
                  <a:moveTo>
                    <a:pt x="62905" y="159079"/>
                  </a:moveTo>
                  <a:cubicBezTo>
                    <a:pt x="73612" y="165236"/>
                    <a:pt x="84052" y="168448"/>
                    <a:pt x="93689" y="168448"/>
                  </a:cubicBezTo>
                  <a:cubicBezTo>
                    <a:pt x="100916" y="168448"/>
                    <a:pt x="107608" y="166842"/>
                    <a:pt x="113497" y="163362"/>
                  </a:cubicBezTo>
                  <a:cubicBezTo>
                    <a:pt x="127417" y="155332"/>
                    <a:pt x="135179" y="139271"/>
                    <a:pt x="135179" y="118124"/>
                  </a:cubicBezTo>
                  <a:cubicBezTo>
                    <a:pt x="135179" y="78239"/>
                    <a:pt x="107073" y="29254"/>
                    <a:pt x="72274" y="9178"/>
                  </a:cubicBezTo>
                  <a:cubicBezTo>
                    <a:pt x="53804" y="-1530"/>
                    <a:pt x="35870" y="-2868"/>
                    <a:pt x="21682" y="5162"/>
                  </a:cubicBezTo>
                  <a:cubicBezTo>
                    <a:pt x="7763" y="13193"/>
                    <a:pt x="0" y="29254"/>
                    <a:pt x="0" y="50401"/>
                  </a:cubicBezTo>
                  <a:cubicBezTo>
                    <a:pt x="0" y="90018"/>
                    <a:pt x="28107" y="139003"/>
                    <a:pt x="62905" y="159079"/>
                  </a:cubicBezTo>
                  <a:close/>
                  <a:moveTo>
                    <a:pt x="30516" y="20153"/>
                  </a:moveTo>
                  <a:cubicBezTo>
                    <a:pt x="38814" y="15334"/>
                    <a:pt x="50592" y="16940"/>
                    <a:pt x="63441" y="24168"/>
                  </a:cubicBezTo>
                  <a:cubicBezTo>
                    <a:pt x="92886" y="41032"/>
                    <a:pt x="117513" y="84128"/>
                    <a:pt x="117513" y="117856"/>
                  </a:cubicBezTo>
                  <a:cubicBezTo>
                    <a:pt x="117513" y="132579"/>
                    <a:pt x="112962" y="143018"/>
                    <a:pt x="104664" y="147837"/>
                  </a:cubicBezTo>
                  <a:cubicBezTo>
                    <a:pt x="96365" y="152655"/>
                    <a:pt x="84588" y="151049"/>
                    <a:pt x="71739" y="143821"/>
                  </a:cubicBezTo>
                  <a:cubicBezTo>
                    <a:pt x="42294" y="126958"/>
                    <a:pt x="17667" y="83861"/>
                    <a:pt x="17667" y="50133"/>
                  </a:cubicBezTo>
                  <a:cubicBezTo>
                    <a:pt x="17667" y="35410"/>
                    <a:pt x="22218" y="24703"/>
                    <a:pt x="30516" y="2015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" name="Google Shape;57;p2"/>
            <p:cNvSpPr/>
            <p:nvPr/>
          </p:nvSpPr>
          <p:spPr>
            <a:xfrm>
              <a:off x="7769240" y="585409"/>
              <a:ext cx="212613" cy="263408"/>
            </a:xfrm>
            <a:custGeom>
              <a:rect b="b" l="l" r="r" t="t"/>
              <a:pathLst>
                <a:path extrusionOk="0" h="263408" w="212613">
                  <a:moveTo>
                    <a:pt x="12083" y="106280"/>
                  </a:moveTo>
                  <a:cubicBezTo>
                    <a:pt x="18507" y="110027"/>
                    <a:pt x="24931" y="118861"/>
                    <a:pt x="27341" y="127694"/>
                  </a:cubicBezTo>
                  <a:cubicBezTo>
                    <a:pt x="29750" y="135993"/>
                    <a:pt x="27876" y="141079"/>
                    <a:pt x="26538" y="141614"/>
                  </a:cubicBezTo>
                  <a:cubicBezTo>
                    <a:pt x="23593" y="142952"/>
                    <a:pt x="21452" y="145361"/>
                    <a:pt x="20381" y="148306"/>
                  </a:cubicBezTo>
                  <a:cubicBezTo>
                    <a:pt x="19042" y="152321"/>
                    <a:pt x="19578" y="157139"/>
                    <a:pt x="21719" y="161422"/>
                  </a:cubicBezTo>
                  <a:cubicBezTo>
                    <a:pt x="26270" y="170791"/>
                    <a:pt x="31623" y="180160"/>
                    <a:pt x="37513" y="189261"/>
                  </a:cubicBezTo>
                  <a:cubicBezTo>
                    <a:pt x="39118" y="191938"/>
                    <a:pt x="41528" y="194079"/>
                    <a:pt x="43937" y="195418"/>
                  </a:cubicBezTo>
                  <a:cubicBezTo>
                    <a:pt x="48487" y="198095"/>
                    <a:pt x="53574" y="198095"/>
                    <a:pt x="57321" y="195418"/>
                  </a:cubicBezTo>
                  <a:cubicBezTo>
                    <a:pt x="57856" y="195150"/>
                    <a:pt x="60533" y="194882"/>
                    <a:pt x="64281" y="197292"/>
                  </a:cubicBezTo>
                  <a:cubicBezTo>
                    <a:pt x="66422" y="198362"/>
                    <a:pt x="68296" y="199968"/>
                    <a:pt x="70170" y="201842"/>
                  </a:cubicBezTo>
                  <a:cubicBezTo>
                    <a:pt x="76862" y="209070"/>
                    <a:pt x="81144" y="219242"/>
                    <a:pt x="80877" y="227004"/>
                  </a:cubicBezTo>
                  <a:cubicBezTo>
                    <a:pt x="80609" y="233161"/>
                    <a:pt x="84089" y="240121"/>
                    <a:pt x="89175" y="243868"/>
                  </a:cubicBezTo>
                  <a:cubicBezTo>
                    <a:pt x="92923" y="246545"/>
                    <a:pt x="96938" y="249222"/>
                    <a:pt x="101220" y="251631"/>
                  </a:cubicBezTo>
                  <a:cubicBezTo>
                    <a:pt x="105236" y="254040"/>
                    <a:pt x="108984" y="255914"/>
                    <a:pt x="112731" y="257520"/>
                  </a:cubicBezTo>
                  <a:cubicBezTo>
                    <a:pt x="116746" y="259394"/>
                    <a:pt x="121297" y="259126"/>
                    <a:pt x="124777" y="256717"/>
                  </a:cubicBezTo>
                  <a:cubicBezTo>
                    <a:pt x="128257" y="254308"/>
                    <a:pt x="130398" y="250293"/>
                    <a:pt x="130130" y="245474"/>
                  </a:cubicBezTo>
                  <a:cubicBezTo>
                    <a:pt x="130130" y="241727"/>
                    <a:pt x="130933" y="239585"/>
                    <a:pt x="131737" y="238782"/>
                  </a:cubicBezTo>
                  <a:cubicBezTo>
                    <a:pt x="132004" y="238515"/>
                    <a:pt x="132272" y="238247"/>
                    <a:pt x="133610" y="238247"/>
                  </a:cubicBezTo>
                  <a:cubicBezTo>
                    <a:pt x="134145" y="238247"/>
                    <a:pt x="135752" y="238515"/>
                    <a:pt x="137893" y="239853"/>
                  </a:cubicBezTo>
                  <a:cubicBezTo>
                    <a:pt x="142711" y="242797"/>
                    <a:pt x="147797" y="248151"/>
                    <a:pt x="151009" y="253772"/>
                  </a:cubicBezTo>
                  <a:cubicBezTo>
                    <a:pt x="152883" y="256985"/>
                    <a:pt x="155293" y="259929"/>
                    <a:pt x="158237" y="261535"/>
                  </a:cubicBezTo>
                  <a:cubicBezTo>
                    <a:pt x="160378" y="262874"/>
                    <a:pt x="162787" y="263409"/>
                    <a:pt x="165197" y="263409"/>
                  </a:cubicBezTo>
                  <a:cubicBezTo>
                    <a:pt x="166535" y="263409"/>
                    <a:pt x="167606" y="263141"/>
                    <a:pt x="168944" y="262874"/>
                  </a:cubicBezTo>
                  <a:cubicBezTo>
                    <a:pt x="175904" y="260464"/>
                    <a:pt x="182328" y="256985"/>
                    <a:pt x="187682" y="252434"/>
                  </a:cubicBezTo>
                  <a:cubicBezTo>
                    <a:pt x="193035" y="248151"/>
                    <a:pt x="193571" y="239585"/>
                    <a:pt x="189020" y="232090"/>
                  </a:cubicBezTo>
                  <a:cubicBezTo>
                    <a:pt x="183399" y="222721"/>
                    <a:pt x="182328" y="213620"/>
                    <a:pt x="184202" y="209337"/>
                  </a:cubicBezTo>
                  <a:cubicBezTo>
                    <a:pt x="184738" y="208267"/>
                    <a:pt x="185273" y="207999"/>
                    <a:pt x="185540" y="207999"/>
                  </a:cubicBezTo>
                  <a:cubicBezTo>
                    <a:pt x="186611" y="207731"/>
                    <a:pt x="188753" y="207999"/>
                    <a:pt x="191430" y="209337"/>
                  </a:cubicBezTo>
                  <a:lnTo>
                    <a:pt x="193303" y="210408"/>
                  </a:lnTo>
                  <a:cubicBezTo>
                    <a:pt x="197318" y="212549"/>
                    <a:pt x="201601" y="212817"/>
                    <a:pt x="205349" y="210943"/>
                  </a:cubicBezTo>
                  <a:cubicBezTo>
                    <a:pt x="209096" y="209070"/>
                    <a:pt x="211238" y="205590"/>
                    <a:pt x="211773" y="201039"/>
                  </a:cubicBezTo>
                  <a:cubicBezTo>
                    <a:pt x="212844" y="192473"/>
                    <a:pt x="212844" y="183372"/>
                    <a:pt x="212041" y="174003"/>
                  </a:cubicBezTo>
                  <a:cubicBezTo>
                    <a:pt x="211506" y="167311"/>
                    <a:pt x="206152" y="160887"/>
                    <a:pt x="201334" y="157942"/>
                  </a:cubicBezTo>
                  <a:cubicBezTo>
                    <a:pt x="194374" y="153927"/>
                    <a:pt x="187950" y="145094"/>
                    <a:pt x="185273" y="136260"/>
                  </a:cubicBezTo>
                  <a:cubicBezTo>
                    <a:pt x="182863" y="127962"/>
                    <a:pt x="184738" y="122876"/>
                    <a:pt x="186076" y="122341"/>
                  </a:cubicBezTo>
                  <a:cubicBezTo>
                    <a:pt x="189020" y="121002"/>
                    <a:pt x="191162" y="118593"/>
                    <a:pt x="192232" y="115381"/>
                  </a:cubicBezTo>
                  <a:cubicBezTo>
                    <a:pt x="193571" y="111366"/>
                    <a:pt x="193035" y="106815"/>
                    <a:pt x="190894" y="102265"/>
                  </a:cubicBezTo>
                  <a:cubicBezTo>
                    <a:pt x="186076" y="92628"/>
                    <a:pt x="180722" y="83259"/>
                    <a:pt x="175101" y="74426"/>
                  </a:cubicBezTo>
                  <a:cubicBezTo>
                    <a:pt x="173494" y="71749"/>
                    <a:pt x="171086" y="69875"/>
                    <a:pt x="168677" y="68269"/>
                  </a:cubicBezTo>
                  <a:cubicBezTo>
                    <a:pt x="164126" y="65592"/>
                    <a:pt x="159040" y="65592"/>
                    <a:pt x="155293" y="68269"/>
                  </a:cubicBezTo>
                  <a:cubicBezTo>
                    <a:pt x="154757" y="68537"/>
                    <a:pt x="152348" y="68537"/>
                    <a:pt x="148333" y="66395"/>
                  </a:cubicBezTo>
                  <a:cubicBezTo>
                    <a:pt x="146191" y="65325"/>
                    <a:pt x="144317" y="63719"/>
                    <a:pt x="142444" y="61577"/>
                  </a:cubicBezTo>
                  <a:cubicBezTo>
                    <a:pt x="135752" y="54350"/>
                    <a:pt x="131469" y="44178"/>
                    <a:pt x="131737" y="36415"/>
                  </a:cubicBezTo>
                  <a:cubicBezTo>
                    <a:pt x="132004" y="30258"/>
                    <a:pt x="128524" y="23299"/>
                    <a:pt x="123171" y="19551"/>
                  </a:cubicBezTo>
                  <a:cubicBezTo>
                    <a:pt x="119156" y="16874"/>
                    <a:pt x="115140" y="14197"/>
                    <a:pt x="111125" y="11788"/>
                  </a:cubicBezTo>
                  <a:cubicBezTo>
                    <a:pt x="107377" y="9647"/>
                    <a:pt x="103362" y="7505"/>
                    <a:pt x="99615" y="5899"/>
                  </a:cubicBezTo>
                  <a:cubicBezTo>
                    <a:pt x="95599" y="4026"/>
                    <a:pt x="91316" y="4293"/>
                    <a:pt x="87836" y="6702"/>
                  </a:cubicBezTo>
                  <a:cubicBezTo>
                    <a:pt x="84357" y="9112"/>
                    <a:pt x="82215" y="13127"/>
                    <a:pt x="82483" y="17945"/>
                  </a:cubicBezTo>
                  <a:cubicBezTo>
                    <a:pt x="82483" y="21693"/>
                    <a:pt x="81680" y="23834"/>
                    <a:pt x="80877" y="24637"/>
                  </a:cubicBezTo>
                  <a:cubicBezTo>
                    <a:pt x="80609" y="24905"/>
                    <a:pt x="80342" y="25172"/>
                    <a:pt x="79003" y="25172"/>
                  </a:cubicBezTo>
                  <a:cubicBezTo>
                    <a:pt x="78467" y="25172"/>
                    <a:pt x="77129" y="24905"/>
                    <a:pt x="74720" y="23566"/>
                  </a:cubicBezTo>
                  <a:cubicBezTo>
                    <a:pt x="69902" y="20622"/>
                    <a:pt x="64816" y="15268"/>
                    <a:pt x="61604" y="9647"/>
                  </a:cubicBezTo>
                  <a:cubicBezTo>
                    <a:pt x="59730" y="6435"/>
                    <a:pt x="57321" y="3490"/>
                    <a:pt x="54109" y="1884"/>
                  </a:cubicBezTo>
                  <a:cubicBezTo>
                    <a:pt x="50629" y="10"/>
                    <a:pt x="47149" y="-525"/>
                    <a:pt x="43669" y="546"/>
                  </a:cubicBezTo>
                  <a:cubicBezTo>
                    <a:pt x="36710" y="2687"/>
                    <a:pt x="30553" y="6167"/>
                    <a:pt x="24931" y="10985"/>
                  </a:cubicBezTo>
                  <a:cubicBezTo>
                    <a:pt x="19578" y="15536"/>
                    <a:pt x="19042" y="23834"/>
                    <a:pt x="23593" y="31329"/>
                  </a:cubicBezTo>
                  <a:cubicBezTo>
                    <a:pt x="29214" y="40698"/>
                    <a:pt x="30285" y="49799"/>
                    <a:pt x="28411" y="53814"/>
                  </a:cubicBezTo>
                  <a:cubicBezTo>
                    <a:pt x="27876" y="54617"/>
                    <a:pt x="27608" y="54885"/>
                    <a:pt x="27341" y="54885"/>
                  </a:cubicBezTo>
                  <a:cubicBezTo>
                    <a:pt x="26002" y="55153"/>
                    <a:pt x="23325" y="54885"/>
                    <a:pt x="19310" y="52744"/>
                  </a:cubicBezTo>
                  <a:cubicBezTo>
                    <a:pt x="15295" y="50334"/>
                    <a:pt x="10745" y="50067"/>
                    <a:pt x="7265" y="51941"/>
                  </a:cubicBezTo>
                  <a:cubicBezTo>
                    <a:pt x="3785" y="53814"/>
                    <a:pt x="1376" y="57294"/>
                    <a:pt x="840" y="61845"/>
                  </a:cubicBezTo>
                  <a:cubicBezTo>
                    <a:pt x="-231" y="70411"/>
                    <a:pt x="-231" y="79512"/>
                    <a:pt x="573" y="88881"/>
                  </a:cubicBezTo>
                  <a:cubicBezTo>
                    <a:pt x="1376" y="96911"/>
                    <a:pt x="6997" y="103335"/>
                    <a:pt x="12083" y="106280"/>
                  </a:cubicBezTo>
                  <a:close/>
                  <a:moveTo>
                    <a:pt x="17972" y="72284"/>
                  </a:moveTo>
                  <a:cubicBezTo>
                    <a:pt x="23325" y="73890"/>
                    <a:pt x="28411" y="74158"/>
                    <a:pt x="32962" y="72820"/>
                  </a:cubicBezTo>
                  <a:cubicBezTo>
                    <a:pt x="38048" y="71214"/>
                    <a:pt x="42330" y="67466"/>
                    <a:pt x="44740" y="62380"/>
                  </a:cubicBezTo>
                  <a:cubicBezTo>
                    <a:pt x="49558" y="52208"/>
                    <a:pt x="47417" y="36950"/>
                    <a:pt x="39118" y="23566"/>
                  </a:cubicBezTo>
                  <a:cubicBezTo>
                    <a:pt x="41260" y="21960"/>
                    <a:pt x="43669" y="20622"/>
                    <a:pt x="46346" y="19551"/>
                  </a:cubicBezTo>
                  <a:cubicBezTo>
                    <a:pt x="50897" y="28117"/>
                    <a:pt x="58391" y="35612"/>
                    <a:pt x="65887" y="40163"/>
                  </a:cubicBezTo>
                  <a:cubicBezTo>
                    <a:pt x="69635" y="42304"/>
                    <a:pt x="73382" y="43642"/>
                    <a:pt x="77129" y="44178"/>
                  </a:cubicBezTo>
                  <a:cubicBezTo>
                    <a:pt x="83019" y="44713"/>
                    <a:pt x="88640" y="43107"/>
                    <a:pt x="92923" y="39092"/>
                  </a:cubicBezTo>
                  <a:cubicBezTo>
                    <a:pt x="96135" y="36147"/>
                    <a:pt x="98544" y="31864"/>
                    <a:pt x="99615" y="27046"/>
                  </a:cubicBezTo>
                  <a:cubicBezTo>
                    <a:pt x="100685" y="27582"/>
                    <a:pt x="101488" y="28117"/>
                    <a:pt x="102559" y="28652"/>
                  </a:cubicBezTo>
                  <a:lnTo>
                    <a:pt x="102559" y="28652"/>
                  </a:lnTo>
                  <a:cubicBezTo>
                    <a:pt x="106039" y="30794"/>
                    <a:pt x="109519" y="32935"/>
                    <a:pt x="112999" y="35344"/>
                  </a:cubicBezTo>
                  <a:cubicBezTo>
                    <a:pt x="113534" y="35612"/>
                    <a:pt x="114069" y="36683"/>
                    <a:pt x="114069" y="36950"/>
                  </a:cubicBezTo>
                  <a:cubicBezTo>
                    <a:pt x="113266" y="49531"/>
                    <a:pt x="119423" y="64522"/>
                    <a:pt x="129595" y="75229"/>
                  </a:cubicBezTo>
                  <a:cubicBezTo>
                    <a:pt x="132540" y="78441"/>
                    <a:pt x="136019" y="81118"/>
                    <a:pt x="139499" y="82992"/>
                  </a:cubicBezTo>
                  <a:cubicBezTo>
                    <a:pt x="146994" y="87275"/>
                    <a:pt x="154757" y="88345"/>
                    <a:pt x="160914" y="86204"/>
                  </a:cubicBezTo>
                  <a:cubicBezTo>
                    <a:pt x="165732" y="93699"/>
                    <a:pt x="170282" y="101729"/>
                    <a:pt x="174566" y="109760"/>
                  </a:cubicBezTo>
                  <a:cubicBezTo>
                    <a:pt x="167070" y="116184"/>
                    <a:pt x="164394" y="128498"/>
                    <a:pt x="168409" y="142149"/>
                  </a:cubicBezTo>
                  <a:cubicBezTo>
                    <a:pt x="172424" y="155533"/>
                    <a:pt x="181525" y="167847"/>
                    <a:pt x="192500" y="174271"/>
                  </a:cubicBezTo>
                  <a:cubicBezTo>
                    <a:pt x="193035" y="174806"/>
                    <a:pt x="194374" y="176145"/>
                    <a:pt x="194374" y="176412"/>
                  </a:cubicBezTo>
                  <a:cubicBezTo>
                    <a:pt x="194909" y="181766"/>
                    <a:pt x="194909" y="187120"/>
                    <a:pt x="194909" y="192206"/>
                  </a:cubicBezTo>
                  <a:cubicBezTo>
                    <a:pt x="189823" y="190600"/>
                    <a:pt x="184738" y="190332"/>
                    <a:pt x="180186" y="191670"/>
                  </a:cubicBezTo>
                  <a:cubicBezTo>
                    <a:pt x="174833" y="193276"/>
                    <a:pt x="170550" y="197024"/>
                    <a:pt x="168141" y="202378"/>
                  </a:cubicBezTo>
                  <a:cubicBezTo>
                    <a:pt x="163323" y="212549"/>
                    <a:pt x="165464" y="227807"/>
                    <a:pt x="173762" y="241191"/>
                  </a:cubicBezTo>
                  <a:cubicBezTo>
                    <a:pt x="171621" y="242797"/>
                    <a:pt x="169212" y="244136"/>
                    <a:pt x="166535" y="245207"/>
                  </a:cubicBezTo>
                  <a:cubicBezTo>
                    <a:pt x="161717" y="236641"/>
                    <a:pt x="154489" y="229146"/>
                    <a:pt x="146994" y="224595"/>
                  </a:cubicBezTo>
                  <a:cubicBezTo>
                    <a:pt x="143247" y="222454"/>
                    <a:pt x="139499" y="221115"/>
                    <a:pt x="135752" y="220580"/>
                  </a:cubicBezTo>
                  <a:cubicBezTo>
                    <a:pt x="134949" y="220580"/>
                    <a:pt x="134145" y="220580"/>
                    <a:pt x="133342" y="220580"/>
                  </a:cubicBezTo>
                  <a:cubicBezTo>
                    <a:pt x="128257" y="220580"/>
                    <a:pt x="123438" y="222454"/>
                    <a:pt x="119958" y="225666"/>
                  </a:cubicBezTo>
                  <a:cubicBezTo>
                    <a:pt x="116746" y="228610"/>
                    <a:pt x="114337" y="232893"/>
                    <a:pt x="113266" y="237712"/>
                  </a:cubicBezTo>
                  <a:cubicBezTo>
                    <a:pt x="112196" y="237176"/>
                    <a:pt x="111392" y="236641"/>
                    <a:pt x="110322" y="236105"/>
                  </a:cubicBezTo>
                  <a:cubicBezTo>
                    <a:pt x="106574" y="233964"/>
                    <a:pt x="103095" y="231823"/>
                    <a:pt x="99882" y="229413"/>
                  </a:cubicBezTo>
                  <a:cubicBezTo>
                    <a:pt x="99615" y="229146"/>
                    <a:pt x="98812" y="228075"/>
                    <a:pt x="98812" y="227807"/>
                  </a:cubicBezTo>
                  <a:cubicBezTo>
                    <a:pt x="99615" y="215226"/>
                    <a:pt x="93458" y="200236"/>
                    <a:pt x="83286" y="189529"/>
                  </a:cubicBezTo>
                  <a:cubicBezTo>
                    <a:pt x="80342" y="186317"/>
                    <a:pt x="76862" y="183640"/>
                    <a:pt x="73382" y="181766"/>
                  </a:cubicBezTo>
                  <a:cubicBezTo>
                    <a:pt x="65887" y="177483"/>
                    <a:pt x="58124" y="176412"/>
                    <a:pt x="51967" y="178554"/>
                  </a:cubicBezTo>
                  <a:cubicBezTo>
                    <a:pt x="46882" y="170791"/>
                    <a:pt x="42330" y="163028"/>
                    <a:pt x="38315" y="154998"/>
                  </a:cubicBezTo>
                  <a:cubicBezTo>
                    <a:pt x="45810" y="148574"/>
                    <a:pt x="48487" y="136260"/>
                    <a:pt x="44472" y="122608"/>
                  </a:cubicBezTo>
                  <a:cubicBezTo>
                    <a:pt x="40457" y="109224"/>
                    <a:pt x="31356" y="96911"/>
                    <a:pt x="20916" y="90754"/>
                  </a:cubicBezTo>
                  <a:cubicBezTo>
                    <a:pt x="19845" y="90219"/>
                    <a:pt x="18507" y="88613"/>
                    <a:pt x="18507" y="88078"/>
                  </a:cubicBezTo>
                  <a:cubicBezTo>
                    <a:pt x="17972" y="82992"/>
                    <a:pt x="17704" y="77638"/>
                    <a:pt x="17972" y="7228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58" name="Google Shape;58;p2"/>
          <p:cNvGrpSpPr/>
          <p:nvPr/>
        </p:nvGrpSpPr>
        <p:grpSpPr>
          <a:xfrm>
            <a:off x="564464" y="2981922"/>
            <a:ext cx="1337747" cy="1621345"/>
            <a:chOff x="6553198" y="4760618"/>
            <a:chExt cx="1721460" cy="2086405"/>
          </a:xfrm>
        </p:grpSpPr>
        <p:sp>
          <p:nvSpPr>
            <p:cNvPr id="59" name="Google Shape;59;p2"/>
            <p:cNvSpPr/>
            <p:nvPr/>
          </p:nvSpPr>
          <p:spPr>
            <a:xfrm>
              <a:off x="6553198" y="4760618"/>
              <a:ext cx="1251949" cy="1557468"/>
            </a:xfrm>
            <a:custGeom>
              <a:rect b="b" l="l" r="r" t="t"/>
              <a:pathLst>
                <a:path extrusionOk="0" h="1557468" w="1251949">
                  <a:moveTo>
                    <a:pt x="885760" y="1367146"/>
                  </a:moveTo>
                  <a:cubicBezTo>
                    <a:pt x="898608" y="1359651"/>
                    <a:pt x="905836" y="1348677"/>
                    <a:pt x="905836" y="1337166"/>
                  </a:cubicBezTo>
                  <a:lnTo>
                    <a:pt x="905568" y="1337166"/>
                  </a:lnTo>
                  <a:lnTo>
                    <a:pt x="905836" y="1265963"/>
                  </a:lnTo>
                  <a:lnTo>
                    <a:pt x="905836" y="1265963"/>
                  </a:lnTo>
                  <a:cubicBezTo>
                    <a:pt x="905836" y="1265963"/>
                    <a:pt x="905836" y="1265963"/>
                    <a:pt x="905836" y="1265963"/>
                  </a:cubicBezTo>
                  <a:cubicBezTo>
                    <a:pt x="905836" y="1254185"/>
                    <a:pt x="898608" y="1243478"/>
                    <a:pt x="885492" y="1235982"/>
                  </a:cubicBezTo>
                  <a:lnTo>
                    <a:pt x="799298" y="1186194"/>
                  </a:lnTo>
                  <a:cubicBezTo>
                    <a:pt x="785647" y="1178164"/>
                    <a:pt x="766909" y="1174684"/>
                    <a:pt x="748439" y="1176289"/>
                  </a:cubicBezTo>
                  <a:lnTo>
                    <a:pt x="748707" y="1131051"/>
                  </a:lnTo>
                  <a:lnTo>
                    <a:pt x="1185028" y="879163"/>
                  </a:lnTo>
                  <a:cubicBezTo>
                    <a:pt x="1221968" y="857748"/>
                    <a:pt x="1252216" y="805818"/>
                    <a:pt x="1251948" y="763257"/>
                  </a:cubicBezTo>
                  <a:lnTo>
                    <a:pt x="1250074" y="89235"/>
                  </a:lnTo>
                  <a:cubicBezTo>
                    <a:pt x="1250074" y="67017"/>
                    <a:pt x="1242044" y="49886"/>
                    <a:pt x="1227322" y="41588"/>
                  </a:cubicBezTo>
                  <a:lnTo>
                    <a:pt x="1227322" y="41588"/>
                  </a:lnTo>
                  <a:lnTo>
                    <a:pt x="1227322" y="41588"/>
                  </a:lnTo>
                  <a:cubicBezTo>
                    <a:pt x="1227322" y="41588"/>
                    <a:pt x="1227322" y="41588"/>
                    <a:pt x="1227322" y="41588"/>
                  </a:cubicBezTo>
                  <a:cubicBezTo>
                    <a:pt x="1227322" y="41588"/>
                    <a:pt x="1227322" y="41588"/>
                    <a:pt x="1227322" y="41588"/>
                  </a:cubicBezTo>
                  <a:lnTo>
                    <a:pt x="1165220" y="5451"/>
                  </a:lnTo>
                  <a:cubicBezTo>
                    <a:pt x="1150497" y="-3115"/>
                    <a:pt x="1131491" y="-1509"/>
                    <a:pt x="1111683" y="9733"/>
                  </a:cubicBezTo>
                  <a:lnTo>
                    <a:pt x="66922" y="612820"/>
                  </a:lnTo>
                  <a:cubicBezTo>
                    <a:pt x="29982" y="634234"/>
                    <a:pt x="-266" y="686165"/>
                    <a:pt x="2" y="728726"/>
                  </a:cubicBezTo>
                  <a:lnTo>
                    <a:pt x="1875" y="1402748"/>
                  </a:lnTo>
                  <a:cubicBezTo>
                    <a:pt x="1875" y="1424966"/>
                    <a:pt x="9906" y="1442097"/>
                    <a:pt x="24628" y="1450395"/>
                  </a:cubicBezTo>
                  <a:lnTo>
                    <a:pt x="86998" y="1486532"/>
                  </a:lnTo>
                  <a:lnTo>
                    <a:pt x="86998" y="1486532"/>
                  </a:lnTo>
                  <a:cubicBezTo>
                    <a:pt x="86998" y="1486532"/>
                    <a:pt x="86998" y="1486532"/>
                    <a:pt x="87266" y="1486532"/>
                  </a:cubicBezTo>
                  <a:cubicBezTo>
                    <a:pt x="93690" y="1490280"/>
                    <a:pt x="100650" y="1491886"/>
                    <a:pt x="108145" y="1491886"/>
                  </a:cubicBezTo>
                  <a:cubicBezTo>
                    <a:pt x="118317" y="1491886"/>
                    <a:pt x="129292" y="1488674"/>
                    <a:pt x="140535" y="1481982"/>
                  </a:cubicBezTo>
                  <a:lnTo>
                    <a:pt x="510202" y="1268639"/>
                  </a:lnTo>
                  <a:lnTo>
                    <a:pt x="510202" y="1304509"/>
                  </a:lnTo>
                  <a:lnTo>
                    <a:pt x="403933" y="1366076"/>
                  </a:lnTo>
                  <a:cubicBezTo>
                    <a:pt x="391084" y="1373571"/>
                    <a:pt x="383857" y="1384278"/>
                    <a:pt x="383857" y="1395788"/>
                  </a:cubicBezTo>
                  <a:lnTo>
                    <a:pt x="383857" y="1395788"/>
                  </a:lnTo>
                  <a:lnTo>
                    <a:pt x="383589" y="1467795"/>
                  </a:lnTo>
                  <a:lnTo>
                    <a:pt x="383857" y="1467795"/>
                  </a:lnTo>
                  <a:cubicBezTo>
                    <a:pt x="384125" y="1479305"/>
                    <a:pt x="391352" y="1489745"/>
                    <a:pt x="404201" y="1497240"/>
                  </a:cubicBezTo>
                  <a:lnTo>
                    <a:pt x="490394" y="1547028"/>
                  </a:lnTo>
                  <a:cubicBezTo>
                    <a:pt x="502440" y="1553988"/>
                    <a:pt x="517698" y="1557468"/>
                    <a:pt x="533223" y="1557468"/>
                  </a:cubicBezTo>
                  <a:cubicBezTo>
                    <a:pt x="548749" y="1557468"/>
                    <a:pt x="564007" y="1553988"/>
                    <a:pt x="576052" y="1547028"/>
                  </a:cubicBezTo>
                  <a:lnTo>
                    <a:pt x="885760" y="1367146"/>
                  </a:lnTo>
                  <a:close/>
                  <a:moveTo>
                    <a:pt x="19275" y="1402213"/>
                  </a:moveTo>
                  <a:lnTo>
                    <a:pt x="17401" y="728191"/>
                  </a:lnTo>
                  <a:cubicBezTo>
                    <a:pt x="17401" y="691786"/>
                    <a:pt x="43901" y="645745"/>
                    <a:pt x="75488" y="627542"/>
                  </a:cubicBezTo>
                  <a:lnTo>
                    <a:pt x="1120249" y="24456"/>
                  </a:lnTo>
                  <a:cubicBezTo>
                    <a:pt x="1134168" y="16425"/>
                    <a:pt x="1146749" y="14819"/>
                    <a:pt x="1155851" y="20173"/>
                  </a:cubicBezTo>
                  <a:lnTo>
                    <a:pt x="1187972" y="38911"/>
                  </a:lnTo>
                  <a:cubicBezTo>
                    <a:pt x="1183154" y="40517"/>
                    <a:pt x="1178604" y="42658"/>
                    <a:pt x="1173785" y="45603"/>
                  </a:cubicBezTo>
                  <a:lnTo>
                    <a:pt x="129024" y="648421"/>
                  </a:lnTo>
                  <a:cubicBezTo>
                    <a:pt x="92084" y="669836"/>
                    <a:pt x="61836" y="721767"/>
                    <a:pt x="62104" y="764328"/>
                  </a:cubicBezTo>
                  <a:lnTo>
                    <a:pt x="63977" y="1438350"/>
                  </a:lnTo>
                  <a:cubicBezTo>
                    <a:pt x="63977" y="1443703"/>
                    <a:pt x="64513" y="1448522"/>
                    <a:pt x="65316" y="1453340"/>
                  </a:cubicBezTo>
                  <a:lnTo>
                    <a:pt x="33194" y="1434602"/>
                  </a:lnTo>
                  <a:cubicBezTo>
                    <a:pt x="24361" y="1429516"/>
                    <a:pt x="19542" y="1418006"/>
                    <a:pt x="19275" y="1402213"/>
                  </a:cubicBezTo>
                  <a:close/>
                  <a:moveTo>
                    <a:pt x="131433" y="1466724"/>
                  </a:moveTo>
                  <a:cubicBezTo>
                    <a:pt x="117514" y="1474754"/>
                    <a:pt x="104933" y="1476360"/>
                    <a:pt x="95832" y="1471007"/>
                  </a:cubicBezTo>
                  <a:cubicBezTo>
                    <a:pt x="86730" y="1465921"/>
                    <a:pt x="81912" y="1454143"/>
                    <a:pt x="81912" y="1438350"/>
                  </a:cubicBezTo>
                  <a:lnTo>
                    <a:pt x="80038" y="764328"/>
                  </a:lnTo>
                  <a:cubicBezTo>
                    <a:pt x="80038" y="727923"/>
                    <a:pt x="106539" y="681882"/>
                    <a:pt x="138125" y="663679"/>
                  </a:cubicBezTo>
                  <a:lnTo>
                    <a:pt x="1182886" y="60593"/>
                  </a:lnTo>
                  <a:cubicBezTo>
                    <a:pt x="1191452" y="55775"/>
                    <a:pt x="1199482" y="53098"/>
                    <a:pt x="1206442" y="53098"/>
                  </a:cubicBezTo>
                  <a:cubicBezTo>
                    <a:pt x="1210993" y="53098"/>
                    <a:pt x="1215008" y="54168"/>
                    <a:pt x="1218488" y="56042"/>
                  </a:cubicBezTo>
                  <a:lnTo>
                    <a:pt x="1218488" y="56042"/>
                  </a:lnTo>
                  <a:cubicBezTo>
                    <a:pt x="1227589" y="61128"/>
                    <a:pt x="1232407" y="72906"/>
                    <a:pt x="1232407" y="88699"/>
                  </a:cubicBezTo>
                  <a:lnTo>
                    <a:pt x="1234281" y="762721"/>
                  </a:lnTo>
                  <a:cubicBezTo>
                    <a:pt x="1234281" y="799126"/>
                    <a:pt x="1207781" y="845167"/>
                    <a:pt x="1176194" y="863370"/>
                  </a:cubicBezTo>
                  <a:lnTo>
                    <a:pt x="131433" y="1466724"/>
                  </a:lnTo>
                  <a:close/>
                  <a:moveTo>
                    <a:pt x="412499" y="1381601"/>
                  </a:moveTo>
                  <a:lnTo>
                    <a:pt x="509667" y="1325120"/>
                  </a:lnTo>
                  <a:lnTo>
                    <a:pt x="509667" y="1355904"/>
                  </a:lnTo>
                  <a:lnTo>
                    <a:pt x="527334" y="1355904"/>
                  </a:lnTo>
                  <a:lnTo>
                    <a:pt x="527602" y="1258468"/>
                  </a:lnTo>
                  <a:lnTo>
                    <a:pt x="730772" y="1141223"/>
                  </a:lnTo>
                  <a:lnTo>
                    <a:pt x="730237" y="1298084"/>
                  </a:lnTo>
                  <a:lnTo>
                    <a:pt x="730772" y="1298084"/>
                  </a:lnTo>
                  <a:cubicBezTo>
                    <a:pt x="730772" y="1298620"/>
                    <a:pt x="729701" y="1300226"/>
                    <a:pt x="727292" y="1301832"/>
                  </a:cubicBezTo>
                  <a:lnTo>
                    <a:pt x="594790" y="1378657"/>
                  </a:lnTo>
                  <a:cubicBezTo>
                    <a:pt x="586760" y="1383207"/>
                    <a:pt x="572572" y="1383207"/>
                    <a:pt x="564542" y="1378657"/>
                  </a:cubicBezTo>
                  <a:lnTo>
                    <a:pt x="531617" y="1359651"/>
                  </a:lnTo>
                  <a:cubicBezTo>
                    <a:pt x="528940" y="1358045"/>
                    <a:pt x="527870" y="1356439"/>
                    <a:pt x="527870" y="1355904"/>
                  </a:cubicBezTo>
                  <a:lnTo>
                    <a:pt x="510202" y="1355904"/>
                  </a:lnTo>
                  <a:cubicBezTo>
                    <a:pt x="510202" y="1363399"/>
                    <a:pt x="514753" y="1370358"/>
                    <a:pt x="522784" y="1374909"/>
                  </a:cubicBezTo>
                  <a:lnTo>
                    <a:pt x="555708" y="1393914"/>
                  </a:lnTo>
                  <a:cubicBezTo>
                    <a:pt x="562400" y="1397930"/>
                    <a:pt x="571234" y="1399803"/>
                    <a:pt x="579800" y="1399803"/>
                  </a:cubicBezTo>
                  <a:cubicBezTo>
                    <a:pt x="588366" y="1399803"/>
                    <a:pt x="597199" y="1397930"/>
                    <a:pt x="603891" y="1393914"/>
                  </a:cubicBezTo>
                  <a:lnTo>
                    <a:pt x="736393" y="1317090"/>
                  </a:lnTo>
                  <a:cubicBezTo>
                    <a:pt x="744424" y="1312540"/>
                    <a:pt x="748707" y="1305580"/>
                    <a:pt x="748707" y="1298084"/>
                  </a:cubicBezTo>
                  <a:lnTo>
                    <a:pt x="748172" y="1298084"/>
                  </a:lnTo>
                  <a:lnTo>
                    <a:pt x="748439" y="1193956"/>
                  </a:lnTo>
                  <a:cubicBezTo>
                    <a:pt x="763697" y="1192350"/>
                    <a:pt x="779758" y="1195295"/>
                    <a:pt x="790465" y="1201452"/>
                  </a:cubicBezTo>
                  <a:lnTo>
                    <a:pt x="876659" y="1251240"/>
                  </a:lnTo>
                  <a:cubicBezTo>
                    <a:pt x="883886" y="1255523"/>
                    <a:pt x="888169" y="1260877"/>
                    <a:pt x="888169" y="1265963"/>
                  </a:cubicBezTo>
                  <a:cubicBezTo>
                    <a:pt x="888169" y="1271049"/>
                    <a:pt x="884154" y="1276135"/>
                    <a:pt x="876926" y="1280418"/>
                  </a:cubicBezTo>
                  <a:lnTo>
                    <a:pt x="566951" y="1460568"/>
                  </a:lnTo>
                  <a:cubicBezTo>
                    <a:pt x="548481" y="1471275"/>
                    <a:pt x="517430" y="1471275"/>
                    <a:pt x="498960" y="1460568"/>
                  </a:cubicBezTo>
                  <a:lnTo>
                    <a:pt x="412767" y="1410778"/>
                  </a:lnTo>
                  <a:cubicBezTo>
                    <a:pt x="405539" y="1406495"/>
                    <a:pt x="401256" y="1401142"/>
                    <a:pt x="401256" y="1396056"/>
                  </a:cubicBezTo>
                  <a:cubicBezTo>
                    <a:pt x="401256" y="1390970"/>
                    <a:pt x="405271" y="1385617"/>
                    <a:pt x="412499" y="1381601"/>
                  </a:cubicBezTo>
                  <a:close/>
                  <a:moveTo>
                    <a:pt x="498960" y="1531770"/>
                  </a:moveTo>
                  <a:lnTo>
                    <a:pt x="412767" y="1481982"/>
                  </a:lnTo>
                  <a:cubicBezTo>
                    <a:pt x="405539" y="1477699"/>
                    <a:pt x="401256" y="1472345"/>
                    <a:pt x="401256" y="1467260"/>
                  </a:cubicBezTo>
                  <a:lnTo>
                    <a:pt x="400989" y="1467260"/>
                  </a:lnTo>
                  <a:lnTo>
                    <a:pt x="400989" y="1423895"/>
                  </a:lnTo>
                  <a:cubicBezTo>
                    <a:pt x="401791" y="1424431"/>
                    <a:pt x="402862" y="1425233"/>
                    <a:pt x="403666" y="1425769"/>
                  </a:cubicBezTo>
                  <a:lnTo>
                    <a:pt x="489859" y="1475557"/>
                  </a:lnTo>
                  <a:cubicBezTo>
                    <a:pt x="501905" y="1482517"/>
                    <a:pt x="517162" y="1485997"/>
                    <a:pt x="532688" y="1485997"/>
                  </a:cubicBezTo>
                  <a:cubicBezTo>
                    <a:pt x="548214" y="1485997"/>
                    <a:pt x="563471" y="1482517"/>
                    <a:pt x="575517" y="1475557"/>
                  </a:cubicBezTo>
                  <a:lnTo>
                    <a:pt x="885492" y="1295407"/>
                  </a:lnTo>
                  <a:cubicBezTo>
                    <a:pt x="886295" y="1294872"/>
                    <a:pt x="887098" y="1294337"/>
                    <a:pt x="887901" y="1293802"/>
                  </a:cubicBezTo>
                  <a:lnTo>
                    <a:pt x="887901" y="1337701"/>
                  </a:lnTo>
                  <a:lnTo>
                    <a:pt x="888169" y="1337701"/>
                  </a:lnTo>
                  <a:cubicBezTo>
                    <a:pt x="887901" y="1342520"/>
                    <a:pt x="883886" y="1347605"/>
                    <a:pt x="876926" y="1351621"/>
                  </a:cubicBezTo>
                  <a:lnTo>
                    <a:pt x="566951" y="1531770"/>
                  </a:lnTo>
                  <a:cubicBezTo>
                    <a:pt x="548481" y="1542478"/>
                    <a:pt x="517430" y="1542478"/>
                    <a:pt x="498960" y="153177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" name="Google Shape;60;p2"/>
            <p:cNvSpPr/>
            <p:nvPr/>
          </p:nvSpPr>
          <p:spPr>
            <a:xfrm>
              <a:off x="6770017" y="5881517"/>
              <a:ext cx="74959" cy="231792"/>
            </a:xfrm>
            <a:custGeom>
              <a:rect b="b" l="l" r="r" t="t"/>
              <a:pathLst>
                <a:path extrusionOk="0" h="231792" w="74959">
                  <a:moveTo>
                    <a:pt x="62910" y="2657"/>
                  </a:moveTo>
                  <a:cubicBezTo>
                    <a:pt x="55950" y="-1358"/>
                    <a:pt x="46581" y="-823"/>
                    <a:pt x="38015" y="4264"/>
                  </a:cubicBezTo>
                  <a:lnTo>
                    <a:pt x="27040" y="10420"/>
                  </a:lnTo>
                  <a:cubicBezTo>
                    <a:pt x="11782" y="19253"/>
                    <a:pt x="-264" y="39865"/>
                    <a:pt x="4" y="57532"/>
                  </a:cubicBezTo>
                  <a:lnTo>
                    <a:pt x="540" y="206898"/>
                  </a:lnTo>
                  <a:cubicBezTo>
                    <a:pt x="540" y="217070"/>
                    <a:pt x="4555" y="225101"/>
                    <a:pt x="11782" y="229116"/>
                  </a:cubicBezTo>
                  <a:cubicBezTo>
                    <a:pt x="14994" y="230990"/>
                    <a:pt x="18474" y="231793"/>
                    <a:pt x="22222" y="231793"/>
                  </a:cubicBezTo>
                  <a:cubicBezTo>
                    <a:pt x="27040" y="231793"/>
                    <a:pt x="31858" y="230454"/>
                    <a:pt x="36944" y="227510"/>
                  </a:cubicBezTo>
                  <a:lnTo>
                    <a:pt x="47919" y="221353"/>
                  </a:lnTo>
                  <a:cubicBezTo>
                    <a:pt x="63177" y="212520"/>
                    <a:pt x="75223" y="191908"/>
                    <a:pt x="74955" y="174241"/>
                  </a:cubicBezTo>
                  <a:lnTo>
                    <a:pt x="74420" y="24875"/>
                  </a:lnTo>
                  <a:cubicBezTo>
                    <a:pt x="74152" y="14703"/>
                    <a:pt x="70137" y="6672"/>
                    <a:pt x="62910" y="2657"/>
                  </a:cubicBezTo>
                  <a:close/>
                  <a:moveTo>
                    <a:pt x="38550" y="206095"/>
                  </a:moveTo>
                  <a:lnTo>
                    <a:pt x="27575" y="212252"/>
                  </a:lnTo>
                  <a:cubicBezTo>
                    <a:pt x="23828" y="214393"/>
                    <a:pt x="21419" y="214393"/>
                    <a:pt x="20348" y="213858"/>
                  </a:cubicBezTo>
                  <a:cubicBezTo>
                    <a:pt x="19277" y="213322"/>
                    <a:pt x="17939" y="211181"/>
                    <a:pt x="17939" y="206898"/>
                  </a:cubicBezTo>
                  <a:lnTo>
                    <a:pt x="17404" y="57532"/>
                  </a:lnTo>
                  <a:cubicBezTo>
                    <a:pt x="17404" y="46289"/>
                    <a:pt x="25969" y="31567"/>
                    <a:pt x="35606" y="25945"/>
                  </a:cubicBezTo>
                  <a:lnTo>
                    <a:pt x="46581" y="19789"/>
                  </a:lnTo>
                  <a:cubicBezTo>
                    <a:pt x="50328" y="17648"/>
                    <a:pt x="52738" y="17648"/>
                    <a:pt x="53808" y="18183"/>
                  </a:cubicBezTo>
                  <a:cubicBezTo>
                    <a:pt x="54879" y="18718"/>
                    <a:pt x="55950" y="20860"/>
                    <a:pt x="56218" y="25143"/>
                  </a:cubicBezTo>
                  <a:lnTo>
                    <a:pt x="56753" y="174509"/>
                  </a:lnTo>
                  <a:cubicBezTo>
                    <a:pt x="57020" y="185484"/>
                    <a:pt x="48455" y="200474"/>
                    <a:pt x="38550" y="20609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" name="Google Shape;61;p2"/>
            <p:cNvSpPr/>
            <p:nvPr/>
          </p:nvSpPr>
          <p:spPr>
            <a:xfrm>
              <a:off x="6882444" y="5610891"/>
              <a:ext cx="75494" cy="437371"/>
            </a:xfrm>
            <a:custGeom>
              <a:rect b="b" l="l" r="r" t="t"/>
              <a:pathLst>
                <a:path extrusionOk="0" h="437371" w="75494">
                  <a:moveTo>
                    <a:pt x="62910" y="2657"/>
                  </a:moveTo>
                  <a:cubicBezTo>
                    <a:pt x="55950" y="-1358"/>
                    <a:pt x="46581" y="-823"/>
                    <a:pt x="38015" y="4263"/>
                  </a:cubicBezTo>
                  <a:lnTo>
                    <a:pt x="27040" y="10420"/>
                  </a:lnTo>
                  <a:cubicBezTo>
                    <a:pt x="11782" y="19253"/>
                    <a:pt x="-264" y="39865"/>
                    <a:pt x="4" y="57532"/>
                  </a:cubicBezTo>
                  <a:lnTo>
                    <a:pt x="1075" y="412477"/>
                  </a:lnTo>
                  <a:cubicBezTo>
                    <a:pt x="1075" y="422649"/>
                    <a:pt x="5090" y="430680"/>
                    <a:pt x="12318" y="434695"/>
                  </a:cubicBezTo>
                  <a:cubicBezTo>
                    <a:pt x="15530" y="436569"/>
                    <a:pt x="19010" y="437372"/>
                    <a:pt x="22757" y="437372"/>
                  </a:cubicBezTo>
                  <a:cubicBezTo>
                    <a:pt x="27575" y="437372"/>
                    <a:pt x="32394" y="436033"/>
                    <a:pt x="37480" y="433089"/>
                  </a:cubicBezTo>
                  <a:lnTo>
                    <a:pt x="48455" y="426932"/>
                  </a:lnTo>
                  <a:cubicBezTo>
                    <a:pt x="63712" y="418099"/>
                    <a:pt x="75758" y="397487"/>
                    <a:pt x="75490" y="379820"/>
                  </a:cubicBezTo>
                  <a:lnTo>
                    <a:pt x="74420" y="24874"/>
                  </a:lnTo>
                  <a:cubicBezTo>
                    <a:pt x="74152" y="14703"/>
                    <a:pt x="69869" y="6672"/>
                    <a:pt x="62910" y="2657"/>
                  </a:cubicBezTo>
                  <a:close/>
                  <a:moveTo>
                    <a:pt x="39086" y="411407"/>
                  </a:moveTo>
                  <a:lnTo>
                    <a:pt x="28111" y="417564"/>
                  </a:lnTo>
                  <a:cubicBezTo>
                    <a:pt x="24363" y="419704"/>
                    <a:pt x="21954" y="419704"/>
                    <a:pt x="20883" y="419169"/>
                  </a:cubicBezTo>
                  <a:cubicBezTo>
                    <a:pt x="19813" y="418634"/>
                    <a:pt x="18474" y="416492"/>
                    <a:pt x="18474" y="412210"/>
                  </a:cubicBezTo>
                  <a:lnTo>
                    <a:pt x="17404" y="57264"/>
                  </a:lnTo>
                  <a:cubicBezTo>
                    <a:pt x="17404" y="46021"/>
                    <a:pt x="25969" y="31299"/>
                    <a:pt x="35606" y="25410"/>
                  </a:cubicBezTo>
                  <a:lnTo>
                    <a:pt x="46581" y="19253"/>
                  </a:lnTo>
                  <a:cubicBezTo>
                    <a:pt x="50328" y="17112"/>
                    <a:pt x="52738" y="17112"/>
                    <a:pt x="53808" y="17647"/>
                  </a:cubicBezTo>
                  <a:cubicBezTo>
                    <a:pt x="54879" y="18182"/>
                    <a:pt x="56218" y="20324"/>
                    <a:pt x="56218" y="24607"/>
                  </a:cubicBezTo>
                  <a:lnTo>
                    <a:pt x="57288" y="379552"/>
                  </a:lnTo>
                  <a:cubicBezTo>
                    <a:pt x="57288" y="391063"/>
                    <a:pt x="48722" y="405785"/>
                    <a:pt x="39086" y="4114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" name="Google Shape;62;p2"/>
            <p:cNvSpPr/>
            <p:nvPr/>
          </p:nvSpPr>
          <p:spPr>
            <a:xfrm>
              <a:off x="7240334" y="5404241"/>
              <a:ext cx="75490" cy="437372"/>
            </a:xfrm>
            <a:custGeom>
              <a:rect b="b" l="l" r="r" t="t"/>
              <a:pathLst>
                <a:path extrusionOk="0" h="437372" w="75490">
                  <a:moveTo>
                    <a:pt x="62642" y="2657"/>
                  </a:moveTo>
                  <a:cubicBezTo>
                    <a:pt x="55682" y="-1358"/>
                    <a:pt x="46313" y="-823"/>
                    <a:pt x="37748" y="4263"/>
                  </a:cubicBezTo>
                  <a:lnTo>
                    <a:pt x="27040" y="10420"/>
                  </a:lnTo>
                  <a:cubicBezTo>
                    <a:pt x="11782" y="19253"/>
                    <a:pt x="-264" y="39865"/>
                    <a:pt x="4" y="57532"/>
                  </a:cubicBezTo>
                  <a:lnTo>
                    <a:pt x="1075" y="412478"/>
                  </a:lnTo>
                  <a:cubicBezTo>
                    <a:pt x="1075" y="422650"/>
                    <a:pt x="5090" y="430680"/>
                    <a:pt x="12318" y="434695"/>
                  </a:cubicBezTo>
                  <a:cubicBezTo>
                    <a:pt x="15530" y="436569"/>
                    <a:pt x="19010" y="437372"/>
                    <a:pt x="22757" y="437372"/>
                  </a:cubicBezTo>
                  <a:cubicBezTo>
                    <a:pt x="27576" y="437372"/>
                    <a:pt x="32394" y="436034"/>
                    <a:pt x="37480" y="433089"/>
                  </a:cubicBezTo>
                  <a:lnTo>
                    <a:pt x="48187" y="426932"/>
                  </a:lnTo>
                  <a:cubicBezTo>
                    <a:pt x="63445" y="418099"/>
                    <a:pt x="75490" y="397487"/>
                    <a:pt x="75490" y="379820"/>
                  </a:cubicBezTo>
                  <a:lnTo>
                    <a:pt x="74420" y="24875"/>
                  </a:lnTo>
                  <a:cubicBezTo>
                    <a:pt x="73885" y="14970"/>
                    <a:pt x="69602" y="6672"/>
                    <a:pt x="62642" y="2657"/>
                  </a:cubicBezTo>
                  <a:close/>
                  <a:moveTo>
                    <a:pt x="38818" y="411674"/>
                  </a:moveTo>
                  <a:lnTo>
                    <a:pt x="28111" y="417831"/>
                  </a:lnTo>
                  <a:cubicBezTo>
                    <a:pt x="24364" y="419973"/>
                    <a:pt x="21954" y="419973"/>
                    <a:pt x="20884" y="419437"/>
                  </a:cubicBezTo>
                  <a:cubicBezTo>
                    <a:pt x="19813" y="418902"/>
                    <a:pt x="18474" y="416761"/>
                    <a:pt x="18474" y="412478"/>
                  </a:cubicBezTo>
                  <a:lnTo>
                    <a:pt x="17404" y="57532"/>
                  </a:lnTo>
                  <a:cubicBezTo>
                    <a:pt x="17404" y="46289"/>
                    <a:pt x="25969" y="31567"/>
                    <a:pt x="35606" y="25678"/>
                  </a:cubicBezTo>
                  <a:lnTo>
                    <a:pt x="46313" y="19521"/>
                  </a:lnTo>
                  <a:cubicBezTo>
                    <a:pt x="50061" y="17380"/>
                    <a:pt x="52470" y="17380"/>
                    <a:pt x="53541" y="17915"/>
                  </a:cubicBezTo>
                  <a:cubicBezTo>
                    <a:pt x="54611" y="18450"/>
                    <a:pt x="55950" y="20592"/>
                    <a:pt x="55950" y="24875"/>
                  </a:cubicBezTo>
                  <a:lnTo>
                    <a:pt x="57021" y="379820"/>
                  </a:lnTo>
                  <a:cubicBezTo>
                    <a:pt x="57288" y="391063"/>
                    <a:pt x="48455" y="406053"/>
                    <a:pt x="38818" y="41167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" name="Google Shape;63;p2"/>
            <p:cNvSpPr/>
            <p:nvPr/>
          </p:nvSpPr>
          <p:spPr>
            <a:xfrm>
              <a:off x="6998086" y="5406650"/>
              <a:ext cx="75490" cy="574157"/>
            </a:xfrm>
            <a:custGeom>
              <a:rect b="b" l="l" r="r" t="t"/>
              <a:pathLst>
                <a:path extrusionOk="0" h="574157" w="75490">
                  <a:moveTo>
                    <a:pt x="62905" y="2657"/>
                  </a:moveTo>
                  <a:cubicBezTo>
                    <a:pt x="55945" y="-1358"/>
                    <a:pt x="46576" y="-823"/>
                    <a:pt x="38011" y="4263"/>
                  </a:cubicBezTo>
                  <a:lnTo>
                    <a:pt x="27303" y="10420"/>
                  </a:lnTo>
                  <a:cubicBezTo>
                    <a:pt x="12046" y="19253"/>
                    <a:pt x="0" y="39865"/>
                    <a:pt x="0" y="57532"/>
                  </a:cubicBezTo>
                  <a:lnTo>
                    <a:pt x="1338" y="549263"/>
                  </a:lnTo>
                  <a:cubicBezTo>
                    <a:pt x="1338" y="559435"/>
                    <a:pt x="5354" y="567465"/>
                    <a:pt x="12581" y="571480"/>
                  </a:cubicBezTo>
                  <a:cubicBezTo>
                    <a:pt x="15793" y="573354"/>
                    <a:pt x="19273" y="574157"/>
                    <a:pt x="23021" y="574157"/>
                  </a:cubicBezTo>
                  <a:cubicBezTo>
                    <a:pt x="27839" y="574157"/>
                    <a:pt x="32657" y="572819"/>
                    <a:pt x="37743" y="569874"/>
                  </a:cubicBezTo>
                  <a:lnTo>
                    <a:pt x="48451" y="563717"/>
                  </a:lnTo>
                  <a:cubicBezTo>
                    <a:pt x="63708" y="554884"/>
                    <a:pt x="75754" y="534272"/>
                    <a:pt x="75486" y="516606"/>
                  </a:cubicBezTo>
                  <a:lnTo>
                    <a:pt x="74148" y="24875"/>
                  </a:lnTo>
                  <a:cubicBezTo>
                    <a:pt x="74148" y="14970"/>
                    <a:pt x="70132" y="6940"/>
                    <a:pt x="62905" y="2657"/>
                  </a:cubicBezTo>
                  <a:close/>
                  <a:moveTo>
                    <a:pt x="39617" y="548727"/>
                  </a:moveTo>
                  <a:lnTo>
                    <a:pt x="28910" y="554884"/>
                  </a:lnTo>
                  <a:cubicBezTo>
                    <a:pt x="25162" y="557025"/>
                    <a:pt x="22753" y="557025"/>
                    <a:pt x="21682" y="556490"/>
                  </a:cubicBezTo>
                  <a:cubicBezTo>
                    <a:pt x="20611" y="555955"/>
                    <a:pt x="19273" y="553813"/>
                    <a:pt x="19273" y="549531"/>
                  </a:cubicBezTo>
                  <a:lnTo>
                    <a:pt x="17935" y="57800"/>
                  </a:lnTo>
                  <a:cubicBezTo>
                    <a:pt x="17935" y="46557"/>
                    <a:pt x="26500" y="31834"/>
                    <a:pt x="36405" y="26213"/>
                  </a:cubicBezTo>
                  <a:lnTo>
                    <a:pt x="47112" y="20056"/>
                  </a:lnTo>
                  <a:cubicBezTo>
                    <a:pt x="49521" y="18718"/>
                    <a:pt x="51395" y="18183"/>
                    <a:pt x="52733" y="18183"/>
                  </a:cubicBezTo>
                  <a:cubicBezTo>
                    <a:pt x="53536" y="18183"/>
                    <a:pt x="54072" y="18450"/>
                    <a:pt x="54339" y="18450"/>
                  </a:cubicBezTo>
                  <a:cubicBezTo>
                    <a:pt x="55410" y="18986"/>
                    <a:pt x="56481" y="21127"/>
                    <a:pt x="56748" y="25410"/>
                  </a:cubicBezTo>
                  <a:lnTo>
                    <a:pt x="58087" y="517141"/>
                  </a:lnTo>
                  <a:cubicBezTo>
                    <a:pt x="57819" y="528116"/>
                    <a:pt x="49253" y="543106"/>
                    <a:pt x="39617" y="54872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" name="Google Shape;64;p2"/>
            <p:cNvSpPr/>
            <p:nvPr/>
          </p:nvSpPr>
          <p:spPr>
            <a:xfrm>
              <a:off x="7121220" y="5620795"/>
              <a:ext cx="74687" cy="289611"/>
            </a:xfrm>
            <a:custGeom>
              <a:rect b="b" l="l" r="r" t="t"/>
              <a:pathLst>
                <a:path extrusionOk="0" h="289611" w="74687">
                  <a:moveTo>
                    <a:pt x="62905" y="2657"/>
                  </a:moveTo>
                  <a:cubicBezTo>
                    <a:pt x="55945" y="-1358"/>
                    <a:pt x="46576" y="-823"/>
                    <a:pt x="38011" y="4263"/>
                  </a:cubicBezTo>
                  <a:lnTo>
                    <a:pt x="27303" y="10420"/>
                  </a:lnTo>
                  <a:cubicBezTo>
                    <a:pt x="12046" y="19253"/>
                    <a:pt x="0" y="39865"/>
                    <a:pt x="0" y="57532"/>
                  </a:cubicBezTo>
                  <a:lnTo>
                    <a:pt x="535" y="264717"/>
                  </a:lnTo>
                  <a:cubicBezTo>
                    <a:pt x="535" y="274889"/>
                    <a:pt x="4550" y="282920"/>
                    <a:pt x="11778" y="286935"/>
                  </a:cubicBezTo>
                  <a:cubicBezTo>
                    <a:pt x="14990" y="288808"/>
                    <a:pt x="18470" y="289612"/>
                    <a:pt x="22218" y="289612"/>
                  </a:cubicBezTo>
                  <a:cubicBezTo>
                    <a:pt x="27036" y="289612"/>
                    <a:pt x="31854" y="288273"/>
                    <a:pt x="36940" y="285328"/>
                  </a:cubicBezTo>
                  <a:lnTo>
                    <a:pt x="47647" y="279172"/>
                  </a:lnTo>
                  <a:cubicBezTo>
                    <a:pt x="62905" y="270339"/>
                    <a:pt x="74951" y="249727"/>
                    <a:pt x="74683" y="232060"/>
                  </a:cubicBezTo>
                  <a:lnTo>
                    <a:pt x="74148" y="24875"/>
                  </a:lnTo>
                  <a:cubicBezTo>
                    <a:pt x="74148" y="14970"/>
                    <a:pt x="70132" y="6940"/>
                    <a:pt x="62905" y="2657"/>
                  </a:cubicBezTo>
                  <a:close/>
                  <a:moveTo>
                    <a:pt x="38814" y="263914"/>
                  </a:moveTo>
                  <a:lnTo>
                    <a:pt x="28107" y="270071"/>
                  </a:lnTo>
                  <a:cubicBezTo>
                    <a:pt x="24359" y="272212"/>
                    <a:pt x="21950" y="272212"/>
                    <a:pt x="20879" y="271677"/>
                  </a:cubicBezTo>
                  <a:cubicBezTo>
                    <a:pt x="19808" y="271142"/>
                    <a:pt x="18470" y="269000"/>
                    <a:pt x="18470" y="264717"/>
                  </a:cubicBezTo>
                  <a:lnTo>
                    <a:pt x="17935" y="57532"/>
                  </a:lnTo>
                  <a:cubicBezTo>
                    <a:pt x="17935" y="46289"/>
                    <a:pt x="26500" y="31567"/>
                    <a:pt x="36405" y="25945"/>
                  </a:cubicBezTo>
                  <a:lnTo>
                    <a:pt x="47112" y="19789"/>
                  </a:lnTo>
                  <a:cubicBezTo>
                    <a:pt x="49521" y="18450"/>
                    <a:pt x="51395" y="17915"/>
                    <a:pt x="52733" y="17915"/>
                  </a:cubicBezTo>
                  <a:cubicBezTo>
                    <a:pt x="53536" y="17915"/>
                    <a:pt x="54072" y="17915"/>
                    <a:pt x="54339" y="18183"/>
                  </a:cubicBezTo>
                  <a:cubicBezTo>
                    <a:pt x="55410" y="18718"/>
                    <a:pt x="56481" y="20860"/>
                    <a:pt x="56748" y="25142"/>
                  </a:cubicBezTo>
                  <a:lnTo>
                    <a:pt x="57284" y="232328"/>
                  </a:lnTo>
                  <a:cubicBezTo>
                    <a:pt x="57016" y="243303"/>
                    <a:pt x="48451" y="258293"/>
                    <a:pt x="38814" y="26391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" name="Google Shape;65;p2"/>
            <p:cNvSpPr/>
            <p:nvPr/>
          </p:nvSpPr>
          <p:spPr>
            <a:xfrm>
              <a:off x="7482464" y="5437999"/>
              <a:ext cx="181786" cy="231494"/>
            </a:xfrm>
            <a:custGeom>
              <a:rect b="b" l="l" r="r" t="t"/>
              <a:pathLst>
                <a:path extrusionOk="0" h="231494" w="181786">
                  <a:moveTo>
                    <a:pt x="154043" y="7446"/>
                  </a:moveTo>
                  <a:cubicBezTo>
                    <a:pt x="135305" y="-4065"/>
                    <a:pt x="110679" y="-2191"/>
                    <a:pt x="84981" y="12799"/>
                  </a:cubicBezTo>
                  <a:lnTo>
                    <a:pt x="84981" y="12799"/>
                  </a:lnTo>
                  <a:cubicBezTo>
                    <a:pt x="79627" y="16011"/>
                    <a:pt x="75880" y="22703"/>
                    <a:pt x="75880" y="28592"/>
                  </a:cubicBezTo>
                  <a:cubicBezTo>
                    <a:pt x="76147" y="47063"/>
                    <a:pt x="77754" y="72225"/>
                    <a:pt x="78824" y="90427"/>
                  </a:cubicBezTo>
                  <a:cubicBezTo>
                    <a:pt x="79360" y="98993"/>
                    <a:pt x="79895" y="107826"/>
                    <a:pt x="80163" y="112645"/>
                  </a:cubicBezTo>
                  <a:cubicBezTo>
                    <a:pt x="76951" y="114518"/>
                    <a:pt x="70526" y="118534"/>
                    <a:pt x="57142" y="126296"/>
                  </a:cubicBezTo>
                  <a:cubicBezTo>
                    <a:pt x="45632" y="132988"/>
                    <a:pt x="32248" y="140483"/>
                    <a:pt x="19667" y="147711"/>
                  </a:cubicBezTo>
                  <a:cubicBezTo>
                    <a:pt x="6283" y="155474"/>
                    <a:pt x="-2551" y="173943"/>
                    <a:pt x="661" y="187328"/>
                  </a:cubicBezTo>
                  <a:cubicBezTo>
                    <a:pt x="5480" y="206600"/>
                    <a:pt x="16455" y="220788"/>
                    <a:pt x="31980" y="227480"/>
                  </a:cubicBezTo>
                  <a:cubicBezTo>
                    <a:pt x="38405" y="230157"/>
                    <a:pt x="45364" y="231495"/>
                    <a:pt x="52859" y="231495"/>
                  </a:cubicBezTo>
                  <a:cubicBezTo>
                    <a:pt x="65976" y="231495"/>
                    <a:pt x="80163" y="227212"/>
                    <a:pt x="94618" y="218914"/>
                  </a:cubicBezTo>
                  <a:cubicBezTo>
                    <a:pt x="96491" y="217843"/>
                    <a:pt x="98633" y="216505"/>
                    <a:pt x="100507" y="215166"/>
                  </a:cubicBezTo>
                  <a:cubicBezTo>
                    <a:pt x="144139" y="186792"/>
                    <a:pt x="178938" y="126029"/>
                    <a:pt x="181614" y="74366"/>
                  </a:cubicBezTo>
                  <a:cubicBezTo>
                    <a:pt x="183220" y="43047"/>
                    <a:pt x="173584" y="19223"/>
                    <a:pt x="154043" y="7446"/>
                  </a:cubicBezTo>
                  <a:close/>
                  <a:moveTo>
                    <a:pt x="163947" y="73831"/>
                  </a:moveTo>
                  <a:cubicBezTo>
                    <a:pt x="161538" y="119604"/>
                    <a:pt x="129416" y="175550"/>
                    <a:pt x="90870" y="200712"/>
                  </a:cubicBezTo>
                  <a:cubicBezTo>
                    <a:pt x="89264" y="201782"/>
                    <a:pt x="87391" y="202853"/>
                    <a:pt x="85784" y="203924"/>
                  </a:cubicBezTo>
                  <a:cubicBezTo>
                    <a:pt x="68117" y="214096"/>
                    <a:pt x="51521" y="216773"/>
                    <a:pt x="38940" y="211419"/>
                  </a:cubicBezTo>
                  <a:cubicBezTo>
                    <a:pt x="28501" y="207136"/>
                    <a:pt x="21273" y="197232"/>
                    <a:pt x="17793" y="183312"/>
                  </a:cubicBezTo>
                  <a:cubicBezTo>
                    <a:pt x="16455" y="177959"/>
                    <a:pt x="21541" y="167251"/>
                    <a:pt x="28233" y="163236"/>
                  </a:cubicBezTo>
                  <a:cubicBezTo>
                    <a:pt x="40814" y="156009"/>
                    <a:pt x="54466" y="148514"/>
                    <a:pt x="65976" y="141822"/>
                  </a:cubicBezTo>
                  <a:cubicBezTo>
                    <a:pt x="94885" y="125226"/>
                    <a:pt x="95153" y="124422"/>
                    <a:pt x="96759" y="121746"/>
                  </a:cubicBezTo>
                  <a:cubicBezTo>
                    <a:pt x="98365" y="118801"/>
                    <a:pt x="98365" y="118801"/>
                    <a:pt x="96759" y="89356"/>
                  </a:cubicBezTo>
                  <a:cubicBezTo>
                    <a:pt x="95688" y="71154"/>
                    <a:pt x="94083" y="46260"/>
                    <a:pt x="93815" y="28592"/>
                  </a:cubicBezTo>
                  <a:cubicBezTo>
                    <a:pt x="93815" y="28325"/>
                    <a:pt x="94083" y="28057"/>
                    <a:pt x="94350" y="27789"/>
                  </a:cubicBezTo>
                  <a:cubicBezTo>
                    <a:pt x="114159" y="16547"/>
                    <a:pt x="132093" y="14405"/>
                    <a:pt x="144942" y="22436"/>
                  </a:cubicBezTo>
                  <a:cubicBezTo>
                    <a:pt x="158326" y="30734"/>
                    <a:pt x="165285" y="49472"/>
                    <a:pt x="163947" y="7383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" name="Google Shape;66;p2"/>
            <p:cNvSpPr/>
            <p:nvPr/>
          </p:nvSpPr>
          <p:spPr>
            <a:xfrm>
              <a:off x="7406024" y="5011914"/>
              <a:ext cx="334346" cy="403549"/>
            </a:xfrm>
            <a:custGeom>
              <a:rect b="b" l="l" r="r" t="t"/>
              <a:pathLst>
                <a:path extrusionOk="0" h="403549" w="334346">
                  <a:moveTo>
                    <a:pt x="165704" y="384544"/>
                  </a:moveTo>
                  <a:cubicBezTo>
                    <a:pt x="167846" y="383473"/>
                    <a:pt x="169987" y="382135"/>
                    <a:pt x="172128" y="381064"/>
                  </a:cubicBezTo>
                  <a:cubicBezTo>
                    <a:pt x="261802" y="329134"/>
                    <a:pt x="334879" y="203056"/>
                    <a:pt x="334343" y="99731"/>
                  </a:cubicBezTo>
                  <a:cubicBezTo>
                    <a:pt x="334343" y="60650"/>
                    <a:pt x="323636" y="28528"/>
                    <a:pt x="304095" y="6846"/>
                  </a:cubicBezTo>
                  <a:cubicBezTo>
                    <a:pt x="296600" y="-1452"/>
                    <a:pt x="284287" y="-2256"/>
                    <a:pt x="272241" y="4704"/>
                  </a:cubicBezTo>
                  <a:cubicBezTo>
                    <a:pt x="263943" y="9523"/>
                    <a:pt x="256181" y="17821"/>
                    <a:pt x="250559" y="27725"/>
                  </a:cubicBezTo>
                  <a:cubicBezTo>
                    <a:pt x="208265" y="102408"/>
                    <a:pt x="185245" y="141757"/>
                    <a:pt x="173199" y="162369"/>
                  </a:cubicBezTo>
                  <a:cubicBezTo>
                    <a:pt x="172931" y="142292"/>
                    <a:pt x="172931" y="106691"/>
                    <a:pt x="173199" y="44053"/>
                  </a:cubicBezTo>
                  <a:cubicBezTo>
                    <a:pt x="173199" y="32811"/>
                    <a:pt x="168916" y="23977"/>
                    <a:pt x="161421" y="19694"/>
                  </a:cubicBezTo>
                  <a:cubicBezTo>
                    <a:pt x="153658" y="15144"/>
                    <a:pt x="144022" y="15947"/>
                    <a:pt x="134386" y="21301"/>
                  </a:cubicBezTo>
                  <a:lnTo>
                    <a:pt x="134386" y="21301"/>
                  </a:lnTo>
                  <a:cubicBezTo>
                    <a:pt x="132244" y="22639"/>
                    <a:pt x="129834" y="24245"/>
                    <a:pt x="127693" y="25851"/>
                  </a:cubicBezTo>
                  <a:cubicBezTo>
                    <a:pt x="53010" y="87418"/>
                    <a:pt x="-794" y="196096"/>
                    <a:pt x="9" y="283896"/>
                  </a:cubicBezTo>
                  <a:cubicBezTo>
                    <a:pt x="545" y="334220"/>
                    <a:pt x="18211" y="372231"/>
                    <a:pt x="50066" y="391236"/>
                  </a:cubicBezTo>
                  <a:cubicBezTo>
                    <a:pt x="63985" y="399534"/>
                    <a:pt x="80046" y="403550"/>
                    <a:pt x="97177" y="403550"/>
                  </a:cubicBezTo>
                  <a:cubicBezTo>
                    <a:pt x="118592" y="403550"/>
                    <a:pt x="141880" y="397125"/>
                    <a:pt x="165704" y="384544"/>
                  </a:cubicBezTo>
                  <a:close/>
                  <a:moveTo>
                    <a:pt x="17676" y="283628"/>
                  </a:moveTo>
                  <a:cubicBezTo>
                    <a:pt x="16873" y="200647"/>
                    <a:pt x="68000" y="97857"/>
                    <a:pt x="138936" y="39235"/>
                  </a:cubicBezTo>
                  <a:cubicBezTo>
                    <a:pt x="140274" y="38164"/>
                    <a:pt x="141880" y="37094"/>
                    <a:pt x="143218" y="36291"/>
                  </a:cubicBezTo>
                  <a:cubicBezTo>
                    <a:pt x="146966" y="34149"/>
                    <a:pt x="150714" y="33346"/>
                    <a:pt x="152587" y="34685"/>
                  </a:cubicBezTo>
                  <a:cubicBezTo>
                    <a:pt x="154462" y="35755"/>
                    <a:pt x="155800" y="39235"/>
                    <a:pt x="155800" y="43786"/>
                  </a:cubicBezTo>
                  <a:cubicBezTo>
                    <a:pt x="154729" y="194223"/>
                    <a:pt x="155532" y="194490"/>
                    <a:pt x="161689" y="197970"/>
                  </a:cubicBezTo>
                  <a:lnTo>
                    <a:pt x="165971" y="200379"/>
                  </a:lnTo>
                  <a:lnTo>
                    <a:pt x="170255" y="197970"/>
                  </a:lnTo>
                  <a:cubicBezTo>
                    <a:pt x="173467" y="196096"/>
                    <a:pt x="176679" y="194490"/>
                    <a:pt x="266352" y="36291"/>
                  </a:cubicBezTo>
                  <a:cubicBezTo>
                    <a:pt x="270367" y="29063"/>
                    <a:pt x="275989" y="23174"/>
                    <a:pt x="281610" y="19962"/>
                  </a:cubicBezTo>
                  <a:cubicBezTo>
                    <a:pt x="283216" y="18891"/>
                    <a:pt x="289105" y="15947"/>
                    <a:pt x="291514" y="18891"/>
                  </a:cubicBezTo>
                  <a:cubicBezTo>
                    <a:pt x="308111" y="37094"/>
                    <a:pt x="317211" y="65200"/>
                    <a:pt x="317211" y="99731"/>
                  </a:cubicBezTo>
                  <a:cubicBezTo>
                    <a:pt x="317479" y="197167"/>
                    <a:pt x="248685" y="316553"/>
                    <a:pt x="163830" y="365539"/>
                  </a:cubicBezTo>
                  <a:cubicBezTo>
                    <a:pt x="161956" y="366610"/>
                    <a:pt x="159815" y="367680"/>
                    <a:pt x="157941" y="368751"/>
                  </a:cubicBezTo>
                  <a:cubicBezTo>
                    <a:pt x="120466" y="388827"/>
                    <a:pt x="85667" y="391236"/>
                    <a:pt x="59702" y="375979"/>
                  </a:cubicBezTo>
                  <a:cubicBezTo>
                    <a:pt x="32934" y="360453"/>
                    <a:pt x="18211" y="327528"/>
                    <a:pt x="17676" y="28362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" name="Google Shape;67;p2"/>
            <p:cNvSpPr/>
            <p:nvPr/>
          </p:nvSpPr>
          <p:spPr>
            <a:xfrm>
              <a:off x="7203398" y="6521925"/>
              <a:ext cx="87799" cy="56347"/>
            </a:xfrm>
            <a:custGeom>
              <a:rect b="b" l="l" r="r" t="t"/>
              <a:pathLst>
                <a:path extrusionOk="0" h="56347" w="87799">
                  <a:moveTo>
                    <a:pt x="9369" y="46978"/>
                  </a:moveTo>
                  <a:lnTo>
                    <a:pt x="18202" y="52064"/>
                  </a:lnTo>
                  <a:cubicBezTo>
                    <a:pt x="23288" y="55009"/>
                    <a:pt x="29713" y="56347"/>
                    <a:pt x="36137" y="56347"/>
                  </a:cubicBezTo>
                  <a:cubicBezTo>
                    <a:pt x="42562" y="56347"/>
                    <a:pt x="48986" y="55009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9"/>
                    <a:pt x="84320" y="12983"/>
                    <a:pt x="78431" y="9503"/>
                  </a:cubicBezTo>
                  <a:lnTo>
                    <a:pt x="69597" y="4417"/>
                  </a:lnTo>
                  <a:cubicBezTo>
                    <a:pt x="59425" y="-1472"/>
                    <a:pt x="43632" y="-1472"/>
                    <a:pt x="33728" y="4417"/>
                  </a:cubicBezTo>
                  <a:lnTo>
                    <a:pt x="9369" y="18604"/>
                  </a:lnTo>
                  <a:cubicBezTo>
                    <a:pt x="3480" y="22084"/>
                    <a:pt x="0" y="27170"/>
                    <a:pt x="0" y="32791"/>
                  </a:cubicBezTo>
                  <a:cubicBezTo>
                    <a:pt x="0" y="38413"/>
                    <a:pt x="3480" y="43766"/>
                    <a:pt x="9369" y="46978"/>
                  </a:cubicBezTo>
                  <a:close/>
                  <a:moveTo>
                    <a:pt x="15794" y="30114"/>
                  </a:moveTo>
                  <a:lnTo>
                    <a:pt x="40152" y="15927"/>
                  </a:lnTo>
                  <a:cubicBezTo>
                    <a:pt x="43097" y="14053"/>
                    <a:pt x="47379" y="13250"/>
                    <a:pt x="51395" y="13250"/>
                  </a:cubicBezTo>
                  <a:cubicBezTo>
                    <a:pt x="55678" y="13250"/>
                    <a:pt x="59693" y="14053"/>
                    <a:pt x="62638" y="15927"/>
                  </a:cubicBezTo>
                  <a:lnTo>
                    <a:pt x="71471" y="21013"/>
                  </a:lnTo>
                  <a:cubicBezTo>
                    <a:pt x="73612" y="22084"/>
                    <a:pt x="74148" y="23422"/>
                    <a:pt x="74148" y="23690"/>
                  </a:cubicBezTo>
                  <a:cubicBezTo>
                    <a:pt x="74148" y="24225"/>
                    <a:pt x="73345" y="25296"/>
                    <a:pt x="71471" y="26367"/>
                  </a:cubicBezTo>
                  <a:lnTo>
                    <a:pt x="47112" y="40554"/>
                  </a:lnTo>
                  <a:cubicBezTo>
                    <a:pt x="41223" y="44033"/>
                    <a:pt x="30516" y="44033"/>
                    <a:pt x="24359" y="40554"/>
                  </a:cubicBezTo>
                  <a:lnTo>
                    <a:pt x="15526" y="35468"/>
                  </a:lnTo>
                  <a:cubicBezTo>
                    <a:pt x="13384" y="34129"/>
                    <a:pt x="12849" y="33059"/>
                    <a:pt x="12849" y="32791"/>
                  </a:cubicBezTo>
                  <a:cubicBezTo>
                    <a:pt x="13117" y="32524"/>
                    <a:pt x="13652" y="31453"/>
                    <a:pt x="15794" y="3011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" name="Google Shape;68;p2"/>
            <p:cNvSpPr/>
            <p:nvPr/>
          </p:nvSpPr>
          <p:spPr>
            <a:xfrm>
              <a:off x="7515247" y="6467318"/>
              <a:ext cx="87799" cy="56347"/>
            </a:xfrm>
            <a:custGeom>
              <a:rect b="b" l="l" r="r" t="t"/>
              <a:pathLst>
                <a:path extrusionOk="0" h="56347" w="87799">
                  <a:moveTo>
                    <a:pt x="33728" y="4417"/>
                  </a:moveTo>
                  <a:lnTo>
                    <a:pt x="9369" y="18604"/>
                  </a:lnTo>
                  <a:cubicBezTo>
                    <a:pt x="3480" y="22084"/>
                    <a:pt x="0" y="27170"/>
                    <a:pt x="0" y="32791"/>
                  </a:cubicBezTo>
                  <a:cubicBezTo>
                    <a:pt x="0" y="38412"/>
                    <a:pt x="3480" y="43498"/>
                    <a:pt x="9369" y="46978"/>
                  </a:cubicBezTo>
                  <a:lnTo>
                    <a:pt x="18202" y="52064"/>
                  </a:lnTo>
                  <a:cubicBezTo>
                    <a:pt x="23288" y="55009"/>
                    <a:pt x="29713" y="56347"/>
                    <a:pt x="36137" y="56347"/>
                  </a:cubicBezTo>
                  <a:cubicBezTo>
                    <a:pt x="42562" y="56347"/>
                    <a:pt x="48986" y="55009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9"/>
                    <a:pt x="84320" y="12982"/>
                    <a:pt x="78431" y="9503"/>
                  </a:cubicBezTo>
                  <a:lnTo>
                    <a:pt x="69597" y="4417"/>
                  </a:lnTo>
                  <a:cubicBezTo>
                    <a:pt x="59693" y="-1472"/>
                    <a:pt x="43900" y="-1472"/>
                    <a:pt x="33728" y="4417"/>
                  </a:cubicBezTo>
                  <a:close/>
                  <a:moveTo>
                    <a:pt x="74684" y="23690"/>
                  </a:moveTo>
                  <a:cubicBezTo>
                    <a:pt x="74684" y="24225"/>
                    <a:pt x="73880" y="25296"/>
                    <a:pt x="72007" y="26366"/>
                  </a:cubicBezTo>
                  <a:lnTo>
                    <a:pt x="47647" y="40554"/>
                  </a:lnTo>
                  <a:cubicBezTo>
                    <a:pt x="41759" y="44034"/>
                    <a:pt x="31051" y="44034"/>
                    <a:pt x="24895" y="40554"/>
                  </a:cubicBezTo>
                  <a:lnTo>
                    <a:pt x="16061" y="35468"/>
                  </a:lnTo>
                  <a:cubicBezTo>
                    <a:pt x="13919" y="34397"/>
                    <a:pt x="13384" y="33058"/>
                    <a:pt x="13384" y="32523"/>
                  </a:cubicBezTo>
                  <a:cubicBezTo>
                    <a:pt x="13384" y="31988"/>
                    <a:pt x="14187" y="30918"/>
                    <a:pt x="16061" y="29846"/>
                  </a:cubicBezTo>
                  <a:lnTo>
                    <a:pt x="40420" y="15659"/>
                  </a:lnTo>
                  <a:cubicBezTo>
                    <a:pt x="43364" y="13785"/>
                    <a:pt x="47647" y="12982"/>
                    <a:pt x="51663" y="12982"/>
                  </a:cubicBezTo>
                  <a:cubicBezTo>
                    <a:pt x="55946" y="12982"/>
                    <a:pt x="59961" y="13785"/>
                    <a:pt x="63173" y="15659"/>
                  </a:cubicBezTo>
                  <a:lnTo>
                    <a:pt x="72007" y="20745"/>
                  </a:lnTo>
                  <a:cubicBezTo>
                    <a:pt x="73880" y="22084"/>
                    <a:pt x="74684" y="23154"/>
                    <a:pt x="74684" y="2369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9" name="Google Shape;69;p2"/>
            <p:cNvSpPr/>
            <p:nvPr/>
          </p:nvSpPr>
          <p:spPr>
            <a:xfrm>
              <a:off x="7437873" y="6385943"/>
              <a:ext cx="87814" cy="56346"/>
            </a:xfrm>
            <a:custGeom>
              <a:rect b="b" l="l" r="r" t="t"/>
              <a:pathLst>
                <a:path extrusionOk="0" h="56346" w="87814">
                  <a:moveTo>
                    <a:pt x="9383" y="46978"/>
                  </a:moveTo>
                  <a:lnTo>
                    <a:pt x="18217" y="52064"/>
                  </a:lnTo>
                  <a:cubicBezTo>
                    <a:pt x="23303" y="55008"/>
                    <a:pt x="29727" y="56347"/>
                    <a:pt x="36151" y="56347"/>
                  </a:cubicBezTo>
                  <a:cubicBezTo>
                    <a:pt x="42576" y="56347"/>
                    <a:pt x="49000" y="55008"/>
                    <a:pt x="54086" y="52064"/>
                  </a:cubicBezTo>
                  <a:lnTo>
                    <a:pt x="78445" y="37877"/>
                  </a:lnTo>
                  <a:cubicBezTo>
                    <a:pt x="84334" y="34397"/>
                    <a:pt x="87814" y="29311"/>
                    <a:pt x="87814" y="23690"/>
                  </a:cubicBezTo>
                  <a:cubicBezTo>
                    <a:pt x="87814" y="18068"/>
                    <a:pt x="84334" y="12982"/>
                    <a:pt x="78445" y="9502"/>
                  </a:cubicBezTo>
                  <a:lnTo>
                    <a:pt x="69612" y="4417"/>
                  </a:lnTo>
                  <a:cubicBezTo>
                    <a:pt x="59440" y="-1472"/>
                    <a:pt x="43647" y="-1472"/>
                    <a:pt x="33742" y="4417"/>
                  </a:cubicBezTo>
                  <a:lnTo>
                    <a:pt x="9383" y="18604"/>
                  </a:lnTo>
                  <a:cubicBezTo>
                    <a:pt x="3494" y="22083"/>
                    <a:pt x="14" y="27170"/>
                    <a:pt x="14" y="32790"/>
                  </a:cubicBezTo>
                  <a:cubicBezTo>
                    <a:pt x="-254" y="38144"/>
                    <a:pt x="3226" y="43498"/>
                    <a:pt x="9383" y="46978"/>
                  </a:cubicBezTo>
                  <a:close/>
                  <a:moveTo>
                    <a:pt x="15807" y="29846"/>
                  </a:moveTo>
                  <a:lnTo>
                    <a:pt x="40167" y="15659"/>
                  </a:lnTo>
                  <a:cubicBezTo>
                    <a:pt x="43111" y="13785"/>
                    <a:pt x="47394" y="12982"/>
                    <a:pt x="51409" y="12982"/>
                  </a:cubicBezTo>
                  <a:cubicBezTo>
                    <a:pt x="55692" y="12982"/>
                    <a:pt x="59708" y="13785"/>
                    <a:pt x="62652" y="15659"/>
                  </a:cubicBezTo>
                  <a:lnTo>
                    <a:pt x="71485" y="20745"/>
                  </a:lnTo>
                  <a:cubicBezTo>
                    <a:pt x="73627" y="22083"/>
                    <a:pt x="74162" y="23154"/>
                    <a:pt x="74162" y="23422"/>
                  </a:cubicBezTo>
                  <a:cubicBezTo>
                    <a:pt x="74162" y="23958"/>
                    <a:pt x="73359" y="25028"/>
                    <a:pt x="71485" y="26098"/>
                  </a:cubicBezTo>
                  <a:lnTo>
                    <a:pt x="47126" y="40286"/>
                  </a:lnTo>
                  <a:cubicBezTo>
                    <a:pt x="41237" y="43766"/>
                    <a:pt x="30530" y="43766"/>
                    <a:pt x="24373" y="40286"/>
                  </a:cubicBezTo>
                  <a:lnTo>
                    <a:pt x="15540" y="35200"/>
                  </a:lnTo>
                  <a:cubicBezTo>
                    <a:pt x="13398" y="34129"/>
                    <a:pt x="12863" y="32790"/>
                    <a:pt x="12863" y="32523"/>
                  </a:cubicBezTo>
                  <a:cubicBezTo>
                    <a:pt x="13131" y="32255"/>
                    <a:pt x="13934" y="30917"/>
                    <a:pt x="15807" y="298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0" name="Google Shape;70;p2"/>
            <p:cNvSpPr/>
            <p:nvPr/>
          </p:nvSpPr>
          <p:spPr>
            <a:xfrm>
              <a:off x="7506949" y="6408696"/>
              <a:ext cx="87799" cy="56346"/>
            </a:xfrm>
            <a:custGeom>
              <a:rect b="b" l="l" r="r" t="t"/>
              <a:pathLst>
                <a:path extrusionOk="0" h="56346" w="87799">
                  <a:moveTo>
                    <a:pt x="33727" y="4417"/>
                  </a:moveTo>
                  <a:lnTo>
                    <a:pt x="9369" y="18604"/>
                  </a:lnTo>
                  <a:cubicBezTo>
                    <a:pt x="3479" y="22083"/>
                    <a:pt x="0" y="27170"/>
                    <a:pt x="0" y="32790"/>
                  </a:cubicBezTo>
                  <a:cubicBezTo>
                    <a:pt x="0" y="38412"/>
                    <a:pt x="3479" y="43498"/>
                    <a:pt x="9369" y="46978"/>
                  </a:cubicBezTo>
                  <a:lnTo>
                    <a:pt x="18202" y="52064"/>
                  </a:lnTo>
                  <a:cubicBezTo>
                    <a:pt x="23288" y="55008"/>
                    <a:pt x="29712" y="56347"/>
                    <a:pt x="36137" y="56347"/>
                  </a:cubicBezTo>
                  <a:cubicBezTo>
                    <a:pt x="42561" y="56347"/>
                    <a:pt x="48985" y="55008"/>
                    <a:pt x="54072" y="52064"/>
                  </a:cubicBezTo>
                  <a:lnTo>
                    <a:pt x="78430" y="37877"/>
                  </a:lnTo>
                  <a:cubicBezTo>
                    <a:pt x="84320" y="34397"/>
                    <a:pt x="87799" y="29311"/>
                    <a:pt x="87799" y="23690"/>
                  </a:cubicBezTo>
                  <a:cubicBezTo>
                    <a:pt x="87799" y="18068"/>
                    <a:pt x="84320" y="12982"/>
                    <a:pt x="78430" y="9502"/>
                  </a:cubicBezTo>
                  <a:lnTo>
                    <a:pt x="69597" y="4417"/>
                  </a:lnTo>
                  <a:cubicBezTo>
                    <a:pt x="59692" y="-1472"/>
                    <a:pt x="43900" y="-1472"/>
                    <a:pt x="33727" y="4417"/>
                  </a:cubicBezTo>
                  <a:close/>
                  <a:moveTo>
                    <a:pt x="74683" y="23958"/>
                  </a:moveTo>
                  <a:cubicBezTo>
                    <a:pt x="74683" y="24493"/>
                    <a:pt x="73880" y="25563"/>
                    <a:pt x="72006" y="26634"/>
                  </a:cubicBezTo>
                  <a:lnTo>
                    <a:pt x="47647" y="40821"/>
                  </a:lnTo>
                  <a:cubicBezTo>
                    <a:pt x="41491" y="44301"/>
                    <a:pt x="31051" y="44301"/>
                    <a:pt x="24894" y="40821"/>
                  </a:cubicBezTo>
                  <a:lnTo>
                    <a:pt x="16061" y="35735"/>
                  </a:lnTo>
                  <a:cubicBezTo>
                    <a:pt x="13919" y="34665"/>
                    <a:pt x="13384" y="33326"/>
                    <a:pt x="13384" y="33058"/>
                  </a:cubicBezTo>
                  <a:cubicBezTo>
                    <a:pt x="13384" y="32523"/>
                    <a:pt x="14187" y="31452"/>
                    <a:pt x="16061" y="30382"/>
                  </a:cubicBezTo>
                  <a:lnTo>
                    <a:pt x="40420" y="16194"/>
                  </a:lnTo>
                  <a:cubicBezTo>
                    <a:pt x="43364" y="14321"/>
                    <a:pt x="47647" y="13518"/>
                    <a:pt x="51662" y="13518"/>
                  </a:cubicBezTo>
                  <a:cubicBezTo>
                    <a:pt x="55945" y="13518"/>
                    <a:pt x="59960" y="14321"/>
                    <a:pt x="62905" y="16194"/>
                  </a:cubicBezTo>
                  <a:lnTo>
                    <a:pt x="71738" y="21281"/>
                  </a:lnTo>
                  <a:lnTo>
                    <a:pt x="71738" y="21281"/>
                  </a:lnTo>
                  <a:cubicBezTo>
                    <a:pt x="74148" y="22083"/>
                    <a:pt x="74683" y="23422"/>
                    <a:pt x="74683" y="2395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1" name="Google Shape;71;p2"/>
            <p:cNvSpPr/>
            <p:nvPr/>
          </p:nvSpPr>
          <p:spPr>
            <a:xfrm>
              <a:off x="7359710" y="6431181"/>
              <a:ext cx="87813" cy="56347"/>
            </a:xfrm>
            <a:custGeom>
              <a:rect b="b" l="l" r="r" t="t"/>
              <a:pathLst>
                <a:path extrusionOk="0" h="56347" w="87813">
                  <a:moveTo>
                    <a:pt x="9383" y="46978"/>
                  </a:moveTo>
                  <a:lnTo>
                    <a:pt x="18216" y="52064"/>
                  </a:lnTo>
                  <a:cubicBezTo>
                    <a:pt x="23303" y="55009"/>
                    <a:pt x="29727" y="56347"/>
                    <a:pt x="36151" y="56347"/>
                  </a:cubicBezTo>
                  <a:cubicBezTo>
                    <a:pt x="42576" y="56347"/>
                    <a:pt x="49000" y="55009"/>
                    <a:pt x="54086" y="52064"/>
                  </a:cubicBezTo>
                  <a:lnTo>
                    <a:pt x="78445" y="37877"/>
                  </a:lnTo>
                  <a:cubicBezTo>
                    <a:pt x="84334" y="34397"/>
                    <a:pt x="87813" y="29311"/>
                    <a:pt x="87813" y="23690"/>
                  </a:cubicBezTo>
                  <a:cubicBezTo>
                    <a:pt x="87813" y="18069"/>
                    <a:pt x="84334" y="12982"/>
                    <a:pt x="78445" y="9503"/>
                  </a:cubicBezTo>
                  <a:lnTo>
                    <a:pt x="69612" y="4417"/>
                  </a:lnTo>
                  <a:cubicBezTo>
                    <a:pt x="59440" y="-1472"/>
                    <a:pt x="43646" y="-1472"/>
                    <a:pt x="33742" y="4417"/>
                  </a:cubicBezTo>
                  <a:lnTo>
                    <a:pt x="9383" y="18604"/>
                  </a:lnTo>
                  <a:cubicBezTo>
                    <a:pt x="3494" y="22084"/>
                    <a:pt x="14" y="27170"/>
                    <a:pt x="14" y="32791"/>
                  </a:cubicBezTo>
                  <a:cubicBezTo>
                    <a:pt x="-254" y="38412"/>
                    <a:pt x="3226" y="43498"/>
                    <a:pt x="9383" y="46978"/>
                  </a:cubicBezTo>
                  <a:close/>
                  <a:moveTo>
                    <a:pt x="15807" y="30114"/>
                  </a:moveTo>
                  <a:lnTo>
                    <a:pt x="40167" y="15927"/>
                  </a:lnTo>
                  <a:cubicBezTo>
                    <a:pt x="43111" y="14053"/>
                    <a:pt x="47394" y="13250"/>
                    <a:pt x="51409" y="13250"/>
                  </a:cubicBezTo>
                  <a:cubicBezTo>
                    <a:pt x="55692" y="13250"/>
                    <a:pt x="59707" y="14053"/>
                    <a:pt x="62652" y="15927"/>
                  </a:cubicBezTo>
                  <a:lnTo>
                    <a:pt x="71485" y="21013"/>
                  </a:lnTo>
                  <a:lnTo>
                    <a:pt x="71485" y="21013"/>
                  </a:lnTo>
                  <a:cubicBezTo>
                    <a:pt x="73627" y="22084"/>
                    <a:pt x="74162" y="23422"/>
                    <a:pt x="74162" y="23690"/>
                  </a:cubicBezTo>
                  <a:cubicBezTo>
                    <a:pt x="74162" y="24225"/>
                    <a:pt x="73359" y="25296"/>
                    <a:pt x="71485" y="26366"/>
                  </a:cubicBezTo>
                  <a:lnTo>
                    <a:pt x="47126" y="40554"/>
                  </a:lnTo>
                  <a:cubicBezTo>
                    <a:pt x="41237" y="44034"/>
                    <a:pt x="30530" y="44034"/>
                    <a:pt x="24373" y="40554"/>
                  </a:cubicBezTo>
                  <a:lnTo>
                    <a:pt x="15539" y="35468"/>
                  </a:lnTo>
                  <a:cubicBezTo>
                    <a:pt x="13131" y="34130"/>
                    <a:pt x="12863" y="33058"/>
                    <a:pt x="12863" y="32791"/>
                  </a:cubicBezTo>
                  <a:cubicBezTo>
                    <a:pt x="13131" y="32523"/>
                    <a:pt x="13666" y="31453"/>
                    <a:pt x="15807" y="3011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2" name="Google Shape;72;p2"/>
            <p:cNvSpPr/>
            <p:nvPr/>
          </p:nvSpPr>
          <p:spPr>
            <a:xfrm>
              <a:off x="7429053" y="6454202"/>
              <a:ext cx="87799" cy="56346"/>
            </a:xfrm>
            <a:custGeom>
              <a:rect b="b" l="l" r="r" t="t"/>
              <a:pathLst>
                <a:path extrusionOk="0" h="56346" w="87799">
                  <a:moveTo>
                    <a:pt x="33728" y="4417"/>
                  </a:moveTo>
                  <a:lnTo>
                    <a:pt x="9369" y="18604"/>
                  </a:lnTo>
                  <a:cubicBezTo>
                    <a:pt x="3480" y="22083"/>
                    <a:pt x="0" y="27170"/>
                    <a:pt x="0" y="32790"/>
                  </a:cubicBezTo>
                  <a:cubicBezTo>
                    <a:pt x="0" y="38412"/>
                    <a:pt x="3480" y="43498"/>
                    <a:pt x="9369" y="46978"/>
                  </a:cubicBezTo>
                  <a:lnTo>
                    <a:pt x="18202" y="52064"/>
                  </a:lnTo>
                  <a:cubicBezTo>
                    <a:pt x="23288" y="55008"/>
                    <a:pt x="29713" y="56347"/>
                    <a:pt x="36137" y="56347"/>
                  </a:cubicBezTo>
                  <a:cubicBezTo>
                    <a:pt x="42561" y="56347"/>
                    <a:pt x="48986" y="55008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8"/>
                    <a:pt x="84320" y="12982"/>
                    <a:pt x="78431" y="9502"/>
                  </a:cubicBezTo>
                  <a:lnTo>
                    <a:pt x="78431" y="9502"/>
                  </a:lnTo>
                  <a:lnTo>
                    <a:pt x="69597" y="4417"/>
                  </a:lnTo>
                  <a:cubicBezTo>
                    <a:pt x="59425" y="-1472"/>
                    <a:pt x="43632" y="-1472"/>
                    <a:pt x="33728" y="4417"/>
                  </a:cubicBezTo>
                  <a:close/>
                  <a:moveTo>
                    <a:pt x="74416" y="23690"/>
                  </a:moveTo>
                  <a:cubicBezTo>
                    <a:pt x="74416" y="24225"/>
                    <a:pt x="73612" y="25296"/>
                    <a:pt x="71739" y="26366"/>
                  </a:cubicBezTo>
                  <a:lnTo>
                    <a:pt x="47379" y="40554"/>
                  </a:lnTo>
                  <a:cubicBezTo>
                    <a:pt x="41491" y="44034"/>
                    <a:pt x="30783" y="44034"/>
                    <a:pt x="24627" y="40554"/>
                  </a:cubicBezTo>
                  <a:lnTo>
                    <a:pt x="15793" y="35467"/>
                  </a:lnTo>
                  <a:cubicBezTo>
                    <a:pt x="13652" y="34397"/>
                    <a:pt x="13116" y="33058"/>
                    <a:pt x="13116" y="32790"/>
                  </a:cubicBezTo>
                  <a:cubicBezTo>
                    <a:pt x="13116" y="32255"/>
                    <a:pt x="13919" y="31185"/>
                    <a:pt x="15793" y="30114"/>
                  </a:cubicBezTo>
                  <a:lnTo>
                    <a:pt x="40152" y="15927"/>
                  </a:lnTo>
                  <a:cubicBezTo>
                    <a:pt x="43097" y="14053"/>
                    <a:pt x="47379" y="13250"/>
                    <a:pt x="51395" y="13250"/>
                  </a:cubicBezTo>
                  <a:cubicBezTo>
                    <a:pt x="55678" y="13250"/>
                    <a:pt x="59693" y="14053"/>
                    <a:pt x="62637" y="15927"/>
                  </a:cubicBezTo>
                  <a:lnTo>
                    <a:pt x="71471" y="21013"/>
                  </a:lnTo>
                  <a:lnTo>
                    <a:pt x="71471" y="21013"/>
                  </a:lnTo>
                  <a:cubicBezTo>
                    <a:pt x="73880" y="22083"/>
                    <a:pt x="74416" y="23154"/>
                    <a:pt x="74416" y="2369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3" name="Google Shape;73;p2"/>
            <p:cNvSpPr/>
            <p:nvPr/>
          </p:nvSpPr>
          <p:spPr>
            <a:xfrm>
              <a:off x="7312612" y="6558062"/>
              <a:ext cx="134375" cy="83383"/>
            </a:xfrm>
            <a:custGeom>
              <a:rect b="b" l="l" r="r" t="t"/>
              <a:pathLst>
                <a:path extrusionOk="0" h="83383" w="134375">
                  <a:moveTo>
                    <a:pt x="134376" y="23690"/>
                  </a:moveTo>
                  <a:cubicBezTo>
                    <a:pt x="134376" y="18069"/>
                    <a:pt x="130896" y="12983"/>
                    <a:pt x="125007" y="9503"/>
                  </a:cubicBezTo>
                  <a:lnTo>
                    <a:pt x="116174" y="4417"/>
                  </a:lnTo>
                  <a:cubicBezTo>
                    <a:pt x="106002" y="-1472"/>
                    <a:pt x="90209" y="-1472"/>
                    <a:pt x="80037" y="4417"/>
                  </a:cubicBezTo>
                  <a:lnTo>
                    <a:pt x="9369" y="45640"/>
                  </a:lnTo>
                  <a:cubicBezTo>
                    <a:pt x="3480" y="49120"/>
                    <a:pt x="0" y="54206"/>
                    <a:pt x="0" y="59827"/>
                  </a:cubicBezTo>
                  <a:cubicBezTo>
                    <a:pt x="0" y="65448"/>
                    <a:pt x="3480" y="70534"/>
                    <a:pt x="9369" y="74014"/>
                  </a:cubicBezTo>
                  <a:lnTo>
                    <a:pt x="18202" y="79100"/>
                  </a:lnTo>
                  <a:cubicBezTo>
                    <a:pt x="23288" y="82045"/>
                    <a:pt x="29713" y="83383"/>
                    <a:pt x="36137" y="83383"/>
                  </a:cubicBezTo>
                  <a:cubicBezTo>
                    <a:pt x="42561" y="83383"/>
                    <a:pt x="48986" y="82045"/>
                    <a:pt x="54072" y="79100"/>
                  </a:cubicBezTo>
                  <a:lnTo>
                    <a:pt x="125007" y="37877"/>
                  </a:lnTo>
                  <a:cubicBezTo>
                    <a:pt x="130896" y="34397"/>
                    <a:pt x="134376" y="29311"/>
                    <a:pt x="134376" y="23690"/>
                  </a:cubicBezTo>
                  <a:close/>
                  <a:moveTo>
                    <a:pt x="118315" y="26367"/>
                  </a:moveTo>
                  <a:lnTo>
                    <a:pt x="47379" y="67590"/>
                  </a:lnTo>
                  <a:cubicBezTo>
                    <a:pt x="41491" y="71070"/>
                    <a:pt x="30783" y="71070"/>
                    <a:pt x="24627" y="67590"/>
                  </a:cubicBezTo>
                  <a:lnTo>
                    <a:pt x="15793" y="62504"/>
                  </a:lnTo>
                  <a:cubicBezTo>
                    <a:pt x="13652" y="61433"/>
                    <a:pt x="13116" y="60094"/>
                    <a:pt x="13116" y="59559"/>
                  </a:cubicBezTo>
                  <a:cubicBezTo>
                    <a:pt x="13116" y="59024"/>
                    <a:pt x="13919" y="57953"/>
                    <a:pt x="15793" y="56882"/>
                  </a:cubicBezTo>
                  <a:lnTo>
                    <a:pt x="86729" y="15660"/>
                  </a:lnTo>
                  <a:cubicBezTo>
                    <a:pt x="89673" y="13786"/>
                    <a:pt x="93956" y="12983"/>
                    <a:pt x="97972" y="12983"/>
                  </a:cubicBezTo>
                  <a:cubicBezTo>
                    <a:pt x="102254" y="12983"/>
                    <a:pt x="106269" y="13786"/>
                    <a:pt x="109481" y="15660"/>
                  </a:cubicBezTo>
                  <a:lnTo>
                    <a:pt x="118315" y="20745"/>
                  </a:lnTo>
                  <a:cubicBezTo>
                    <a:pt x="120457" y="21816"/>
                    <a:pt x="120992" y="23155"/>
                    <a:pt x="120992" y="23422"/>
                  </a:cubicBezTo>
                  <a:cubicBezTo>
                    <a:pt x="120992" y="24225"/>
                    <a:pt x="120457" y="25296"/>
                    <a:pt x="118315" y="2636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" name="Google Shape;74;p2"/>
            <p:cNvSpPr/>
            <p:nvPr/>
          </p:nvSpPr>
          <p:spPr>
            <a:xfrm>
              <a:off x="7258005" y="6544946"/>
              <a:ext cx="102521" cy="64912"/>
            </a:xfrm>
            <a:custGeom>
              <a:rect b="b" l="l" r="r" t="t"/>
              <a:pathLst>
                <a:path extrusionOk="0" h="64912" w="102521">
                  <a:moveTo>
                    <a:pt x="102521" y="23690"/>
                  </a:moveTo>
                  <a:cubicBezTo>
                    <a:pt x="102521" y="18069"/>
                    <a:pt x="99042" y="12982"/>
                    <a:pt x="93153" y="9503"/>
                  </a:cubicBezTo>
                  <a:lnTo>
                    <a:pt x="84320" y="4417"/>
                  </a:lnTo>
                  <a:cubicBezTo>
                    <a:pt x="74148" y="-1472"/>
                    <a:pt x="58354" y="-1472"/>
                    <a:pt x="48450" y="4417"/>
                  </a:cubicBezTo>
                  <a:lnTo>
                    <a:pt x="9369" y="27170"/>
                  </a:lnTo>
                  <a:cubicBezTo>
                    <a:pt x="3479" y="30650"/>
                    <a:pt x="0" y="35735"/>
                    <a:pt x="0" y="41357"/>
                  </a:cubicBezTo>
                  <a:cubicBezTo>
                    <a:pt x="0" y="46978"/>
                    <a:pt x="3479" y="52064"/>
                    <a:pt x="9369" y="55544"/>
                  </a:cubicBezTo>
                  <a:lnTo>
                    <a:pt x="18202" y="60630"/>
                  </a:lnTo>
                  <a:cubicBezTo>
                    <a:pt x="23288" y="63575"/>
                    <a:pt x="29712" y="64913"/>
                    <a:pt x="36137" y="64913"/>
                  </a:cubicBezTo>
                  <a:cubicBezTo>
                    <a:pt x="42561" y="64913"/>
                    <a:pt x="48985" y="63575"/>
                    <a:pt x="54072" y="60630"/>
                  </a:cubicBezTo>
                  <a:lnTo>
                    <a:pt x="93153" y="37877"/>
                  </a:lnTo>
                  <a:cubicBezTo>
                    <a:pt x="99309" y="34665"/>
                    <a:pt x="102521" y="29311"/>
                    <a:pt x="102521" y="23690"/>
                  </a:cubicBezTo>
                  <a:close/>
                  <a:moveTo>
                    <a:pt x="86729" y="26634"/>
                  </a:moveTo>
                  <a:lnTo>
                    <a:pt x="47647" y="49387"/>
                  </a:lnTo>
                  <a:cubicBezTo>
                    <a:pt x="41758" y="52867"/>
                    <a:pt x="31051" y="52867"/>
                    <a:pt x="24894" y="49387"/>
                  </a:cubicBezTo>
                  <a:lnTo>
                    <a:pt x="16061" y="44302"/>
                  </a:lnTo>
                  <a:cubicBezTo>
                    <a:pt x="13919" y="43230"/>
                    <a:pt x="13384" y="41892"/>
                    <a:pt x="13384" y="41625"/>
                  </a:cubicBezTo>
                  <a:cubicBezTo>
                    <a:pt x="13384" y="41089"/>
                    <a:pt x="14187" y="40018"/>
                    <a:pt x="16061" y="38948"/>
                  </a:cubicBezTo>
                  <a:lnTo>
                    <a:pt x="55142" y="16195"/>
                  </a:lnTo>
                  <a:cubicBezTo>
                    <a:pt x="58087" y="14321"/>
                    <a:pt x="62369" y="13518"/>
                    <a:pt x="66384" y="13518"/>
                  </a:cubicBezTo>
                  <a:cubicBezTo>
                    <a:pt x="70668" y="13518"/>
                    <a:pt x="74683" y="14321"/>
                    <a:pt x="77628" y="16195"/>
                  </a:cubicBezTo>
                  <a:lnTo>
                    <a:pt x="86461" y="21281"/>
                  </a:lnTo>
                  <a:lnTo>
                    <a:pt x="86461" y="21281"/>
                  </a:lnTo>
                  <a:cubicBezTo>
                    <a:pt x="88602" y="22351"/>
                    <a:pt x="89137" y="23690"/>
                    <a:pt x="89137" y="23958"/>
                  </a:cubicBezTo>
                  <a:cubicBezTo>
                    <a:pt x="89405" y="24225"/>
                    <a:pt x="88602" y="25296"/>
                    <a:pt x="86729" y="266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" name="Google Shape;75;p2"/>
            <p:cNvSpPr/>
            <p:nvPr/>
          </p:nvSpPr>
          <p:spPr>
            <a:xfrm>
              <a:off x="7350891" y="6499641"/>
              <a:ext cx="87799" cy="56146"/>
            </a:xfrm>
            <a:custGeom>
              <a:rect b="b" l="l" r="r" t="t"/>
              <a:pathLst>
                <a:path extrusionOk="0" h="56146" w="87799">
                  <a:moveTo>
                    <a:pt x="33727" y="4216"/>
                  </a:moveTo>
                  <a:lnTo>
                    <a:pt x="9369" y="18403"/>
                  </a:lnTo>
                  <a:cubicBezTo>
                    <a:pt x="3480" y="21883"/>
                    <a:pt x="0" y="26969"/>
                    <a:pt x="0" y="32590"/>
                  </a:cubicBezTo>
                  <a:cubicBezTo>
                    <a:pt x="0" y="38211"/>
                    <a:pt x="3480" y="43297"/>
                    <a:pt x="9369" y="46777"/>
                  </a:cubicBezTo>
                  <a:lnTo>
                    <a:pt x="18202" y="51863"/>
                  </a:lnTo>
                  <a:cubicBezTo>
                    <a:pt x="23288" y="54808"/>
                    <a:pt x="29712" y="56146"/>
                    <a:pt x="36137" y="56146"/>
                  </a:cubicBezTo>
                  <a:cubicBezTo>
                    <a:pt x="42561" y="56146"/>
                    <a:pt x="48986" y="54808"/>
                    <a:pt x="54072" y="51863"/>
                  </a:cubicBezTo>
                  <a:lnTo>
                    <a:pt x="78431" y="37676"/>
                  </a:lnTo>
                  <a:cubicBezTo>
                    <a:pt x="84320" y="34196"/>
                    <a:pt x="87800" y="29110"/>
                    <a:pt x="87800" y="23489"/>
                  </a:cubicBezTo>
                  <a:cubicBezTo>
                    <a:pt x="87800" y="17868"/>
                    <a:pt x="84320" y="12781"/>
                    <a:pt x="78431" y="9302"/>
                  </a:cubicBezTo>
                  <a:lnTo>
                    <a:pt x="69597" y="4216"/>
                  </a:lnTo>
                  <a:cubicBezTo>
                    <a:pt x="59425" y="-1405"/>
                    <a:pt x="43632" y="-1405"/>
                    <a:pt x="33727" y="4216"/>
                  </a:cubicBezTo>
                  <a:close/>
                  <a:moveTo>
                    <a:pt x="74683" y="23757"/>
                  </a:moveTo>
                  <a:cubicBezTo>
                    <a:pt x="74683" y="24292"/>
                    <a:pt x="73880" y="25363"/>
                    <a:pt x="72006" y="26433"/>
                  </a:cubicBezTo>
                  <a:lnTo>
                    <a:pt x="47647" y="40621"/>
                  </a:lnTo>
                  <a:cubicBezTo>
                    <a:pt x="41758" y="44101"/>
                    <a:pt x="31051" y="44101"/>
                    <a:pt x="24895" y="40621"/>
                  </a:cubicBezTo>
                  <a:lnTo>
                    <a:pt x="16061" y="35534"/>
                  </a:lnTo>
                  <a:cubicBezTo>
                    <a:pt x="13919" y="34464"/>
                    <a:pt x="13384" y="33125"/>
                    <a:pt x="13384" y="32857"/>
                  </a:cubicBezTo>
                  <a:cubicBezTo>
                    <a:pt x="13384" y="32322"/>
                    <a:pt x="14187" y="31252"/>
                    <a:pt x="16061" y="30181"/>
                  </a:cubicBezTo>
                  <a:lnTo>
                    <a:pt x="40420" y="15994"/>
                  </a:lnTo>
                  <a:cubicBezTo>
                    <a:pt x="43364" y="14120"/>
                    <a:pt x="47647" y="13317"/>
                    <a:pt x="51663" y="13317"/>
                  </a:cubicBezTo>
                  <a:cubicBezTo>
                    <a:pt x="55945" y="13317"/>
                    <a:pt x="59960" y="14120"/>
                    <a:pt x="62905" y="15994"/>
                  </a:cubicBezTo>
                  <a:lnTo>
                    <a:pt x="71739" y="21080"/>
                  </a:lnTo>
                  <a:cubicBezTo>
                    <a:pt x="73880" y="22150"/>
                    <a:pt x="74683" y="23221"/>
                    <a:pt x="74683" y="237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6" name="Google Shape;76;p2"/>
            <p:cNvSpPr/>
            <p:nvPr/>
          </p:nvSpPr>
          <p:spPr>
            <a:xfrm>
              <a:off x="7281561" y="6476687"/>
              <a:ext cx="87799" cy="56347"/>
            </a:xfrm>
            <a:custGeom>
              <a:rect b="b" l="l" r="r" t="t"/>
              <a:pathLst>
                <a:path extrusionOk="0" h="56347" w="87799">
                  <a:moveTo>
                    <a:pt x="9369" y="46978"/>
                  </a:moveTo>
                  <a:lnTo>
                    <a:pt x="18202" y="52064"/>
                  </a:lnTo>
                  <a:cubicBezTo>
                    <a:pt x="23289" y="55009"/>
                    <a:pt x="29713" y="56347"/>
                    <a:pt x="36137" y="56347"/>
                  </a:cubicBezTo>
                  <a:cubicBezTo>
                    <a:pt x="42562" y="56347"/>
                    <a:pt x="48986" y="55009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9"/>
                    <a:pt x="84320" y="12982"/>
                    <a:pt x="78431" y="9503"/>
                  </a:cubicBezTo>
                  <a:lnTo>
                    <a:pt x="69597" y="4417"/>
                  </a:lnTo>
                  <a:cubicBezTo>
                    <a:pt x="59426" y="-1472"/>
                    <a:pt x="43632" y="-1472"/>
                    <a:pt x="33728" y="4417"/>
                  </a:cubicBezTo>
                  <a:lnTo>
                    <a:pt x="9369" y="18604"/>
                  </a:lnTo>
                  <a:cubicBezTo>
                    <a:pt x="3480" y="22084"/>
                    <a:pt x="0" y="27170"/>
                    <a:pt x="0" y="32791"/>
                  </a:cubicBezTo>
                  <a:cubicBezTo>
                    <a:pt x="0" y="38412"/>
                    <a:pt x="3213" y="43498"/>
                    <a:pt x="9369" y="46978"/>
                  </a:cubicBezTo>
                  <a:close/>
                  <a:moveTo>
                    <a:pt x="15794" y="29846"/>
                  </a:moveTo>
                  <a:lnTo>
                    <a:pt x="40152" y="15659"/>
                  </a:lnTo>
                  <a:cubicBezTo>
                    <a:pt x="43097" y="13785"/>
                    <a:pt x="47380" y="12982"/>
                    <a:pt x="51395" y="12982"/>
                  </a:cubicBezTo>
                  <a:cubicBezTo>
                    <a:pt x="55678" y="12982"/>
                    <a:pt x="59693" y="13785"/>
                    <a:pt x="62638" y="15659"/>
                  </a:cubicBezTo>
                  <a:lnTo>
                    <a:pt x="71471" y="20745"/>
                  </a:lnTo>
                  <a:cubicBezTo>
                    <a:pt x="73612" y="22084"/>
                    <a:pt x="74148" y="23154"/>
                    <a:pt x="74148" y="23422"/>
                  </a:cubicBezTo>
                  <a:cubicBezTo>
                    <a:pt x="74148" y="23690"/>
                    <a:pt x="73612" y="24761"/>
                    <a:pt x="71471" y="26099"/>
                  </a:cubicBezTo>
                  <a:lnTo>
                    <a:pt x="47112" y="40286"/>
                  </a:lnTo>
                  <a:cubicBezTo>
                    <a:pt x="41223" y="43766"/>
                    <a:pt x="30516" y="43766"/>
                    <a:pt x="24359" y="40286"/>
                  </a:cubicBezTo>
                  <a:lnTo>
                    <a:pt x="15526" y="35200"/>
                  </a:lnTo>
                  <a:cubicBezTo>
                    <a:pt x="13384" y="34130"/>
                    <a:pt x="12849" y="32791"/>
                    <a:pt x="12849" y="32523"/>
                  </a:cubicBezTo>
                  <a:cubicBezTo>
                    <a:pt x="13117" y="32256"/>
                    <a:pt x="13920" y="31185"/>
                    <a:pt x="15794" y="298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7" name="Google Shape;77;p2"/>
            <p:cNvSpPr/>
            <p:nvPr/>
          </p:nvSpPr>
          <p:spPr>
            <a:xfrm>
              <a:off x="7770079" y="6382731"/>
              <a:ext cx="87799" cy="56347"/>
            </a:xfrm>
            <a:custGeom>
              <a:rect b="b" l="l" r="r" t="t"/>
              <a:pathLst>
                <a:path extrusionOk="0" h="56347" w="87799">
                  <a:moveTo>
                    <a:pt x="36137" y="56347"/>
                  </a:moveTo>
                  <a:cubicBezTo>
                    <a:pt x="42562" y="56347"/>
                    <a:pt x="48986" y="55009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9"/>
                    <a:pt x="84320" y="12983"/>
                    <a:pt x="78431" y="9503"/>
                  </a:cubicBezTo>
                  <a:lnTo>
                    <a:pt x="69597" y="4417"/>
                  </a:lnTo>
                  <a:cubicBezTo>
                    <a:pt x="59426" y="-1472"/>
                    <a:pt x="43632" y="-1472"/>
                    <a:pt x="33728" y="4417"/>
                  </a:cubicBezTo>
                  <a:lnTo>
                    <a:pt x="9369" y="18604"/>
                  </a:lnTo>
                  <a:cubicBezTo>
                    <a:pt x="3480" y="22084"/>
                    <a:pt x="0" y="27170"/>
                    <a:pt x="0" y="32791"/>
                  </a:cubicBezTo>
                  <a:cubicBezTo>
                    <a:pt x="0" y="38413"/>
                    <a:pt x="3480" y="43498"/>
                    <a:pt x="9369" y="46978"/>
                  </a:cubicBezTo>
                  <a:lnTo>
                    <a:pt x="18202" y="52064"/>
                  </a:lnTo>
                  <a:cubicBezTo>
                    <a:pt x="23289" y="54741"/>
                    <a:pt x="29713" y="56347"/>
                    <a:pt x="36137" y="56347"/>
                  </a:cubicBezTo>
                  <a:close/>
                  <a:moveTo>
                    <a:pt x="13384" y="32524"/>
                  </a:moveTo>
                  <a:cubicBezTo>
                    <a:pt x="13384" y="31988"/>
                    <a:pt x="14187" y="30917"/>
                    <a:pt x="16061" y="29847"/>
                  </a:cubicBezTo>
                  <a:lnTo>
                    <a:pt x="40420" y="15660"/>
                  </a:lnTo>
                  <a:cubicBezTo>
                    <a:pt x="43365" y="13786"/>
                    <a:pt x="47647" y="12983"/>
                    <a:pt x="51663" y="12983"/>
                  </a:cubicBezTo>
                  <a:cubicBezTo>
                    <a:pt x="55946" y="12983"/>
                    <a:pt x="59961" y="13786"/>
                    <a:pt x="62905" y="15660"/>
                  </a:cubicBezTo>
                  <a:lnTo>
                    <a:pt x="71739" y="20745"/>
                  </a:lnTo>
                  <a:lnTo>
                    <a:pt x="71739" y="20745"/>
                  </a:lnTo>
                  <a:cubicBezTo>
                    <a:pt x="73880" y="21816"/>
                    <a:pt x="74416" y="23155"/>
                    <a:pt x="74416" y="23422"/>
                  </a:cubicBezTo>
                  <a:cubicBezTo>
                    <a:pt x="74416" y="23957"/>
                    <a:pt x="73612" y="25028"/>
                    <a:pt x="71739" y="26099"/>
                  </a:cubicBezTo>
                  <a:lnTo>
                    <a:pt x="47380" y="40286"/>
                  </a:lnTo>
                  <a:cubicBezTo>
                    <a:pt x="41223" y="43766"/>
                    <a:pt x="30783" y="43766"/>
                    <a:pt x="24627" y="40286"/>
                  </a:cubicBezTo>
                  <a:lnTo>
                    <a:pt x="15794" y="35201"/>
                  </a:lnTo>
                  <a:cubicBezTo>
                    <a:pt x="13920" y="34129"/>
                    <a:pt x="13384" y="33059"/>
                    <a:pt x="13384" y="3252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8" name="Google Shape;78;p2"/>
            <p:cNvSpPr/>
            <p:nvPr/>
          </p:nvSpPr>
          <p:spPr>
            <a:xfrm>
              <a:off x="8042044" y="6287704"/>
              <a:ext cx="87799" cy="56347"/>
            </a:xfrm>
            <a:custGeom>
              <a:rect b="b" l="l" r="r" t="t"/>
              <a:pathLst>
                <a:path extrusionOk="0" h="56347" w="87799">
                  <a:moveTo>
                    <a:pt x="0" y="32791"/>
                  </a:moveTo>
                  <a:cubicBezTo>
                    <a:pt x="0" y="38413"/>
                    <a:pt x="3480" y="43498"/>
                    <a:pt x="9369" y="46978"/>
                  </a:cubicBezTo>
                  <a:lnTo>
                    <a:pt x="18202" y="52064"/>
                  </a:lnTo>
                  <a:cubicBezTo>
                    <a:pt x="23288" y="55009"/>
                    <a:pt x="29713" y="56347"/>
                    <a:pt x="36137" y="56347"/>
                  </a:cubicBezTo>
                  <a:cubicBezTo>
                    <a:pt x="42561" y="56347"/>
                    <a:pt x="48986" y="55009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9"/>
                    <a:pt x="84320" y="12983"/>
                    <a:pt x="78431" y="9503"/>
                  </a:cubicBezTo>
                  <a:lnTo>
                    <a:pt x="78431" y="9503"/>
                  </a:lnTo>
                  <a:lnTo>
                    <a:pt x="69597" y="4417"/>
                  </a:lnTo>
                  <a:cubicBezTo>
                    <a:pt x="59425" y="-1472"/>
                    <a:pt x="43632" y="-1472"/>
                    <a:pt x="33728" y="4417"/>
                  </a:cubicBezTo>
                  <a:lnTo>
                    <a:pt x="9369" y="18604"/>
                  </a:lnTo>
                  <a:cubicBezTo>
                    <a:pt x="3480" y="22084"/>
                    <a:pt x="0" y="27170"/>
                    <a:pt x="0" y="32791"/>
                  </a:cubicBezTo>
                  <a:close/>
                  <a:moveTo>
                    <a:pt x="16061" y="30114"/>
                  </a:moveTo>
                  <a:lnTo>
                    <a:pt x="40420" y="15927"/>
                  </a:lnTo>
                  <a:cubicBezTo>
                    <a:pt x="43364" y="14053"/>
                    <a:pt x="47647" y="13250"/>
                    <a:pt x="51663" y="13250"/>
                  </a:cubicBezTo>
                  <a:cubicBezTo>
                    <a:pt x="55945" y="13250"/>
                    <a:pt x="59960" y="14053"/>
                    <a:pt x="63173" y="15927"/>
                  </a:cubicBezTo>
                  <a:lnTo>
                    <a:pt x="72006" y="21013"/>
                  </a:lnTo>
                  <a:cubicBezTo>
                    <a:pt x="74148" y="22352"/>
                    <a:pt x="74683" y="23422"/>
                    <a:pt x="74683" y="23690"/>
                  </a:cubicBezTo>
                  <a:cubicBezTo>
                    <a:pt x="74683" y="24225"/>
                    <a:pt x="73880" y="25296"/>
                    <a:pt x="72006" y="26367"/>
                  </a:cubicBezTo>
                  <a:lnTo>
                    <a:pt x="47647" y="40554"/>
                  </a:lnTo>
                  <a:cubicBezTo>
                    <a:pt x="41491" y="44033"/>
                    <a:pt x="31051" y="44033"/>
                    <a:pt x="24895" y="40554"/>
                  </a:cubicBezTo>
                  <a:lnTo>
                    <a:pt x="16061" y="35468"/>
                  </a:lnTo>
                  <a:cubicBezTo>
                    <a:pt x="13919" y="34397"/>
                    <a:pt x="13384" y="33059"/>
                    <a:pt x="13384" y="32791"/>
                  </a:cubicBezTo>
                  <a:cubicBezTo>
                    <a:pt x="13384" y="32256"/>
                    <a:pt x="13919" y="31185"/>
                    <a:pt x="16061" y="3011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9" name="Google Shape;79;p2"/>
            <p:cNvSpPr/>
            <p:nvPr/>
          </p:nvSpPr>
          <p:spPr>
            <a:xfrm>
              <a:off x="7823616" y="6161626"/>
              <a:ext cx="87799" cy="56346"/>
            </a:xfrm>
            <a:custGeom>
              <a:rect b="b" l="l" r="r" t="t"/>
              <a:pathLst>
                <a:path extrusionOk="0" h="56346" w="87799">
                  <a:moveTo>
                    <a:pt x="9369" y="46978"/>
                  </a:moveTo>
                  <a:lnTo>
                    <a:pt x="18202" y="52064"/>
                  </a:lnTo>
                  <a:cubicBezTo>
                    <a:pt x="23289" y="55008"/>
                    <a:pt x="29713" y="56347"/>
                    <a:pt x="36137" y="56347"/>
                  </a:cubicBezTo>
                  <a:cubicBezTo>
                    <a:pt x="42562" y="56347"/>
                    <a:pt x="48986" y="55008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9"/>
                    <a:pt x="84320" y="12982"/>
                    <a:pt x="78431" y="9502"/>
                  </a:cubicBezTo>
                  <a:lnTo>
                    <a:pt x="69597" y="4417"/>
                  </a:lnTo>
                  <a:cubicBezTo>
                    <a:pt x="59426" y="-1472"/>
                    <a:pt x="43632" y="-1472"/>
                    <a:pt x="33728" y="4417"/>
                  </a:cubicBezTo>
                  <a:lnTo>
                    <a:pt x="9369" y="18604"/>
                  </a:lnTo>
                  <a:cubicBezTo>
                    <a:pt x="3480" y="22084"/>
                    <a:pt x="0" y="27170"/>
                    <a:pt x="0" y="32791"/>
                  </a:cubicBezTo>
                  <a:cubicBezTo>
                    <a:pt x="0" y="38412"/>
                    <a:pt x="3213" y="43498"/>
                    <a:pt x="9369" y="46978"/>
                  </a:cubicBezTo>
                  <a:close/>
                  <a:moveTo>
                    <a:pt x="15794" y="30114"/>
                  </a:moveTo>
                  <a:lnTo>
                    <a:pt x="40152" y="15927"/>
                  </a:lnTo>
                  <a:cubicBezTo>
                    <a:pt x="43097" y="14053"/>
                    <a:pt x="47380" y="13250"/>
                    <a:pt x="51395" y="13250"/>
                  </a:cubicBezTo>
                  <a:cubicBezTo>
                    <a:pt x="55678" y="13250"/>
                    <a:pt x="59693" y="14053"/>
                    <a:pt x="62638" y="15927"/>
                  </a:cubicBezTo>
                  <a:lnTo>
                    <a:pt x="71471" y="21013"/>
                  </a:lnTo>
                  <a:cubicBezTo>
                    <a:pt x="73880" y="22351"/>
                    <a:pt x="74148" y="23422"/>
                    <a:pt x="74148" y="23690"/>
                  </a:cubicBezTo>
                  <a:cubicBezTo>
                    <a:pt x="74148" y="23958"/>
                    <a:pt x="73612" y="25028"/>
                    <a:pt x="71471" y="26366"/>
                  </a:cubicBezTo>
                  <a:lnTo>
                    <a:pt x="47112" y="40554"/>
                  </a:lnTo>
                  <a:cubicBezTo>
                    <a:pt x="40955" y="44034"/>
                    <a:pt x="30516" y="44034"/>
                    <a:pt x="24359" y="40554"/>
                  </a:cubicBezTo>
                  <a:lnTo>
                    <a:pt x="15526" y="35468"/>
                  </a:lnTo>
                  <a:cubicBezTo>
                    <a:pt x="13384" y="34397"/>
                    <a:pt x="12849" y="33058"/>
                    <a:pt x="12849" y="32791"/>
                  </a:cubicBezTo>
                  <a:cubicBezTo>
                    <a:pt x="13117" y="32255"/>
                    <a:pt x="13920" y="31185"/>
                    <a:pt x="15794" y="3011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0" name="Google Shape;80;p2"/>
            <p:cNvSpPr/>
            <p:nvPr/>
          </p:nvSpPr>
          <p:spPr>
            <a:xfrm>
              <a:off x="7745453" y="6207132"/>
              <a:ext cx="87799" cy="56346"/>
            </a:xfrm>
            <a:custGeom>
              <a:rect b="b" l="l" r="r" t="t"/>
              <a:pathLst>
                <a:path extrusionOk="0" h="56346" w="87799">
                  <a:moveTo>
                    <a:pt x="9369" y="46978"/>
                  </a:moveTo>
                  <a:lnTo>
                    <a:pt x="18202" y="52064"/>
                  </a:lnTo>
                  <a:cubicBezTo>
                    <a:pt x="23288" y="55008"/>
                    <a:pt x="29713" y="56347"/>
                    <a:pt x="36137" y="56347"/>
                  </a:cubicBezTo>
                  <a:cubicBezTo>
                    <a:pt x="42562" y="56347"/>
                    <a:pt x="48986" y="55008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9"/>
                    <a:pt x="84320" y="12982"/>
                    <a:pt x="78431" y="9502"/>
                  </a:cubicBezTo>
                  <a:lnTo>
                    <a:pt x="69597" y="4417"/>
                  </a:lnTo>
                  <a:cubicBezTo>
                    <a:pt x="59425" y="-1472"/>
                    <a:pt x="43632" y="-1472"/>
                    <a:pt x="33728" y="4417"/>
                  </a:cubicBezTo>
                  <a:lnTo>
                    <a:pt x="9369" y="18604"/>
                  </a:lnTo>
                  <a:cubicBezTo>
                    <a:pt x="3480" y="22084"/>
                    <a:pt x="0" y="27170"/>
                    <a:pt x="0" y="32791"/>
                  </a:cubicBezTo>
                  <a:cubicBezTo>
                    <a:pt x="0" y="38145"/>
                    <a:pt x="3212" y="43498"/>
                    <a:pt x="9369" y="46978"/>
                  </a:cubicBezTo>
                  <a:close/>
                  <a:moveTo>
                    <a:pt x="15794" y="29846"/>
                  </a:moveTo>
                  <a:lnTo>
                    <a:pt x="40152" y="15659"/>
                  </a:lnTo>
                  <a:cubicBezTo>
                    <a:pt x="43097" y="13785"/>
                    <a:pt x="47379" y="12982"/>
                    <a:pt x="51395" y="12982"/>
                  </a:cubicBezTo>
                  <a:cubicBezTo>
                    <a:pt x="55678" y="12982"/>
                    <a:pt x="59693" y="13785"/>
                    <a:pt x="62638" y="15659"/>
                  </a:cubicBezTo>
                  <a:lnTo>
                    <a:pt x="71471" y="20745"/>
                  </a:lnTo>
                  <a:cubicBezTo>
                    <a:pt x="73612" y="21816"/>
                    <a:pt x="74148" y="23154"/>
                    <a:pt x="74148" y="23422"/>
                  </a:cubicBezTo>
                  <a:cubicBezTo>
                    <a:pt x="74148" y="23958"/>
                    <a:pt x="73345" y="25028"/>
                    <a:pt x="71471" y="26099"/>
                  </a:cubicBezTo>
                  <a:lnTo>
                    <a:pt x="47112" y="40286"/>
                  </a:lnTo>
                  <a:cubicBezTo>
                    <a:pt x="41223" y="43766"/>
                    <a:pt x="30516" y="43766"/>
                    <a:pt x="24359" y="40286"/>
                  </a:cubicBezTo>
                  <a:lnTo>
                    <a:pt x="15526" y="35200"/>
                  </a:lnTo>
                  <a:cubicBezTo>
                    <a:pt x="13117" y="33862"/>
                    <a:pt x="12849" y="32791"/>
                    <a:pt x="12849" y="32523"/>
                  </a:cubicBezTo>
                  <a:cubicBezTo>
                    <a:pt x="13117" y="32255"/>
                    <a:pt x="13652" y="31185"/>
                    <a:pt x="15794" y="298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1" name="Google Shape;81;p2"/>
            <p:cNvSpPr/>
            <p:nvPr/>
          </p:nvSpPr>
          <p:spPr>
            <a:xfrm>
              <a:off x="7814768" y="6192945"/>
              <a:ext cx="151521" cy="93286"/>
            </a:xfrm>
            <a:custGeom>
              <a:rect b="b" l="l" r="r" t="t"/>
              <a:pathLst>
                <a:path extrusionOk="0" h="93286" w="151521">
                  <a:moveTo>
                    <a:pt x="14" y="69731"/>
                  </a:moveTo>
                  <a:cubicBezTo>
                    <a:pt x="14" y="75352"/>
                    <a:pt x="3494" y="80439"/>
                    <a:pt x="9383" y="83918"/>
                  </a:cubicBezTo>
                  <a:lnTo>
                    <a:pt x="18216" y="89004"/>
                  </a:lnTo>
                  <a:cubicBezTo>
                    <a:pt x="23303" y="91948"/>
                    <a:pt x="29727" y="93287"/>
                    <a:pt x="36151" y="93287"/>
                  </a:cubicBezTo>
                  <a:cubicBezTo>
                    <a:pt x="42576" y="93287"/>
                    <a:pt x="49000" y="91948"/>
                    <a:pt x="54086" y="89004"/>
                  </a:cubicBezTo>
                  <a:lnTo>
                    <a:pt x="142153" y="37877"/>
                  </a:lnTo>
                  <a:cubicBezTo>
                    <a:pt x="148042" y="34397"/>
                    <a:pt x="151522" y="29311"/>
                    <a:pt x="151522" y="23690"/>
                  </a:cubicBezTo>
                  <a:cubicBezTo>
                    <a:pt x="151522" y="18069"/>
                    <a:pt x="148042" y="12982"/>
                    <a:pt x="142153" y="9503"/>
                  </a:cubicBezTo>
                  <a:lnTo>
                    <a:pt x="133319" y="4417"/>
                  </a:lnTo>
                  <a:cubicBezTo>
                    <a:pt x="123148" y="-1472"/>
                    <a:pt x="107354" y="-1472"/>
                    <a:pt x="97450" y="4417"/>
                  </a:cubicBezTo>
                  <a:lnTo>
                    <a:pt x="9383" y="55544"/>
                  </a:lnTo>
                  <a:cubicBezTo>
                    <a:pt x="3226" y="59024"/>
                    <a:pt x="-254" y="64378"/>
                    <a:pt x="14" y="69731"/>
                  </a:cubicBezTo>
                  <a:close/>
                  <a:moveTo>
                    <a:pt x="15807" y="67055"/>
                  </a:moveTo>
                  <a:lnTo>
                    <a:pt x="103874" y="15927"/>
                  </a:lnTo>
                  <a:cubicBezTo>
                    <a:pt x="106819" y="14053"/>
                    <a:pt x="111102" y="13250"/>
                    <a:pt x="115117" y="13250"/>
                  </a:cubicBezTo>
                  <a:cubicBezTo>
                    <a:pt x="119400" y="13250"/>
                    <a:pt x="123415" y="14053"/>
                    <a:pt x="126360" y="15927"/>
                  </a:cubicBezTo>
                  <a:lnTo>
                    <a:pt x="135194" y="21013"/>
                  </a:lnTo>
                  <a:cubicBezTo>
                    <a:pt x="137335" y="22084"/>
                    <a:pt x="137870" y="23422"/>
                    <a:pt x="137870" y="23690"/>
                  </a:cubicBezTo>
                  <a:cubicBezTo>
                    <a:pt x="137870" y="24225"/>
                    <a:pt x="137067" y="25296"/>
                    <a:pt x="135194" y="26366"/>
                  </a:cubicBezTo>
                  <a:lnTo>
                    <a:pt x="47126" y="77494"/>
                  </a:lnTo>
                  <a:cubicBezTo>
                    <a:pt x="41237" y="80974"/>
                    <a:pt x="30530" y="80974"/>
                    <a:pt x="24373" y="77494"/>
                  </a:cubicBezTo>
                  <a:lnTo>
                    <a:pt x="15539" y="72408"/>
                  </a:lnTo>
                  <a:cubicBezTo>
                    <a:pt x="13398" y="71337"/>
                    <a:pt x="12863" y="69999"/>
                    <a:pt x="12863" y="69731"/>
                  </a:cubicBezTo>
                  <a:cubicBezTo>
                    <a:pt x="13131" y="69463"/>
                    <a:pt x="13934" y="68125"/>
                    <a:pt x="15807" y="6705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2" name="Google Shape;82;p2"/>
            <p:cNvSpPr/>
            <p:nvPr/>
          </p:nvSpPr>
          <p:spPr>
            <a:xfrm>
              <a:off x="7900976" y="6224531"/>
              <a:ext cx="119653" cy="74817"/>
            </a:xfrm>
            <a:custGeom>
              <a:rect b="b" l="l" r="r" t="t"/>
              <a:pathLst>
                <a:path extrusionOk="0" h="74817" w="119653">
                  <a:moveTo>
                    <a:pt x="0" y="51261"/>
                  </a:moveTo>
                  <a:cubicBezTo>
                    <a:pt x="0" y="56882"/>
                    <a:pt x="3480" y="61968"/>
                    <a:pt x="9369" y="65448"/>
                  </a:cubicBezTo>
                  <a:lnTo>
                    <a:pt x="18202" y="70534"/>
                  </a:lnTo>
                  <a:cubicBezTo>
                    <a:pt x="23288" y="73479"/>
                    <a:pt x="29712" y="74817"/>
                    <a:pt x="36137" y="74817"/>
                  </a:cubicBezTo>
                  <a:cubicBezTo>
                    <a:pt x="42561" y="74817"/>
                    <a:pt x="48986" y="73479"/>
                    <a:pt x="54072" y="70534"/>
                  </a:cubicBezTo>
                  <a:lnTo>
                    <a:pt x="110285" y="37877"/>
                  </a:lnTo>
                  <a:cubicBezTo>
                    <a:pt x="116174" y="34397"/>
                    <a:pt x="119654" y="29311"/>
                    <a:pt x="119654" y="23690"/>
                  </a:cubicBezTo>
                  <a:cubicBezTo>
                    <a:pt x="119654" y="18069"/>
                    <a:pt x="116174" y="12982"/>
                    <a:pt x="110285" y="9502"/>
                  </a:cubicBezTo>
                  <a:lnTo>
                    <a:pt x="101451" y="4417"/>
                  </a:lnTo>
                  <a:cubicBezTo>
                    <a:pt x="91279" y="-1472"/>
                    <a:pt x="75486" y="-1472"/>
                    <a:pt x="65582" y="4417"/>
                  </a:cubicBezTo>
                  <a:lnTo>
                    <a:pt x="9369" y="37074"/>
                  </a:lnTo>
                  <a:cubicBezTo>
                    <a:pt x="3480" y="40554"/>
                    <a:pt x="0" y="45639"/>
                    <a:pt x="0" y="51261"/>
                  </a:cubicBezTo>
                  <a:close/>
                  <a:moveTo>
                    <a:pt x="16061" y="48584"/>
                  </a:moveTo>
                  <a:lnTo>
                    <a:pt x="72274" y="15927"/>
                  </a:lnTo>
                  <a:cubicBezTo>
                    <a:pt x="75218" y="14053"/>
                    <a:pt x="79501" y="13250"/>
                    <a:pt x="83517" y="13250"/>
                  </a:cubicBezTo>
                  <a:cubicBezTo>
                    <a:pt x="87800" y="13250"/>
                    <a:pt x="91815" y="14053"/>
                    <a:pt x="95027" y="15927"/>
                  </a:cubicBezTo>
                  <a:lnTo>
                    <a:pt x="103861" y="21013"/>
                  </a:lnTo>
                  <a:cubicBezTo>
                    <a:pt x="106269" y="22351"/>
                    <a:pt x="106537" y="23422"/>
                    <a:pt x="106537" y="23690"/>
                  </a:cubicBezTo>
                  <a:cubicBezTo>
                    <a:pt x="106537" y="23958"/>
                    <a:pt x="106001" y="25028"/>
                    <a:pt x="103861" y="26366"/>
                  </a:cubicBezTo>
                  <a:lnTo>
                    <a:pt x="47647" y="59023"/>
                  </a:lnTo>
                  <a:cubicBezTo>
                    <a:pt x="41758" y="62503"/>
                    <a:pt x="31051" y="62503"/>
                    <a:pt x="24895" y="59023"/>
                  </a:cubicBezTo>
                  <a:lnTo>
                    <a:pt x="16061" y="53938"/>
                  </a:lnTo>
                  <a:cubicBezTo>
                    <a:pt x="13919" y="52867"/>
                    <a:pt x="13384" y="51529"/>
                    <a:pt x="13384" y="50993"/>
                  </a:cubicBezTo>
                  <a:cubicBezTo>
                    <a:pt x="13384" y="50993"/>
                    <a:pt x="13919" y="49655"/>
                    <a:pt x="16061" y="4858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3" name="Google Shape;83;p2"/>
            <p:cNvSpPr/>
            <p:nvPr/>
          </p:nvSpPr>
          <p:spPr>
            <a:xfrm>
              <a:off x="7823080" y="6288507"/>
              <a:ext cx="87799" cy="56347"/>
            </a:xfrm>
            <a:custGeom>
              <a:rect b="b" l="l" r="r" t="t"/>
              <a:pathLst>
                <a:path extrusionOk="0" h="56347" w="87799">
                  <a:moveTo>
                    <a:pt x="78431" y="9503"/>
                  </a:moveTo>
                  <a:lnTo>
                    <a:pt x="69597" y="4417"/>
                  </a:lnTo>
                  <a:cubicBezTo>
                    <a:pt x="59425" y="-1472"/>
                    <a:pt x="43632" y="-1472"/>
                    <a:pt x="33728" y="4417"/>
                  </a:cubicBezTo>
                  <a:lnTo>
                    <a:pt x="9369" y="18604"/>
                  </a:lnTo>
                  <a:cubicBezTo>
                    <a:pt x="3480" y="22084"/>
                    <a:pt x="0" y="27170"/>
                    <a:pt x="0" y="32791"/>
                  </a:cubicBezTo>
                  <a:cubicBezTo>
                    <a:pt x="0" y="38413"/>
                    <a:pt x="3480" y="43498"/>
                    <a:pt x="9369" y="46978"/>
                  </a:cubicBezTo>
                  <a:lnTo>
                    <a:pt x="18202" y="52064"/>
                  </a:lnTo>
                  <a:cubicBezTo>
                    <a:pt x="23288" y="55009"/>
                    <a:pt x="29713" y="56347"/>
                    <a:pt x="36137" y="56347"/>
                  </a:cubicBezTo>
                  <a:cubicBezTo>
                    <a:pt x="42562" y="56347"/>
                    <a:pt x="48986" y="55009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9"/>
                    <a:pt x="84320" y="12983"/>
                    <a:pt x="78431" y="9503"/>
                  </a:cubicBezTo>
                  <a:close/>
                  <a:moveTo>
                    <a:pt x="71739" y="26367"/>
                  </a:moveTo>
                  <a:lnTo>
                    <a:pt x="47379" y="40554"/>
                  </a:lnTo>
                  <a:cubicBezTo>
                    <a:pt x="41223" y="44034"/>
                    <a:pt x="30783" y="44034"/>
                    <a:pt x="24627" y="40554"/>
                  </a:cubicBezTo>
                  <a:lnTo>
                    <a:pt x="15794" y="35468"/>
                  </a:lnTo>
                  <a:cubicBezTo>
                    <a:pt x="13652" y="34397"/>
                    <a:pt x="13117" y="33059"/>
                    <a:pt x="13117" y="32791"/>
                  </a:cubicBezTo>
                  <a:cubicBezTo>
                    <a:pt x="13117" y="32256"/>
                    <a:pt x="13919" y="31185"/>
                    <a:pt x="15794" y="30114"/>
                  </a:cubicBezTo>
                  <a:lnTo>
                    <a:pt x="40152" y="15927"/>
                  </a:lnTo>
                  <a:cubicBezTo>
                    <a:pt x="43097" y="14053"/>
                    <a:pt x="47379" y="13250"/>
                    <a:pt x="51395" y="13250"/>
                  </a:cubicBezTo>
                  <a:cubicBezTo>
                    <a:pt x="55678" y="13250"/>
                    <a:pt x="59693" y="14053"/>
                    <a:pt x="62905" y="15927"/>
                  </a:cubicBezTo>
                  <a:lnTo>
                    <a:pt x="71739" y="21013"/>
                  </a:lnTo>
                  <a:lnTo>
                    <a:pt x="71739" y="21013"/>
                  </a:lnTo>
                  <a:cubicBezTo>
                    <a:pt x="74148" y="22352"/>
                    <a:pt x="74416" y="23422"/>
                    <a:pt x="74416" y="23690"/>
                  </a:cubicBezTo>
                  <a:cubicBezTo>
                    <a:pt x="74684" y="23958"/>
                    <a:pt x="74148" y="25029"/>
                    <a:pt x="71739" y="2636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4" name="Google Shape;84;p2"/>
            <p:cNvSpPr/>
            <p:nvPr/>
          </p:nvSpPr>
          <p:spPr>
            <a:xfrm>
              <a:off x="7923996" y="6256118"/>
              <a:ext cx="151507" cy="93286"/>
            </a:xfrm>
            <a:custGeom>
              <a:rect b="b" l="l" r="r" t="t"/>
              <a:pathLst>
                <a:path extrusionOk="0" h="93286" w="151507">
                  <a:moveTo>
                    <a:pt x="0" y="69731"/>
                  </a:moveTo>
                  <a:cubicBezTo>
                    <a:pt x="0" y="75352"/>
                    <a:pt x="3480" y="80438"/>
                    <a:pt x="9369" y="83918"/>
                  </a:cubicBezTo>
                  <a:lnTo>
                    <a:pt x="18202" y="89004"/>
                  </a:lnTo>
                  <a:cubicBezTo>
                    <a:pt x="23289" y="91948"/>
                    <a:pt x="29713" y="93287"/>
                    <a:pt x="36137" y="93287"/>
                  </a:cubicBezTo>
                  <a:cubicBezTo>
                    <a:pt x="42562" y="93287"/>
                    <a:pt x="48986" y="91948"/>
                    <a:pt x="54072" y="89004"/>
                  </a:cubicBezTo>
                  <a:lnTo>
                    <a:pt x="142139" y="37877"/>
                  </a:lnTo>
                  <a:cubicBezTo>
                    <a:pt x="148028" y="34397"/>
                    <a:pt x="151508" y="29311"/>
                    <a:pt x="151508" y="23690"/>
                  </a:cubicBezTo>
                  <a:cubicBezTo>
                    <a:pt x="151508" y="18068"/>
                    <a:pt x="148028" y="12982"/>
                    <a:pt x="142139" y="9502"/>
                  </a:cubicBezTo>
                  <a:lnTo>
                    <a:pt x="133306" y="4417"/>
                  </a:lnTo>
                  <a:cubicBezTo>
                    <a:pt x="123133" y="-1472"/>
                    <a:pt x="107341" y="-1472"/>
                    <a:pt x="97436" y="4417"/>
                  </a:cubicBezTo>
                  <a:lnTo>
                    <a:pt x="9369" y="55543"/>
                  </a:lnTo>
                  <a:cubicBezTo>
                    <a:pt x="3213" y="59023"/>
                    <a:pt x="0" y="64110"/>
                    <a:pt x="0" y="69731"/>
                  </a:cubicBezTo>
                  <a:close/>
                  <a:moveTo>
                    <a:pt x="15794" y="67054"/>
                  </a:moveTo>
                  <a:lnTo>
                    <a:pt x="103861" y="15927"/>
                  </a:lnTo>
                  <a:cubicBezTo>
                    <a:pt x="106805" y="14053"/>
                    <a:pt x="111088" y="13250"/>
                    <a:pt x="115103" y="13250"/>
                  </a:cubicBezTo>
                  <a:cubicBezTo>
                    <a:pt x="119386" y="13250"/>
                    <a:pt x="123401" y="14053"/>
                    <a:pt x="126346" y="15927"/>
                  </a:cubicBezTo>
                  <a:lnTo>
                    <a:pt x="135179" y="21013"/>
                  </a:lnTo>
                  <a:lnTo>
                    <a:pt x="135179" y="21013"/>
                  </a:lnTo>
                  <a:cubicBezTo>
                    <a:pt x="137321" y="22083"/>
                    <a:pt x="137856" y="23422"/>
                    <a:pt x="137856" y="23690"/>
                  </a:cubicBezTo>
                  <a:cubicBezTo>
                    <a:pt x="137856" y="24225"/>
                    <a:pt x="137053" y="25296"/>
                    <a:pt x="135179" y="26366"/>
                  </a:cubicBezTo>
                  <a:lnTo>
                    <a:pt x="47112" y="77494"/>
                  </a:lnTo>
                  <a:cubicBezTo>
                    <a:pt x="41223" y="80973"/>
                    <a:pt x="30516" y="80973"/>
                    <a:pt x="24359" y="77494"/>
                  </a:cubicBezTo>
                  <a:lnTo>
                    <a:pt x="15526" y="72407"/>
                  </a:lnTo>
                  <a:cubicBezTo>
                    <a:pt x="13384" y="71337"/>
                    <a:pt x="12849" y="69999"/>
                    <a:pt x="12849" y="69731"/>
                  </a:cubicBezTo>
                  <a:cubicBezTo>
                    <a:pt x="13117" y="69195"/>
                    <a:pt x="13920" y="68125"/>
                    <a:pt x="15794" y="6705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5" name="Google Shape;85;p2"/>
            <p:cNvSpPr/>
            <p:nvPr/>
          </p:nvSpPr>
          <p:spPr>
            <a:xfrm>
              <a:off x="7845833" y="6338563"/>
              <a:ext cx="87799" cy="56347"/>
            </a:xfrm>
            <a:custGeom>
              <a:rect b="b" l="l" r="r" t="t"/>
              <a:pathLst>
                <a:path extrusionOk="0" h="56347" w="87799">
                  <a:moveTo>
                    <a:pt x="36137" y="56347"/>
                  </a:moveTo>
                  <a:cubicBezTo>
                    <a:pt x="42562" y="56347"/>
                    <a:pt x="48986" y="55009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9"/>
                    <a:pt x="84320" y="12983"/>
                    <a:pt x="78431" y="9503"/>
                  </a:cubicBezTo>
                  <a:lnTo>
                    <a:pt x="69597" y="4417"/>
                  </a:lnTo>
                  <a:cubicBezTo>
                    <a:pt x="59425" y="-1472"/>
                    <a:pt x="43632" y="-1472"/>
                    <a:pt x="33728" y="4417"/>
                  </a:cubicBezTo>
                  <a:lnTo>
                    <a:pt x="9369" y="18604"/>
                  </a:lnTo>
                  <a:cubicBezTo>
                    <a:pt x="3480" y="22084"/>
                    <a:pt x="0" y="27170"/>
                    <a:pt x="0" y="32791"/>
                  </a:cubicBezTo>
                  <a:cubicBezTo>
                    <a:pt x="0" y="38413"/>
                    <a:pt x="3480" y="43498"/>
                    <a:pt x="9369" y="46978"/>
                  </a:cubicBezTo>
                  <a:lnTo>
                    <a:pt x="18202" y="52064"/>
                  </a:lnTo>
                  <a:cubicBezTo>
                    <a:pt x="23288" y="55009"/>
                    <a:pt x="29713" y="56347"/>
                    <a:pt x="36137" y="56347"/>
                  </a:cubicBezTo>
                  <a:close/>
                  <a:moveTo>
                    <a:pt x="13117" y="32791"/>
                  </a:moveTo>
                  <a:cubicBezTo>
                    <a:pt x="13117" y="32256"/>
                    <a:pt x="13919" y="31185"/>
                    <a:pt x="15794" y="30114"/>
                  </a:cubicBezTo>
                  <a:lnTo>
                    <a:pt x="40152" y="15927"/>
                  </a:lnTo>
                  <a:cubicBezTo>
                    <a:pt x="43097" y="14053"/>
                    <a:pt x="47379" y="13250"/>
                    <a:pt x="51395" y="13250"/>
                  </a:cubicBezTo>
                  <a:cubicBezTo>
                    <a:pt x="55678" y="13250"/>
                    <a:pt x="59693" y="14053"/>
                    <a:pt x="62638" y="15927"/>
                  </a:cubicBezTo>
                  <a:lnTo>
                    <a:pt x="71471" y="21013"/>
                  </a:lnTo>
                  <a:lnTo>
                    <a:pt x="71471" y="21013"/>
                  </a:lnTo>
                  <a:cubicBezTo>
                    <a:pt x="73612" y="22084"/>
                    <a:pt x="74148" y="23422"/>
                    <a:pt x="74148" y="23690"/>
                  </a:cubicBezTo>
                  <a:cubicBezTo>
                    <a:pt x="74148" y="24225"/>
                    <a:pt x="73345" y="25296"/>
                    <a:pt x="71471" y="26367"/>
                  </a:cubicBezTo>
                  <a:lnTo>
                    <a:pt x="47112" y="40554"/>
                  </a:lnTo>
                  <a:cubicBezTo>
                    <a:pt x="41223" y="44033"/>
                    <a:pt x="30516" y="44033"/>
                    <a:pt x="24359" y="40554"/>
                  </a:cubicBezTo>
                  <a:lnTo>
                    <a:pt x="15526" y="35468"/>
                  </a:lnTo>
                  <a:cubicBezTo>
                    <a:pt x="13652" y="34129"/>
                    <a:pt x="13117" y="33059"/>
                    <a:pt x="13117" y="327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6" name="Google Shape;86;p2"/>
            <p:cNvSpPr/>
            <p:nvPr/>
          </p:nvSpPr>
          <p:spPr>
            <a:xfrm>
              <a:off x="7582702" y="6364796"/>
              <a:ext cx="87799" cy="56347"/>
            </a:xfrm>
            <a:custGeom>
              <a:rect b="b" l="l" r="r" t="t"/>
              <a:pathLst>
                <a:path extrusionOk="0" h="56347" w="87799">
                  <a:moveTo>
                    <a:pt x="33728" y="4417"/>
                  </a:moveTo>
                  <a:lnTo>
                    <a:pt x="9369" y="18604"/>
                  </a:lnTo>
                  <a:cubicBezTo>
                    <a:pt x="3480" y="22084"/>
                    <a:pt x="0" y="27170"/>
                    <a:pt x="0" y="32791"/>
                  </a:cubicBezTo>
                  <a:cubicBezTo>
                    <a:pt x="0" y="38413"/>
                    <a:pt x="3480" y="43498"/>
                    <a:pt x="9369" y="46978"/>
                  </a:cubicBezTo>
                  <a:lnTo>
                    <a:pt x="18202" y="52064"/>
                  </a:lnTo>
                  <a:cubicBezTo>
                    <a:pt x="23289" y="55009"/>
                    <a:pt x="29713" y="56347"/>
                    <a:pt x="36137" y="56347"/>
                  </a:cubicBezTo>
                  <a:cubicBezTo>
                    <a:pt x="42562" y="56347"/>
                    <a:pt x="48986" y="55009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9"/>
                    <a:pt x="84320" y="12983"/>
                    <a:pt x="78431" y="9503"/>
                  </a:cubicBezTo>
                  <a:lnTo>
                    <a:pt x="69597" y="4417"/>
                  </a:lnTo>
                  <a:cubicBezTo>
                    <a:pt x="59693" y="-1472"/>
                    <a:pt x="43900" y="-1472"/>
                    <a:pt x="33728" y="4417"/>
                  </a:cubicBezTo>
                  <a:close/>
                  <a:moveTo>
                    <a:pt x="74684" y="23690"/>
                  </a:moveTo>
                  <a:cubicBezTo>
                    <a:pt x="74684" y="24225"/>
                    <a:pt x="73880" y="25296"/>
                    <a:pt x="72007" y="26367"/>
                  </a:cubicBezTo>
                  <a:lnTo>
                    <a:pt x="47647" y="40554"/>
                  </a:lnTo>
                  <a:cubicBezTo>
                    <a:pt x="41759" y="44034"/>
                    <a:pt x="31051" y="44034"/>
                    <a:pt x="24895" y="40554"/>
                  </a:cubicBezTo>
                  <a:lnTo>
                    <a:pt x="16061" y="35468"/>
                  </a:lnTo>
                  <a:cubicBezTo>
                    <a:pt x="13920" y="34397"/>
                    <a:pt x="13384" y="33059"/>
                    <a:pt x="13384" y="32791"/>
                  </a:cubicBezTo>
                  <a:cubicBezTo>
                    <a:pt x="13384" y="32256"/>
                    <a:pt x="14187" y="31185"/>
                    <a:pt x="16061" y="30114"/>
                  </a:cubicBezTo>
                  <a:lnTo>
                    <a:pt x="40420" y="15927"/>
                  </a:lnTo>
                  <a:cubicBezTo>
                    <a:pt x="43365" y="14053"/>
                    <a:pt x="47647" y="13250"/>
                    <a:pt x="51663" y="13250"/>
                  </a:cubicBezTo>
                  <a:cubicBezTo>
                    <a:pt x="55946" y="13250"/>
                    <a:pt x="59961" y="14053"/>
                    <a:pt x="62905" y="15927"/>
                  </a:cubicBezTo>
                  <a:lnTo>
                    <a:pt x="71739" y="21013"/>
                  </a:lnTo>
                  <a:cubicBezTo>
                    <a:pt x="73880" y="22084"/>
                    <a:pt x="74684" y="23154"/>
                    <a:pt x="74684" y="2369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7" name="Google Shape;87;p2"/>
            <p:cNvSpPr/>
            <p:nvPr/>
          </p:nvSpPr>
          <p:spPr>
            <a:xfrm>
              <a:off x="7667290" y="6252370"/>
              <a:ext cx="87799" cy="56347"/>
            </a:xfrm>
            <a:custGeom>
              <a:rect b="b" l="l" r="r" t="t"/>
              <a:pathLst>
                <a:path extrusionOk="0" h="56347" w="87799">
                  <a:moveTo>
                    <a:pt x="9369" y="46978"/>
                  </a:moveTo>
                  <a:lnTo>
                    <a:pt x="18202" y="52064"/>
                  </a:lnTo>
                  <a:cubicBezTo>
                    <a:pt x="23288" y="55009"/>
                    <a:pt x="29713" y="56347"/>
                    <a:pt x="36137" y="56347"/>
                  </a:cubicBezTo>
                  <a:cubicBezTo>
                    <a:pt x="42561" y="56347"/>
                    <a:pt x="48986" y="55009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9"/>
                    <a:pt x="84320" y="12983"/>
                    <a:pt x="78431" y="9503"/>
                  </a:cubicBezTo>
                  <a:lnTo>
                    <a:pt x="69597" y="4417"/>
                  </a:lnTo>
                  <a:cubicBezTo>
                    <a:pt x="59425" y="-1472"/>
                    <a:pt x="43632" y="-1472"/>
                    <a:pt x="33728" y="4417"/>
                  </a:cubicBezTo>
                  <a:lnTo>
                    <a:pt x="9369" y="18604"/>
                  </a:lnTo>
                  <a:cubicBezTo>
                    <a:pt x="3480" y="22084"/>
                    <a:pt x="0" y="27170"/>
                    <a:pt x="0" y="32791"/>
                  </a:cubicBezTo>
                  <a:cubicBezTo>
                    <a:pt x="0" y="38413"/>
                    <a:pt x="3480" y="43498"/>
                    <a:pt x="9369" y="46978"/>
                  </a:cubicBezTo>
                  <a:close/>
                  <a:moveTo>
                    <a:pt x="15793" y="30114"/>
                  </a:moveTo>
                  <a:lnTo>
                    <a:pt x="40152" y="15927"/>
                  </a:lnTo>
                  <a:cubicBezTo>
                    <a:pt x="43097" y="14053"/>
                    <a:pt x="47379" y="13250"/>
                    <a:pt x="51395" y="13250"/>
                  </a:cubicBezTo>
                  <a:cubicBezTo>
                    <a:pt x="55678" y="13250"/>
                    <a:pt x="59693" y="14053"/>
                    <a:pt x="62637" y="15927"/>
                  </a:cubicBezTo>
                  <a:lnTo>
                    <a:pt x="71471" y="21013"/>
                  </a:lnTo>
                  <a:cubicBezTo>
                    <a:pt x="73880" y="22352"/>
                    <a:pt x="74148" y="23422"/>
                    <a:pt x="74148" y="23690"/>
                  </a:cubicBezTo>
                  <a:cubicBezTo>
                    <a:pt x="74148" y="23958"/>
                    <a:pt x="73612" y="25029"/>
                    <a:pt x="71471" y="26367"/>
                  </a:cubicBezTo>
                  <a:lnTo>
                    <a:pt x="47112" y="40554"/>
                  </a:lnTo>
                  <a:cubicBezTo>
                    <a:pt x="40955" y="44034"/>
                    <a:pt x="30515" y="44034"/>
                    <a:pt x="24359" y="40554"/>
                  </a:cubicBezTo>
                  <a:lnTo>
                    <a:pt x="15526" y="35468"/>
                  </a:lnTo>
                  <a:cubicBezTo>
                    <a:pt x="13384" y="34397"/>
                    <a:pt x="12849" y="33059"/>
                    <a:pt x="12849" y="32791"/>
                  </a:cubicBezTo>
                  <a:cubicBezTo>
                    <a:pt x="13116" y="32256"/>
                    <a:pt x="13919" y="31185"/>
                    <a:pt x="15793" y="3011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8" name="Google Shape;88;p2"/>
            <p:cNvSpPr/>
            <p:nvPr/>
          </p:nvSpPr>
          <p:spPr>
            <a:xfrm>
              <a:off x="7736619" y="6275391"/>
              <a:ext cx="87799" cy="56346"/>
            </a:xfrm>
            <a:custGeom>
              <a:rect b="b" l="l" r="r" t="t"/>
              <a:pathLst>
                <a:path extrusionOk="0" h="56346" w="87799">
                  <a:moveTo>
                    <a:pt x="78431" y="9502"/>
                  </a:moveTo>
                  <a:lnTo>
                    <a:pt x="78431" y="9502"/>
                  </a:lnTo>
                  <a:lnTo>
                    <a:pt x="69597" y="4417"/>
                  </a:lnTo>
                  <a:cubicBezTo>
                    <a:pt x="59426" y="-1472"/>
                    <a:pt x="43632" y="-1472"/>
                    <a:pt x="33728" y="4417"/>
                  </a:cubicBezTo>
                  <a:lnTo>
                    <a:pt x="9369" y="18604"/>
                  </a:lnTo>
                  <a:cubicBezTo>
                    <a:pt x="3480" y="22084"/>
                    <a:pt x="0" y="27170"/>
                    <a:pt x="0" y="32791"/>
                  </a:cubicBezTo>
                  <a:cubicBezTo>
                    <a:pt x="0" y="38412"/>
                    <a:pt x="3480" y="43498"/>
                    <a:pt x="9369" y="46978"/>
                  </a:cubicBezTo>
                  <a:lnTo>
                    <a:pt x="18202" y="52064"/>
                  </a:lnTo>
                  <a:cubicBezTo>
                    <a:pt x="23289" y="55008"/>
                    <a:pt x="29713" y="56347"/>
                    <a:pt x="36137" y="56347"/>
                  </a:cubicBezTo>
                  <a:cubicBezTo>
                    <a:pt x="42562" y="56347"/>
                    <a:pt x="48986" y="55008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9"/>
                    <a:pt x="84588" y="12982"/>
                    <a:pt x="78431" y="9502"/>
                  </a:cubicBezTo>
                  <a:close/>
                  <a:moveTo>
                    <a:pt x="72007" y="26366"/>
                  </a:moveTo>
                  <a:lnTo>
                    <a:pt x="47647" y="40554"/>
                  </a:lnTo>
                  <a:cubicBezTo>
                    <a:pt x="41759" y="44034"/>
                    <a:pt x="31051" y="44034"/>
                    <a:pt x="24895" y="40554"/>
                  </a:cubicBezTo>
                  <a:lnTo>
                    <a:pt x="16061" y="35468"/>
                  </a:lnTo>
                  <a:cubicBezTo>
                    <a:pt x="13920" y="34397"/>
                    <a:pt x="13384" y="33058"/>
                    <a:pt x="13384" y="32791"/>
                  </a:cubicBezTo>
                  <a:cubicBezTo>
                    <a:pt x="13384" y="32255"/>
                    <a:pt x="14187" y="31185"/>
                    <a:pt x="16061" y="30114"/>
                  </a:cubicBezTo>
                  <a:lnTo>
                    <a:pt x="40420" y="15927"/>
                  </a:lnTo>
                  <a:cubicBezTo>
                    <a:pt x="43365" y="14053"/>
                    <a:pt x="47647" y="13250"/>
                    <a:pt x="51663" y="13250"/>
                  </a:cubicBezTo>
                  <a:cubicBezTo>
                    <a:pt x="55946" y="13250"/>
                    <a:pt x="59961" y="14053"/>
                    <a:pt x="62905" y="15927"/>
                  </a:cubicBezTo>
                  <a:lnTo>
                    <a:pt x="71739" y="21013"/>
                  </a:lnTo>
                  <a:lnTo>
                    <a:pt x="71739" y="21013"/>
                  </a:lnTo>
                  <a:cubicBezTo>
                    <a:pt x="73880" y="22084"/>
                    <a:pt x="74416" y="23422"/>
                    <a:pt x="74416" y="23690"/>
                  </a:cubicBezTo>
                  <a:cubicBezTo>
                    <a:pt x="74684" y="24225"/>
                    <a:pt x="73880" y="25296"/>
                    <a:pt x="72007" y="2636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89" name="Google Shape;89;p2"/>
            <p:cNvSpPr/>
            <p:nvPr/>
          </p:nvSpPr>
          <p:spPr>
            <a:xfrm>
              <a:off x="7591536" y="6296537"/>
              <a:ext cx="87799" cy="56347"/>
            </a:xfrm>
            <a:custGeom>
              <a:rect b="b" l="l" r="r" t="t"/>
              <a:pathLst>
                <a:path extrusionOk="0" h="56347" w="87799">
                  <a:moveTo>
                    <a:pt x="9369" y="46978"/>
                  </a:moveTo>
                  <a:lnTo>
                    <a:pt x="18202" y="52064"/>
                  </a:lnTo>
                  <a:cubicBezTo>
                    <a:pt x="23288" y="55009"/>
                    <a:pt x="29713" y="56347"/>
                    <a:pt x="36137" y="56347"/>
                  </a:cubicBezTo>
                  <a:cubicBezTo>
                    <a:pt x="42562" y="56347"/>
                    <a:pt x="48986" y="55009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9"/>
                    <a:pt x="84320" y="12983"/>
                    <a:pt x="78431" y="9503"/>
                  </a:cubicBezTo>
                  <a:lnTo>
                    <a:pt x="69597" y="4417"/>
                  </a:lnTo>
                  <a:cubicBezTo>
                    <a:pt x="59425" y="-1472"/>
                    <a:pt x="43632" y="-1472"/>
                    <a:pt x="33728" y="4417"/>
                  </a:cubicBezTo>
                  <a:lnTo>
                    <a:pt x="9369" y="18604"/>
                  </a:lnTo>
                  <a:cubicBezTo>
                    <a:pt x="3480" y="22084"/>
                    <a:pt x="0" y="27170"/>
                    <a:pt x="0" y="32791"/>
                  </a:cubicBezTo>
                  <a:cubicBezTo>
                    <a:pt x="0" y="38145"/>
                    <a:pt x="3480" y="43498"/>
                    <a:pt x="9369" y="46978"/>
                  </a:cubicBezTo>
                  <a:close/>
                  <a:moveTo>
                    <a:pt x="16061" y="29846"/>
                  </a:moveTo>
                  <a:lnTo>
                    <a:pt x="40420" y="15660"/>
                  </a:lnTo>
                  <a:cubicBezTo>
                    <a:pt x="43364" y="13785"/>
                    <a:pt x="47647" y="12983"/>
                    <a:pt x="51663" y="12983"/>
                  </a:cubicBezTo>
                  <a:cubicBezTo>
                    <a:pt x="55946" y="12983"/>
                    <a:pt x="59961" y="13785"/>
                    <a:pt x="62905" y="15660"/>
                  </a:cubicBezTo>
                  <a:lnTo>
                    <a:pt x="71739" y="20745"/>
                  </a:lnTo>
                  <a:cubicBezTo>
                    <a:pt x="74148" y="22084"/>
                    <a:pt x="74416" y="23154"/>
                    <a:pt x="74416" y="23422"/>
                  </a:cubicBezTo>
                  <a:cubicBezTo>
                    <a:pt x="74416" y="23690"/>
                    <a:pt x="73880" y="24761"/>
                    <a:pt x="71739" y="26099"/>
                  </a:cubicBezTo>
                  <a:lnTo>
                    <a:pt x="47379" y="40286"/>
                  </a:lnTo>
                  <a:cubicBezTo>
                    <a:pt x="41491" y="43766"/>
                    <a:pt x="30783" y="43766"/>
                    <a:pt x="24627" y="40286"/>
                  </a:cubicBezTo>
                  <a:lnTo>
                    <a:pt x="15794" y="35200"/>
                  </a:lnTo>
                  <a:cubicBezTo>
                    <a:pt x="13652" y="34130"/>
                    <a:pt x="13117" y="32791"/>
                    <a:pt x="13117" y="32523"/>
                  </a:cubicBezTo>
                  <a:cubicBezTo>
                    <a:pt x="13384" y="32256"/>
                    <a:pt x="13919" y="30918"/>
                    <a:pt x="16061" y="298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0" name="Google Shape;90;p2"/>
            <p:cNvSpPr/>
            <p:nvPr/>
          </p:nvSpPr>
          <p:spPr>
            <a:xfrm>
              <a:off x="7660866" y="6319290"/>
              <a:ext cx="87799" cy="56347"/>
            </a:xfrm>
            <a:custGeom>
              <a:rect b="b" l="l" r="r" t="t"/>
              <a:pathLst>
                <a:path extrusionOk="0" h="56347" w="87799">
                  <a:moveTo>
                    <a:pt x="33727" y="4417"/>
                  </a:moveTo>
                  <a:lnTo>
                    <a:pt x="9369" y="18604"/>
                  </a:lnTo>
                  <a:cubicBezTo>
                    <a:pt x="3479" y="22084"/>
                    <a:pt x="0" y="27170"/>
                    <a:pt x="0" y="32791"/>
                  </a:cubicBezTo>
                  <a:cubicBezTo>
                    <a:pt x="0" y="38413"/>
                    <a:pt x="3479" y="43498"/>
                    <a:pt x="9369" y="46978"/>
                  </a:cubicBezTo>
                  <a:lnTo>
                    <a:pt x="18202" y="52064"/>
                  </a:lnTo>
                  <a:cubicBezTo>
                    <a:pt x="23288" y="55009"/>
                    <a:pt x="29712" y="56347"/>
                    <a:pt x="36137" y="56347"/>
                  </a:cubicBezTo>
                  <a:cubicBezTo>
                    <a:pt x="42561" y="56347"/>
                    <a:pt x="48985" y="55009"/>
                    <a:pt x="54072" y="52064"/>
                  </a:cubicBezTo>
                  <a:lnTo>
                    <a:pt x="78430" y="37877"/>
                  </a:lnTo>
                  <a:cubicBezTo>
                    <a:pt x="84320" y="34397"/>
                    <a:pt x="87799" y="29311"/>
                    <a:pt x="87799" y="23690"/>
                  </a:cubicBezTo>
                  <a:cubicBezTo>
                    <a:pt x="87799" y="18069"/>
                    <a:pt x="84320" y="12983"/>
                    <a:pt x="78430" y="9503"/>
                  </a:cubicBezTo>
                  <a:lnTo>
                    <a:pt x="78430" y="9503"/>
                  </a:lnTo>
                  <a:lnTo>
                    <a:pt x="69597" y="4417"/>
                  </a:lnTo>
                  <a:cubicBezTo>
                    <a:pt x="59692" y="-1472"/>
                    <a:pt x="43900" y="-1472"/>
                    <a:pt x="33727" y="4417"/>
                  </a:cubicBezTo>
                  <a:close/>
                  <a:moveTo>
                    <a:pt x="74683" y="23958"/>
                  </a:moveTo>
                  <a:cubicBezTo>
                    <a:pt x="74683" y="24493"/>
                    <a:pt x="73880" y="25564"/>
                    <a:pt x="72006" y="26634"/>
                  </a:cubicBezTo>
                  <a:lnTo>
                    <a:pt x="47647" y="40822"/>
                  </a:lnTo>
                  <a:cubicBezTo>
                    <a:pt x="41491" y="44302"/>
                    <a:pt x="31051" y="44302"/>
                    <a:pt x="24894" y="40822"/>
                  </a:cubicBezTo>
                  <a:lnTo>
                    <a:pt x="16061" y="35736"/>
                  </a:lnTo>
                  <a:cubicBezTo>
                    <a:pt x="13919" y="34665"/>
                    <a:pt x="13384" y="33326"/>
                    <a:pt x="13384" y="33059"/>
                  </a:cubicBezTo>
                  <a:cubicBezTo>
                    <a:pt x="13384" y="32523"/>
                    <a:pt x="14187" y="31453"/>
                    <a:pt x="16061" y="30382"/>
                  </a:cubicBezTo>
                  <a:lnTo>
                    <a:pt x="40420" y="16195"/>
                  </a:lnTo>
                  <a:cubicBezTo>
                    <a:pt x="43364" y="14321"/>
                    <a:pt x="47647" y="13518"/>
                    <a:pt x="51662" y="13518"/>
                  </a:cubicBezTo>
                  <a:cubicBezTo>
                    <a:pt x="55945" y="13518"/>
                    <a:pt x="59960" y="14321"/>
                    <a:pt x="62905" y="16195"/>
                  </a:cubicBezTo>
                  <a:lnTo>
                    <a:pt x="71738" y="21281"/>
                  </a:lnTo>
                  <a:lnTo>
                    <a:pt x="71738" y="21281"/>
                  </a:lnTo>
                  <a:cubicBezTo>
                    <a:pt x="73880" y="22084"/>
                    <a:pt x="74683" y="23422"/>
                    <a:pt x="74683" y="2395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1" name="Google Shape;91;p2"/>
            <p:cNvSpPr/>
            <p:nvPr/>
          </p:nvSpPr>
          <p:spPr>
            <a:xfrm>
              <a:off x="7964148" y="6333210"/>
              <a:ext cx="87799" cy="56347"/>
            </a:xfrm>
            <a:custGeom>
              <a:rect b="b" l="l" r="r" t="t"/>
              <a:pathLst>
                <a:path extrusionOk="0" h="56347" w="87799">
                  <a:moveTo>
                    <a:pt x="78431" y="9503"/>
                  </a:moveTo>
                  <a:lnTo>
                    <a:pt x="69597" y="4417"/>
                  </a:lnTo>
                  <a:cubicBezTo>
                    <a:pt x="59426" y="-1472"/>
                    <a:pt x="43632" y="-1472"/>
                    <a:pt x="33728" y="4417"/>
                  </a:cubicBezTo>
                  <a:lnTo>
                    <a:pt x="9369" y="18604"/>
                  </a:lnTo>
                  <a:cubicBezTo>
                    <a:pt x="3480" y="22084"/>
                    <a:pt x="0" y="27170"/>
                    <a:pt x="0" y="32791"/>
                  </a:cubicBezTo>
                  <a:cubicBezTo>
                    <a:pt x="0" y="38413"/>
                    <a:pt x="3480" y="43498"/>
                    <a:pt x="9369" y="46978"/>
                  </a:cubicBezTo>
                  <a:lnTo>
                    <a:pt x="18202" y="52064"/>
                  </a:lnTo>
                  <a:cubicBezTo>
                    <a:pt x="23289" y="55009"/>
                    <a:pt x="29713" y="56347"/>
                    <a:pt x="36137" y="56347"/>
                  </a:cubicBezTo>
                  <a:cubicBezTo>
                    <a:pt x="42562" y="56347"/>
                    <a:pt x="48986" y="55009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9"/>
                    <a:pt x="84320" y="12715"/>
                    <a:pt x="78431" y="9503"/>
                  </a:cubicBezTo>
                  <a:close/>
                  <a:moveTo>
                    <a:pt x="71739" y="26367"/>
                  </a:moveTo>
                  <a:lnTo>
                    <a:pt x="47380" y="40554"/>
                  </a:lnTo>
                  <a:cubicBezTo>
                    <a:pt x="41491" y="44033"/>
                    <a:pt x="30783" y="44033"/>
                    <a:pt x="24627" y="40554"/>
                  </a:cubicBezTo>
                  <a:lnTo>
                    <a:pt x="15794" y="35468"/>
                  </a:lnTo>
                  <a:cubicBezTo>
                    <a:pt x="13652" y="34397"/>
                    <a:pt x="13117" y="33059"/>
                    <a:pt x="13117" y="32524"/>
                  </a:cubicBezTo>
                  <a:cubicBezTo>
                    <a:pt x="13117" y="31988"/>
                    <a:pt x="13920" y="30917"/>
                    <a:pt x="15794" y="29847"/>
                  </a:cubicBezTo>
                  <a:lnTo>
                    <a:pt x="40152" y="15660"/>
                  </a:lnTo>
                  <a:cubicBezTo>
                    <a:pt x="43097" y="13786"/>
                    <a:pt x="47380" y="12983"/>
                    <a:pt x="51395" y="12983"/>
                  </a:cubicBezTo>
                  <a:cubicBezTo>
                    <a:pt x="55678" y="12983"/>
                    <a:pt x="59693" y="13786"/>
                    <a:pt x="62905" y="15660"/>
                  </a:cubicBezTo>
                  <a:lnTo>
                    <a:pt x="71739" y="20745"/>
                  </a:lnTo>
                  <a:cubicBezTo>
                    <a:pt x="73880" y="21816"/>
                    <a:pt x="74416" y="23155"/>
                    <a:pt x="74416" y="23422"/>
                  </a:cubicBezTo>
                  <a:cubicBezTo>
                    <a:pt x="74416" y="24225"/>
                    <a:pt x="73880" y="25296"/>
                    <a:pt x="71739" y="2636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2" name="Google Shape;92;p2"/>
            <p:cNvSpPr/>
            <p:nvPr/>
          </p:nvSpPr>
          <p:spPr>
            <a:xfrm>
              <a:off x="7747326" y="6332674"/>
              <a:ext cx="87799" cy="56347"/>
            </a:xfrm>
            <a:custGeom>
              <a:rect b="b" l="l" r="r" t="t"/>
              <a:pathLst>
                <a:path extrusionOk="0" h="56347" w="87799">
                  <a:moveTo>
                    <a:pt x="9369" y="46978"/>
                  </a:moveTo>
                  <a:lnTo>
                    <a:pt x="18202" y="52064"/>
                  </a:lnTo>
                  <a:cubicBezTo>
                    <a:pt x="23289" y="55009"/>
                    <a:pt x="29713" y="56347"/>
                    <a:pt x="36137" y="56347"/>
                  </a:cubicBezTo>
                  <a:cubicBezTo>
                    <a:pt x="42562" y="56347"/>
                    <a:pt x="48986" y="55009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9"/>
                    <a:pt x="84320" y="12983"/>
                    <a:pt x="78431" y="9503"/>
                  </a:cubicBezTo>
                  <a:lnTo>
                    <a:pt x="69597" y="4417"/>
                  </a:lnTo>
                  <a:cubicBezTo>
                    <a:pt x="59426" y="-1472"/>
                    <a:pt x="43632" y="-1472"/>
                    <a:pt x="33728" y="4417"/>
                  </a:cubicBezTo>
                  <a:lnTo>
                    <a:pt x="9369" y="18604"/>
                  </a:lnTo>
                  <a:cubicBezTo>
                    <a:pt x="3480" y="22084"/>
                    <a:pt x="0" y="27170"/>
                    <a:pt x="0" y="32791"/>
                  </a:cubicBezTo>
                  <a:cubicBezTo>
                    <a:pt x="0" y="38145"/>
                    <a:pt x="3213" y="43498"/>
                    <a:pt x="9369" y="46978"/>
                  </a:cubicBezTo>
                  <a:close/>
                  <a:moveTo>
                    <a:pt x="15794" y="29846"/>
                  </a:moveTo>
                  <a:lnTo>
                    <a:pt x="40152" y="15660"/>
                  </a:lnTo>
                  <a:cubicBezTo>
                    <a:pt x="43097" y="13785"/>
                    <a:pt x="47380" y="12983"/>
                    <a:pt x="51395" y="12983"/>
                  </a:cubicBezTo>
                  <a:cubicBezTo>
                    <a:pt x="55678" y="12983"/>
                    <a:pt x="59693" y="13785"/>
                    <a:pt x="62905" y="15660"/>
                  </a:cubicBezTo>
                  <a:lnTo>
                    <a:pt x="71739" y="20745"/>
                  </a:lnTo>
                  <a:cubicBezTo>
                    <a:pt x="73880" y="21816"/>
                    <a:pt x="74416" y="23154"/>
                    <a:pt x="74416" y="23422"/>
                  </a:cubicBezTo>
                  <a:cubicBezTo>
                    <a:pt x="74416" y="23958"/>
                    <a:pt x="73612" y="25029"/>
                    <a:pt x="71739" y="26099"/>
                  </a:cubicBezTo>
                  <a:lnTo>
                    <a:pt x="47380" y="40286"/>
                  </a:lnTo>
                  <a:cubicBezTo>
                    <a:pt x="41491" y="43766"/>
                    <a:pt x="30783" y="43766"/>
                    <a:pt x="24627" y="40286"/>
                  </a:cubicBezTo>
                  <a:lnTo>
                    <a:pt x="15794" y="35200"/>
                  </a:lnTo>
                  <a:cubicBezTo>
                    <a:pt x="13652" y="34130"/>
                    <a:pt x="13117" y="32791"/>
                    <a:pt x="13117" y="32256"/>
                  </a:cubicBezTo>
                  <a:cubicBezTo>
                    <a:pt x="13117" y="32256"/>
                    <a:pt x="13920" y="30918"/>
                    <a:pt x="15794" y="298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3" name="Google Shape;93;p2"/>
            <p:cNvSpPr/>
            <p:nvPr/>
          </p:nvSpPr>
          <p:spPr>
            <a:xfrm>
              <a:off x="7460105" y="6562880"/>
              <a:ext cx="87799" cy="56347"/>
            </a:xfrm>
            <a:custGeom>
              <a:rect b="b" l="l" r="r" t="t"/>
              <a:pathLst>
                <a:path extrusionOk="0" h="56347" w="87799">
                  <a:moveTo>
                    <a:pt x="9369" y="46978"/>
                  </a:moveTo>
                  <a:lnTo>
                    <a:pt x="18202" y="52064"/>
                  </a:lnTo>
                  <a:cubicBezTo>
                    <a:pt x="23288" y="55009"/>
                    <a:pt x="29712" y="56347"/>
                    <a:pt x="36137" y="56347"/>
                  </a:cubicBezTo>
                  <a:cubicBezTo>
                    <a:pt x="42561" y="56347"/>
                    <a:pt x="48985" y="55009"/>
                    <a:pt x="54072" y="52064"/>
                  </a:cubicBezTo>
                  <a:lnTo>
                    <a:pt x="78430" y="37877"/>
                  </a:lnTo>
                  <a:cubicBezTo>
                    <a:pt x="84320" y="34397"/>
                    <a:pt x="87799" y="29311"/>
                    <a:pt x="87799" y="23690"/>
                  </a:cubicBezTo>
                  <a:cubicBezTo>
                    <a:pt x="87799" y="18069"/>
                    <a:pt x="84320" y="12983"/>
                    <a:pt x="78430" y="9503"/>
                  </a:cubicBezTo>
                  <a:lnTo>
                    <a:pt x="78430" y="9503"/>
                  </a:lnTo>
                  <a:lnTo>
                    <a:pt x="69597" y="4417"/>
                  </a:lnTo>
                  <a:cubicBezTo>
                    <a:pt x="59425" y="-1472"/>
                    <a:pt x="43632" y="-1472"/>
                    <a:pt x="33727" y="4417"/>
                  </a:cubicBezTo>
                  <a:lnTo>
                    <a:pt x="9369" y="18604"/>
                  </a:lnTo>
                  <a:cubicBezTo>
                    <a:pt x="3479" y="22084"/>
                    <a:pt x="0" y="27170"/>
                    <a:pt x="0" y="32791"/>
                  </a:cubicBezTo>
                  <a:cubicBezTo>
                    <a:pt x="0" y="38145"/>
                    <a:pt x="3479" y="43498"/>
                    <a:pt x="9369" y="46978"/>
                  </a:cubicBezTo>
                  <a:close/>
                  <a:moveTo>
                    <a:pt x="15793" y="29846"/>
                  </a:moveTo>
                  <a:lnTo>
                    <a:pt x="40152" y="15660"/>
                  </a:lnTo>
                  <a:cubicBezTo>
                    <a:pt x="43096" y="13785"/>
                    <a:pt x="47379" y="12983"/>
                    <a:pt x="51395" y="12983"/>
                  </a:cubicBezTo>
                  <a:cubicBezTo>
                    <a:pt x="55677" y="12983"/>
                    <a:pt x="59692" y="13785"/>
                    <a:pt x="62637" y="15660"/>
                  </a:cubicBezTo>
                  <a:lnTo>
                    <a:pt x="71471" y="20745"/>
                  </a:lnTo>
                  <a:lnTo>
                    <a:pt x="71471" y="20745"/>
                  </a:lnTo>
                  <a:cubicBezTo>
                    <a:pt x="73612" y="21816"/>
                    <a:pt x="74148" y="23154"/>
                    <a:pt x="74148" y="23422"/>
                  </a:cubicBezTo>
                  <a:cubicBezTo>
                    <a:pt x="74148" y="23958"/>
                    <a:pt x="73344" y="25029"/>
                    <a:pt x="71471" y="26099"/>
                  </a:cubicBezTo>
                  <a:lnTo>
                    <a:pt x="47112" y="40286"/>
                  </a:lnTo>
                  <a:cubicBezTo>
                    <a:pt x="41223" y="43766"/>
                    <a:pt x="30515" y="43766"/>
                    <a:pt x="24359" y="40286"/>
                  </a:cubicBezTo>
                  <a:lnTo>
                    <a:pt x="15525" y="35200"/>
                  </a:lnTo>
                  <a:cubicBezTo>
                    <a:pt x="13116" y="33862"/>
                    <a:pt x="12848" y="32791"/>
                    <a:pt x="12848" y="32523"/>
                  </a:cubicBezTo>
                  <a:cubicBezTo>
                    <a:pt x="13116" y="32256"/>
                    <a:pt x="13651" y="31185"/>
                    <a:pt x="15793" y="2984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4" name="Google Shape;94;p2"/>
            <p:cNvSpPr/>
            <p:nvPr/>
          </p:nvSpPr>
          <p:spPr>
            <a:xfrm>
              <a:off x="7367487" y="6608119"/>
              <a:ext cx="102522" cy="64912"/>
            </a:xfrm>
            <a:custGeom>
              <a:rect b="b" l="l" r="r" t="t"/>
              <a:pathLst>
                <a:path extrusionOk="0" h="64912" w="102522">
                  <a:moveTo>
                    <a:pt x="102522" y="23690"/>
                  </a:moveTo>
                  <a:cubicBezTo>
                    <a:pt x="102522" y="18068"/>
                    <a:pt x="99042" y="12982"/>
                    <a:pt x="93153" y="9502"/>
                  </a:cubicBezTo>
                  <a:lnTo>
                    <a:pt x="84320" y="4417"/>
                  </a:lnTo>
                  <a:cubicBezTo>
                    <a:pt x="74148" y="-1472"/>
                    <a:pt x="58355" y="-1472"/>
                    <a:pt x="48451" y="4417"/>
                  </a:cubicBezTo>
                  <a:lnTo>
                    <a:pt x="9369" y="27170"/>
                  </a:lnTo>
                  <a:cubicBezTo>
                    <a:pt x="3480" y="30650"/>
                    <a:pt x="0" y="35735"/>
                    <a:pt x="0" y="41357"/>
                  </a:cubicBezTo>
                  <a:cubicBezTo>
                    <a:pt x="0" y="46978"/>
                    <a:pt x="3480" y="52064"/>
                    <a:pt x="9369" y="55543"/>
                  </a:cubicBezTo>
                  <a:lnTo>
                    <a:pt x="18202" y="60630"/>
                  </a:lnTo>
                  <a:cubicBezTo>
                    <a:pt x="23288" y="63574"/>
                    <a:pt x="29713" y="64912"/>
                    <a:pt x="36137" y="64912"/>
                  </a:cubicBezTo>
                  <a:cubicBezTo>
                    <a:pt x="42561" y="64912"/>
                    <a:pt x="48986" y="63574"/>
                    <a:pt x="54072" y="60630"/>
                  </a:cubicBezTo>
                  <a:lnTo>
                    <a:pt x="93153" y="37877"/>
                  </a:lnTo>
                  <a:cubicBezTo>
                    <a:pt x="99042" y="34397"/>
                    <a:pt x="102522" y="29311"/>
                    <a:pt x="102522" y="23690"/>
                  </a:cubicBezTo>
                  <a:close/>
                  <a:moveTo>
                    <a:pt x="86461" y="26366"/>
                  </a:moveTo>
                  <a:lnTo>
                    <a:pt x="47379" y="49119"/>
                  </a:lnTo>
                  <a:cubicBezTo>
                    <a:pt x="41491" y="52599"/>
                    <a:pt x="30783" y="52599"/>
                    <a:pt x="24627" y="49119"/>
                  </a:cubicBezTo>
                  <a:lnTo>
                    <a:pt x="15793" y="44034"/>
                  </a:lnTo>
                  <a:cubicBezTo>
                    <a:pt x="13652" y="42695"/>
                    <a:pt x="13116" y="41624"/>
                    <a:pt x="13116" y="41357"/>
                  </a:cubicBezTo>
                  <a:cubicBezTo>
                    <a:pt x="13116" y="41089"/>
                    <a:pt x="13652" y="40018"/>
                    <a:pt x="15793" y="38680"/>
                  </a:cubicBezTo>
                  <a:lnTo>
                    <a:pt x="54875" y="15927"/>
                  </a:lnTo>
                  <a:cubicBezTo>
                    <a:pt x="57819" y="14053"/>
                    <a:pt x="62102" y="13250"/>
                    <a:pt x="66117" y="13250"/>
                  </a:cubicBezTo>
                  <a:cubicBezTo>
                    <a:pt x="70400" y="13250"/>
                    <a:pt x="74416" y="14053"/>
                    <a:pt x="77360" y="15927"/>
                  </a:cubicBezTo>
                  <a:lnTo>
                    <a:pt x="86193" y="21013"/>
                  </a:lnTo>
                  <a:cubicBezTo>
                    <a:pt x="88335" y="22083"/>
                    <a:pt x="88870" y="23422"/>
                    <a:pt x="88870" y="23690"/>
                  </a:cubicBezTo>
                  <a:cubicBezTo>
                    <a:pt x="89138" y="24225"/>
                    <a:pt x="88335" y="25296"/>
                    <a:pt x="86461" y="2636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5" name="Google Shape;95;p2"/>
            <p:cNvSpPr/>
            <p:nvPr/>
          </p:nvSpPr>
          <p:spPr>
            <a:xfrm>
              <a:off x="7538268" y="6517375"/>
              <a:ext cx="87799" cy="56347"/>
            </a:xfrm>
            <a:custGeom>
              <a:rect b="b" l="l" r="r" t="t"/>
              <a:pathLst>
                <a:path extrusionOk="0" h="56347" w="87799">
                  <a:moveTo>
                    <a:pt x="36137" y="56347"/>
                  </a:moveTo>
                  <a:cubicBezTo>
                    <a:pt x="42561" y="56347"/>
                    <a:pt x="48986" y="55009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9"/>
                    <a:pt x="84320" y="12983"/>
                    <a:pt x="78431" y="9503"/>
                  </a:cubicBezTo>
                  <a:lnTo>
                    <a:pt x="69597" y="4417"/>
                  </a:lnTo>
                  <a:cubicBezTo>
                    <a:pt x="59425" y="-1472"/>
                    <a:pt x="43632" y="-1472"/>
                    <a:pt x="33727" y="4417"/>
                  </a:cubicBezTo>
                  <a:lnTo>
                    <a:pt x="9369" y="18604"/>
                  </a:lnTo>
                  <a:cubicBezTo>
                    <a:pt x="3480" y="22084"/>
                    <a:pt x="0" y="27170"/>
                    <a:pt x="0" y="32791"/>
                  </a:cubicBezTo>
                  <a:cubicBezTo>
                    <a:pt x="0" y="38413"/>
                    <a:pt x="3480" y="43498"/>
                    <a:pt x="9369" y="46978"/>
                  </a:cubicBezTo>
                  <a:lnTo>
                    <a:pt x="18202" y="52064"/>
                  </a:lnTo>
                  <a:cubicBezTo>
                    <a:pt x="23288" y="55009"/>
                    <a:pt x="29712" y="56347"/>
                    <a:pt x="36137" y="56347"/>
                  </a:cubicBezTo>
                  <a:close/>
                  <a:moveTo>
                    <a:pt x="13116" y="32791"/>
                  </a:moveTo>
                  <a:cubicBezTo>
                    <a:pt x="13116" y="32256"/>
                    <a:pt x="13919" y="31185"/>
                    <a:pt x="15793" y="30114"/>
                  </a:cubicBezTo>
                  <a:lnTo>
                    <a:pt x="40152" y="15927"/>
                  </a:lnTo>
                  <a:cubicBezTo>
                    <a:pt x="43096" y="14053"/>
                    <a:pt x="47379" y="13250"/>
                    <a:pt x="51395" y="13250"/>
                  </a:cubicBezTo>
                  <a:cubicBezTo>
                    <a:pt x="55678" y="13250"/>
                    <a:pt x="59693" y="14053"/>
                    <a:pt x="62637" y="15927"/>
                  </a:cubicBezTo>
                  <a:lnTo>
                    <a:pt x="71471" y="21013"/>
                  </a:lnTo>
                  <a:cubicBezTo>
                    <a:pt x="73612" y="22084"/>
                    <a:pt x="74148" y="23422"/>
                    <a:pt x="74148" y="23690"/>
                  </a:cubicBezTo>
                  <a:cubicBezTo>
                    <a:pt x="74148" y="24225"/>
                    <a:pt x="73344" y="25296"/>
                    <a:pt x="71471" y="26367"/>
                  </a:cubicBezTo>
                  <a:lnTo>
                    <a:pt x="47112" y="40554"/>
                  </a:lnTo>
                  <a:cubicBezTo>
                    <a:pt x="41223" y="44034"/>
                    <a:pt x="30515" y="44034"/>
                    <a:pt x="24359" y="40554"/>
                  </a:cubicBezTo>
                  <a:lnTo>
                    <a:pt x="15526" y="35468"/>
                  </a:lnTo>
                  <a:cubicBezTo>
                    <a:pt x="13919" y="34397"/>
                    <a:pt x="13116" y="33059"/>
                    <a:pt x="13116" y="327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6" name="Google Shape;96;p2"/>
            <p:cNvSpPr/>
            <p:nvPr/>
          </p:nvSpPr>
          <p:spPr>
            <a:xfrm>
              <a:off x="7669164" y="6377913"/>
              <a:ext cx="87799" cy="56346"/>
            </a:xfrm>
            <a:custGeom>
              <a:rect b="b" l="l" r="r" t="t"/>
              <a:pathLst>
                <a:path extrusionOk="0" h="56346" w="87799">
                  <a:moveTo>
                    <a:pt x="33728" y="4417"/>
                  </a:moveTo>
                  <a:lnTo>
                    <a:pt x="9369" y="18604"/>
                  </a:lnTo>
                  <a:cubicBezTo>
                    <a:pt x="3480" y="22083"/>
                    <a:pt x="0" y="27170"/>
                    <a:pt x="0" y="32790"/>
                  </a:cubicBezTo>
                  <a:cubicBezTo>
                    <a:pt x="0" y="38412"/>
                    <a:pt x="3480" y="43498"/>
                    <a:pt x="9369" y="46978"/>
                  </a:cubicBezTo>
                  <a:lnTo>
                    <a:pt x="18202" y="52064"/>
                  </a:lnTo>
                  <a:cubicBezTo>
                    <a:pt x="23288" y="55008"/>
                    <a:pt x="29713" y="56347"/>
                    <a:pt x="36137" y="56347"/>
                  </a:cubicBezTo>
                  <a:cubicBezTo>
                    <a:pt x="42562" y="56347"/>
                    <a:pt x="48986" y="55008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8"/>
                    <a:pt x="84320" y="12982"/>
                    <a:pt x="78431" y="9502"/>
                  </a:cubicBezTo>
                  <a:lnTo>
                    <a:pt x="69597" y="4417"/>
                  </a:lnTo>
                  <a:cubicBezTo>
                    <a:pt x="59425" y="-1472"/>
                    <a:pt x="43632" y="-1472"/>
                    <a:pt x="33728" y="4417"/>
                  </a:cubicBezTo>
                  <a:close/>
                  <a:moveTo>
                    <a:pt x="74684" y="23690"/>
                  </a:moveTo>
                  <a:cubicBezTo>
                    <a:pt x="74684" y="23958"/>
                    <a:pt x="74148" y="25028"/>
                    <a:pt x="72007" y="26366"/>
                  </a:cubicBezTo>
                  <a:lnTo>
                    <a:pt x="47647" y="40554"/>
                  </a:lnTo>
                  <a:cubicBezTo>
                    <a:pt x="41491" y="44034"/>
                    <a:pt x="31051" y="44034"/>
                    <a:pt x="24895" y="40554"/>
                  </a:cubicBezTo>
                  <a:lnTo>
                    <a:pt x="16061" y="35467"/>
                  </a:lnTo>
                  <a:cubicBezTo>
                    <a:pt x="13919" y="34397"/>
                    <a:pt x="13384" y="33058"/>
                    <a:pt x="13384" y="32790"/>
                  </a:cubicBezTo>
                  <a:cubicBezTo>
                    <a:pt x="13384" y="32255"/>
                    <a:pt x="14187" y="31185"/>
                    <a:pt x="16061" y="30114"/>
                  </a:cubicBezTo>
                  <a:lnTo>
                    <a:pt x="40420" y="15927"/>
                  </a:lnTo>
                  <a:cubicBezTo>
                    <a:pt x="43364" y="14053"/>
                    <a:pt x="47647" y="13250"/>
                    <a:pt x="51663" y="13250"/>
                  </a:cubicBezTo>
                  <a:cubicBezTo>
                    <a:pt x="55946" y="13250"/>
                    <a:pt x="59961" y="14053"/>
                    <a:pt x="63173" y="15927"/>
                  </a:cubicBezTo>
                  <a:lnTo>
                    <a:pt x="72007" y="21013"/>
                  </a:lnTo>
                  <a:lnTo>
                    <a:pt x="72007" y="21013"/>
                  </a:lnTo>
                  <a:cubicBezTo>
                    <a:pt x="74148" y="22351"/>
                    <a:pt x="74684" y="23422"/>
                    <a:pt x="74684" y="2369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7" name="Google Shape;97;p2"/>
            <p:cNvSpPr/>
            <p:nvPr/>
          </p:nvSpPr>
          <p:spPr>
            <a:xfrm>
              <a:off x="7593410" y="6421812"/>
              <a:ext cx="87799" cy="56347"/>
            </a:xfrm>
            <a:custGeom>
              <a:rect b="b" l="l" r="r" t="t"/>
              <a:pathLst>
                <a:path extrusionOk="0" h="56347" w="87799">
                  <a:moveTo>
                    <a:pt x="33728" y="4417"/>
                  </a:moveTo>
                  <a:lnTo>
                    <a:pt x="9369" y="18604"/>
                  </a:lnTo>
                  <a:cubicBezTo>
                    <a:pt x="3480" y="22084"/>
                    <a:pt x="0" y="27170"/>
                    <a:pt x="0" y="32791"/>
                  </a:cubicBezTo>
                  <a:cubicBezTo>
                    <a:pt x="0" y="38412"/>
                    <a:pt x="3480" y="43498"/>
                    <a:pt x="9369" y="46978"/>
                  </a:cubicBezTo>
                  <a:lnTo>
                    <a:pt x="18202" y="52064"/>
                  </a:lnTo>
                  <a:cubicBezTo>
                    <a:pt x="23289" y="55009"/>
                    <a:pt x="29713" y="56347"/>
                    <a:pt x="36137" y="56347"/>
                  </a:cubicBezTo>
                  <a:cubicBezTo>
                    <a:pt x="42562" y="56347"/>
                    <a:pt x="48986" y="55009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9"/>
                    <a:pt x="84320" y="12982"/>
                    <a:pt x="78431" y="9503"/>
                  </a:cubicBezTo>
                  <a:lnTo>
                    <a:pt x="69597" y="4417"/>
                  </a:lnTo>
                  <a:cubicBezTo>
                    <a:pt x="59693" y="-1472"/>
                    <a:pt x="43900" y="-1472"/>
                    <a:pt x="33728" y="4417"/>
                  </a:cubicBezTo>
                  <a:close/>
                  <a:moveTo>
                    <a:pt x="74684" y="23690"/>
                  </a:moveTo>
                  <a:cubicBezTo>
                    <a:pt x="74684" y="23958"/>
                    <a:pt x="74148" y="25028"/>
                    <a:pt x="72007" y="26366"/>
                  </a:cubicBezTo>
                  <a:lnTo>
                    <a:pt x="47647" y="40554"/>
                  </a:lnTo>
                  <a:cubicBezTo>
                    <a:pt x="41759" y="44034"/>
                    <a:pt x="31051" y="44034"/>
                    <a:pt x="24895" y="40554"/>
                  </a:cubicBezTo>
                  <a:lnTo>
                    <a:pt x="16061" y="35468"/>
                  </a:lnTo>
                  <a:cubicBezTo>
                    <a:pt x="13920" y="34397"/>
                    <a:pt x="13384" y="33058"/>
                    <a:pt x="13384" y="32523"/>
                  </a:cubicBezTo>
                  <a:cubicBezTo>
                    <a:pt x="13384" y="31988"/>
                    <a:pt x="14187" y="30918"/>
                    <a:pt x="16061" y="29846"/>
                  </a:cubicBezTo>
                  <a:lnTo>
                    <a:pt x="40420" y="15659"/>
                  </a:lnTo>
                  <a:cubicBezTo>
                    <a:pt x="43365" y="13785"/>
                    <a:pt x="47647" y="12982"/>
                    <a:pt x="51663" y="12982"/>
                  </a:cubicBezTo>
                  <a:cubicBezTo>
                    <a:pt x="55946" y="12982"/>
                    <a:pt x="59961" y="13785"/>
                    <a:pt x="63173" y="15659"/>
                  </a:cubicBezTo>
                  <a:lnTo>
                    <a:pt x="72007" y="20745"/>
                  </a:lnTo>
                  <a:cubicBezTo>
                    <a:pt x="74148" y="22351"/>
                    <a:pt x="74684" y="23422"/>
                    <a:pt x="74684" y="2369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8" name="Google Shape;98;p2"/>
            <p:cNvSpPr/>
            <p:nvPr/>
          </p:nvSpPr>
          <p:spPr>
            <a:xfrm>
              <a:off x="7692184" y="6427969"/>
              <a:ext cx="87799" cy="56346"/>
            </a:xfrm>
            <a:custGeom>
              <a:rect b="b" l="l" r="r" t="t"/>
              <a:pathLst>
                <a:path extrusionOk="0" h="56346" w="87799">
                  <a:moveTo>
                    <a:pt x="36137" y="56347"/>
                  </a:moveTo>
                  <a:cubicBezTo>
                    <a:pt x="42561" y="56347"/>
                    <a:pt x="48986" y="55008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9"/>
                    <a:pt x="84320" y="12982"/>
                    <a:pt x="78431" y="9502"/>
                  </a:cubicBezTo>
                  <a:lnTo>
                    <a:pt x="78431" y="9502"/>
                  </a:lnTo>
                  <a:lnTo>
                    <a:pt x="69597" y="4417"/>
                  </a:lnTo>
                  <a:cubicBezTo>
                    <a:pt x="59425" y="-1472"/>
                    <a:pt x="43632" y="-1472"/>
                    <a:pt x="33727" y="4417"/>
                  </a:cubicBezTo>
                  <a:lnTo>
                    <a:pt x="9369" y="18604"/>
                  </a:lnTo>
                  <a:cubicBezTo>
                    <a:pt x="3480" y="22084"/>
                    <a:pt x="0" y="27170"/>
                    <a:pt x="0" y="32791"/>
                  </a:cubicBezTo>
                  <a:cubicBezTo>
                    <a:pt x="0" y="38412"/>
                    <a:pt x="3480" y="43498"/>
                    <a:pt x="9369" y="46978"/>
                  </a:cubicBezTo>
                  <a:lnTo>
                    <a:pt x="18202" y="52064"/>
                  </a:lnTo>
                  <a:cubicBezTo>
                    <a:pt x="23020" y="55008"/>
                    <a:pt x="29445" y="56347"/>
                    <a:pt x="36137" y="56347"/>
                  </a:cubicBezTo>
                  <a:close/>
                  <a:moveTo>
                    <a:pt x="13116" y="32791"/>
                  </a:moveTo>
                  <a:cubicBezTo>
                    <a:pt x="13116" y="32523"/>
                    <a:pt x="13651" y="31453"/>
                    <a:pt x="15793" y="30114"/>
                  </a:cubicBezTo>
                  <a:lnTo>
                    <a:pt x="40152" y="15927"/>
                  </a:lnTo>
                  <a:cubicBezTo>
                    <a:pt x="43096" y="14053"/>
                    <a:pt x="47379" y="13250"/>
                    <a:pt x="51395" y="13250"/>
                  </a:cubicBezTo>
                  <a:cubicBezTo>
                    <a:pt x="55678" y="13250"/>
                    <a:pt x="59693" y="14053"/>
                    <a:pt x="62637" y="15927"/>
                  </a:cubicBezTo>
                  <a:lnTo>
                    <a:pt x="71471" y="21013"/>
                  </a:lnTo>
                  <a:lnTo>
                    <a:pt x="71471" y="21013"/>
                  </a:lnTo>
                  <a:cubicBezTo>
                    <a:pt x="73612" y="22084"/>
                    <a:pt x="74148" y="23422"/>
                    <a:pt x="74148" y="23690"/>
                  </a:cubicBezTo>
                  <a:cubicBezTo>
                    <a:pt x="74148" y="24225"/>
                    <a:pt x="73344" y="25296"/>
                    <a:pt x="71471" y="26366"/>
                  </a:cubicBezTo>
                  <a:lnTo>
                    <a:pt x="47112" y="40554"/>
                  </a:lnTo>
                  <a:cubicBezTo>
                    <a:pt x="41223" y="44034"/>
                    <a:pt x="30515" y="44034"/>
                    <a:pt x="24359" y="40554"/>
                  </a:cubicBezTo>
                  <a:lnTo>
                    <a:pt x="15526" y="35468"/>
                  </a:lnTo>
                  <a:cubicBezTo>
                    <a:pt x="13651" y="34130"/>
                    <a:pt x="13116" y="33058"/>
                    <a:pt x="13116" y="327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99" name="Google Shape;99;p2"/>
            <p:cNvSpPr/>
            <p:nvPr/>
          </p:nvSpPr>
          <p:spPr>
            <a:xfrm>
              <a:off x="7616430" y="6472137"/>
              <a:ext cx="87799" cy="56346"/>
            </a:xfrm>
            <a:custGeom>
              <a:rect b="b" l="l" r="r" t="t"/>
              <a:pathLst>
                <a:path extrusionOk="0" h="56346" w="87799">
                  <a:moveTo>
                    <a:pt x="36137" y="56347"/>
                  </a:moveTo>
                  <a:cubicBezTo>
                    <a:pt x="42561" y="56347"/>
                    <a:pt x="48986" y="55008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9"/>
                    <a:pt x="84320" y="12982"/>
                    <a:pt x="78431" y="9502"/>
                  </a:cubicBezTo>
                  <a:lnTo>
                    <a:pt x="69597" y="4417"/>
                  </a:lnTo>
                  <a:cubicBezTo>
                    <a:pt x="59425" y="-1472"/>
                    <a:pt x="43632" y="-1472"/>
                    <a:pt x="33728" y="4417"/>
                  </a:cubicBezTo>
                  <a:lnTo>
                    <a:pt x="9369" y="18604"/>
                  </a:lnTo>
                  <a:cubicBezTo>
                    <a:pt x="3480" y="22084"/>
                    <a:pt x="0" y="27170"/>
                    <a:pt x="0" y="32791"/>
                  </a:cubicBezTo>
                  <a:cubicBezTo>
                    <a:pt x="0" y="38412"/>
                    <a:pt x="3480" y="43498"/>
                    <a:pt x="9369" y="46978"/>
                  </a:cubicBezTo>
                  <a:lnTo>
                    <a:pt x="18202" y="52064"/>
                  </a:lnTo>
                  <a:cubicBezTo>
                    <a:pt x="23021" y="54741"/>
                    <a:pt x="29713" y="56347"/>
                    <a:pt x="36137" y="56347"/>
                  </a:cubicBezTo>
                  <a:close/>
                  <a:moveTo>
                    <a:pt x="13116" y="32523"/>
                  </a:moveTo>
                  <a:cubicBezTo>
                    <a:pt x="13116" y="31988"/>
                    <a:pt x="13919" y="30917"/>
                    <a:pt x="15793" y="29846"/>
                  </a:cubicBezTo>
                  <a:lnTo>
                    <a:pt x="40152" y="15659"/>
                  </a:lnTo>
                  <a:cubicBezTo>
                    <a:pt x="43097" y="13785"/>
                    <a:pt x="47379" y="12982"/>
                    <a:pt x="51395" y="12982"/>
                  </a:cubicBezTo>
                  <a:cubicBezTo>
                    <a:pt x="55678" y="12982"/>
                    <a:pt x="59693" y="13785"/>
                    <a:pt x="62637" y="15659"/>
                  </a:cubicBezTo>
                  <a:lnTo>
                    <a:pt x="71471" y="20745"/>
                  </a:lnTo>
                  <a:cubicBezTo>
                    <a:pt x="73612" y="21816"/>
                    <a:pt x="74148" y="23154"/>
                    <a:pt x="74148" y="23422"/>
                  </a:cubicBezTo>
                  <a:cubicBezTo>
                    <a:pt x="74148" y="23958"/>
                    <a:pt x="73344" y="25028"/>
                    <a:pt x="71471" y="26099"/>
                  </a:cubicBezTo>
                  <a:lnTo>
                    <a:pt x="47112" y="40286"/>
                  </a:lnTo>
                  <a:cubicBezTo>
                    <a:pt x="40955" y="43766"/>
                    <a:pt x="30515" y="43766"/>
                    <a:pt x="24359" y="40286"/>
                  </a:cubicBezTo>
                  <a:lnTo>
                    <a:pt x="15526" y="35200"/>
                  </a:lnTo>
                  <a:cubicBezTo>
                    <a:pt x="13919" y="34130"/>
                    <a:pt x="13116" y="33058"/>
                    <a:pt x="13116" y="3252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0" name="Google Shape;100;p2"/>
            <p:cNvSpPr/>
            <p:nvPr/>
          </p:nvSpPr>
          <p:spPr>
            <a:xfrm>
              <a:off x="7578152" y="6378448"/>
              <a:ext cx="395633" cy="235157"/>
            </a:xfrm>
            <a:custGeom>
              <a:rect b="b" l="l" r="r" t="t"/>
              <a:pathLst>
                <a:path extrusionOk="0" h="235157" w="395633">
                  <a:moveTo>
                    <a:pt x="386265" y="9502"/>
                  </a:moveTo>
                  <a:lnTo>
                    <a:pt x="377431" y="4417"/>
                  </a:lnTo>
                  <a:cubicBezTo>
                    <a:pt x="367259" y="-1472"/>
                    <a:pt x="351466" y="-1472"/>
                    <a:pt x="341562" y="4417"/>
                  </a:cubicBezTo>
                  <a:lnTo>
                    <a:pt x="9369" y="197415"/>
                  </a:lnTo>
                  <a:cubicBezTo>
                    <a:pt x="3480" y="200895"/>
                    <a:pt x="0" y="205981"/>
                    <a:pt x="0" y="211602"/>
                  </a:cubicBezTo>
                  <a:cubicBezTo>
                    <a:pt x="0" y="217223"/>
                    <a:pt x="3480" y="222309"/>
                    <a:pt x="9369" y="225789"/>
                  </a:cubicBezTo>
                  <a:lnTo>
                    <a:pt x="18202" y="230875"/>
                  </a:lnTo>
                  <a:cubicBezTo>
                    <a:pt x="23288" y="233820"/>
                    <a:pt x="29713" y="235158"/>
                    <a:pt x="36137" y="235158"/>
                  </a:cubicBezTo>
                  <a:cubicBezTo>
                    <a:pt x="42562" y="235158"/>
                    <a:pt x="48986" y="233820"/>
                    <a:pt x="54072" y="230875"/>
                  </a:cubicBezTo>
                  <a:lnTo>
                    <a:pt x="386265" y="37877"/>
                  </a:lnTo>
                  <a:cubicBezTo>
                    <a:pt x="392153" y="34397"/>
                    <a:pt x="395633" y="29311"/>
                    <a:pt x="395633" y="23690"/>
                  </a:cubicBezTo>
                  <a:cubicBezTo>
                    <a:pt x="395633" y="18336"/>
                    <a:pt x="392153" y="12982"/>
                    <a:pt x="386265" y="9502"/>
                  </a:cubicBezTo>
                  <a:close/>
                  <a:moveTo>
                    <a:pt x="379573" y="26634"/>
                  </a:moveTo>
                  <a:lnTo>
                    <a:pt x="47379" y="219632"/>
                  </a:lnTo>
                  <a:cubicBezTo>
                    <a:pt x="41491" y="223112"/>
                    <a:pt x="30783" y="223112"/>
                    <a:pt x="24627" y="219632"/>
                  </a:cubicBezTo>
                  <a:lnTo>
                    <a:pt x="15794" y="214547"/>
                  </a:lnTo>
                  <a:cubicBezTo>
                    <a:pt x="13652" y="213476"/>
                    <a:pt x="13117" y="212138"/>
                    <a:pt x="13117" y="211602"/>
                  </a:cubicBezTo>
                  <a:cubicBezTo>
                    <a:pt x="13117" y="211067"/>
                    <a:pt x="13919" y="209996"/>
                    <a:pt x="15794" y="208925"/>
                  </a:cubicBezTo>
                  <a:lnTo>
                    <a:pt x="347986" y="15927"/>
                  </a:lnTo>
                  <a:cubicBezTo>
                    <a:pt x="350931" y="14053"/>
                    <a:pt x="355213" y="13250"/>
                    <a:pt x="359228" y="13250"/>
                  </a:cubicBezTo>
                  <a:cubicBezTo>
                    <a:pt x="363512" y="13250"/>
                    <a:pt x="367527" y="14053"/>
                    <a:pt x="370739" y="15927"/>
                  </a:cubicBezTo>
                  <a:lnTo>
                    <a:pt x="379573" y="21013"/>
                  </a:lnTo>
                  <a:lnTo>
                    <a:pt x="379573" y="21013"/>
                  </a:lnTo>
                  <a:cubicBezTo>
                    <a:pt x="381981" y="22351"/>
                    <a:pt x="382249" y="23422"/>
                    <a:pt x="382249" y="23690"/>
                  </a:cubicBezTo>
                  <a:cubicBezTo>
                    <a:pt x="382249" y="24225"/>
                    <a:pt x="381981" y="25296"/>
                    <a:pt x="379573" y="266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1" name="Google Shape;101;p2"/>
            <p:cNvSpPr/>
            <p:nvPr/>
          </p:nvSpPr>
          <p:spPr>
            <a:xfrm>
              <a:off x="7513373" y="6341776"/>
              <a:ext cx="87799" cy="56346"/>
            </a:xfrm>
            <a:custGeom>
              <a:rect b="b" l="l" r="r" t="t"/>
              <a:pathLst>
                <a:path extrusionOk="0" h="56346" w="87799">
                  <a:moveTo>
                    <a:pt x="9369" y="46978"/>
                  </a:moveTo>
                  <a:lnTo>
                    <a:pt x="18202" y="52064"/>
                  </a:lnTo>
                  <a:cubicBezTo>
                    <a:pt x="23288" y="55008"/>
                    <a:pt x="29713" y="56347"/>
                    <a:pt x="36137" y="56347"/>
                  </a:cubicBezTo>
                  <a:cubicBezTo>
                    <a:pt x="42561" y="56347"/>
                    <a:pt x="48986" y="55008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8"/>
                    <a:pt x="84320" y="12982"/>
                    <a:pt x="78431" y="9502"/>
                  </a:cubicBezTo>
                  <a:lnTo>
                    <a:pt x="69597" y="4417"/>
                  </a:lnTo>
                  <a:cubicBezTo>
                    <a:pt x="59425" y="-1472"/>
                    <a:pt x="43632" y="-1472"/>
                    <a:pt x="33728" y="4417"/>
                  </a:cubicBezTo>
                  <a:lnTo>
                    <a:pt x="9369" y="18604"/>
                  </a:lnTo>
                  <a:cubicBezTo>
                    <a:pt x="3480" y="22083"/>
                    <a:pt x="0" y="27170"/>
                    <a:pt x="0" y="32790"/>
                  </a:cubicBezTo>
                  <a:cubicBezTo>
                    <a:pt x="0" y="38412"/>
                    <a:pt x="3480" y="43498"/>
                    <a:pt x="9369" y="46978"/>
                  </a:cubicBezTo>
                  <a:close/>
                  <a:moveTo>
                    <a:pt x="16061" y="30114"/>
                  </a:moveTo>
                  <a:lnTo>
                    <a:pt x="40420" y="15927"/>
                  </a:lnTo>
                  <a:cubicBezTo>
                    <a:pt x="43364" y="14053"/>
                    <a:pt x="47647" y="13250"/>
                    <a:pt x="51663" y="13250"/>
                  </a:cubicBezTo>
                  <a:cubicBezTo>
                    <a:pt x="55945" y="13250"/>
                    <a:pt x="59960" y="14053"/>
                    <a:pt x="62905" y="15927"/>
                  </a:cubicBezTo>
                  <a:lnTo>
                    <a:pt x="71739" y="21013"/>
                  </a:lnTo>
                  <a:cubicBezTo>
                    <a:pt x="73880" y="22083"/>
                    <a:pt x="74416" y="23422"/>
                    <a:pt x="74416" y="23690"/>
                  </a:cubicBezTo>
                  <a:cubicBezTo>
                    <a:pt x="74416" y="24225"/>
                    <a:pt x="73612" y="25296"/>
                    <a:pt x="71739" y="26366"/>
                  </a:cubicBezTo>
                  <a:lnTo>
                    <a:pt x="47379" y="40554"/>
                  </a:lnTo>
                  <a:cubicBezTo>
                    <a:pt x="41491" y="44034"/>
                    <a:pt x="30783" y="44034"/>
                    <a:pt x="24627" y="40554"/>
                  </a:cubicBezTo>
                  <a:lnTo>
                    <a:pt x="15793" y="35467"/>
                  </a:lnTo>
                  <a:cubicBezTo>
                    <a:pt x="13384" y="34129"/>
                    <a:pt x="13116" y="33058"/>
                    <a:pt x="13116" y="32790"/>
                  </a:cubicBezTo>
                  <a:cubicBezTo>
                    <a:pt x="13384" y="32523"/>
                    <a:pt x="13919" y="31452"/>
                    <a:pt x="16061" y="3011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2" name="Google Shape;102;p2"/>
            <p:cNvSpPr/>
            <p:nvPr/>
          </p:nvSpPr>
          <p:spPr>
            <a:xfrm>
              <a:off x="7499989" y="6602765"/>
              <a:ext cx="87814" cy="56346"/>
            </a:xfrm>
            <a:custGeom>
              <a:rect b="b" l="l" r="r" t="t"/>
              <a:pathLst>
                <a:path extrusionOk="0" h="56346" w="87814">
                  <a:moveTo>
                    <a:pt x="78698" y="9502"/>
                  </a:moveTo>
                  <a:lnTo>
                    <a:pt x="69865" y="4417"/>
                  </a:lnTo>
                  <a:cubicBezTo>
                    <a:pt x="59693" y="-1472"/>
                    <a:pt x="43900" y="-1472"/>
                    <a:pt x="33728" y="4417"/>
                  </a:cubicBezTo>
                  <a:lnTo>
                    <a:pt x="9369" y="18604"/>
                  </a:lnTo>
                  <a:cubicBezTo>
                    <a:pt x="3480" y="22083"/>
                    <a:pt x="0" y="27170"/>
                    <a:pt x="0" y="32790"/>
                  </a:cubicBezTo>
                  <a:cubicBezTo>
                    <a:pt x="0" y="38412"/>
                    <a:pt x="3480" y="43498"/>
                    <a:pt x="9369" y="46978"/>
                  </a:cubicBezTo>
                  <a:lnTo>
                    <a:pt x="18202" y="52064"/>
                  </a:lnTo>
                  <a:cubicBezTo>
                    <a:pt x="23288" y="55008"/>
                    <a:pt x="29713" y="56347"/>
                    <a:pt x="36137" y="56347"/>
                  </a:cubicBezTo>
                  <a:cubicBezTo>
                    <a:pt x="42561" y="56347"/>
                    <a:pt x="48986" y="55008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8067" y="18068"/>
                    <a:pt x="84588" y="12982"/>
                    <a:pt x="78698" y="9502"/>
                  </a:cubicBezTo>
                  <a:close/>
                  <a:moveTo>
                    <a:pt x="72006" y="26366"/>
                  </a:moveTo>
                  <a:lnTo>
                    <a:pt x="47647" y="40554"/>
                  </a:lnTo>
                  <a:cubicBezTo>
                    <a:pt x="41759" y="44034"/>
                    <a:pt x="31051" y="44034"/>
                    <a:pt x="24895" y="40554"/>
                  </a:cubicBezTo>
                  <a:lnTo>
                    <a:pt x="16061" y="35467"/>
                  </a:lnTo>
                  <a:cubicBezTo>
                    <a:pt x="13919" y="34397"/>
                    <a:pt x="13384" y="33058"/>
                    <a:pt x="13384" y="32523"/>
                  </a:cubicBezTo>
                  <a:cubicBezTo>
                    <a:pt x="13384" y="31988"/>
                    <a:pt x="14187" y="30917"/>
                    <a:pt x="16061" y="29846"/>
                  </a:cubicBezTo>
                  <a:lnTo>
                    <a:pt x="40420" y="15659"/>
                  </a:lnTo>
                  <a:cubicBezTo>
                    <a:pt x="43364" y="13785"/>
                    <a:pt x="47647" y="12982"/>
                    <a:pt x="51663" y="12982"/>
                  </a:cubicBezTo>
                  <a:cubicBezTo>
                    <a:pt x="55945" y="12982"/>
                    <a:pt x="59960" y="13785"/>
                    <a:pt x="63173" y="15659"/>
                  </a:cubicBezTo>
                  <a:lnTo>
                    <a:pt x="72006" y="20745"/>
                  </a:lnTo>
                  <a:cubicBezTo>
                    <a:pt x="74148" y="22083"/>
                    <a:pt x="74683" y="23154"/>
                    <a:pt x="74683" y="23422"/>
                  </a:cubicBezTo>
                  <a:cubicBezTo>
                    <a:pt x="74683" y="23958"/>
                    <a:pt x="74148" y="25028"/>
                    <a:pt x="72006" y="2636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3" name="Google Shape;103;p2"/>
            <p:cNvSpPr/>
            <p:nvPr/>
          </p:nvSpPr>
          <p:spPr>
            <a:xfrm>
              <a:off x="7421826" y="6648003"/>
              <a:ext cx="87814" cy="56347"/>
            </a:xfrm>
            <a:custGeom>
              <a:rect b="b" l="l" r="r" t="t"/>
              <a:pathLst>
                <a:path extrusionOk="0" h="56347" w="87814">
                  <a:moveTo>
                    <a:pt x="78698" y="9503"/>
                  </a:moveTo>
                  <a:lnTo>
                    <a:pt x="69864" y="4417"/>
                  </a:lnTo>
                  <a:cubicBezTo>
                    <a:pt x="59693" y="-1472"/>
                    <a:pt x="43900" y="-1472"/>
                    <a:pt x="33727" y="4417"/>
                  </a:cubicBezTo>
                  <a:lnTo>
                    <a:pt x="9369" y="18604"/>
                  </a:lnTo>
                  <a:cubicBezTo>
                    <a:pt x="3480" y="22084"/>
                    <a:pt x="0" y="27170"/>
                    <a:pt x="0" y="32791"/>
                  </a:cubicBezTo>
                  <a:cubicBezTo>
                    <a:pt x="0" y="38412"/>
                    <a:pt x="3480" y="43498"/>
                    <a:pt x="9369" y="46978"/>
                  </a:cubicBezTo>
                  <a:lnTo>
                    <a:pt x="18202" y="52064"/>
                  </a:lnTo>
                  <a:cubicBezTo>
                    <a:pt x="23288" y="55009"/>
                    <a:pt x="29712" y="56347"/>
                    <a:pt x="36137" y="56347"/>
                  </a:cubicBezTo>
                  <a:cubicBezTo>
                    <a:pt x="42561" y="56347"/>
                    <a:pt x="48986" y="55009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8067" y="18336"/>
                    <a:pt x="84587" y="12982"/>
                    <a:pt x="78698" y="9503"/>
                  </a:cubicBezTo>
                  <a:close/>
                  <a:moveTo>
                    <a:pt x="72006" y="26634"/>
                  </a:moveTo>
                  <a:lnTo>
                    <a:pt x="47647" y="40822"/>
                  </a:lnTo>
                  <a:cubicBezTo>
                    <a:pt x="41758" y="44302"/>
                    <a:pt x="31051" y="44302"/>
                    <a:pt x="24895" y="40822"/>
                  </a:cubicBezTo>
                  <a:lnTo>
                    <a:pt x="16061" y="35735"/>
                  </a:lnTo>
                  <a:cubicBezTo>
                    <a:pt x="13919" y="34665"/>
                    <a:pt x="13384" y="33326"/>
                    <a:pt x="13384" y="32791"/>
                  </a:cubicBezTo>
                  <a:cubicBezTo>
                    <a:pt x="13384" y="32256"/>
                    <a:pt x="14187" y="31185"/>
                    <a:pt x="16061" y="30114"/>
                  </a:cubicBezTo>
                  <a:lnTo>
                    <a:pt x="40420" y="15927"/>
                  </a:lnTo>
                  <a:cubicBezTo>
                    <a:pt x="43364" y="14053"/>
                    <a:pt x="47647" y="13250"/>
                    <a:pt x="51663" y="13250"/>
                  </a:cubicBezTo>
                  <a:cubicBezTo>
                    <a:pt x="55945" y="13250"/>
                    <a:pt x="59960" y="14053"/>
                    <a:pt x="63172" y="15927"/>
                  </a:cubicBezTo>
                  <a:lnTo>
                    <a:pt x="72006" y="21013"/>
                  </a:lnTo>
                  <a:cubicBezTo>
                    <a:pt x="74148" y="22084"/>
                    <a:pt x="74683" y="23422"/>
                    <a:pt x="74683" y="23690"/>
                  </a:cubicBezTo>
                  <a:cubicBezTo>
                    <a:pt x="74683" y="24225"/>
                    <a:pt x="74148" y="25564"/>
                    <a:pt x="72006" y="266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4" name="Google Shape;104;p2"/>
            <p:cNvSpPr/>
            <p:nvPr/>
          </p:nvSpPr>
          <p:spPr>
            <a:xfrm>
              <a:off x="7437084" y="6512556"/>
              <a:ext cx="87799" cy="56347"/>
            </a:xfrm>
            <a:custGeom>
              <a:rect b="b" l="l" r="r" t="t"/>
              <a:pathLst>
                <a:path extrusionOk="0" h="56347" w="87799">
                  <a:moveTo>
                    <a:pt x="33728" y="4417"/>
                  </a:moveTo>
                  <a:lnTo>
                    <a:pt x="9369" y="18604"/>
                  </a:lnTo>
                  <a:cubicBezTo>
                    <a:pt x="3480" y="22084"/>
                    <a:pt x="0" y="27170"/>
                    <a:pt x="0" y="32791"/>
                  </a:cubicBezTo>
                  <a:cubicBezTo>
                    <a:pt x="0" y="38413"/>
                    <a:pt x="3480" y="43498"/>
                    <a:pt x="9369" y="46978"/>
                  </a:cubicBezTo>
                  <a:lnTo>
                    <a:pt x="18202" y="52064"/>
                  </a:lnTo>
                  <a:cubicBezTo>
                    <a:pt x="23288" y="55009"/>
                    <a:pt x="29713" y="56347"/>
                    <a:pt x="36137" y="56347"/>
                  </a:cubicBezTo>
                  <a:cubicBezTo>
                    <a:pt x="42561" y="56347"/>
                    <a:pt x="48986" y="55009"/>
                    <a:pt x="54072" y="52064"/>
                  </a:cubicBezTo>
                  <a:lnTo>
                    <a:pt x="78431" y="37877"/>
                  </a:lnTo>
                  <a:cubicBezTo>
                    <a:pt x="84320" y="34397"/>
                    <a:pt x="87800" y="29311"/>
                    <a:pt x="87800" y="23690"/>
                  </a:cubicBezTo>
                  <a:cubicBezTo>
                    <a:pt x="87800" y="18069"/>
                    <a:pt x="84320" y="12983"/>
                    <a:pt x="78431" y="9503"/>
                  </a:cubicBezTo>
                  <a:lnTo>
                    <a:pt x="69597" y="4417"/>
                  </a:lnTo>
                  <a:cubicBezTo>
                    <a:pt x="59693" y="-1472"/>
                    <a:pt x="43900" y="-1472"/>
                    <a:pt x="33728" y="4417"/>
                  </a:cubicBezTo>
                  <a:close/>
                  <a:moveTo>
                    <a:pt x="74683" y="23957"/>
                  </a:moveTo>
                  <a:cubicBezTo>
                    <a:pt x="74683" y="24225"/>
                    <a:pt x="74148" y="25296"/>
                    <a:pt x="72006" y="26634"/>
                  </a:cubicBezTo>
                  <a:lnTo>
                    <a:pt x="47647" y="40821"/>
                  </a:lnTo>
                  <a:cubicBezTo>
                    <a:pt x="41759" y="44301"/>
                    <a:pt x="31051" y="44301"/>
                    <a:pt x="24895" y="40821"/>
                  </a:cubicBezTo>
                  <a:lnTo>
                    <a:pt x="16061" y="35736"/>
                  </a:lnTo>
                  <a:cubicBezTo>
                    <a:pt x="13919" y="34665"/>
                    <a:pt x="13384" y="33326"/>
                    <a:pt x="13384" y="32791"/>
                  </a:cubicBezTo>
                  <a:cubicBezTo>
                    <a:pt x="13384" y="32256"/>
                    <a:pt x="14187" y="31185"/>
                    <a:pt x="16061" y="30114"/>
                  </a:cubicBezTo>
                  <a:lnTo>
                    <a:pt x="40420" y="15927"/>
                  </a:lnTo>
                  <a:cubicBezTo>
                    <a:pt x="43364" y="14053"/>
                    <a:pt x="47647" y="13250"/>
                    <a:pt x="51663" y="13250"/>
                  </a:cubicBezTo>
                  <a:cubicBezTo>
                    <a:pt x="55945" y="13250"/>
                    <a:pt x="59960" y="14053"/>
                    <a:pt x="63173" y="15927"/>
                  </a:cubicBezTo>
                  <a:lnTo>
                    <a:pt x="72006" y="21013"/>
                  </a:lnTo>
                  <a:lnTo>
                    <a:pt x="72006" y="21013"/>
                  </a:lnTo>
                  <a:cubicBezTo>
                    <a:pt x="74148" y="22352"/>
                    <a:pt x="74683" y="23690"/>
                    <a:pt x="74683" y="2395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5" name="Google Shape;105;p2"/>
            <p:cNvSpPr/>
            <p:nvPr/>
          </p:nvSpPr>
          <p:spPr>
            <a:xfrm>
              <a:off x="7120684" y="6118395"/>
              <a:ext cx="1153974" cy="728628"/>
            </a:xfrm>
            <a:custGeom>
              <a:rect b="b" l="l" r="r" t="t"/>
              <a:pathLst>
                <a:path extrusionOk="0" h="728628" w="1153974">
                  <a:moveTo>
                    <a:pt x="1153975" y="227797"/>
                  </a:moveTo>
                  <a:lnTo>
                    <a:pt x="1153975" y="227797"/>
                  </a:lnTo>
                  <a:cubicBezTo>
                    <a:pt x="1153975" y="227529"/>
                    <a:pt x="1153975" y="227262"/>
                    <a:pt x="1153975" y="227262"/>
                  </a:cubicBezTo>
                  <a:cubicBezTo>
                    <a:pt x="1153975" y="210130"/>
                    <a:pt x="1143267" y="194604"/>
                    <a:pt x="1123459" y="183362"/>
                  </a:cubicBezTo>
                  <a:lnTo>
                    <a:pt x="833828" y="16061"/>
                  </a:lnTo>
                  <a:cubicBezTo>
                    <a:pt x="796888" y="-5354"/>
                    <a:pt x="736659" y="-5354"/>
                    <a:pt x="699987" y="16061"/>
                  </a:cubicBezTo>
                  <a:lnTo>
                    <a:pt x="29980" y="405537"/>
                  </a:lnTo>
                  <a:cubicBezTo>
                    <a:pt x="10707" y="416780"/>
                    <a:pt x="0" y="432306"/>
                    <a:pt x="0" y="449438"/>
                  </a:cubicBezTo>
                  <a:cubicBezTo>
                    <a:pt x="0" y="449973"/>
                    <a:pt x="0" y="450508"/>
                    <a:pt x="0" y="451043"/>
                  </a:cubicBezTo>
                  <a:lnTo>
                    <a:pt x="0" y="499226"/>
                  </a:lnTo>
                  <a:cubicBezTo>
                    <a:pt x="0" y="500029"/>
                    <a:pt x="0" y="500564"/>
                    <a:pt x="0" y="501368"/>
                  </a:cubicBezTo>
                  <a:lnTo>
                    <a:pt x="0" y="503241"/>
                  </a:lnTo>
                  <a:lnTo>
                    <a:pt x="0" y="503241"/>
                  </a:lnTo>
                  <a:cubicBezTo>
                    <a:pt x="0" y="503509"/>
                    <a:pt x="0" y="503509"/>
                    <a:pt x="0" y="503776"/>
                  </a:cubicBezTo>
                  <a:lnTo>
                    <a:pt x="0" y="503776"/>
                  </a:lnTo>
                  <a:cubicBezTo>
                    <a:pt x="1070" y="519837"/>
                    <a:pt x="11778" y="534560"/>
                    <a:pt x="30248" y="545267"/>
                  </a:cubicBezTo>
                  <a:lnTo>
                    <a:pt x="319879" y="712568"/>
                  </a:lnTo>
                  <a:cubicBezTo>
                    <a:pt x="338349" y="723275"/>
                    <a:pt x="362708" y="728629"/>
                    <a:pt x="386800" y="728629"/>
                  </a:cubicBezTo>
                  <a:cubicBezTo>
                    <a:pt x="411158" y="728629"/>
                    <a:pt x="435250" y="723275"/>
                    <a:pt x="453720" y="712568"/>
                  </a:cubicBezTo>
                  <a:lnTo>
                    <a:pt x="1123727" y="323091"/>
                  </a:lnTo>
                  <a:cubicBezTo>
                    <a:pt x="1142465" y="312117"/>
                    <a:pt x="1153172" y="297126"/>
                    <a:pt x="1153707" y="280798"/>
                  </a:cubicBezTo>
                  <a:lnTo>
                    <a:pt x="1144874" y="280530"/>
                  </a:lnTo>
                  <a:lnTo>
                    <a:pt x="1153707" y="280530"/>
                  </a:lnTo>
                  <a:lnTo>
                    <a:pt x="1153975" y="227797"/>
                  </a:lnTo>
                  <a:close/>
                  <a:moveTo>
                    <a:pt x="38814" y="420795"/>
                  </a:moveTo>
                  <a:lnTo>
                    <a:pt x="708821" y="31319"/>
                  </a:lnTo>
                  <a:cubicBezTo>
                    <a:pt x="724614" y="22218"/>
                    <a:pt x="745760" y="17667"/>
                    <a:pt x="766908" y="17667"/>
                  </a:cubicBezTo>
                  <a:cubicBezTo>
                    <a:pt x="788054" y="17667"/>
                    <a:pt x="809201" y="22218"/>
                    <a:pt x="824994" y="31319"/>
                  </a:cubicBezTo>
                  <a:lnTo>
                    <a:pt x="1114626" y="198620"/>
                  </a:lnTo>
                  <a:cubicBezTo>
                    <a:pt x="1128545" y="206650"/>
                    <a:pt x="1136308" y="216822"/>
                    <a:pt x="1136308" y="227262"/>
                  </a:cubicBezTo>
                  <a:cubicBezTo>
                    <a:pt x="1136308" y="237701"/>
                    <a:pt x="1128813" y="247873"/>
                    <a:pt x="1115161" y="255636"/>
                  </a:cubicBezTo>
                  <a:lnTo>
                    <a:pt x="444887" y="645112"/>
                  </a:lnTo>
                  <a:cubicBezTo>
                    <a:pt x="413568" y="663315"/>
                    <a:pt x="360299" y="663315"/>
                    <a:pt x="328713" y="645112"/>
                  </a:cubicBezTo>
                  <a:lnTo>
                    <a:pt x="39081" y="477811"/>
                  </a:lnTo>
                  <a:cubicBezTo>
                    <a:pt x="25162" y="469781"/>
                    <a:pt x="17399" y="459609"/>
                    <a:pt x="17399" y="449170"/>
                  </a:cubicBezTo>
                  <a:cubicBezTo>
                    <a:pt x="17667" y="438998"/>
                    <a:pt x="25162" y="428826"/>
                    <a:pt x="38814" y="420795"/>
                  </a:cubicBezTo>
                  <a:close/>
                  <a:moveTo>
                    <a:pt x="1114894" y="307834"/>
                  </a:moveTo>
                  <a:lnTo>
                    <a:pt x="444887" y="697310"/>
                  </a:lnTo>
                  <a:cubicBezTo>
                    <a:pt x="413568" y="715513"/>
                    <a:pt x="360299" y="715513"/>
                    <a:pt x="328713" y="697310"/>
                  </a:cubicBezTo>
                  <a:lnTo>
                    <a:pt x="39081" y="530009"/>
                  </a:lnTo>
                  <a:cubicBezTo>
                    <a:pt x="25965" y="522514"/>
                    <a:pt x="18202" y="512878"/>
                    <a:pt x="17667" y="502706"/>
                  </a:cubicBezTo>
                  <a:lnTo>
                    <a:pt x="17667" y="499761"/>
                  </a:lnTo>
                  <a:cubicBezTo>
                    <a:pt x="17667" y="498959"/>
                    <a:pt x="17667" y="498423"/>
                    <a:pt x="17935" y="497620"/>
                  </a:cubicBezTo>
                  <a:lnTo>
                    <a:pt x="17667" y="497620"/>
                  </a:lnTo>
                  <a:lnTo>
                    <a:pt x="17667" y="484236"/>
                  </a:lnTo>
                  <a:cubicBezTo>
                    <a:pt x="21415" y="487448"/>
                    <a:pt x="25697" y="490392"/>
                    <a:pt x="30248" y="493069"/>
                  </a:cubicBezTo>
                  <a:lnTo>
                    <a:pt x="319879" y="660370"/>
                  </a:lnTo>
                  <a:cubicBezTo>
                    <a:pt x="338349" y="671077"/>
                    <a:pt x="362708" y="676431"/>
                    <a:pt x="386800" y="676431"/>
                  </a:cubicBezTo>
                  <a:cubicBezTo>
                    <a:pt x="411158" y="676431"/>
                    <a:pt x="435250" y="671077"/>
                    <a:pt x="453720" y="660370"/>
                  </a:cubicBezTo>
                  <a:lnTo>
                    <a:pt x="1123727" y="270894"/>
                  </a:lnTo>
                  <a:cubicBezTo>
                    <a:pt x="1128278" y="268217"/>
                    <a:pt x="1132560" y="265273"/>
                    <a:pt x="1136040" y="262061"/>
                  </a:cubicBezTo>
                  <a:lnTo>
                    <a:pt x="1136040" y="279995"/>
                  </a:lnTo>
                  <a:cubicBezTo>
                    <a:pt x="1135773" y="290434"/>
                    <a:pt x="1128278" y="300071"/>
                    <a:pt x="1114894" y="307834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06" name="Google Shape;106;p2"/>
          <p:cNvGrpSpPr/>
          <p:nvPr/>
        </p:nvGrpSpPr>
        <p:grpSpPr>
          <a:xfrm>
            <a:off x="7562940" y="3855332"/>
            <a:ext cx="1012846" cy="654715"/>
            <a:chOff x="9478423" y="3021789"/>
            <a:chExt cx="1137646" cy="735387"/>
          </a:xfrm>
        </p:grpSpPr>
        <p:sp>
          <p:nvSpPr>
            <p:cNvPr id="107" name="Google Shape;107;p2"/>
            <p:cNvSpPr/>
            <p:nvPr/>
          </p:nvSpPr>
          <p:spPr>
            <a:xfrm>
              <a:off x="9478423" y="3021789"/>
              <a:ext cx="1137646" cy="735387"/>
            </a:xfrm>
            <a:custGeom>
              <a:rect b="b" l="l" r="r" t="t"/>
              <a:pathLst>
                <a:path extrusionOk="0" h="735387" w="1137646">
                  <a:moveTo>
                    <a:pt x="1137646" y="262930"/>
                  </a:moveTo>
                  <a:cubicBezTo>
                    <a:pt x="1137646" y="262930"/>
                    <a:pt x="1137646" y="262662"/>
                    <a:pt x="1137646" y="262930"/>
                  </a:cubicBezTo>
                  <a:lnTo>
                    <a:pt x="1137646" y="262127"/>
                  </a:lnTo>
                  <a:lnTo>
                    <a:pt x="1137646" y="262127"/>
                  </a:lnTo>
                  <a:cubicBezTo>
                    <a:pt x="1137379" y="248743"/>
                    <a:pt x="1128813" y="236697"/>
                    <a:pt x="1113555" y="227864"/>
                  </a:cubicBezTo>
                  <a:lnTo>
                    <a:pt x="740675" y="12648"/>
                  </a:lnTo>
                  <a:cubicBezTo>
                    <a:pt x="711765" y="-4216"/>
                    <a:pt x="664653" y="-4216"/>
                    <a:pt x="635744" y="12648"/>
                  </a:cubicBezTo>
                  <a:lnTo>
                    <a:pt x="23823" y="368397"/>
                  </a:lnTo>
                  <a:cubicBezTo>
                    <a:pt x="8566" y="377230"/>
                    <a:pt x="0" y="389811"/>
                    <a:pt x="0" y="403195"/>
                  </a:cubicBezTo>
                  <a:cubicBezTo>
                    <a:pt x="0" y="403730"/>
                    <a:pt x="0" y="404266"/>
                    <a:pt x="0" y="404801"/>
                  </a:cubicBezTo>
                  <a:lnTo>
                    <a:pt x="0" y="404801"/>
                  </a:lnTo>
                  <a:lnTo>
                    <a:pt x="0" y="472257"/>
                  </a:lnTo>
                  <a:cubicBezTo>
                    <a:pt x="0" y="485909"/>
                    <a:pt x="8566" y="498490"/>
                    <a:pt x="24091" y="507591"/>
                  </a:cubicBezTo>
                  <a:lnTo>
                    <a:pt x="32122" y="493672"/>
                  </a:lnTo>
                  <a:cubicBezTo>
                    <a:pt x="21950" y="487782"/>
                    <a:pt x="16061" y="480020"/>
                    <a:pt x="16061" y="472257"/>
                  </a:cubicBezTo>
                  <a:lnTo>
                    <a:pt x="16061" y="432640"/>
                  </a:lnTo>
                  <a:cubicBezTo>
                    <a:pt x="18470" y="434514"/>
                    <a:pt x="21147" y="436388"/>
                    <a:pt x="24091" y="438261"/>
                  </a:cubicBezTo>
                  <a:lnTo>
                    <a:pt x="396971" y="653477"/>
                  </a:lnTo>
                  <a:cubicBezTo>
                    <a:pt x="411426" y="661775"/>
                    <a:pt x="430431" y="666058"/>
                    <a:pt x="449437" y="666058"/>
                  </a:cubicBezTo>
                  <a:cubicBezTo>
                    <a:pt x="468443" y="666058"/>
                    <a:pt x="487448" y="661775"/>
                    <a:pt x="501903" y="653477"/>
                  </a:cubicBezTo>
                  <a:lnTo>
                    <a:pt x="1113822" y="297729"/>
                  </a:lnTo>
                  <a:cubicBezTo>
                    <a:pt x="1116499" y="296123"/>
                    <a:pt x="1119176" y="294249"/>
                    <a:pt x="1121586" y="292375"/>
                  </a:cubicBezTo>
                  <a:lnTo>
                    <a:pt x="1121586" y="332260"/>
                  </a:lnTo>
                  <a:cubicBezTo>
                    <a:pt x="1121586" y="339755"/>
                    <a:pt x="1115964" y="347250"/>
                    <a:pt x="1105792" y="353139"/>
                  </a:cubicBezTo>
                  <a:lnTo>
                    <a:pt x="1105792" y="353139"/>
                  </a:lnTo>
                  <a:lnTo>
                    <a:pt x="493604" y="708887"/>
                  </a:lnTo>
                  <a:cubicBezTo>
                    <a:pt x="469513" y="722807"/>
                    <a:pt x="428826" y="722807"/>
                    <a:pt x="404734" y="708887"/>
                  </a:cubicBezTo>
                  <a:lnTo>
                    <a:pt x="31854" y="493672"/>
                  </a:lnTo>
                  <a:lnTo>
                    <a:pt x="23823" y="507591"/>
                  </a:lnTo>
                  <a:lnTo>
                    <a:pt x="396704" y="722807"/>
                  </a:lnTo>
                  <a:cubicBezTo>
                    <a:pt x="411158" y="731105"/>
                    <a:pt x="430164" y="735388"/>
                    <a:pt x="449169" y="735388"/>
                  </a:cubicBezTo>
                  <a:cubicBezTo>
                    <a:pt x="468175" y="735388"/>
                    <a:pt x="487180" y="731105"/>
                    <a:pt x="501635" y="722807"/>
                  </a:cubicBezTo>
                  <a:lnTo>
                    <a:pt x="1113555" y="367058"/>
                  </a:lnTo>
                  <a:lnTo>
                    <a:pt x="1109540" y="360099"/>
                  </a:lnTo>
                  <a:lnTo>
                    <a:pt x="1113555" y="367058"/>
                  </a:lnTo>
                  <a:cubicBezTo>
                    <a:pt x="1128813" y="358225"/>
                    <a:pt x="1137379" y="345911"/>
                    <a:pt x="1137379" y="332260"/>
                  </a:cubicBezTo>
                  <a:lnTo>
                    <a:pt x="1137646" y="262930"/>
                  </a:lnTo>
                  <a:cubicBezTo>
                    <a:pt x="1137646" y="262930"/>
                    <a:pt x="1137646" y="262930"/>
                    <a:pt x="1137646" y="262930"/>
                  </a:cubicBezTo>
                  <a:close/>
                  <a:moveTo>
                    <a:pt x="1105792" y="283809"/>
                  </a:moveTo>
                  <a:lnTo>
                    <a:pt x="493872" y="639558"/>
                  </a:lnTo>
                  <a:cubicBezTo>
                    <a:pt x="469781" y="653477"/>
                    <a:pt x="429093" y="653477"/>
                    <a:pt x="405002" y="639558"/>
                  </a:cubicBezTo>
                  <a:lnTo>
                    <a:pt x="32122" y="424342"/>
                  </a:lnTo>
                  <a:cubicBezTo>
                    <a:pt x="21682" y="418453"/>
                    <a:pt x="16061" y="410690"/>
                    <a:pt x="16061" y="403195"/>
                  </a:cubicBezTo>
                  <a:cubicBezTo>
                    <a:pt x="16061" y="395700"/>
                    <a:pt x="21682" y="388205"/>
                    <a:pt x="31854" y="382048"/>
                  </a:cubicBezTo>
                  <a:lnTo>
                    <a:pt x="643774" y="26299"/>
                  </a:lnTo>
                  <a:cubicBezTo>
                    <a:pt x="655820" y="19340"/>
                    <a:pt x="671881" y="15860"/>
                    <a:pt x="688209" y="15860"/>
                  </a:cubicBezTo>
                  <a:cubicBezTo>
                    <a:pt x="704538" y="15860"/>
                    <a:pt x="720599" y="19340"/>
                    <a:pt x="732644" y="26299"/>
                  </a:cubicBezTo>
                  <a:lnTo>
                    <a:pt x="1105525" y="241515"/>
                  </a:lnTo>
                  <a:cubicBezTo>
                    <a:pt x="1115964" y="247405"/>
                    <a:pt x="1121586" y="255167"/>
                    <a:pt x="1121586" y="262662"/>
                  </a:cubicBezTo>
                  <a:lnTo>
                    <a:pt x="1121586" y="262662"/>
                  </a:lnTo>
                  <a:cubicBezTo>
                    <a:pt x="1121586" y="270425"/>
                    <a:pt x="1115964" y="277920"/>
                    <a:pt x="1105792" y="2838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8" name="Google Shape;108;p2"/>
            <p:cNvSpPr/>
            <p:nvPr/>
          </p:nvSpPr>
          <p:spPr>
            <a:xfrm>
              <a:off x="9678648" y="3084427"/>
              <a:ext cx="827671" cy="485640"/>
            </a:xfrm>
            <a:custGeom>
              <a:rect b="b" l="l" r="r" t="t"/>
              <a:pathLst>
                <a:path extrusionOk="0" h="485640" w="827671">
                  <a:moveTo>
                    <a:pt x="804651" y="165762"/>
                  </a:moveTo>
                  <a:lnTo>
                    <a:pt x="537773" y="11845"/>
                  </a:lnTo>
                  <a:cubicBezTo>
                    <a:pt x="510469" y="-3948"/>
                    <a:pt x="465766" y="-3948"/>
                    <a:pt x="438462" y="11845"/>
                  </a:cubicBezTo>
                  <a:lnTo>
                    <a:pt x="22753" y="253294"/>
                  </a:lnTo>
                  <a:cubicBezTo>
                    <a:pt x="8030" y="261859"/>
                    <a:pt x="0" y="273637"/>
                    <a:pt x="0" y="286486"/>
                  </a:cubicBezTo>
                  <a:cubicBezTo>
                    <a:pt x="0" y="299602"/>
                    <a:pt x="8298" y="311380"/>
                    <a:pt x="23021" y="319946"/>
                  </a:cubicBezTo>
                  <a:lnTo>
                    <a:pt x="289899" y="473863"/>
                  </a:lnTo>
                  <a:cubicBezTo>
                    <a:pt x="303551" y="481894"/>
                    <a:pt x="321754" y="485641"/>
                    <a:pt x="339688" y="485641"/>
                  </a:cubicBezTo>
                  <a:cubicBezTo>
                    <a:pt x="357623" y="485641"/>
                    <a:pt x="375557" y="481626"/>
                    <a:pt x="389209" y="473863"/>
                  </a:cubicBezTo>
                  <a:lnTo>
                    <a:pt x="804919" y="232414"/>
                  </a:lnTo>
                  <a:cubicBezTo>
                    <a:pt x="819641" y="223849"/>
                    <a:pt x="827672" y="212071"/>
                    <a:pt x="827672" y="199222"/>
                  </a:cubicBezTo>
                  <a:cubicBezTo>
                    <a:pt x="827672" y="186106"/>
                    <a:pt x="819641" y="174328"/>
                    <a:pt x="804651" y="165762"/>
                  </a:cubicBezTo>
                  <a:close/>
                  <a:moveTo>
                    <a:pt x="797156" y="218495"/>
                  </a:moveTo>
                  <a:lnTo>
                    <a:pt x="381446" y="459944"/>
                  </a:lnTo>
                  <a:cubicBezTo>
                    <a:pt x="358961" y="473060"/>
                    <a:pt x="320951" y="473060"/>
                    <a:pt x="298198" y="459944"/>
                  </a:cubicBezTo>
                  <a:lnTo>
                    <a:pt x="31319" y="306027"/>
                  </a:lnTo>
                  <a:cubicBezTo>
                    <a:pt x="21950" y="300673"/>
                    <a:pt x="16329" y="293446"/>
                    <a:pt x="16329" y="286486"/>
                  </a:cubicBezTo>
                  <a:cubicBezTo>
                    <a:pt x="16329" y="279526"/>
                    <a:pt x="21415" y="272567"/>
                    <a:pt x="31051" y="267213"/>
                  </a:cubicBezTo>
                  <a:lnTo>
                    <a:pt x="446761" y="25764"/>
                  </a:lnTo>
                  <a:cubicBezTo>
                    <a:pt x="458003" y="19340"/>
                    <a:pt x="472994" y="15860"/>
                    <a:pt x="488251" y="15860"/>
                  </a:cubicBezTo>
                  <a:cubicBezTo>
                    <a:pt x="503509" y="15860"/>
                    <a:pt x="518500" y="19072"/>
                    <a:pt x="529742" y="25764"/>
                  </a:cubicBezTo>
                  <a:lnTo>
                    <a:pt x="796620" y="179681"/>
                  </a:lnTo>
                  <a:cubicBezTo>
                    <a:pt x="805989" y="185035"/>
                    <a:pt x="811611" y="192262"/>
                    <a:pt x="811611" y="199222"/>
                  </a:cubicBezTo>
                  <a:cubicBezTo>
                    <a:pt x="811611" y="206182"/>
                    <a:pt x="806525" y="213141"/>
                    <a:pt x="797156" y="21849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09" name="Google Shape;109;p2"/>
            <p:cNvSpPr/>
            <p:nvPr/>
          </p:nvSpPr>
          <p:spPr>
            <a:xfrm>
              <a:off x="9730846" y="3489696"/>
              <a:ext cx="96098" cy="62169"/>
            </a:xfrm>
            <a:custGeom>
              <a:rect b="b" l="l" r="r" t="t"/>
              <a:pathLst>
                <a:path extrusionOk="0" h="62169" w="96098">
                  <a:moveTo>
                    <a:pt x="80037" y="7830"/>
                  </a:moveTo>
                  <a:cubicBezTo>
                    <a:pt x="61835" y="-2610"/>
                    <a:pt x="33460" y="-2610"/>
                    <a:pt x="15526" y="7830"/>
                  </a:cubicBezTo>
                  <a:cubicBezTo>
                    <a:pt x="5354" y="13719"/>
                    <a:pt x="0" y="22017"/>
                    <a:pt x="0" y="31118"/>
                  </a:cubicBezTo>
                  <a:cubicBezTo>
                    <a:pt x="0" y="40219"/>
                    <a:pt x="5622" y="48518"/>
                    <a:pt x="15794" y="54406"/>
                  </a:cubicBezTo>
                  <a:cubicBezTo>
                    <a:pt x="24895" y="59760"/>
                    <a:pt x="36405" y="62169"/>
                    <a:pt x="48183" y="62169"/>
                  </a:cubicBezTo>
                  <a:cubicBezTo>
                    <a:pt x="59693" y="62169"/>
                    <a:pt x="71471" y="59492"/>
                    <a:pt x="80572" y="54406"/>
                  </a:cubicBezTo>
                  <a:cubicBezTo>
                    <a:pt x="90744" y="48518"/>
                    <a:pt x="96098" y="40219"/>
                    <a:pt x="96098" y="31118"/>
                  </a:cubicBezTo>
                  <a:cubicBezTo>
                    <a:pt x="95830" y="22017"/>
                    <a:pt x="89941" y="13719"/>
                    <a:pt x="80037" y="7830"/>
                  </a:cubicBezTo>
                  <a:close/>
                  <a:moveTo>
                    <a:pt x="72007" y="40487"/>
                  </a:moveTo>
                  <a:cubicBezTo>
                    <a:pt x="58890" y="47982"/>
                    <a:pt x="36673" y="47982"/>
                    <a:pt x="23556" y="40487"/>
                  </a:cubicBezTo>
                  <a:cubicBezTo>
                    <a:pt x="18470" y="37542"/>
                    <a:pt x="15794" y="34063"/>
                    <a:pt x="15794" y="31118"/>
                  </a:cubicBezTo>
                  <a:cubicBezTo>
                    <a:pt x="15794" y="27906"/>
                    <a:pt x="18470" y="24694"/>
                    <a:pt x="23556" y="21749"/>
                  </a:cubicBezTo>
                  <a:cubicBezTo>
                    <a:pt x="29981" y="18002"/>
                    <a:pt x="38814" y="16128"/>
                    <a:pt x="47647" y="16128"/>
                  </a:cubicBezTo>
                  <a:cubicBezTo>
                    <a:pt x="56481" y="16128"/>
                    <a:pt x="65315" y="18002"/>
                    <a:pt x="72007" y="21749"/>
                  </a:cubicBezTo>
                  <a:cubicBezTo>
                    <a:pt x="77092" y="24694"/>
                    <a:pt x="79769" y="28173"/>
                    <a:pt x="79769" y="31386"/>
                  </a:cubicBezTo>
                  <a:cubicBezTo>
                    <a:pt x="79769" y="34330"/>
                    <a:pt x="76825" y="37810"/>
                    <a:pt x="72007" y="4048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0" name="Google Shape;110;p2"/>
            <p:cNvSpPr/>
            <p:nvPr/>
          </p:nvSpPr>
          <p:spPr>
            <a:xfrm>
              <a:off x="9924380" y="3193239"/>
              <a:ext cx="396443" cy="256104"/>
            </a:xfrm>
            <a:custGeom>
              <a:rect b="b" l="l" r="r" t="t"/>
              <a:pathLst>
                <a:path extrusionOk="0" h="256104" w="396443">
                  <a:moveTo>
                    <a:pt x="374754" y="104061"/>
                  </a:moveTo>
                  <a:lnTo>
                    <a:pt x="214413" y="11443"/>
                  </a:lnTo>
                  <a:cubicBezTo>
                    <a:pt x="187912" y="-3814"/>
                    <a:pt x="146422" y="-3814"/>
                    <a:pt x="119921" y="11443"/>
                  </a:cubicBezTo>
                  <a:lnTo>
                    <a:pt x="21682" y="68460"/>
                  </a:lnTo>
                  <a:cubicBezTo>
                    <a:pt x="7763" y="76490"/>
                    <a:pt x="0" y="88000"/>
                    <a:pt x="0" y="100314"/>
                  </a:cubicBezTo>
                  <a:cubicBezTo>
                    <a:pt x="0" y="112895"/>
                    <a:pt x="7763" y="124137"/>
                    <a:pt x="21950" y="132436"/>
                  </a:cubicBezTo>
                  <a:lnTo>
                    <a:pt x="120189" y="189184"/>
                  </a:lnTo>
                  <a:lnTo>
                    <a:pt x="120457" y="240847"/>
                  </a:lnTo>
                  <a:cubicBezTo>
                    <a:pt x="120457" y="245665"/>
                    <a:pt x="123133" y="249948"/>
                    <a:pt x="127952" y="252892"/>
                  </a:cubicBezTo>
                  <a:cubicBezTo>
                    <a:pt x="129558" y="253963"/>
                    <a:pt x="131699" y="254766"/>
                    <a:pt x="134109" y="255301"/>
                  </a:cubicBezTo>
                  <a:cubicBezTo>
                    <a:pt x="136250" y="255837"/>
                    <a:pt x="138391" y="256104"/>
                    <a:pt x="140533" y="256104"/>
                  </a:cubicBezTo>
                  <a:cubicBezTo>
                    <a:pt x="145083" y="256104"/>
                    <a:pt x="149634" y="255033"/>
                    <a:pt x="153114" y="252892"/>
                  </a:cubicBezTo>
                  <a:lnTo>
                    <a:pt x="192463" y="229872"/>
                  </a:lnTo>
                  <a:cubicBezTo>
                    <a:pt x="218964" y="240043"/>
                    <a:pt x="253494" y="238170"/>
                    <a:pt x="276515" y="224786"/>
                  </a:cubicBezTo>
                  <a:lnTo>
                    <a:pt x="374754" y="167769"/>
                  </a:lnTo>
                  <a:cubicBezTo>
                    <a:pt x="388673" y="159739"/>
                    <a:pt x="396437" y="148229"/>
                    <a:pt x="396437" y="135915"/>
                  </a:cubicBezTo>
                  <a:cubicBezTo>
                    <a:pt x="396704" y="123602"/>
                    <a:pt x="388941" y="112092"/>
                    <a:pt x="374754" y="104061"/>
                  </a:cubicBezTo>
                  <a:close/>
                  <a:moveTo>
                    <a:pt x="366992" y="154118"/>
                  </a:moveTo>
                  <a:lnTo>
                    <a:pt x="268753" y="211134"/>
                  </a:lnTo>
                  <a:cubicBezTo>
                    <a:pt x="249479" y="222376"/>
                    <a:pt x="217357" y="223447"/>
                    <a:pt x="195408" y="213811"/>
                  </a:cubicBezTo>
                  <a:lnTo>
                    <a:pt x="191660" y="212204"/>
                  </a:lnTo>
                  <a:lnTo>
                    <a:pt x="145351" y="239241"/>
                  </a:lnTo>
                  <a:cubicBezTo>
                    <a:pt x="144013" y="240043"/>
                    <a:pt x="140801" y="240579"/>
                    <a:pt x="138124" y="240043"/>
                  </a:cubicBezTo>
                  <a:cubicBezTo>
                    <a:pt x="137321" y="239776"/>
                    <a:pt x="136786" y="239776"/>
                    <a:pt x="136518" y="239508"/>
                  </a:cubicBezTo>
                  <a:lnTo>
                    <a:pt x="136250" y="180083"/>
                  </a:lnTo>
                  <a:lnTo>
                    <a:pt x="29980" y="118784"/>
                  </a:lnTo>
                  <a:cubicBezTo>
                    <a:pt x="21147" y="113698"/>
                    <a:pt x="16061" y="107006"/>
                    <a:pt x="16061" y="100581"/>
                  </a:cubicBezTo>
                  <a:cubicBezTo>
                    <a:pt x="16061" y="94157"/>
                    <a:pt x="20879" y="87733"/>
                    <a:pt x="29713" y="82647"/>
                  </a:cubicBezTo>
                  <a:lnTo>
                    <a:pt x="127952" y="25631"/>
                  </a:lnTo>
                  <a:cubicBezTo>
                    <a:pt x="149098" y="13317"/>
                    <a:pt x="184968" y="13317"/>
                    <a:pt x="206383" y="25631"/>
                  </a:cubicBezTo>
                  <a:lnTo>
                    <a:pt x="366724" y="118248"/>
                  </a:lnTo>
                  <a:cubicBezTo>
                    <a:pt x="375557" y="123334"/>
                    <a:pt x="380643" y="130026"/>
                    <a:pt x="380643" y="136451"/>
                  </a:cubicBezTo>
                  <a:cubicBezTo>
                    <a:pt x="380643" y="142607"/>
                    <a:pt x="375825" y="148764"/>
                    <a:pt x="366992" y="15411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1" name="Google Shape;111;p2"/>
            <p:cNvSpPr/>
            <p:nvPr/>
          </p:nvSpPr>
          <p:spPr>
            <a:xfrm>
              <a:off x="10018326" y="3275340"/>
              <a:ext cx="162503" cy="101996"/>
            </a:xfrm>
            <a:custGeom>
              <a:rect b="b" l="l" r="r" t="t"/>
              <a:pathLst>
                <a:path extrusionOk="0" h="101996" w="162503">
                  <a:moveTo>
                    <a:pt x="158478" y="87007"/>
                  </a:moveTo>
                  <a:lnTo>
                    <a:pt x="12056" y="1081"/>
                  </a:lnTo>
                  <a:cubicBezTo>
                    <a:pt x="8308" y="-1061"/>
                    <a:pt x="3222" y="10"/>
                    <a:pt x="1081" y="4025"/>
                  </a:cubicBezTo>
                  <a:cubicBezTo>
                    <a:pt x="-1061" y="7773"/>
                    <a:pt x="10" y="12859"/>
                    <a:pt x="4026" y="15000"/>
                  </a:cubicBezTo>
                  <a:lnTo>
                    <a:pt x="150447" y="100926"/>
                  </a:lnTo>
                  <a:cubicBezTo>
                    <a:pt x="151786" y="101729"/>
                    <a:pt x="153124" y="101997"/>
                    <a:pt x="154462" y="101997"/>
                  </a:cubicBezTo>
                  <a:cubicBezTo>
                    <a:pt x="157139" y="101997"/>
                    <a:pt x="159816" y="100658"/>
                    <a:pt x="161422" y="97982"/>
                  </a:cubicBezTo>
                  <a:cubicBezTo>
                    <a:pt x="163563" y="94234"/>
                    <a:pt x="162493" y="89148"/>
                    <a:pt x="158478" y="870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2" name="Google Shape;112;p2"/>
            <p:cNvSpPr/>
            <p:nvPr/>
          </p:nvSpPr>
          <p:spPr>
            <a:xfrm>
              <a:off x="10063832" y="3245092"/>
              <a:ext cx="162444" cy="101996"/>
            </a:xfrm>
            <a:custGeom>
              <a:rect b="b" l="l" r="r" t="t"/>
              <a:pathLst>
                <a:path extrusionOk="0" h="101996" w="162444">
                  <a:moveTo>
                    <a:pt x="158478" y="87007"/>
                  </a:moveTo>
                  <a:lnTo>
                    <a:pt x="12056" y="1081"/>
                  </a:lnTo>
                  <a:cubicBezTo>
                    <a:pt x="8308" y="-1061"/>
                    <a:pt x="3222" y="10"/>
                    <a:pt x="1081" y="4025"/>
                  </a:cubicBezTo>
                  <a:cubicBezTo>
                    <a:pt x="-1061" y="8041"/>
                    <a:pt x="10" y="12859"/>
                    <a:pt x="4026" y="15000"/>
                  </a:cubicBezTo>
                  <a:lnTo>
                    <a:pt x="150447" y="100926"/>
                  </a:lnTo>
                  <a:cubicBezTo>
                    <a:pt x="151786" y="101729"/>
                    <a:pt x="153124" y="101997"/>
                    <a:pt x="154462" y="101997"/>
                  </a:cubicBezTo>
                  <a:cubicBezTo>
                    <a:pt x="157139" y="101997"/>
                    <a:pt x="159816" y="100658"/>
                    <a:pt x="161422" y="97982"/>
                  </a:cubicBezTo>
                  <a:cubicBezTo>
                    <a:pt x="163563" y="93966"/>
                    <a:pt x="162225" y="89148"/>
                    <a:pt x="158478" y="870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13" name="Google Shape;113;p2"/>
          <p:cNvGrpSpPr/>
          <p:nvPr/>
        </p:nvGrpSpPr>
        <p:grpSpPr>
          <a:xfrm>
            <a:off x="564478" y="497845"/>
            <a:ext cx="949998" cy="1070431"/>
            <a:chOff x="1611529" y="533392"/>
            <a:chExt cx="1071265" cy="1207072"/>
          </a:xfrm>
        </p:grpSpPr>
        <p:sp>
          <p:nvSpPr>
            <p:cNvPr id="114" name="Google Shape;114;p2"/>
            <p:cNvSpPr/>
            <p:nvPr/>
          </p:nvSpPr>
          <p:spPr>
            <a:xfrm>
              <a:off x="1611529" y="533392"/>
              <a:ext cx="1071265" cy="1207072"/>
            </a:xfrm>
            <a:custGeom>
              <a:rect b="b" l="l" r="r" t="t"/>
              <a:pathLst>
                <a:path extrusionOk="0" h="1207072" w="1071265">
                  <a:moveTo>
                    <a:pt x="1069925" y="238869"/>
                  </a:moveTo>
                  <a:cubicBezTo>
                    <a:pt x="1069925" y="216651"/>
                    <a:pt x="1061627" y="199520"/>
                    <a:pt x="1046904" y="191222"/>
                  </a:cubicBezTo>
                  <a:cubicBezTo>
                    <a:pt x="1032182" y="182656"/>
                    <a:pt x="1013177" y="184262"/>
                    <a:pt x="993636" y="195504"/>
                  </a:cubicBezTo>
                  <a:lnTo>
                    <a:pt x="906639" y="245561"/>
                  </a:lnTo>
                  <a:lnTo>
                    <a:pt x="906372" y="145983"/>
                  </a:lnTo>
                  <a:cubicBezTo>
                    <a:pt x="906372" y="123766"/>
                    <a:pt x="898074" y="106634"/>
                    <a:pt x="883351" y="98336"/>
                  </a:cubicBezTo>
                  <a:cubicBezTo>
                    <a:pt x="868629" y="89770"/>
                    <a:pt x="849623" y="91376"/>
                    <a:pt x="830082" y="102619"/>
                  </a:cubicBezTo>
                  <a:lnTo>
                    <a:pt x="747369" y="150266"/>
                  </a:lnTo>
                  <a:lnTo>
                    <a:pt x="747101" y="53098"/>
                  </a:lnTo>
                  <a:cubicBezTo>
                    <a:pt x="747101" y="30880"/>
                    <a:pt x="738803" y="13749"/>
                    <a:pt x="724081" y="5451"/>
                  </a:cubicBezTo>
                  <a:cubicBezTo>
                    <a:pt x="709358" y="-3115"/>
                    <a:pt x="690353" y="-1509"/>
                    <a:pt x="670812" y="9734"/>
                  </a:cubicBezTo>
                  <a:lnTo>
                    <a:pt x="270360" y="241010"/>
                  </a:lnTo>
                  <a:cubicBezTo>
                    <a:pt x="253764" y="250647"/>
                    <a:pt x="239309" y="249844"/>
                    <a:pt x="232082" y="239137"/>
                  </a:cubicBezTo>
                  <a:lnTo>
                    <a:pt x="201299" y="192828"/>
                  </a:lnTo>
                  <a:cubicBezTo>
                    <a:pt x="187914" y="172752"/>
                    <a:pt x="162752" y="169539"/>
                    <a:pt x="137055" y="184530"/>
                  </a:cubicBezTo>
                  <a:lnTo>
                    <a:pt x="58624" y="229500"/>
                  </a:lnTo>
                  <a:cubicBezTo>
                    <a:pt x="25699" y="248505"/>
                    <a:pt x="-266" y="293208"/>
                    <a:pt x="2" y="331219"/>
                  </a:cubicBezTo>
                  <a:lnTo>
                    <a:pt x="1876" y="972852"/>
                  </a:lnTo>
                  <a:cubicBezTo>
                    <a:pt x="1876" y="993195"/>
                    <a:pt x="9371" y="1008721"/>
                    <a:pt x="23023" y="1016484"/>
                  </a:cubicBezTo>
                  <a:cubicBezTo>
                    <a:pt x="28912" y="1019964"/>
                    <a:pt x="35336" y="1021570"/>
                    <a:pt x="42563" y="1021570"/>
                  </a:cubicBezTo>
                  <a:cubicBezTo>
                    <a:pt x="51932" y="1021570"/>
                    <a:pt x="61836" y="1018625"/>
                    <a:pt x="72008" y="1012736"/>
                  </a:cubicBezTo>
                  <a:lnTo>
                    <a:pt x="160879" y="961609"/>
                  </a:lnTo>
                  <a:lnTo>
                    <a:pt x="161146" y="1065737"/>
                  </a:lnTo>
                  <a:cubicBezTo>
                    <a:pt x="161146" y="1086081"/>
                    <a:pt x="168641" y="1101606"/>
                    <a:pt x="182293" y="1109369"/>
                  </a:cubicBezTo>
                  <a:cubicBezTo>
                    <a:pt x="188182" y="1112849"/>
                    <a:pt x="194607" y="1114455"/>
                    <a:pt x="201834" y="1114455"/>
                  </a:cubicBezTo>
                  <a:cubicBezTo>
                    <a:pt x="211203" y="1114455"/>
                    <a:pt x="221107" y="1111511"/>
                    <a:pt x="231279" y="1105622"/>
                  </a:cubicBezTo>
                  <a:lnTo>
                    <a:pt x="324432" y="1051818"/>
                  </a:lnTo>
                  <a:lnTo>
                    <a:pt x="324700" y="1158355"/>
                  </a:lnTo>
                  <a:cubicBezTo>
                    <a:pt x="324700" y="1178699"/>
                    <a:pt x="332195" y="1194224"/>
                    <a:pt x="345847" y="1201987"/>
                  </a:cubicBezTo>
                  <a:cubicBezTo>
                    <a:pt x="351736" y="1205467"/>
                    <a:pt x="358160" y="1207073"/>
                    <a:pt x="365387" y="1207073"/>
                  </a:cubicBezTo>
                  <a:cubicBezTo>
                    <a:pt x="374756" y="1207073"/>
                    <a:pt x="384660" y="1204128"/>
                    <a:pt x="394832" y="1198240"/>
                  </a:cubicBezTo>
                  <a:lnTo>
                    <a:pt x="1012641" y="841955"/>
                  </a:lnTo>
                  <a:cubicBezTo>
                    <a:pt x="1045566" y="822950"/>
                    <a:pt x="1071531" y="778247"/>
                    <a:pt x="1071263" y="740236"/>
                  </a:cubicBezTo>
                  <a:lnTo>
                    <a:pt x="1069925" y="238869"/>
                  </a:lnTo>
                  <a:close/>
                  <a:moveTo>
                    <a:pt x="62907" y="997478"/>
                  </a:moveTo>
                  <a:cubicBezTo>
                    <a:pt x="50862" y="1004438"/>
                    <a:pt x="39619" y="1005776"/>
                    <a:pt x="31588" y="1001226"/>
                  </a:cubicBezTo>
                  <a:cubicBezTo>
                    <a:pt x="23558" y="996675"/>
                    <a:pt x="19275" y="986503"/>
                    <a:pt x="19275" y="972852"/>
                  </a:cubicBezTo>
                  <a:lnTo>
                    <a:pt x="17669" y="331219"/>
                  </a:lnTo>
                  <a:cubicBezTo>
                    <a:pt x="17669" y="300168"/>
                    <a:pt x="40422" y="260551"/>
                    <a:pt x="67458" y="244758"/>
                  </a:cubicBezTo>
                  <a:lnTo>
                    <a:pt x="145621" y="199520"/>
                  </a:lnTo>
                  <a:cubicBezTo>
                    <a:pt x="163288" y="189348"/>
                    <a:pt x="178546" y="190419"/>
                    <a:pt x="186308" y="202464"/>
                  </a:cubicBezTo>
                  <a:lnTo>
                    <a:pt x="217092" y="248773"/>
                  </a:lnTo>
                  <a:cubicBezTo>
                    <a:pt x="229673" y="267511"/>
                    <a:pt x="254032" y="270455"/>
                    <a:pt x="278926" y="256268"/>
                  </a:cubicBezTo>
                  <a:lnTo>
                    <a:pt x="679378" y="24991"/>
                  </a:lnTo>
                  <a:cubicBezTo>
                    <a:pt x="693297" y="16961"/>
                    <a:pt x="705878" y="15623"/>
                    <a:pt x="714979" y="20708"/>
                  </a:cubicBezTo>
                  <a:cubicBezTo>
                    <a:pt x="724081" y="25794"/>
                    <a:pt x="729167" y="37572"/>
                    <a:pt x="729167" y="53098"/>
                  </a:cubicBezTo>
                  <a:lnTo>
                    <a:pt x="729434" y="160438"/>
                  </a:lnTo>
                  <a:lnTo>
                    <a:pt x="429363" y="333896"/>
                  </a:lnTo>
                  <a:cubicBezTo>
                    <a:pt x="412767" y="343532"/>
                    <a:pt x="398312" y="342729"/>
                    <a:pt x="391085" y="332022"/>
                  </a:cubicBezTo>
                  <a:lnTo>
                    <a:pt x="360301" y="285713"/>
                  </a:lnTo>
                  <a:cubicBezTo>
                    <a:pt x="346917" y="265637"/>
                    <a:pt x="321755" y="262425"/>
                    <a:pt x="296058" y="277415"/>
                  </a:cubicBezTo>
                  <a:lnTo>
                    <a:pt x="217895" y="322653"/>
                  </a:lnTo>
                  <a:cubicBezTo>
                    <a:pt x="184970" y="341659"/>
                    <a:pt x="159005" y="386361"/>
                    <a:pt x="159273" y="424372"/>
                  </a:cubicBezTo>
                  <a:lnTo>
                    <a:pt x="160611" y="941533"/>
                  </a:lnTo>
                  <a:lnTo>
                    <a:pt x="62907" y="997478"/>
                  </a:lnTo>
                  <a:close/>
                  <a:moveTo>
                    <a:pt x="222178" y="1090364"/>
                  </a:moveTo>
                  <a:cubicBezTo>
                    <a:pt x="210132" y="1097324"/>
                    <a:pt x="198889" y="1098662"/>
                    <a:pt x="190859" y="1094111"/>
                  </a:cubicBezTo>
                  <a:cubicBezTo>
                    <a:pt x="182829" y="1089561"/>
                    <a:pt x="178546" y="1079389"/>
                    <a:pt x="178546" y="1065737"/>
                  </a:cubicBezTo>
                  <a:lnTo>
                    <a:pt x="178278" y="946351"/>
                  </a:lnTo>
                  <a:lnTo>
                    <a:pt x="176672" y="424105"/>
                  </a:lnTo>
                  <a:cubicBezTo>
                    <a:pt x="176672" y="393053"/>
                    <a:pt x="199425" y="353437"/>
                    <a:pt x="226461" y="337643"/>
                  </a:cubicBezTo>
                  <a:lnTo>
                    <a:pt x="304624" y="292405"/>
                  </a:lnTo>
                  <a:cubicBezTo>
                    <a:pt x="322291" y="282233"/>
                    <a:pt x="337548" y="283304"/>
                    <a:pt x="345311" y="295350"/>
                  </a:cubicBezTo>
                  <a:lnTo>
                    <a:pt x="376095" y="341659"/>
                  </a:lnTo>
                  <a:cubicBezTo>
                    <a:pt x="388676" y="360664"/>
                    <a:pt x="413035" y="363341"/>
                    <a:pt x="437929" y="349154"/>
                  </a:cubicBezTo>
                  <a:lnTo>
                    <a:pt x="743086" y="173287"/>
                  </a:lnTo>
                  <a:lnTo>
                    <a:pt x="838916" y="117877"/>
                  </a:lnTo>
                  <a:cubicBezTo>
                    <a:pt x="852568" y="109846"/>
                    <a:pt x="865416" y="108508"/>
                    <a:pt x="874518" y="113594"/>
                  </a:cubicBezTo>
                  <a:cubicBezTo>
                    <a:pt x="883619" y="118680"/>
                    <a:pt x="888705" y="130458"/>
                    <a:pt x="888705" y="145983"/>
                  </a:cubicBezTo>
                  <a:lnTo>
                    <a:pt x="888972" y="255733"/>
                  </a:lnTo>
                  <a:lnTo>
                    <a:pt x="734788" y="344871"/>
                  </a:lnTo>
                  <a:lnTo>
                    <a:pt x="593184" y="426514"/>
                  </a:lnTo>
                  <a:cubicBezTo>
                    <a:pt x="576588" y="436150"/>
                    <a:pt x="562133" y="435347"/>
                    <a:pt x="554906" y="424640"/>
                  </a:cubicBezTo>
                  <a:lnTo>
                    <a:pt x="524122" y="378331"/>
                  </a:lnTo>
                  <a:cubicBezTo>
                    <a:pt x="510738" y="358255"/>
                    <a:pt x="485576" y="355043"/>
                    <a:pt x="459879" y="370033"/>
                  </a:cubicBezTo>
                  <a:lnTo>
                    <a:pt x="381716" y="415271"/>
                  </a:lnTo>
                  <a:cubicBezTo>
                    <a:pt x="348791" y="434276"/>
                    <a:pt x="322826" y="478979"/>
                    <a:pt x="323094" y="516990"/>
                  </a:cubicBezTo>
                  <a:lnTo>
                    <a:pt x="324164" y="852127"/>
                  </a:lnTo>
                  <a:lnTo>
                    <a:pt x="324700" y="1031474"/>
                  </a:lnTo>
                  <a:lnTo>
                    <a:pt x="222178" y="1090364"/>
                  </a:lnTo>
                  <a:close/>
                  <a:moveTo>
                    <a:pt x="1003808" y="826430"/>
                  </a:moveTo>
                  <a:lnTo>
                    <a:pt x="385731" y="1183249"/>
                  </a:lnTo>
                  <a:cubicBezTo>
                    <a:pt x="373685" y="1190209"/>
                    <a:pt x="362443" y="1191547"/>
                    <a:pt x="354412" y="1186997"/>
                  </a:cubicBezTo>
                  <a:cubicBezTo>
                    <a:pt x="346382" y="1182446"/>
                    <a:pt x="342099" y="1172274"/>
                    <a:pt x="342099" y="1158623"/>
                  </a:cubicBezTo>
                  <a:lnTo>
                    <a:pt x="341831" y="1036827"/>
                  </a:lnTo>
                  <a:lnTo>
                    <a:pt x="341831" y="1036827"/>
                  </a:lnTo>
                  <a:lnTo>
                    <a:pt x="341296" y="852395"/>
                  </a:lnTo>
                  <a:lnTo>
                    <a:pt x="340225" y="517258"/>
                  </a:lnTo>
                  <a:cubicBezTo>
                    <a:pt x="340225" y="486207"/>
                    <a:pt x="362978" y="446590"/>
                    <a:pt x="390014" y="430797"/>
                  </a:cubicBezTo>
                  <a:lnTo>
                    <a:pt x="468177" y="385558"/>
                  </a:lnTo>
                  <a:cubicBezTo>
                    <a:pt x="485844" y="375386"/>
                    <a:pt x="501102" y="376457"/>
                    <a:pt x="508865" y="388503"/>
                  </a:cubicBezTo>
                  <a:lnTo>
                    <a:pt x="539648" y="434812"/>
                  </a:lnTo>
                  <a:cubicBezTo>
                    <a:pt x="552229" y="453817"/>
                    <a:pt x="576588" y="456494"/>
                    <a:pt x="601482" y="442307"/>
                  </a:cubicBezTo>
                  <a:lnTo>
                    <a:pt x="743086" y="360664"/>
                  </a:lnTo>
                  <a:lnTo>
                    <a:pt x="906104" y="266440"/>
                  </a:lnTo>
                  <a:lnTo>
                    <a:pt x="906104" y="266440"/>
                  </a:lnTo>
                  <a:lnTo>
                    <a:pt x="1001934" y="211030"/>
                  </a:lnTo>
                  <a:cubicBezTo>
                    <a:pt x="1015853" y="203000"/>
                    <a:pt x="1028434" y="201661"/>
                    <a:pt x="1037536" y="206747"/>
                  </a:cubicBezTo>
                  <a:cubicBezTo>
                    <a:pt x="1046637" y="211833"/>
                    <a:pt x="1051723" y="223611"/>
                    <a:pt x="1051723" y="239137"/>
                  </a:cubicBezTo>
                  <a:lnTo>
                    <a:pt x="1053061" y="740504"/>
                  </a:lnTo>
                  <a:cubicBezTo>
                    <a:pt x="1053596" y="771287"/>
                    <a:pt x="1030844" y="810904"/>
                    <a:pt x="1003808" y="82643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5" name="Google Shape;115;p2"/>
            <p:cNvSpPr/>
            <p:nvPr/>
          </p:nvSpPr>
          <p:spPr>
            <a:xfrm>
              <a:off x="2358898" y="1096372"/>
              <a:ext cx="239039" cy="300925"/>
            </a:xfrm>
            <a:custGeom>
              <a:rect b="b" l="l" r="r" t="t"/>
              <a:pathLst>
                <a:path extrusionOk="0" h="300925" w="239039">
                  <a:moveTo>
                    <a:pt x="221908" y="4067"/>
                  </a:moveTo>
                  <a:cubicBezTo>
                    <a:pt x="213342" y="-1019"/>
                    <a:pt x="202903" y="-1287"/>
                    <a:pt x="191928" y="2996"/>
                  </a:cubicBezTo>
                  <a:lnTo>
                    <a:pt x="191660" y="2461"/>
                  </a:lnTo>
                  <a:lnTo>
                    <a:pt x="176402" y="11294"/>
                  </a:lnTo>
                  <a:lnTo>
                    <a:pt x="176402" y="11294"/>
                  </a:lnTo>
                  <a:lnTo>
                    <a:pt x="43364" y="88119"/>
                  </a:lnTo>
                  <a:cubicBezTo>
                    <a:pt x="19005" y="102306"/>
                    <a:pt x="0" y="135231"/>
                    <a:pt x="0" y="163337"/>
                  </a:cubicBezTo>
                  <a:lnTo>
                    <a:pt x="268" y="262915"/>
                  </a:lnTo>
                  <a:cubicBezTo>
                    <a:pt x="268" y="278708"/>
                    <a:pt x="6157" y="290754"/>
                    <a:pt x="16864" y="296910"/>
                  </a:cubicBezTo>
                  <a:cubicBezTo>
                    <a:pt x="21415" y="299587"/>
                    <a:pt x="26768" y="300925"/>
                    <a:pt x="32389" y="300925"/>
                  </a:cubicBezTo>
                  <a:cubicBezTo>
                    <a:pt x="39617" y="300925"/>
                    <a:pt x="47112" y="298784"/>
                    <a:pt x="54875" y="294233"/>
                  </a:cubicBezTo>
                  <a:lnTo>
                    <a:pt x="200493" y="209914"/>
                  </a:lnTo>
                  <a:lnTo>
                    <a:pt x="201297" y="209378"/>
                  </a:lnTo>
                  <a:cubicBezTo>
                    <a:pt x="223246" y="193585"/>
                    <a:pt x="239040" y="163605"/>
                    <a:pt x="239040" y="137907"/>
                  </a:cubicBezTo>
                  <a:lnTo>
                    <a:pt x="238772" y="38330"/>
                  </a:lnTo>
                  <a:cubicBezTo>
                    <a:pt x="238504" y="22269"/>
                    <a:pt x="232615" y="10223"/>
                    <a:pt x="221908" y="4067"/>
                  </a:cubicBezTo>
                  <a:close/>
                  <a:moveTo>
                    <a:pt x="191392" y="194388"/>
                  </a:moveTo>
                  <a:lnTo>
                    <a:pt x="46309" y="278440"/>
                  </a:lnTo>
                  <a:cubicBezTo>
                    <a:pt x="38546" y="282991"/>
                    <a:pt x="31051" y="284061"/>
                    <a:pt x="25965" y="281117"/>
                  </a:cubicBezTo>
                  <a:cubicBezTo>
                    <a:pt x="19273" y="277102"/>
                    <a:pt x="18202" y="267733"/>
                    <a:pt x="18202" y="262379"/>
                  </a:cubicBezTo>
                  <a:lnTo>
                    <a:pt x="17935" y="162802"/>
                  </a:lnTo>
                  <a:cubicBezTo>
                    <a:pt x="17935" y="141119"/>
                    <a:pt x="33728" y="113816"/>
                    <a:pt x="52466" y="103109"/>
                  </a:cubicBezTo>
                  <a:lnTo>
                    <a:pt x="192998" y="22001"/>
                  </a:lnTo>
                  <a:cubicBezTo>
                    <a:pt x="197549" y="19324"/>
                    <a:pt x="206382" y="15309"/>
                    <a:pt x="213342" y="19324"/>
                  </a:cubicBezTo>
                  <a:cubicBezTo>
                    <a:pt x="220034" y="23340"/>
                    <a:pt x="221105" y="32708"/>
                    <a:pt x="221105" y="38062"/>
                  </a:cubicBezTo>
                  <a:lnTo>
                    <a:pt x="221373" y="137640"/>
                  </a:lnTo>
                  <a:cubicBezTo>
                    <a:pt x="221373" y="157180"/>
                    <a:pt x="208256" y="182075"/>
                    <a:pt x="191392" y="19438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6" name="Google Shape;116;p2"/>
            <p:cNvSpPr/>
            <p:nvPr/>
          </p:nvSpPr>
          <p:spPr>
            <a:xfrm>
              <a:off x="2406694" y="1228013"/>
              <a:ext cx="141573" cy="88444"/>
            </a:xfrm>
            <a:custGeom>
              <a:rect b="b" l="l" r="r" t="t"/>
              <a:pathLst>
                <a:path extrusionOk="0" h="88444" w="141573">
                  <a:moveTo>
                    <a:pt x="128338" y="1180"/>
                  </a:moveTo>
                  <a:lnTo>
                    <a:pt x="4402" y="71848"/>
                  </a:lnTo>
                  <a:cubicBezTo>
                    <a:pt x="119" y="74257"/>
                    <a:pt x="-1219" y="79611"/>
                    <a:pt x="1190" y="83894"/>
                  </a:cubicBezTo>
                  <a:cubicBezTo>
                    <a:pt x="2796" y="86838"/>
                    <a:pt x="5740" y="88444"/>
                    <a:pt x="8952" y="88444"/>
                  </a:cubicBezTo>
                  <a:cubicBezTo>
                    <a:pt x="10559" y="88444"/>
                    <a:pt x="11897" y="88177"/>
                    <a:pt x="13235" y="87373"/>
                  </a:cubicBezTo>
                  <a:lnTo>
                    <a:pt x="137172" y="16706"/>
                  </a:lnTo>
                  <a:cubicBezTo>
                    <a:pt x="141455" y="14296"/>
                    <a:pt x="142793" y="8943"/>
                    <a:pt x="140384" y="4660"/>
                  </a:cubicBezTo>
                  <a:cubicBezTo>
                    <a:pt x="137975" y="109"/>
                    <a:pt x="132621" y="-1229"/>
                    <a:pt x="128338" y="118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17" name="Google Shape;117;p2"/>
            <p:cNvSpPr/>
            <p:nvPr/>
          </p:nvSpPr>
          <p:spPr>
            <a:xfrm>
              <a:off x="2406694" y="1179352"/>
              <a:ext cx="141573" cy="88387"/>
            </a:xfrm>
            <a:custGeom>
              <a:rect b="b" l="l" r="r" t="t"/>
              <a:pathLst>
                <a:path extrusionOk="0" h="88387" w="141573">
                  <a:moveTo>
                    <a:pt x="128338" y="1123"/>
                  </a:moveTo>
                  <a:lnTo>
                    <a:pt x="4402" y="71791"/>
                  </a:lnTo>
                  <a:cubicBezTo>
                    <a:pt x="119" y="74200"/>
                    <a:pt x="-1219" y="79554"/>
                    <a:pt x="1190" y="83837"/>
                  </a:cubicBezTo>
                  <a:cubicBezTo>
                    <a:pt x="2796" y="86781"/>
                    <a:pt x="5740" y="88387"/>
                    <a:pt x="8952" y="88387"/>
                  </a:cubicBezTo>
                  <a:cubicBezTo>
                    <a:pt x="10559" y="88387"/>
                    <a:pt x="11897" y="88120"/>
                    <a:pt x="13235" y="87317"/>
                  </a:cubicBezTo>
                  <a:lnTo>
                    <a:pt x="137172" y="16649"/>
                  </a:lnTo>
                  <a:cubicBezTo>
                    <a:pt x="141455" y="14240"/>
                    <a:pt x="142793" y="8886"/>
                    <a:pt x="140384" y="4603"/>
                  </a:cubicBezTo>
                  <a:cubicBezTo>
                    <a:pt x="137975" y="320"/>
                    <a:pt x="132621" y="-1286"/>
                    <a:pt x="128338" y="112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18" name="Google Shape;118;p2"/>
          <p:cNvSpPr txBox="1"/>
          <p:nvPr/>
        </p:nvSpPr>
        <p:spPr>
          <a:xfrm rot="5400000">
            <a:off x="-755550" y="49035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900">
                <a:solidFill>
                  <a:schemeClr val="accen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900">
              <a:solidFill>
                <a:schemeClr val="accen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ection header" type="secHead">
  <p:cSld name="SECTION_HEADER">
    <p:spTree>
      <p:nvGrpSpPr>
        <p:cNvPr id="119" name="Shape 1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20" name="Google Shape;120;p3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ctr">
              <a:spcBef>
                <a:spcPts val="0"/>
              </a:spcBef>
              <a:spcAft>
                <a:spcPts val="0"/>
              </a:spcAft>
              <a:buSzPts val="4800"/>
              <a:buNone/>
              <a:defRPr b="1" sz="4800"/>
            </a:lvl1pPr>
            <a:lvl2pPr lvl="1" algn="ctr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2pPr>
            <a:lvl3pPr lvl="2" algn="ctr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3pPr>
            <a:lvl4pPr lvl="3" algn="ctr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4pPr>
            <a:lvl5pPr lvl="4" algn="ctr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5pPr>
            <a:lvl6pPr lvl="5" algn="ctr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6pPr>
            <a:lvl7pPr lvl="6" algn="ctr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7pPr>
            <a:lvl8pPr lvl="7" algn="ctr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8pPr>
            <a:lvl9pPr lvl="8" algn="ctr">
              <a:spcBef>
                <a:spcPts val="0"/>
              </a:spcBef>
              <a:spcAft>
                <a:spcPts val="0"/>
              </a:spcAft>
              <a:buSzPts val="3600"/>
              <a:buNone/>
              <a:defRPr b="1" sz="3600"/>
            </a:lvl9pPr>
          </a:lstStyle>
          <a:p/>
        </p:txBody>
      </p:sp>
      <p:sp>
        <p:nvSpPr>
          <p:cNvPr id="121" name="Google Shape;121;p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122" name="Google Shape;122;p3"/>
          <p:cNvSpPr/>
          <p:nvPr/>
        </p:nvSpPr>
        <p:spPr>
          <a:xfrm>
            <a:off x="-2100" y="-9475"/>
            <a:ext cx="9144000" cy="5143500"/>
          </a:xfrm>
          <a:prstGeom prst="frame">
            <a:avLst>
              <a:gd fmla="val 4416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23" name="Google Shape;123;p3"/>
          <p:cNvGrpSpPr/>
          <p:nvPr/>
        </p:nvGrpSpPr>
        <p:grpSpPr>
          <a:xfrm>
            <a:off x="7807713" y="276302"/>
            <a:ext cx="1024469" cy="1253447"/>
            <a:chOff x="1521055" y="5141261"/>
            <a:chExt cx="1251948" cy="1531770"/>
          </a:xfrm>
        </p:grpSpPr>
        <p:sp>
          <p:nvSpPr>
            <p:cNvPr id="124" name="Google Shape;124;p3"/>
            <p:cNvSpPr/>
            <p:nvPr/>
          </p:nvSpPr>
          <p:spPr>
            <a:xfrm>
              <a:off x="1521055" y="5141261"/>
              <a:ext cx="1251948" cy="1531770"/>
            </a:xfrm>
            <a:custGeom>
              <a:rect b="b" l="l" r="r" t="t"/>
              <a:pathLst>
                <a:path extrusionOk="0" h="1531770" w="1251948">
                  <a:moveTo>
                    <a:pt x="1185026" y="613088"/>
                  </a:moveTo>
                  <a:lnTo>
                    <a:pt x="140533" y="9734"/>
                  </a:lnTo>
                  <a:cubicBezTo>
                    <a:pt x="120724" y="-1509"/>
                    <a:pt x="101987" y="-3115"/>
                    <a:pt x="86996" y="5451"/>
                  </a:cubicBezTo>
                  <a:lnTo>
                    <a:pt x="24894" y="41588"/>
                  </a:lnTo>
                  <a:cubicBezTo>
                    <a:pt x="24894" y="41588"/>
                    <a:pt x="24894" y="41588"/>
                    <a:pt x="24894" y="41588"/>
                  </a:cubicBezTo>
                  <a:cubicBezTo>
                    <a:pt x="24894" y="41588"/>
                    <a:pt x="24894" y="41588"/>
                    <a:pt x="24894" y="41588"/>
                  </a:cubicBezTo>
                  <a:lnTo>
                    <a:pt x="24894" y="41588"/>
                  </a:lnTo>
                  <a:cubicBezTo>
                    <a:pt x="24894" y="41588"/>
                    <a:pt x="24627" y="41855"/>
                    <a:pt x="24627" y="41855"/>
                  </a:cubicBezTo>
                  <a:cubicBezTo>
                    <a:pt x="10172" y="50421"/>
                    <a:pt x="2409" y="67285"/>
                    <a:pt x="2141" y="89235"/>
                  </a:cubicBezTo>
                  <a:lnTo>
                    <a:pt x="0" y="763792"/>
                  </a:lnTo>
                  <a:cubicBezTo>
                    <a:pt x="0" y="806353"/>
                    <a:pt x="29980" y="858284"/>
                    <a:pt x="66920" y="879699"/>
                  </a:cubicBezTo>
                  <a:lnTo>
                    <a:pt x="526797" y="1145239"/>
                  </a:lnTo>
                  <a:lnTo>
                    <a:pt x="526797" y="1185926"/>
                  </a:lnTo>
                  <a:cubicBezTo>
                    <a:pt x="509666" y="1185123"/>
                    <a:pt x="492534" y="1188871"/>
                    <a:pt x="479953" y="1196098"/>
                  </a:cubicBezTo>
                  <a:lnTo>
                    <a:pt x="394295" y="1245887"/>
                  </a:lnTo>
                  <a:cubicBezTo>
                    <a:pt x="381446" y="1253382"/>
                    <a:pt x="374486" y="1263822"/>
                    <a:pt x="374219" y="1275332"/>
                  </a:cubicBezTo>
                  <a:cubicBezTo>
                    <a:pt x="374219" y="1275332"/>
                    <a:pt x="374219" y="1275599"/>
                    <a:pt x="374219" y="1275599"/>
                  </a:cubicBezTo>
                  <a:lnTo>
                    <a:pt x="374219" y="1311736"/>
                  </a:lnTo>
                  <a:cubicBezTo>
                    <a:pt x="374219" y="1312539"/>
                    <a:pt x="374219" y="1313343"/>
                    <a:pt x="374486" y="1313878"/>
                  </a:cubicBezTo>
                  <a:cubicBezTo>
                    <a:pt x="375557" y="1324585"/>
                    <a:pt x="382517" y="1334222"/>
                    <a:pt x="394563" y="1341181"/>
                  </a:cubicBezTo>
                  <a:lnTo>
                    <a:pt x="706679" y="1521331"/>
                  </a:lnTo>
                  <a:cubicBezTo>
                    <a:pt x="718725" y="1528291"/>
                    <a:pt x="734250" y="1531770"/>
                    <a:pt x="749508" y="1531770"/>
                  </a:cubicBezTo>
                  <a:cubicBezTo>
                    <a:pt x="765034" y="1531770"/>
                    <a:pt x="780292" y="1528291"/>
                    <a:pt x="792337" y="1521331"/>
                  </a:cubicBezTo>
                  <a:lnTo>
                    <a:pt x="877995" y="1471542"/>
                  </a:lnTo>
                  <a:cubicBezTo>
                    <a:pt x="890576" y="1464315"/>
                    <a:pt x="897804" y="1454143"/>
                    <a:pt x="898071" y="1442633"/>
                  </a:cubicBezTo>
                  <a:cubicBezTo>
                    <a:pt x="898071" y="1442097"/>
                    <a:pt x="898071" y="1441830"/>
                    <a:pt x="898071" y="1441295"/>
                  </a:cubicBezTo>
                  <a:lnTo>
                    <a:pt x="898071" y="1406228"/>
                  </a:lnTo>
                  <a:cubicBezTo>
                    <a:pt x="898071" y="1406228"/>
                    <a:pt x="898071" y="1406228"/>
                    <a:pt x="898071" y="1406228"/>
                  </a:cubicBezTo>
                  <a:cubicBezTo>
                    <a:pt x="898071" y="1406228"/>
                    <a:pt x="898071" y="1406228"/>
                    <a:pt x="898071" y="1406228"/>
                  </a:cubicBezTo>
                  <a:cubicBezTo>
                    <a:pt x="898071" y="1394718"/>
                    <a:pt x="890576" y="1383743"/>
                    <a:pt x="877728" y="1376248"/>
                  </a:cubicBezTo>
                  <a:lnTo>
                    <a:pt x="761019" y="1308792"/>
                  </a:lnTo>
                  <a:lnTo>
                    <a:pt x="761019" y="1280418"/>
                  </a:lnTo>
                  <a:lnTo>
                    <a:pt x="1111681" y="1483052"/>
                  </a:lnTo>
                  <a:cubicBezTo>
                    <a:pt x="1122924" y="1489477"/>
                    <a:pt x="1133899" y="1492957"/>
                    <a:pt x="1144071" y="1492957"/>
                  </a:cubicBezTo>
                  <a:cubicBezTo>
                    <a:pt x="1151566" y="1492957"/>
                    <a:pt x="1158526" y="1491083"/>
                    <a:pt x="1164950" y="1487603"/>
                  </a:cubicBezTo>
                  <a:cubicBezTo>
                    <a:pt x="1164950" y="1487603"/>
                    <a:pt x="1164950" y="1487603"/>
                    <a:pt x="1164950" y="1487603"/>
                  </a:cubicBezTo>
                  <a:cubicBezTo>
                    <a:pt x="1164950" y="1487603"/>
                    <a:pt x="1164950" y="1487603"/>
                    <a:pt x="1164950" y="1487603"/>
                  </a:cubicBezTo>
                  <a:lnTo>
                    <a:pt x="1227320" y="1451466"/>
                  </a:lnTo>
                  <a:cubicBezTo>
                    <a:pt x="1242042" y="1442900"/>
                    <a:pt x="1250073" y="1426036"/>
                    <a:pt x="1250073" y="1403819"/>
                  </a:cubicBezTo>
                  <a:lnTo>
                    <a:pt x="1251946" y="729797"/>
                  </a:lnTo>
                  <a:cubicBezTo>
                    <a:pt x="1252214" y="686433"/>
                    <a:pt x="1222234" y="634502"/>
                    <a:pt x="1185026" y="613088"/>
                  </a:cubicBezTo>
                  <a:close/>
                  <a:moveTo>
                    <a:pt x="691421" y="1240265"/>
                  </a:moveTo>
                  <a:lnTo>
                    <a:pt x="690886" y="1386152"/>
                  </a:lnTo>
                  <a:lnTo>
                    <a:pt x="543929" y="1303171"/>
                  </a:lnTo>
                  <a:lnTo>
                    <a:pt x="544464" y="1155411"/>
                  </a:lnTo>
                  <a:lnTo>
                    <a:pt x="691421" y="1240265"/>
                  </a:lnTo>
                  <a:close/>
                  <a:moveTo>
                    <a:pt x="868894" y="1456017"/>
                  </a:moveTo>
                  <a:lnTo>
                    <a:pt x="783236" y="1505805"/>
                  </a:lnTo>
                  <a:cubicBezTo>
                    <a:pt x="765034" y="1516513"/>
                    <a:pt x="733715" y="1516513"/>
                    <a:pt x="715245" y="1505805"/>
                  </a:cubicBezTo>
                  <a:lnTo>
                    <a:pt x="403128" y="1325656"/>
                  </a:lnTo>
                  <a:cubicBezTo>
                    <a:pt x="395901" y="1321640"/>
                    <a:pt x="391618" y="1316287"/>
                    <a:pt x="391618" y="1311201"/>
                  </a:cubicBezTo>
                  <a:cubicBezTo>
                    <a:pt x="391618" y="1310933"/>
                    <a:pt x="391618" y="1310666"/>
                    <a:pt x="391618" y="1310398"/>
                  </a:cubicBezTo>
                  <a:lnTo>
                    <a:pt x="391618" y="1303706"/>
                  </a:lnTo>
                  <a:cubicBezTo>
                    <a:pt x="392421" y="1304241"/>
                    <a:pt x="393492" y="1305044"/>
                    <a:pt x="394295" y="1305580"/>
                  </a:cubicBezTo>
                  <a:lnTo>
                    <a:pt x="706411" y="1485729"/>
                  </a:lnTo>
                  <a:cubicBezTo>
                    <a:pt x="718457" y="1492689"/>
                    <a:pt x="733983" y="1496169"/>
                    <a:pt x="749241" y="1496169"/>
                  </a:cubicBezTo>
                  <a:cubicBezTo>
                    <a:pt x="764766" y="1496169"/>
                    <a:pt x="780024" y="1492689"/>
                    <a:pt x="792070" y="1485729"/>
                  </a:cubicBezTo>
                  <a:lnTo>
                    <a:pt x="877728" y="1435941"/>
                  </a:lnTo>
                  <a:cubicBezTo>
                    <a:pt x="878531" y="1435405"/>
                    <a:pt x="879334" y="1434870"/>
                    <a:pt x="880137" y="1434335"/>
                  </a:cubicBezTo>
                  <a:lnTo>
                    <a:pt x="880137" y="1442097"/>
                  </a:lnTo>
                  <a:cubicBezTo>
                    <a:pt x="880137" y="1442097"/>
                    <a:pt x="880137" y="1442365"/>
                    <a:pt x="880137" y="1442365"/>
                  </a:cubicBezTo>
                  <a:cubicBezTo>
                    <a:pt x="879601" y="1447183"/>
                    <a:pt x="875586" y="1452002"/>
                    <a:pt x="868894" y="1456017"/>
                  </a:cubicBezTo>
                  <a:close/>
                  <a:moveTo>
                    <a:pt x="868626" y="1391506"/>
                  </a:moveTo>
                  <a:cubicBezTo>
                    <a:pt x="875854" y="1395789"/>
                    <a:pt x="880137" y="1401142"/>
                    <a:pt x="880137" y="1406228"/>
                  </a:cubicBezTo>
                  <a:cubicBezTo>
                    <a:pt x="880137" y="1411314"/>
                    <a:pt x="876122" y="1416667"/>
                    <a:pt x="868894" y="1420683"/>
                  </a:cubicBezTo>
                  <a:lnTo>
                    <a:pt x="783236" y="1470472"/>
                  </a:lnTo>
                  <a:cubicBezTo>
                    <a:pt x="765034" y="1481179"/>
                    <a:pt x="733715" y="1481179"/>
                    <a:pt x="715245" y="1470472"/>
                  </a:cubicBezTo>
                  <a:lnTo>
                    <a:pt x="403128" y="1290322"/>
                  </a:lnTo>
                  <a:cubicBezTo>
                    <a:pt x="395901" y="1286039"/>
                    <a:pt x="391618" y="1280686"/>
                    <a:pt x="391618" y="1275599"/>
                  </a:cubicBezTo>
                  <a:cubicBezTo>
                    <a:pt x="391618" y="1270514"/>
                    <a:pt x="395633" y="1265427"/>
                    <a:pt x="402861" y="1261145"/>
                  </a:cubicBezTo>
                  <a:lnTo>
                    <a:pt x="488519" y="1211356"/>
                  </a:lnTo>
                  <a:cubicBezTo>
                    <a:pt x="498155" y="1205735"/>
                    <a:pt x="512342" y="1202790"/>
                    <a:pt x="526262" y="1203593"/>
                  </a:cubicBezTo>
                  <a:lnTo>
                    <a:pt x="525994" y="1308256"/>
                  </a:lnTo>
                  <a:cubicBezTo>
                    <a:pt x="525994" y="1311469"/>
                    <a:pt x="527600" y="1314413"/>
                    <a:pt x="530545" y="1316019"/>
                  </a:cubicBezTo>
                  <a:lnTo>
                    <a:pt x="695169" y="1409173"/>
                  </a:lnTo>
                  <a:cubicBezTo>
                    <a:pt x="695704" y="1409440"/>
                    <a:pt x="696240" y="1409708"/>
                    <a:pt x="696775" y="1409708"/>
                  </a:cubicBezTo>
                  <a:cubicBezTo>
                    <a:pt x="697043" y="1409708"/>
                    <a:pt x="697043" y="1409975"/>
                    <a:pt x="697310" y="1409975"/>
                  </a:cubicBezTo>
                  <a:cubicBezTo>
                    <a:pt x="698113" y="1410243"/>
                    <a:pt x="698916" y="1410243"/>
                    <a:pt x="699452" y="1410243"/>
                  </a:cubicBezTo>
                  <a:cubicBezTo>
                    <a:pt x="700255" y="1410243"/>
                    <a:pt x="701058" y="1410243"/>
                    <a:pt x="701861" y="1409975"/>
                  </a:cubicBezTo>
                  <a:cubicBezTo>
                    <a:pt x="701861" y="1409975"/>
                    <a:pt x="702129" y="1409975"/>
                    <a:pt x="702129" y="1409975"/>
                  </a:cubicBezTo>
                  <a:cubicBezTo>
                    <a:pt x="702664" y="1409708"/>
                    <a:pt x="703467" y="1409440"/>
                    <a:pt x="704002" y="1409173"/>
                  </a:cubicBezTo>
                  <a:cubicBezTo>
                    <a:pt x="704002" y="1409173"/>
                    <a:pt x="704002" y="1409173"/>
                    <a:pt x="704002" y="1409173"/>
                  </a:cubicBezTo>
                  <a:lnTo>
                    <a:pt x="755933" y="1378925"/>
                  </a:lnTo>
                  <a:cubicBezTo>
                    <a:pt x="758609" y="1377318"/>
                    <a:pt x="760215" y="1374374"/>
                    <a:pt x="760215" y="1371429"/>
                  </a:cubicBezTo>
                  <a:lnTo>
                    <a:pt x="760215" y="1329404"/>
                  </a:lnTo>
                  <a:lnTo>
                    <a:pt x="868626" y="1391506"/>
                  </a:lnTo>
                  <a:close/>
                  <a:moveTo>
                    <a:pt x="742816" y="1366076"/>
                  </a:moveTo>
                  <a:lnTo>
                    <a:pt x="708553" y="1385884"/>
                  </a:lnTo>
                  <a:lnTo>
                    <a:pt x="708821" y="1250438"/>
                  </a:lnTo>
                  <a:lnTo>
                    <a:pt x="742816" y="1270246"/>
                  </a:lnTo>
                  <a:lnTo>
                    <a:pt x="742816" y="1366076"/>
                  </a:lnTo>
                  <a:close/>
                  <a:moveTo>
                    <a:pt x="1120515" y="1467527"/>
                  </a:moveTo>
                  <a:lnTo>
                    <a:pt x="543126" y="1133996"/>
                  </a:lnTo>
                  <a:cubicBezTo>
                    <a:pt x="541520" y="1131854"/>
                    <a:pt x="539111" y="1130248"/>
                    <a:pt x="536434" y="1129981"/>
                  </a:cubicBezTo>
                  <a:lnTo>
                    <a:pt x="76022" y="864173"/>
                  </a:lnTo>
                  <a:cubicBezTo>
                    <a:pt x="44435" y="845970"/>
                    <a:pt x="17667" y="799929"/>
                    <a:pt x="17935" y="763524"/>
                  </a:cubicBezTo>
                  <a:lnTo>
                    <a:pt x="19808" y="89503"/>
                  </a:lnTo>
                  <a:cubicBezTo>
                    <a:pt x="19808" y="73709"/>
                    <a:pt x="24894" y="62199"/>
                    <a:pt x="33728" y="56846"/>
                  </a:cubicBezTo>
                  <a:lnTo>
                    <a:pt x="33728" y="56846"/>
                  </a:lnTo>
                  <a:cubicBezTo>
                    <a:pt x="37208" y="54704"/>
                    <a:pt x="41223" y="53901"/>
                    <a:pt x="45774" y="53901"/>
                  </a:cubicBezTo>
                  <a:cubicBezTo>
                    <a:pt x="52733" y="53901"/>
                    <a:pt x="60764" y="56310"/>
                    <a:pt x="69330" y="61396"/>
                  </a:cubicBezTo>
                  <a:lnTo>
                    <a:pt x="1114090" y="664482"/>
                  </a:lnTo>
                  <a:cubicBezTo>
                    <a:pt x="1145677" y="682685"/>
                    <a:pt x="1172177" y="728726"/>
                    <a:pt x="1172177" y="765131"/>
                  </a:cubicBezTo>
                  <a:lnTo>
                    <a:pt x="1170304" y="1439153"/>
                  </a:lnTo>
                  <a:cubicBezTo>
                    <a:pt x="1170304" y="1454946"/>
                    <a:pt x="1165218" y="1466456"/>
                    <a:pt x="1156384" y="1471810"/>
                  </a:cubicBezTo>
                  <a:cubicBezTo>
                    <a:pt x="1147015" y="1477164"/>
                    <a:pt x="1134434" y="1475557"/>
                    <a:pt x="1120515" y="1467527"/>
                  </a:cubicBezTo>
                  <a:close/>
                  <a:moveTo>
                    <a:pt x="1218486" y="1435673"/>
                  </a:moveTo>
                  <a:lnTo>
                    <a:pt x="1186365" y="1454411"/>
                  </a:lnTo>
                  <a:cubicBezTo>
                    <a:pt x="1187168" y="1449860"/>
                    <a:pt x="1187703" y="1444774"/>
                    <a:pt x="1187703" y="1439420"/>
                  </a:cubicBezTo>
                  <a:lnTo>
                    <a:pt x="1189577" y="765399"/>
                  </a:lnTo>
                  <a:cubicBezTo>
                    <a:pt x="1189577" y="722837"/>
                    <a:pt x="1159596" y="670907"/>
                    <a:pt x="1122656" y="649493"/>
                  </a:cubicBezTo>
                  <a:lnTo>
                    <a:pt x="78163" y="46138"/>
                  </a:lnTo>
                  <a:cubicBezTo>
                    <a:pt x="73345" y="43462"/>
                    <a:pt x="68526" y="41052"/>
                    <a:pt x="63708" y="39446"/>
                  </a:cubicBezTo>
                  <a:lnTo>
                    <a:pt x="95830" y="20709"/>
                  </a:lnTo>
                  <a:cubicBezTo>
                    <a:pt x="104931" y="15355"/>
                    <a:pt x="117512" y="16961"/>
                    <a:pt x="131699" y="24991"/>
                  </a:cubicBezTo>
                  <a:lnTo>
                    <a:pt x="1176460" y="628078"/>
                  </a:lnTo>
                  <a:cubicBezTo>
                    <a:pt x="1208047" y="646280"/>
                    <a:pt x="1234547" y="692322"/>
                    <a:pt x="1234547" y="728726"/>
                  </a:cubicBezTo>
                  <a:lnTo>
                    <a:pt x="1232673" y="1402748"/>
                  </a:lnTo>
                  <a:cubicBezTo>
                    <a:pt x="1232406" y="1418809"/>
                    <a:pt x="1227587" y="1430319"/>
                    <a:pt x="1218486" y="143567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5" name="Google Shape;125;p3"/>
            <p:cNvSpPr/>
            <p:nvPr/>
          </p:nvSpPr>
          <p:spPr>
            <a:xfrm>
              <a:off x="1677607" y="5339323"/>
              <a:ext cx="169603" cy="107191"/>
            </a:xfrm>
            <a:custGeom>
              <a:rect b="b" l="l" r="r" t="t"/>
              <a:pathLst>
                <a:path extrusionOk="0" h="107191" w="169603">
                  <a:moveTo>
                    <a:pt x="5396" y="20463"/>
                  </a:moveTo>
                  <a:lnTo>
                    <a:pt x="152888" y="105586"/>
                  </a:lnTo>
                  <a:cubicBezTo>
                    <a:pt x="154762" y="106656"/>
                    <a:pt x="156636" y="107192"/>
                    <a:pt x="158510" y="107192"/>
                  </a:cubicBezTo>
                  <a:cubicBezTo>
                    <a:pt x="162257" y="107192"/>
                    <a:pt x="166005" y="105318"/>
                    <a:pt x="168146" y="101570"/>
                  </a:cubicBezTo>
                  <a:cubicBezTo>
                    <a:pt x="171091" y="96217"/>
                    <a:pt x="169484" y="89525"/>
                    <a:pt x="164131" y="86580"/>
                  </a:cubicBezTo>
                  <a:lnTo>
                    <a:pt x="16638" y="1457"/>
                  </a:lnTo>
                  <a:cubicBezTo>
                    <a:pt x="11285" y="-1487"/>
                    <a:pt x="4593" y="119"/>
                    <a:pt x="1648" y="5473"/>
                  </a:cubicBezTo>
                  <a:cubicBezTo>
                    <a:pt x="-1564" y="10826"/>
                    <a:pt x="42" y="17518"/>
                    <a:pt x="5396" y="204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6" name="Google Shape;126;p3"/>
            <p:cNvSpPr/>
            <p:nvPr/>
          </p:nvSpPr>
          <p:spPr>
            <a:xfrm>
              <a:off x="1677401" y="5397143"/>
              <a:ext cx="213441" cy="132621"/>
            </a:xfrm>
            <a:custGeom>
              <a:rect b="b" l="l" r="r" t="t"/>
              <a:pathLst>
                <a:path extrusionOk="0" h="132621" w="213441">
                  <a:moveTo>
                    <a:pt x="5334" y="20463"/>
                  </a:moveTo>
                  <a:lnTo>
                    <a:pt x="196726" y="131015"/>
                  </a:lnTo>
                  <a:cubicBezTo>
                    <a:pt x="198600" y="132086"/>
                    <a:pt x="200474" y="132621"/>
                    <a:pt x="202348" y="132621"/>
                  </a:cubicBezTo>
                  <a:cubicBezTo>
                    <a:pt x="206095" y="132621"/>
                    <a:pt x="209843" y="130748"/>
                    <a:pt x="211984" y="127000"/>
                  </a:cubicBezTo>
                  <a:cubicBezTo>
                    <a:pt x="214929" y="121646"/>
                    <a:pt x="213322" y="114954"/>
                    <a:pt x="207969" y="112010"/>
                  </a:cubicBezTo>
                  <a:lnTo>
                    <a:pt x="16577" y="1457"/>
                  </a:lnTo>
                  <a:cubicBezTo>
                    <a:pt x="11223" y="-1487"/>
                    <a:pt x="4531" y="119"/>
                    <a:pt x="1586" y="5473"/>
                  </a:cubicBezTo>
                  <a:cubicBezTo>
                    <a:pt x="-1626" y="10558"/>
                    <a:pt x="248" y="17250"/>
                    <a:pt x="5334" y="204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7" name="Google Shape;127;p3"/>
            <p:cNvSpPr/>
            <p:nvPr/>
          </p:nvSpPr>
          <p:spPr>
            <a:xfrm>
              <a:off x="1736955" y="5499932"/>
              <a:ext cx="97220" cy="65433"/>
            </a:xfrm>
            <a:custGeom>
              <a:rect b="b" l="l" r="r" t="t"/>
              <a:pathLst>
                <a:path extrusionOk="0" h="65433" w="97220">
                  <a:moveTo>
                    <a:pt x="91666" y="44821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2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80691" y="63827"/>
                  </a:lnTo>
                  <a:cubicBezTo>
                    <a:pt x="82565" y="64898"/>
                    <a:pt x="84439" y="65433"/>
                    <a:pt x="86312" y="65433"/>
                  </a:cubicBezTo>
                  <a:cubicBezTo>
                    <a:pt x="90060" y="65433"/>
                    <a:pt x="93808" y="63559"/>
                    <a:pt x="95949" y="59812"/>
                  </a:cubicBezTo>
                  <a:cubicBezTo>
                    <a:pt x="98626" y="54726"/>
                    <a:pt x="97020" y="47766"/>
                    <a:pt x="91666" y="448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8" name="Google Shape;128;p3"/>
            <p:cNvSpPr/>
            <p:nvPr/>
          </p:nvSpPr>
          <p:spPr>
            <a:xfrm>
              <a:off x="1736955" y="5546777"/>
              <a:ext cx="97166" cy="65433"/>
            </a:xfrm>
            <a:custGeom>
              <a:rect b="b" l="l" r="r" t="t"/>
              <a:pathLst>
                <a:path extrusionOk="0" h="65433" w="97166">
                  <a:moveTo>
                    <a:pt x="91666" y="44821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2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80691" y="63827"/>
                  </a:lnTo>
                  <a:cubicBezTo>
                    <a:pt x="82565" y="64898"/>
                    <a:pt x="84439" y="65433"/>
                    <a:pt x="86312" y="65433"/>
                  </a:cubicBezTo>
                  <a:cubicBezTo>
                    <a:pt x="90060" y="65433"/>
                    <a:pt x="93808" y="63559"/>
                    <a:pt x="95949" y="59812"/>
                  </a:cubicBezTo>
                  <a:cubicBezTo>
                    <a:pt x="98626" y="54458"/>
                    <a:pt x="96752" y="47766"/>
                    <a:pt x="91666" y="448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29" name="Google Shape;129;p3"/>
            <p:cNvSpPr/>
            <p:nvPr/>
          </p:nvSpPr>
          <p:spPr>
            <a:xfrm>
              <a:off x="1736955" y="5593621"/>
              <a:ext cx="97166" cy="65433"/>
            </a:xfrm>
            <a:custGeom>
              <a:rect b="b" l="l" r="r" t="t"/>
              <a:pathLst>
                <a:path extrusionOk="0" h="65433" w="97166">
                  <a:moveTo>
                    <a:pt x="91666" y="44821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2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80691" y="63827"/>
                  </a:lnTo>
                  <a:cubicBezTo>
                    <a:pt x="82565" y="64898"/>
                    <a:pt x="84439" y="65433"/>
                    <a:pt x="86312" y="65433"/>
                  </a:cubicBezTo>
                  <a:cubicBezTo>
                    <a:pt x="90060" y="65433"/>
                    <a:pt x="93808" y="63559"/>
                    <a:pt x="95949" y="59812"/>
                  </a:cubicBezTo>
                  <a:cubicBezTo>
                    <a:pt x="98626" y="54726"/>
                    <a:pt x="96752" y="48034"/>
                    <a:pt x="91666" y="448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0" name="Google Shape;130;p3"/>
            <p:cNvSpPr/>
            <p:nvPr/>
          </p:nvSpPr>
          <p:spPr>
            <a:xfrm>
              <a:off x="1736955" y="5636985"/>
              <a:ext cx="97166" cy="65433"/>
            </a:xfrm>
            <a:custGeom>
              <a:rect b="b" l="l" r="r" t="t"/>
              <a:pathLst>
                <a:path extrusionOk="0" h="65433" w="97166">
                  <a:moveTo>
                    <a:pt x="91666" y="44822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2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80691" y="63827"/>
                  </a:lnTo>
                  <a:cubicBezTo>
                    <a:pt x="82565" y="64898"/>
                    <a:pt x="84439" y="65433"/>
                    <a:pt x="86312" y="65433"/>
                  </a:cubicBezTo>
                  <a:cubicBezTo>
                    <a:pt x="90060" y="65433"/>
                    <a:pt x="93808" y="63560"/>
                    <a:pt x="95949" y="59812"/>
                  </a:cubicBezTo>
                  <a:cubicBezTo>
                    <a:pt x="98626" y="54458"/>
                    <a:pt x="96752" y="47766"/>
                    <a:pt x="91666" y="4482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1" name="Google Shape;131;p3"/>
            <p:cNvSpPr/>
            <p:nvPr/>
          </p:nvSpPr>
          <p:spPr>
            <a:xfrm>
              <a:off x="1677530" y="5662950"/>
              <a:ext cx="174966" cy="110403"/>
            </a:xfrm>
            <a:custGeom>
              <a:rect b="b" l="l" r="r" t="t"/>
              <a:pathLst>
                <a:path extrusionOk="0" h="110403" w="174966">
                  <a:moveTo>
                    <a:pt x="169294" y="89792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158319" y="108797"/>
                  </a:lnTo>
                  <a:cubicBezTo>
                    <a:pt x="160193" y="109869"/>
                    <a:pt x="162066" y="110404"/>
                    <a:pt x="163940" y="110404"/>
                  </a:cubicBezTo>
                  <a:cubicBezTo>
                    <a:pt x="167688" y="110404"/>
                    <a:pt x="171435" y="108530"/>
                    <a:pt x="173577" y="104782"/>
                  </a:cubicBezTo>
                  <a:cubicBezTo>
                    <a:pt x="176521" y="99696"/>
                    <a:pt x="174647" y="93004"/>
                    <a:pt x="169294" y="8979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2" name="Google Shape;132;p3"/>
            <p:cNvSpPr/>
            <p:nvPr/>
          </p:nvSpPr>
          <p:spPr>
            <a:xfrm>
              <a:off x="1736955" y="5760119"/>
              <a:ext cx="97220" cy="65433"/>
            </a:xfrm>
            <a:custGeom>
              <a:rect b="b" l="l" r="r" t="t"/>
              <a:pathLst>
                <a:path extrusionOk="0" h="65433" w="97220">
                  <a:moveTo>
                    <a:pt x="91666" y="44822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2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80691" y="63827"/>
                  </a:lnTo>
                  <a:cubicBezTo>
                    <a:pt x="82565" y="64898"/>
                    <a:pt x="84439" y="65433"/>
                    <a:pt x="86312" y="65433"/>
                  </a:cubicBezTo>
                  <a:cubicBezTo>
                    <a:pt x="90060" y="65433"/>
                    <a:pt x="93808" y="63560"/>
                    <a:pt x="95949" y="59812"/>
                  </a:cubicBezTo>
                  <a:cubicBezTo>
                    <a:pt x="98626" y="54726"/>
                    <a:pt x="97020" y="48034"/>
                    <a:pt x="91666" y="4482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3" name="Google Shape;133;p3"/>
            <p:cNvSpPr/>
            <p:nvPr/>
          </p:nvSpPr>
          <p:spPr>
            <a:xfrm>
              <a:off x="1736955" y="5806963"/>
              <a:ext cx="97166" cy="65433"/>
            </a:xfrm>
            <a:custGeom>
              <a:rect b="b" l="l" r="r" t="t"/>
              <a:pathLst>
                <a:path extrusionOk="0" h="65433" w="97166">
                  <a:moveTo>
                    <a:pt x="91666" y="44822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2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80691" y="63827"/>
                  </a:lnTo>
                  <a:cubicBezTo>
                    <a:pt x="82565" y="64898"/>
                    <a:pt x="84439" y="65433"/>
                    <a:pt x="86312" y="65433"/>
                  </a:cubicBezTo>
                  <a:cubicBezTo>
                    <a:pt x="90060" y="65433"/>
                    <a:pt x="93808" y="63560"/>
                    <a:pt x="95949" y="59812"/>
                  </a:cubicBezTo>
                  <a:cubicBezTo>
                    <a:pt x="98626" y="54726"/>
                    <a:pt x="96752" y="48034"/>
                    <a:pt x="91666" y="4482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4" name="Google Shape;134;p3"/>
            <p:cNvSpPr/>
            <p:nvPr/>
          </p:nvSpPr>
          <p:spPr>
            <a:xfrm>
              <a:off x="1736955" y="5854075"/>
              <a:ext cx="97166" cy="65433"/>
            </a:xfrm>
            <a:custGeom>
              <a:rect b="b" l="l" r="r" t="t"/>
              <a:pathLst>
                <a:path extrusionOk="0" h="65433" w="97166">
                  <a:moveTo>
                    <a:pt x="91666" y="44822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80691" y="63827"/>
                  </a:lnTo>
                  <a:cubicBezTo>
                    <a:pt x="82565" y="64898"/>
                    <a:pt x="84439" y="65433"/>
                    <a:pt x="86312" y="65433"/>
                  </a:cubicBezTo>
                  <a:cubicBezTo>
                    <a:pt x="90060" y="65433"/>
                    <a:pt x="93808" y="63559"/>
                    <a:pt x="95949" y="59812"/>
                  </a:cubicBezTo>
                  <a:cubicBezTo>
                    <a:pt x="98626" y="54459"/>
                    <a:pt x="96752" y="47767"/>
                    <a:pt x="91666" y="4482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5" name="Google Shape;135;p3"/>
            <p:cNvSpPr/>
            <p:nvPr/>
          </p:nvSpPr>
          <p:spPr>
            <a:xfrm>
              <a:off x="1736955" y="5897172"/>
              <a:ext cx="97166" cy="65433"/>
            </a:xfrm>
            <a:custGeom>
              <a:rect b="b" l="l" r="r" t="t"/>
              <a:pathLst>
                <a:path extrusionOk="0" h="65433" w="97166">
                  <a:moveTo>
                    <a:pt x="91666" y="44822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80691" y="63827"/>
                  </a:lnTo>
                  <a:cubicBezTo>
                    <a:pt x="82565" y="64898"/>
                    <a:pt x="84439" y="65433"/>
                    <a:pt x="86312" y="65433"/>
                  </a:cubicBezTo>
                  <a:cubicBezTo>
                    <a:pt x="90060" y="65433"/>
                    <a:pt x="93808" y="63559"/>
                    <a:pt x="95949" y="59812"/>
                  </a:cubicBezTo>
                  <a:cubicBezTo>
                    <a:pt x="98626" y="54726"/>
                    <a:pt x="96752" y="48034"/>
                    <a:pt x="91666" y="4482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6" name="Google Shape;136;p3"/>
            <p:cNvSpPr/>
            <p:nvPr/>
          </p:nvSpPr>
          <p:spPr>
            <a:xfrm>
              <a:off x="1736955" y="5943480"/>
              <a:ext cx="97166" cy="65433"/>
            </a:xfrm>
            <a:custGeom>
              <a:rect b="b" l="l" r="r" t="t"/>
              <a:pathLst>
                <a:path extrusionOk="0" h="65433" w="97166">
                  <a:moveTo>
                    <a:pt x="91666" y="44822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2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80691" y="63827"/>
                  </a:lnTo>
                  <a:cubicBezTo>
                    <a:pt x="82565" y="64898"/>
                    <a:pt x="84439" y="65433"/>
                    <a:pt x="86312" y="65433"/>
                  </a:cubicBezTo>
                  <a:cubicBezTo>
                    <a:pt x="90060" y="65433"/>
                    <a:pt x="93808" y="63560"/>
                    <a:pt x="95949" y="59812"/>
                  </a:cubicBezTo>
                  <a:cubicBezTo>
                    <a:pt x="98626" y="54726"/>
                    <a:pt x="96752" y="48034"/>
                    <a:pt x="91666" y="4482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7" name="Google Shape;137;p3"/>
            <p:cNvSpPr/>
            <p:nvPr/>
          </p:nvSpPr>
          <p:spPr>
            <a:xfrm>
              <a:off x="1736955" y="5986845"/>
              <a:ext cx="97166" cy="65433"/>
            </a:xfrm>
            <a:custGeom>
              <a:rect b="b" l="l" r="r" t="t"/>
              <a:pathLst>
                <a:path extrusionOk="0" h="65433" w="97166">
                  <a:moveTo>
                    <a:pt x="91666" y="44822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80691" y="63827"/>
                  </a:lnTo>
                  <a:cubicBezTo>
                    <a:pt x="82565" y="64898"/>
                    <a:pt x="84439" y="65433"/>
                    <a:pt x="86312" y="65433"/>
                  </a:cubicBezTo>
                  <a:cubicBezTo>
                    <a:pt x="90060" y="65433"/>
                    <a:pt x="93808" y="63559"/>
                    <a:pt x="95949" y="59812"/>
                  </a:cubicBezTo>
                  <a:cubicBezTo>
                    <a:pt x="98626" y="54726"/>
                    <a:pt x="96752" y="47766"/>
                    <a:pt x="91666" y="4482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8" name="Google Shape;138;p3"/>
            <p:cNvSpPr/>
            <p:nvPr/>
          </p:nvSpPr>
          <p:spPr>
            <a:xfrm>
              <a:off x="1855270" y="5572087"/>
              <a:ext cx="176640" cy="111325"/>
            </a:xfrm>
            <a:custGeom>
              <a:rect b="b" l="l" r="r" t="t"/>
              <a:pathLst>
                <a:path extrusionOk="0" h="111325" w="176640">
                  <a:moveTo>
                    <a:pt x="1457" y="5592"/>
                  </a:moveTo>
                  <a:cubicBezTo>
                    <a:pt x="-1487" y="10945"/>
                    <a:pt x="119" y="17637"/>
                    <a:pt x="5473" y="20582"/>
                  </a:cubicBezTo>
                  <a:lnTo>
                    <a:pt x="159925" y="109720"/>
                  </a:lnTo>
                  <a:cubicBezTo>
                    <a:pt x="161799" y="110790"/>
                    <a:pt x="163672" y="111326"/>
                    <a:pt x="165546" y="111326"/>
                  </a:cubicBezTo>
                  <a:cubicBezTo>
                    <a:pt x="169294" y="111326"/>
                    <a:pt x="173041" y="109452"/>
                    <a:pt x="175183" y="105705"/>
                  </a:cubicBezTo>
                  <a:cubicBezTo>
                    <a:pt x="178127" y="100351"/>
                    <a:pt x="176521" y="93659"/>
                    <a:pt x="171167" y="90714"/>
                  </a:cubicBezTo>
                  <a:lnTo>
                    <a:pt x="16715" y="1576"/>
                  </a:lnTo>
                  <a:cubicBezTo>
                    <a:pt x="11362" y="-1636"/>
                    <a:pt x="4670" y="238"/>
                    <a:pt x="1457" y="559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39" name="Google Shape;139;p3"/>
            <p:cNvSpPr/>
            <p:nvPr/>
          </p:nvSpPr>
          <p:spPr>
            <a:xfrm>
              <a:off x="2040583" y="5679011"/>
              <a:ext cx="74041" cy="52049"/>
            </a:xfrm>
            <a:custGeom>
              <a:rect b="b" l="l" r="r" t="t"/>
              <a:pathLst>
                <a:path extrusionOk="0" h="52049" w="74041">
                  <a:moveTo>
                    <a:pt x="5396" y="20462"/>
                  </a:moveTo>
                  <a:lnTo>
                    <a:pt x="57326" y="50443"/>
                  </a:lnTo>
                  <a:cubicBezTo>
                    <a:pt x="59200" y="51514"/>
                    <a:pt x="61073" y="52049"/>
                    <a:pt x="62947" y="52049"/>
                  </a:cubicBezTo>
                  <a:cubicBezTo>
                    <a:pt x="66695" y="52049"/>
                    <a:pt x="70442" y="50175"/>
                    <a:pt x="72584" y="46427"/>
                  </a:cubicBezTo>
                  <a:cubicBezTo>
                    <a:pt x="75528" y="41074"/>
                    <a:pt x="73922" y="34382"/>
                    <a:pt x="68569" y="31438"/>
                  </a:cubicBezTo>
                  <a:lnTo>
                    <a:pt x="16638" y="1457"/>
                  </a:lnTo>
                  <a:cubicBezTo>
                    <a:pt x="11285" y="-1487"/>
                    <a:pt x="4593" y="119"/>
                    <a:pt x="1648" y="5473"/>
                  </a:cubicBezTo>
                  <a:cubicBezTo>
                    <a:pt x="-1564" y="10826"/>
                    <a:pt x="42" y="17518"/>
                    <a:pt x="5396" y="2046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0" name="Google Shape;140;p3"/>
            <p:cNvSpPr/>
            <p:nvPr/>
          </p:nvSpPr>
          <p:spPr>
            <a:xfrm>
              <a:off x="2125319" y="5727997"/>
              <a:ext cx="213621" cy="132621"/>
            </a:xfrm>
            <a:custGeom>
              <a:rect b="b" l="l" r="r" t="t"/>
              <a:pathLst>
                <a:path extrusionOk="0" h="132621" w="213621">
                  <a:moveTo>
                    <a:pt x="5514" y="20463"/>
                  </a:moveTo>
                  <a:lnTo>
                    <a:pt x="196907" y="131015"/>
                  </a:lnTo>
                  <a:cubicBezTo>
                    <a:pt x="198781" y="132086"/>
                    <a:pt x="200654" y="132621"/>
                    <a:pt x="202528" y="132621"/>
                  </a:cubicBezTo>
                  <a:cubicBezTo>
                    <a:pt x="206276" y="132621"/>
                    <a:pt x="210023" y="130748"/>
                    <a:pt x="212165" y="127000"/>
                  </a:cubicBezTo>
                  <a:cubicBezTo>
                    <a:pt x="215109" y="121647"/>
                    <a:pt x="213503" y="114955"/>
                    <a:pt x="208149" y="112010"/>
                  </a:cubicBezTo>
                  <a:lnTo>
                    <a:pt x="16757" y="1457"/>
                  </a:lnTo>
                  <a:cubicBezTo>
                    <a:pt x="11403" y="-1487"/>
                    <a:pt x="4711" y="119"/>
                    <a:pt x="1767" y="5472"/>
                  </a:cubicBezTo>
                  <a:cubicBezTo>
                    <a:pt x="-1713" y="10559"/>
                    <a:pt x="161" y="17518"/>
                    <a:pt x="5514" y="204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1" name="Google Shape;141;p3"/>
            <p:cNvSpPr/>
            <p:nvPr/>
          </p:nvSpPr>
          <p:spPr>
            <a:xfrm>
              <a:off x="1855347" y="5619051"/>
              <a:ext cx="108572" cy="72125"/>
            </a:xfrm>
            <a:custGeom>
              <a:rect b="b" l="l" r="r" t="t"/>
              <a:pathLst>
                <a:path extrusionOk="0" h="72125" w="108572">
                  <a:moveTo>
                    <a:pt x="5396" y="20463"/>
                  </a:moveTo>
                  <a:lnTo>
                    <a:pt x="91857" y="70519"/>
                  </a:lnTo>
                  <a:cubicBezTo>
                    <a:pt x="93731" y="71590"/>
                    <a:pt x="95604" y="72126"/>
                    <a:pt x="97478" y="72126"/>
                  </a:cubicBezTo>
                  <a:cubicBezTo>
                    <a:pt x="101226" y="72126"/>
                    <a:pt x="104973" y="70251"/>
                    <a:pt x="107115" y="66504"/>
                  </a:cubicBezTo>
                  <a:cubicBezTo>
                    <a:pt x="110059" y="61150"/>
                    <a:pt x="108453" y="54458"/>
                    <a:pt x="103099" y="51514"/>
                  </a:cubicBezTo>
                  <a:lnTo>
                    <a:pt x="16638" y="1457"/>
                  </a:lnTo>
                  <a:cubicBezTo>
                    <a:pt x="11285" y="-1487"/>
                    <a:pt x="4593" y="119"/>
                    <a:pt x="1648" y="5472"/>
                  </a:cubicBezTo>
                  <a:cubicBezTo>
                    <a:pt x="-1564" y="10559"/>
                    <a:pt x="42" y="17518"/>
                    <a:pt x="5396" y="204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2" name="Google Shape;142;p3"/>
            <p:cNvSpPr/>
            <p:nvPr/>
          </p:nvSpPr>
          <p:spPr>
            <a:xfrm>
              <a:off x="1987505" y="5695072"/>
              <a:ext cx="172357" cy="109065"/>
            </a:xfrm>
            <a:custGeom>
              <a:rect b="b" l="l" r="r" t="t"/>
              <a:pathLst>
                <a:path extrusionOk="0" h="109065" w="172357">
                  <a:moveTo>
                    <a:pt x="155642" y="107459"/>
                  </a:moveTo>
                  <a:cubicBezTo>
                    <a:pt x="157516" y="108530"/>
                    <a:pt x="159389" y="109065"/>
                    <a:pt x="161263" y="109065"/>
                  </a:cubicBezTo>
                  <a:cubicBezTo>
                    <a:pt x="165011" y="109065"/>
                    <a:pt x="168758" y="107192"/>
                    <a:pt x="170900" y="103444"/>
                  </a:cubicBezTo>
                  <a:cubicBezTo>
                    <a:pt x="173844" y="98090"/>
                    <a:pt x="172238" y="91398"/>
                    <a:pt x="166885" y="88454"/>
                  </a:cubicBez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155642" y="10745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3" name="Google Shape;143;p3"/>
            <p:cNvSpPr/>
            <p:nvPr/>
          </p:nvSpPr>
          <p:spPr>
            <a:xfrm>
              <a:off x="1855228" y="5665895"/>
              <a:ext cx="148040" cy="94878"/>
            </a:xfrm>
            <a:custGeom>
              <a:rect b="b" l="l" r="r" t="t"/>
              <a:pathLst>
                <a:path extrusionOk="0" h="94878" w="148040">
                  <a:moveTo>
                    <a:pt x="5515" y="20463"/>
                  </a:moveTo>
                  <a:lnTo>
                    <a:pt x="131325" y="93272"/>
                  </a:lnTo>
                  <a:cubicBezTo>
                    <a:pt x="133199" y="94343"/>
                    <a:pt x="135072" y="94878"/>
                    <a:pt x="136946" y="94878"/>
                  </a:cubicBezTo>
                  <a:cubicBezTo>
                    <a:pt x="140694" y="94878"/>
                    <a:pt x="144441" y="93004"/>
                    <a:pt x="146583" y="89257"/>
                  </a:cubicBezTo>
                  <a:cubicBezTo>
                    <a:pt x="149527" y="83903"/>
                    <a:pt x="147921" y="77211"/>
                    <a:pt x="142567" y="74266"/>
                  </a:cubicBezTo>
                  <a:lnTo>
                    <a:pt x="16757" y="1457"/>
                  </a:lnTo>
                  <a:cubicBezTo>
                    <a:pt x="11403" y="-1487"/>
                    <a:pt x="4711" y="119"/>
                    <a:pt x="1767" y="5472"/>
                  </a:cubicBezTo>
                  <a:cubicBezTo>
                    <a:pt x="-1713" y="10559"/>
                    <a:pt x="161" y="17518"/>
                    <a:pt x="5515" y="204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4" name="Google Shape;144;p3"/>
            <p:cNvSpPr/>
            <p:nvPr/>
          </p:nvSpPr>
          <p:spPr>
            <a:xfrm>
              <a:off x="2024713" y="5763599"/>
              <a:ext cx="214383" cy="133156"/>
            </a:xfrm>
            <a:custGeom>
              <a:rect b="b" l="l" r="r" t="t"/>
              <a:pathLst>
                <a:path extrusionOk="0" h="133156" w="214383">
                  <a:moveTo>
                    <a:pt x="203289" y="133156"/>
                  </a:moveTo>
                  <a:cubicBezTo>
                    <a:pt x="207037" y="133156"/>
                    <a:pt x="210784" y="131283"/>
                    <a:pt x="212926" y="127535"/>
                  </a:cubicBezTo>
                  <a:cubicBezTo>
                    <a:pt x="215870" y="122182"/>
                    <a:pt x="214264" y="115490"/>
                    <a:pt x="208911" y="112545"/>
                  </a:cubicBezTo>
                  <a:lnTo>
                    <a:pt x="16448" y="1457"/>
                  </a:lnTo>
                  <a:cubicBezTo>
                    <a:pt x="11094" y="-1487"/>
                    <a:pt x="4402" y="119"/>
                    <a:pt x="1457" y="5472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197936" y="131551"/>
                  </a:lnTo>
                  <a:cubicBezTo>
                    <a:pt x="199542" y="132621"/>
                    <a:pt x="201415" y="133156"/>
                    <a:pt x="203289" y="13315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5" name="Google Shape;145;p3"/>
            <p:cNvSpPr/>
            <p:nvPr/>
          </p:nvSpPr>
          <p:spPr>
            <a:xfrm>
              <a:off x="2266161" y="5903061"/>
              <a:ext cx="147730" cy="94610"/>
            </a:xfrm>
            <a:custGeom>
              <a:rect b="b" l="l" r="r" t="t"/>
              <a:pathLst>
                <a:path extrusionOk="0" h="94610" w="147730">
                  <a:moveTo>
                    <a:pt x="1457" y="5473"/>
                  </a:moveTo>
                  <a:cubicBezTo>
                    <a:pt x="-1487" y="10826"/>
                    <a:pt x="119" y="17518"/>
                    <a:pt x="5473" y="20462"/>
                  </a:cubicBezTo>
                  <a:lnTo>
                    <a:pt x="131015" y="93004"/>
                  </a:lnTo>
                  <a:cubicBezTo>
                    <a:pt x="132889" y="94075"/>
                    <a:pt x="134763" y="94611"/>
                    <a:pt x="136637" y="94611"/>
                  </a:cubicBezTo>
                  <a:cubicBezTo>
                    <a:pt x="140384" y="94611"/>
                    <a:pt x="144132" y="92736"/>
                    <a:pt x="146273" y="88989"/>
                  </a:cubicBezTo>
                  <a:cubicBezTo>
                    <a:pt x="149218" y="83636"/>
                    <a:pt x="147611" y="76944"/>
                    <a:pt x="142258" y="73999"/>
                  </a:cubicBezTo>
                  <a:lnTo>
                    <a:pt x="16715" y="1457"/>
                  </a:lnTo>
                  <a:cubicBezTo>
                    <a:pt x="11094" y="-1487"/>
                    <a:pt x="4402" y="119"/>
                    <a:pt x="1457" y="547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6" name="Google Shape;146;p3"/>
            <p:cNvSpPr/>
            <p:nvPr/>
          </p:nvSpPr>
          <p:spPr>
            <a:xfrm>
              <a:off x="1855079" y="5709259"/>
              <a:ext cx="249104" cy="153233"/>
            </a:xfrm>
            <a:custGeom>
              <a:rect b="b" l="l" r="r" t="t"/>
              <a:pathLst>
                <a:path extrusionOk="0" h="153233" w="249104">
                  <a:moveTo>
                    <a:pt x="5396" y="20463"/>
                  </a:moveTo>
                  <a:lnTo>
                    <a:pt x="232390" y="151627"/>
                  </a:lnTo>
                  <a:cubicBezTo>
                    <a:pt x="234263" y="152697"/>
                    <a:pt x="236137" y="153233"/>
                    <a:pt x="238011" y="153233"/>
                  </a:cubicBezTo>
                  <a:cubicBezTo>
                    <a:pt x="241758" y="153233"/>
                    <a:pt x="245506" y="151359"/>
                    <a:pt x="247647" y="147612"/>
                  </a:cubicBezTo>
                  <a:cubicBezTo>
                    <a:pt x="250592" y="142258"/>
                    <a:pt x="248986" y="135566"/>
                    <a:pt x="243632" y="132621"/>
                  </a:cubicBezTo>
                  <a:lnTo>
                    <a:pt x="16638" y="1457"/>
                  </a:lnTo>
                  <a:cubicBezTo>
                    <a:pt x="11285" y="-1487"/>
                    <a:pt x="4593" y="119"/>
                    <a:pt x="1648" y="5472"/>
                  </a:cubicBezTo>
                  <a:cubicBezTo>
                    <a:pt x="-1564" y="10559"/>
                    <a:pt x="42" y="17251"/>
                    <a:pt x="5396" y="204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7" name="Google Shape;147;p3"/>
            <p:cNvSpPr/>
            <p:nvPr/>
          </p:nvSpPr>
          <p:spPr>
            <a:xfrm>
              <a:off x="2125628" y="5865585"/>
              <a:ext cx="177978" cy="112010"/>
            </a:xfrm>
            <a:custGeom>
              <a:rect b="b" l="l" r="r" t="t"/>
              <a:pathLst>
                <a:path extrusionOk="0" h="112010" w="177978">
                  <a:moveTo>
                    <a:pt x="176521" y="106389"/>
                  </a:moveTo>
                  <a:cubicBezTo>
                    <a:pt x="179466" y="101035"/>
                    <a:pt x="177860" y="94343"/>
                    <a:pt x="172506" y="91398"/>
                  </a:cubicBez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161531" y="110404"/>
                  </a:lnTo>
                  <a:cubicBezTo>
                    <a:pt x="163405" y="111474"/>
                    <a:pt x="165278" y="112010"/>
                    <a:pt x="167152" y="112010"/>
                  </a:cubicBezTo>
                  <a:cubicBezTo>
                    <a:pt x="170900" y="111742"/>
                    <a:pt x="174647" y="109869"/>
                    <a:pt x="176521" y="10638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8" name="Google Shape;148;p3"/>
            <p:cNvSpPr/>
            <p:nvPr/>
          </p:nvSpPr>
          <p:spPr>
            <a:xfrm>
              <a:off x="1854693" y="5831857"/>
              <a:ext cx="88079" cy="60079"/>
            </a:xfrm>
            <a:custGeom>
              <a:rect b="b" l="l" r="r" t="t"/>
              <a:pathLst>
                <a:path extrusionOk="0" h="60079" w="88079">
                  <a:moveTo>
                    <a:pt x="5515" y="20463"/>
                  </a:moveTo>
                  <a:lnTo>
                    <a:pt x="71364" y="58473"/>
                  </a:lnTo>
                  <a:cubicBezTo>
                    <a:pt x="73238" y="59544"/>
                    <a:pt x="75112" y="60080"/>
                    <a:pt x="76985" y="60080"/>
                  </a:cubicBezTo>
                  <a:cubicBezTo>
                    <a:pt x="80733" y="60080"/>
                    <a:pt x="84481" y="58206"/>
                    <a:pt x="86622" y="54458"/>
                  </a:cubicBezTo>
                  <a:cubicBezTo>
                    <a:pt x="89567" y="49105"/>
                    <a:pt x="87960" y="42413"/>
                    <a:pt x="82607" y="39468"/>
                  </a:cubicBezTo>
                  <a:lnTo>
                    <a:pt x="16757" y="1457"/>
                  </a:lnTo>
                  <a:cubicBezTo>
                    <a:pt x="11404" y="-1487"/>
                    <a:pt x="4711" y="119"/>
                    <a:pt x="1767" y="5472"/>
                  </a:cubicBezTo>
                  <a:cubicBezTo>
                    <a:pt x="-1713" y="10559"/>
                    <a:pt x="161" y="17251"/>
                    <a:pt x="5515" y="204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49" name="Google Shape;149;p3"/>
            <p:cNvSpPr/>
            <p:nvPr/>
          </p:nvSpPr>
          <p:spPr>
            <a:xfrm>
              <a:off x="1954580" y="5889141"/>
              <a:ext cx="160579" cy="102105"/>
            </a:xfrm>
            <a:custGeom>
              <a:rect b="b" l="l" r="r" t="t"/>
              <a:pathLst>
                <a:path extrusionOk="0" h="102105" w="160579">
                  <a:moveTo>
                    <a:pt x="149485" y="102105"/>
                  </a:moveTo>
                  <a:cubicBezTo>
                    <a:pt x="153233" y="102105"/>
                    <a:pt x="156980" y="100232"/>
                    <a:pt x="159122" y="96484"/>
                  </a:cubicBezTo>
                  <a:cubicBezTo>
                    <a:pt x="162066" y="91131"/>
                    <a:pt x="160460" y="84439"/>
                    <a:pt x="155107" y="81494"/>
                  </a:cubicBez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144132" y="100500"/>
                  </a:lnTo>
                  <a:cubicBezTo>
                    <a:pt x="145738" y="101838"/>
                    <a:pt x="147611" y="102105"/>
                    <a:pt x="149485" y="10210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0" name="Google Shape;150;p3"/>
            <p:cNvSpPr/>
            <p:nvPr/>
          </p:nvSpPr>
          <p:spPr>
            <a:xfrm>
              <a:off x="2136336" y="5994072"/>
              <a:ext cx="104393" cy="69716"/>
            </a:xfrm>
            <a:custGeom>
              <a:rect b="b" l="l" r="r" t="t"/>
              <a:pathLst>
                <a:path extrusionOk="0" h="69716" w="104393">
                  <a:moveTo>
                    <a:pt x="98893" y="49105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87919" y="68110"/>
                  </a:lnTo>
                  <a:cubicBezTo>
                    <a:pt x="89792" y="69181"/>
                    <a:pt x="91666" y="69716"/>
                    <a:pt x="93540" y="69716"/>
                  </a:cubicBezTo>
                  <a:cubicBezTo>
                    <a:pt x="97287" y="69716"/>
                    <a:pt x="101035" y="67843"/>
                    <a:pt x="103176" y="64095"/>
                  </a:cubicBezTo>
                  <a:cubicBezTo>
                    <a:pt x="105853" y="59009"/>
                    <a:pt x="103979" y="52049"/>
                    <a:pt x="98893" y="4910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1" name="Google Shape;151;p3"/>
            <p:cNvSpPr/>
            <p:nvPr/>
          </p:nvSpPr>
          <p:spPr>
            <a:xfrm>
              <a:off x="1854606" y="5878702"/>
              <a:ext cx="118682" cy="78014"/>
            </a:xfrm>
            <a:custGeom>
              <a:rect b="b" l="l" r="r" t="t"/>
              <a:pathLst>
                <a:path extrusionOk="0" h="78014" w="118682">
                  <a:moveTo>
                    <a:pt x="5334" y="20463"/>
                  </a:moveTo>
                  <a:lnTo>
                    <a:pt x="101967" y="76408"/>
                  </a:lnTo>
                  <a:cubicBezTo>
                    <a:pt x="103841" y="77479"/>
                    <a:pt x="105715" y="78014"/>
                    <a:pt x="107588" y="78014"/>
                  </a:cubicBezTo>
                  <a:cubicBezTo>
                    <a:pt x="111336" y="78014"/>
                    <a:pt x="115083" y="76141"/>
                    <a:pt x="117225" y="72393"/>
                  </a:cubicBezTo>
                  <a:cubicBezTo>
                    <a:pt x="120169" y="67039"/>
                    <a:pt x="118563" y="60347"/>
                    <a:pt x="113210" y="57403"/>
                  </a:cubicBezTo>
                  <a:lnTo>
                    <a:pt x="16577" y="1457"/>
                  </a:lnTo>
                  <a:cubicBezTo>
                    <a:pt x="11223" y="-1487"/>
                    <a:pt x="4531" y="119"/>
                    <a:pt x="1586" y="5472"/>
                  </a:cubicBezTo>
                  <a:cubicBezTo>
                    <a:pt x="-1626" y="10559"/>
                    <a:pt x="248" y="17251"/>
                    <a:pt x="5334" y="204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2" name="Google Shape;152;p3"/>
            <p:cNvSpPr/>
            <p:nvPr/>
          </p:nvSpPr>
          <p:spPr>
            <a:xfrm>
              <a:off x="1986434" y="5954455"/>
              <a:ext cx="106507" cy="71054"/>
            </a:xfrm>
            <a:custGeom>
              <a:rect b="b" l="l" r="r" t="t"/>
              <a:pathLst>
                <a:path extrusionOk="0" h="71054" w="106507">
                  <a:moveTo>
                    <a:pt x="105050" y="65433"/>
                  </a:moveTo>
                  <a:cubicBezTo>
                    <a:pt x="107995" y="60079"/>
                    <a:pt x="106389" y="53387"/>
                    <a:pt x="101035" y="50443"/>
                  </a:cubicBez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90060" y="69448"/>
                  </a:lnTo>
                  <a:cubicBezTo>
                    <a:pt x="91934" y="70519"/>
                    <a:pt x="93808" y="71055"/>
                    <a:pt x="95681" y="71055"/>
                  </a:cubicBezTo>
                  <a:cubicBezTo>
                    <a:pt x="99429" y="71055"/>
                    <a:pt x="103176" y="69181"/>
                    <a:pt x="105050" y="6543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3" name="Google Shape;153;p3"/>
            <p:cNvSpPr/>
            <p:nvPr/>
          </p:nvSpPr>
          <p:spPr>
            <a:xfrm>
              <a:off x="1854735" y="5925546"/>
              <a:ext cx="233923" cy="144399"/>
            </a:xfrm>
            <a:custGeom>
              <a:rect b="b" l="l" r="r" t="t"/>
              <a:pathLst>
                <a:path extrusionOk="0" h="144399" w="233923">
                  <a:moveTo>
                    <a:pt x="222830" y="144400"/>
                  </a:moveTo>
                  <a:cubicBezTo>
                    <a:pt x="226578" y="144400"/>
                    <a:pt x="230325" y="142525"/>
                    <a:pt x="232466" y="138778"/>
                  </a:cubicBezTo>
                  <a:cubicBezTo>
                    <a:pt x="235411" y="133424"/>
                    <a:pt x="233805" y="126732"/>
                    <a:pt x="228451" y="123788"/>
                  </a:cubicBezTo>
                  <a:lnTo>
                    <a:pt x="16448" y="1457"/>
                  </a:lnTo>
                  <a:cubicBezTo>
                    <a:pt x="11094" y="-1487"/>
                    <a:pt x="4402" y="119"/>
                    <a:pt x="1457" y="5472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217476" y="142793"/>
                  </a:lnTo>
                  <a:cubicBezTo>
                    <a:pt x="219082" y="143864"/>
                    <a:pt x="220956" y="144400"/>
                    <a:pt x="222830" y="14440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4" name="Google Shape;154;p3"/>
            <p:cNvSpPr/>
            <p:nvPr/>
          </p:nvSpPr>
          <p:spPr>
            <a:xfrm>
              <a:off x="2105285" y="6070243"/>
              <a:ext cx="75456" cy="52971"/>
            </a:xfrm>
            <a:custGeom>
              <a:rect b="b" l="l" r="r" t="t"/>
              <a:pathLst>
                <a:path extrusionOk="0" h="52971" w="75456">
                  <a:moveTo>
                    <a:pt x="1457" y="5592"/>
                  </a:moveTo>
                  <a:cubicBezTo>
                    <a:pt x="-1487" y="10945"/>
                    <a:pt x="119" y="17637"/>
                    <a:pt x="5473" y="20581"/>
                  </a:cubicBezTo>
                  <a:lnTo>
                    <a:pt x="58741" y="51365"/>
                  </a:lnTo>
                  <a:cubicBezTo>
                    <a:pt x="60615" y="52436"/>
                    <a:pt x="62489" y="52971"/>
                    <a:pt x="64363" y="52971"/>
                  </a:cubicBezTo>
                  <a:cubicBezTo>
                    <a:pt x="68110" y="52971"/>
                    <a:pt x="71858" y="51097"/>
                    <a:pt x="73999" y="47349"/>
                  </a:cubicBezTo>
                  <a:cubicBezTo>
                    <a:pt x="76944" y="41996"/>
                    <a:pt x="75337" y="35304"/>
                    <a:pt x="69984" y="32360"/>
                  </a:cubicBezTo>
                  <a:lnTo>
                    <a:pt x="16715" y="1576"/>
                  </a:lnTo>
                  <a:cubicBezTo>
                    <a:pt x="11362" y="-1636"/>
                    <a:pt x="4670" y="238"/>
                    <a:pt x="1457" y="559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5" name="Google Shape;155;p3"/>
            <p:cNvSpPr/>
            <p:nvPr/>
          </p:nvSpPr>
          <p:spPr>
            <a:xfrm>
              <a:off x="1854467" y="5968643"/>
              <a:ext cx="166468" cy="105318"/>
            </a:xfrm>
            <a:custGeom>
              <a:rect b="b" l="l" r="r" t="t"/>
              <a:pathLst>
                <a:path extrusionOk="0" h="105318" w="166468">
                  <a:moveTo>
                    <a:pt x="16448" y="1457"/>
                  </a:move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149753" y="103712"/>
                  </a:lnTo>
                  <a:cubicBezTo>
                    <a:pt x="151627" y="104782"/>
                    <a:pt x="153500" y="105318"/>
                    <a:pt x="155374" y="105318"/>
                  </a:cubicBezTo>
                  <a:cubicBezTo>
                    <a:pt x="159122" y="105318"/>
                    <a:pt x="162869" y="103444"/>
                    <a:pt x="165011" y="99696"/>
                  </a:cubicBezTo>
                  <a:cubicBezTo>
                    <a:pt x="167955" y="94343"/>
                    <a:pt x="166349" y="87651"/>
                    <a:pt x="160996" y="84706"/>
                  </a:cubicBezTo>
                  <a:lnTo>
                    <a:pt x="16448" y="1457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6" name="Google Shape;156;p3"/>
            <p:cNvSpPr/>
            <p:nvPr/>
          </p:nvSpPr>
          <p:spPr>
            <a:xfrm>
              <a:off x="2036223" y="6073574"/>
              <a:ext cx="53506" cy="40271"/>
            </a:xfrm>
            <a:custGeom>
              <a:rect b="b" l="l" r="r" t="t"/>
              <a:pathLst>
                <a:path extrusionOk="0" h="40271" w="53506">
                  <a:moveTo>
                    <a:pt x="42413" y="40271"/>
                  </a:moveTo>
                  <a:cubicBezTo>
                    <a:pt x="46160" y="40271"/>
                    <a:pt x="49908" y="38398"/>
                    <a:pt x="52049" y="34650"/>
                  </a:cubicBezTo>
                  <a:cubicBezTo>
                    <a:pt x="54994" y="29296"/>
                    <a:pt x="53388" y="22604"/>
                    <a:pt x="48034" y="19660"/>
                  </a:cubicBez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37059" y="38665"/>
                  </a:lnTo>
                  <a:cubicBezTo>
                    <a:pt x="38665" y="39736"/>
                    <a:pt x="40539" y="40271"/>
                    <a:pt x="42413" y="40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7" name="Google Shape;157;p3"/>
            <p:cNvSpPr/>
            <p:nvPr/>
          </p:nvSpPr>
          <p:spPr>
            <a:xfrm>
              <a:off x="2106623" y="6114142"/>
              <a:ext cx="149604" cy="95800"/>
            </a:xfrm>
            <a:custGeom>
              <a:rect b="b" l="l" r="r" t="t"/>
              <a:pathLst>
                <a:path extrusionOk="0" h="95800" w="149604">
                  <a:moveTo>
                    <a:pt x="1457" y="5592"/>
                  </a:moveTo>
                  <a:cubicBezTo>
                    <a:pt x="-1487" y="10945"/>
                    <a:pt x="119" y="17637"/>
                    <a:pt x="5473" y="20582"/>
                  </a:cubicBezTo>
                  <a:lnTo>
                    <a:pt x="132889" y="94194"/>
                  </a:lnTo>
                  <a:cubicBezTo>
                    <a:pt x="134763" y="95265"/>
                    <a:pt x="136637" y="95800"/>
                    <a:pt x="138510" y="95800"/>
                  </a:cubicBezTo>
                  <a:cubicBezTo>
                    <a:pt x="142258" y="95800"/>
                    <a:pt x="146005" y="93926"/>
                    <a:pt x="148147" y="90179"/>
                  </a:cubicBezTo>
                  <a:cubicBezTo>
                    <a:pt x="151091" y="84825"/>
                    <a:pt x="149485" y="78133"/>
                    <a:pt x="144132" y="75189"/>
                  </a:cubicBezTo>
                  <a:lnTo>
                    <a:pt x="16715" y="1576"/>
                  </a:lnTo>
                  <a:cubicBezTo>
                    <a:pt x="11094" y="-1636"/>
                    <a:pt x="4402" y="238"/>
                    <a:pt x="1457" y="559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8" name="Google Shape;158;p3"/>
            <p:cNvSpPr/>
            <p:nvPr/>
          </p:nvSpPr>
          <p:spPr>
            <a:xfrm>
              <a:off x="1854199" y="6015487"/>
              <a:ext cx="182075" cy="114418"/>
            </a:xfrm>
            <a:custGeom>
              <a:rect b="b" l="l" r="r" t="t"/>
              <a:pathLst>
                <a:path extrusionOk="0" h="114418" w="182075">
                  <a:moveTo>
                    <a:pt x="176521" y="93808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165546" y="112813"/>
                  </a:lnTo>
                  <a:cubicBezTo>
                    <a:pt x="167420" y="113884"/>
                    <a:pt x="169294" y="114419"/>
                    <a:pt x="171167" y="114419"/>
                  </a:cubicBezTo>
                  <a:cubicBezTo>
                    <a:pt x="174915" y="114419"/>
                    <a:pt x="178663" y="112545"/>
                    <a:pt x="180804" y="108797"/>
                  </a:cubicBezTo>
                  <a:cubicBezTo>
                    <a:pt x="183481" y="103712"/>
                    <a:pt x="181875" y="96752"/>
                    <a:pt x="176521" y="9380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59" name="Google Shape;159;p3"/>
            <p:cNvSpPr/>
            <p:nvPr/>
          </p:nvSpPr>
          <p:spPr>
            <a:xfrm>
              <a:off x="2042380" y="6124165"/>
              <a:ext cx="138294" cy="88989"/>
            </a:xfrm>
            <a:custGeom>
              <a:rect b="b" l="l" r="r" t="t"/>
              <a:pathLst>
                <a:path extrusionOk="0" h="88989" w="138294">
                  <a:moveTo>
                    <a:pt x="132621" y="68378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2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121646" y="87383"/>
                  </a:lnTo>
                  <a:cubicBezTo>
                    <a:pt x="123520" y="88454"/>
                    <a:pt x="125394" y="88990"/>
                    <a:pt x="127268" y="88990"/>
                  </a:cubicBezTo>
                  <a:cubicBezTo>
                    <a:pt x="131015" y="88990"/>
                    <a:pt x="134763" y="87115"/>
                    <a:pt x="136904" y="83368"/>
                  </a:cubicBezTo>
                  <a:cubicBezTo>
                    <a:pt x="139849" y="78282"/>
                    <a:pt x="137975" y="71590"/>
                    <a:pt x="132621" y="6837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0" name="Google Shape;160;p3"/>
            <p:cNvSpPr/>
            <p:nvPr/>
          </p:nvSpPr>
          <p:spPr>
            <a:xfrm>
              <a:off x="2186928" y="6207414"/>
              <a:ext cx="93740" cy="63559"/>
            </a:xfrm>
            <a:custGeom>
              <a:rect b="b" l="l" r="r" t="t"/>
              <a:pathLst>
                <a:path extrusionOk="0" h="63559" w="93740">
                  <a:moveTo>
                    <a:pt x="88186" y="42948"/>
                  </a:moveTo>
                  <a:lnTo>
                    <a:pt x="16447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77211" y="61954"/>
                  </a:lnTo>
                  <a:cubicBezTo>
                    <a:pt x="79085" y="63024"/>
                    <a:pt x="80959" y="63559"/>
                    <a:pt x="82833" y="63559"/>
                  </a:cubicBezTo>
                  <a:cubicBezTo>
                    <a:pt x="86580" y="63559"/>
                    <a:pt x="90328" y="61686"/>
                    <a:pt x="92469" y="57939"/>
                  </a:cubicBezTo>
                  <a:cubicBezTo>
                    <a:pt x="95146" y="52852"/>
                    <a:pt x="93540" y="45893"/>
                    <a:pt x="88186" y="4294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1" name="Google Shape;161;p3"/>
            <p:cNvSpPr/>
            <p:nvPr/>
          </p:nvSpPr>
          <p:spPr>
            <a:xfrm>
              <a:off x="2298551" y="6271926"/>
              <a:ext cx="139365" cy="89792"/>
            </a:xfrm>
            <a:custGeom>
              <a:rect b="b" l="l" r="r" t="t"/>
              <a:pathLst>
                <a:path extrusionOk="0" h="89792" w="139365">
                  <a:moveTo>
                    <a:pt x="133692" y="69180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122717" y="88186"/>
                  </a:lnTo>
                  <a:cubicBezTo>
                    <a:pt x="124591" y="89257"/>
                    <a:pt x="126465" y="89792"/>
                    <a:pt x="128338" y="89792"/>
                  </a:cubicBezTo>
                  <a:cubicBezTo>
                    <a:pt x="132086" y="89792"/>
                    <a:pt x="135834" y="87918"/>
                    <a:pt x="137975" y="84171"/>
                  </a:cubicBezTo>
                  <a:cubicBezTo>
                    <a:pt x="140919" y="79085"/>
                    <a:pt x="139046" y="72125"/>
                    <a:pt x="133692" y="6918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2" name="Google Shape;162;p3"/>
            <p:cNvSpPr/>
            <p:nvPr/>
          </p:nvSpPr>
          <p:spPr>
            <a:xfrm>
              <a:off x="1853932" y="6058851"/>
              <a:ext cx="182194" cy="114418"/>
            </a:xfrm>
            <a:custGeom>
              <a:rect b="b" l="l" r="r" t="t"/>
              <a:pathLst>
                <a:path extrusionOk="0" h="114418" w="182194">
                  <a:moveTo>
                    <a:pt x="176521" y="93808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165546" y="112813"/>
                  </a:lnTo>
                  <a:cubicBezTo>
                    <a:pt x="167420" y="113884"/>
                    <a:pt x="169294" y="114419"/>
                    <a:pt x="171167" y="114419"/>
                  </a:cubicBezTo>
                  <a:cubicBezTo>
                    <a:pt x="174915" y="114419"/>
                    <a:pt x="178663" y="112545"/>
                    <a:pt x="180804" y="108798"/>
                  </a:cubicBezTo>
                  <a:cubicBezTo>
                    <a:pt x="183748" y="103444"/>
                    <a:pt x="181875" y="96752"/>
                    <a:pt x="176521" y="9380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3" name="Google Shape;163;p3"/>
            <p:cNvSpPr/>
            <p:nvPr/>
          </p:nvSpPr>
          <p:spPr>
            <a:xfrm>
              <a:off x="2047465" y="6170207"/>
              <a:ext cx="117415" cy="77210"/>
            </a:xfrm>
            <a:custGeom>
              <a:rect b="b" l="l" r="r" t="t"/>
              <a:pathLst>
                <a:path extrusionOk="0" h="77210" w="117415">
                  <a:moveTo>
                    <a:pt x="111742" y="56599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100767" y="75605"/>
                  </a:lnTo>
                  <a:cubicBezTo>
                    <a:pt x="102641" y="76676"/>
                    <a:pt x="104515" y="77211"/>
                    <a:pt x="106388" y="77211"/>
                  </a:cubicBezTo>
                  <a:cubicBezTo>
                    <a:pt x="110136" y="77211"/>
                    <a:pt x="113884" y="75337"/>
                    <a:pt x="116025" y="71590"/>
                  </a:cubicBezTo>
                  <a:cubicBezTo>
                    <a:pt x="118970" y="66504"/>
                    <a:pt x="117096" y="59544"/>
                    <a:pt x="111742" y="5659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64" name="Google Shape;164;p3"/>
          <p:cNvGrpSpPr/>
          <p:nvPr/>
        </p:nvGrpSpPr>
        <p:grpSpPr>
          <a:xfrm>
            <a:off x="311700" y="3098571"/>
            <a:ext cx="1149636" cy="1728792"/>
            <a:chOff x="4079822" y="4749941"/>
            <a:chExt cx="1401312" cy="2107255"/>
          </a:xfrm>
        </p:grpSpPr>
        <p:sp>
          <p:nvSpPr>
            <p:cNvPr id="165" name="Google Shape;165;p3"/>
            <p:cNvSpPr/>
            <p:nvPr/>
          </p:nvSpPr>
          <p:spPr>
            <a:xfrm>
              <a:off x="4079822" y="4749941"/>
              <a:ext cx="1401312" cy="2107255"/>
            </a:xfrm>
            <a:custGeom>
              <a:rect b="b" l="l" r="r" t="t"/>
              <a:pathLst>
                <a:path extrusionOk="0" h="2107255" w="1401312">
                  <a:moveTo>
                    <a:pt x="1400510" y="697645"/>
                  </a:moveTo>
                  <a:lnTo>
                    <a:pt x="1401313" y="409352"/>
                  </a:lnTo>
                  <a:lnTo>
                    <a:pt x="1401313" y="409352"/>
                  </a:lnTo>
                  <a:cubicBezTo>
                    <a:pt x="1401313" y="409352"/>
                    <a:pt x="1401313" y="409352"/>
                    <a:pt x="1401313" y="409352"/>
                  </a:cubicBezTo>
                  <a:cubicBezTo>
                    <a:pt x="1401313" y="399448"/>
                    <a:pt x="1394888" y="389811"/>
                    <a:pt x="1383914" y="383655"/>
                  </a:cubicBezTo>
                  <a:lnTo>
                    <a:pt x="1383914" y="383655"/>
                  </a:lnTo>
                  <a:lnTo>
                    <a:pt x="734518" y="8633"/>
                  </a:lnTo>
                  <a:cubicBezTo>
                    <a:pt x="714442" y="-2878"/>
                    <a:pt x="683123" y="-2878"/>
                    <a:pt x="663047" y="8633"/>
                  </a:cubicBezTo>
                  <a:lnTo>
                    <a:pt x="17935" y="383655"/>
                  </a:lnTo>
                  <a:cubicBezTo>
                    <a:pt x="6960" y="390079"/>
                    <a:pt x="803" y="399448"/>
                    <a:pt x="803" y="409352"/>
                  </a:cubicBezTo>
                  <a:lnTo>
                    <a:pt x="803" y="409352"/>
                  </a:lnTo>
                  <a:lnTo>
                    <a:pt x="0" y="697645"/>
                  </a:lnTo>
                  <a:cubicBezTo>
                    <a:pt x="0" y="706478"/>
                    <a:pt x="4818" y="714509"/>
                    <a:pt x="13116" y="720665"/>
                  </a:cubicBezTo>
                  <a:cubicBezTo>
                    <a:pt x="5354" y="726822"/>
                    <a:pt x="803" y="734585"/>
                    <a:pt x="803" y="742883"/>
                  </a:cubicBezTo>
                  <a:lnTo>
                    <a:pt x="803" y="742883"/>
                  </a:lnTo>
                  <a:lnTo>
                    <a:pt x="0" y="1031176"/>
                  </a:lnTo>
                  <a:cubicBezTo>
                    <a:pt x="0" y="1040278"/>
                    <a:pt x="5086" y="1048575"/>
                    <a:pt x="13919" y="1055000"/>
                  </a:cubicBezTo>
                  <a:cubicBezTo>
                    <a:pt x="5354" y="1061156"/>
                    <a:pt x="803" y="1069455"/>
                    <a:pt x="803" y="1078020"/>
                  </a:cubicBezTo>
                  <a:lnTo>
                    <a:pt x="803" y="1078020"/>
                  </a:lnTo>
                  <a:lnTo>
                    <a:pt x="0" y="1366313"/>
                  </a:lnTo>
                  <a:cubicBezTo>
                    <a:pt x="0" y="1374611"/>
                    <a:pt x="4283" y="1382374"/>
                    <a:pt x="11778" y="1388263"/>
                  </a:cubicBezTo>
                  <a:cubicBezTo>
                    <a:pt x="4818" y="1394152"/>
                    <a:pt x="803" y="1401648"/>
                    <a:pt x="803" y="1409410"/>
                  </a:cubicBezTo>
                  <a:lnTo>
                    <a:pt x="803" y="1409410"/>
                  </a:lnTo>
                  <a:lnTo>
                    <a:pt x="0" y="1697703"/>
                  </a:lnTo>
                  <a:cubicBezTo>
                    <a:pt x="0" y="1707875"/>
                    <a:pt x="6424" y="1717244"/>
                    <a:pt x="17399" y="1723668"/>
                  </a:cubicBezTo>
                  <a:lnTo>
                    <a:pt x="666795" y="2098690"/>
                  </a:lnTo>
                  <a:cubicBezTo>
                    <a:pt x="676699" y="2104579"/>
                    <a:pt x="689548" y="2107256"/>
                    <a:pt x="702396" y="2107256"/>
                  </a:cubicBezTo>
                  <a:cubicBezTo>
                    <a:pt x="715245" y="2107256"/>
                    <a:pt x="728094" y="2104312"/>
                    <a:pt x="737998" y="2098422"/>
                  </a:cubicBezTo>
                  <a:lnTo>
                    <a:pt x="1383110" y="1723401"/>
                  </a:lnTo>
                  <a:cubicBezTo>
                    <a:pt x="1394085" y="1716976"/>
                    <a:pt x="1400242" y="1707607"/>
                    <a:pt x="1400242" y="1697703"/>
                  </a:cubicBezTo>
                  <a:lnTo>
                    <a:pt x="1401045" y="1409410"/>
                  </a:lnTo>
                  <a:lnTo>
                    <a:pt x="1401045" y="1409410"/>
                  </a:lnTo>
                  <a:cubicBezTo>
                    <a:pt x="1401045" y="1409410"/>
                    <a:pt x="1401045" y="1409410"/>
                    <a:pt x="1401045" y="1409410"/>
                  </a:cubicBezTo>
                  <a:cubicBezTo>
                    <a:pt x="1401045" y="1401112"/>
                    <a:pt x="1396762" y="1393617"/>
                    <a:pt x="1389267" y="1387460"/>
                  </a:cubicBezTo>
                  <a:cubicBezTo>
                    <a:pt x="1396227" y="1381571"/>
                    <a:pt x="1400242" y="1374076"/>
                    <a:pt x="1400242" y="1366313"/>
                  </a:cubicBezTo>
                  <a:lnTo>
                    <a:pt x="1401045" y="1078020"/>
                  </a:lnTo>
                  <a:lnTo>
                    <a:pt x="1401045" y="1078020"/>
                  </a:lnTo>
                  <a:cubicBezTo>
                    <a:pt x="1401045" y="1078020"/>
                    <a:pt x="1401045" y="1078020"/>
                    <a:pt x="1401045" y="1078020"/>
                  </a:cubicBezTo>
                  <a:cubicBezTo>
                    <a:pt x="1401045" y="1069187"/>
                    <a:pt x="1395959" y="1060621"/>
                    <a:pt x="1387126" y="1054464"/>
                  </a:cubicBezTo>
                  <a:cubicBezTo>
                    <a:pt x="1395691" y="1048308"/>
                    <a:pt x="1400242" y="1040010"/>
                    <a:pt x="1400242" y="1031444"/>
                  </a:cubicBezTo>
                  <a:lnTo>
                    <a:pt x="1401045" y="743151"/>
                  </a:lnTo>
                  <a:lnTo>
                    <a:pt x="1401045" y="743151"/>
                  </a:lnTo>
                  <a:cubicBezTo>
                    <a:pt x="1401045" y="743151"/>
                    <a:pt x="1401045" y="743151"/>
                    <a:pt x="1401045" y="743151"/>
                  </a:cubicBezTo>
                  <a:cubicBezTo>
                    <a:pt x="1401045" y="734585"/>
                    <a:pt x="1396227" y="726287"/>
                    <a:pt x="1387929" y="720130"/>
                  </a:cubicBezTo>
                  <a:cubicBezTo>
                    <a:pt x="1395959" y="713706"/>
                    <a:pt x="1400510" y="705943"/>
                    <a:pt x="1400510" y="697645"/>
                  </a:cubicBezTo>
                  <a:close/>
                  <a:moveTo>
                    <a:pt x="1375080" y="732444"/>
                  </a:moveTo>
                  <a:cubicBezTo>
                    <a:pt x="1380434" y="735656"/>
                    <a:pt x="1383646" y="739403"/>
                    <a:pt x="1383646" y="742883"/>
                  </a:cubicBezTo>
                  <a:cubicBezTo>
                    <a:pt x="1383646" y="743151"/>
                    <a:pt x="1383646" y="743418"/>
                    <a:pt x="1383646" y="743686"/>
                  </a:cubicBezTo>
                  <a:cubicBezTo>
                    <a:pt x="1383646" y="743954"/>
                    <a:pt x="1383646" y="744222"/>
                    <a:pt x="1383646" y="744222"/>
                  </a:cubicBezTo>
                  <a:cubicBezTo>
                    <a:pt x="1383646" y="744489"/>
                    <a:pt x="1383378" y="744757"/>
                    <a:pt x="1383378" y="745025"/>
                  </a:cubicBezTo>
                  <a:cubicBezTo>
                    <a:pt x="1383378" y="745292"/>
                    <a:pt x="1383378" y="745560"/>
                    <a:pt x="1383110" y="745560"/>
                  </a:cubicBezTo>
                  <a:cubicBezTo>
                    <a:pt x="1383110" y="745828"/>
                    <a:pt x="1382843" y="746095"/>
                    <a:pt x="1382843" y="746363"/>
                  </a:cubicBezTo>
                  <a:cubicBezTo>
                    <a:pt x="1382843" y="746630"/>
                    <a:pt x="1382575" y="746898"/>
                    <a:pt x="1382575" y="746898"/>
                  </a:cubicBezTo>
                  <a:cubicBezTo>
                    <a:pt x="1382575" y="747166"/>
                    <a:pt x="1382307" y="747166"/>
                    <a:pt x="1382040" y="747434"/>
                  </a:cubicBezTo>
                  <a:cubicBezTo>
                    <a:pt x="1381772" y="747701"/>
                    <a:pt x="1381772" y="747969"/>
                    <a:pt x="1381504" y="748237"/>
                  </a:cubicBezTo>
                  <a:cubicBezTo>
                    <a:pt x="1381504" y="748505"/>
                    <a:pt x="1381237" y="748505"/>
                    <a:pt x="1380969" y="748772"/>
                  </a:cubicBezTo>
                  <a:cubicBezTo>
                    <a:pt x="1380701" y="749040"/>
                    <a:pt x="1380434" y="749307"/>
                    <a:pt x="1380166" y="749575"/>
                  </a:cubicBezTo>
                  <a:cubicBezTo>
                    <a:pt x="1380166" y="749575"/>
                    <a:pt x="1379898" y="749843"/>
                    <a:pt x="1379898" y="749843"/>
                  </a:cubicBezTo>
                  <a:cubicBezTo>
                    <a:pt x="1379630" y="750110"/>
                    <a:pt x="1379095" y="750378"/>
                    <a:pt x="1378828" y="750914"/>
                  </a:cubicBezTo>
                  <a:cubicBezTo>
                    <a:pt x="1378560" y="751181"/>
                    <a:pt x="1378024" y="751449"/>
                    <a:pt x="1377489" y="751717"/>
                  </a:cubicBezTo>
                  <a:cubicBezTo>
                    <a:pt x="1377222" y="751717"/>
                    <a:pt x="1377222" y="751984"/>
                    <a:pt x="1376954" y="751984"/>
                  </a:cubicBezTo>
                  <a:cubicBezTo>
                    <a:pt x="1376418" y="752520"/>
                    <a:pt x="1375615" y="752787"/>
                    <a:pt x="1375080" y="753055"/>
                  </a:cubicBezTo>
                  <a:lnTo>
                    <a:pt x="729968" y="1128077"/>
                  </a:lnTo>
                  <a:cubicBezTo>
                    <a:pt x="722740" y="1132360"/>
                    <a:pt x="712836" y="1134501"/>
                    <a:pt x="703199" y="1134501"/>
                  </a:cubicBezTo>
                  <a:cubicBezTo>
                    <a:pt x="693295" y="1134501"/>
                    <a:pt x="683658" y="1132360"/>
                    <a:pt x="676431" y="1128077"/>
                  </a:cubicBezTo>
                  <a:lnTo>
                    <a:pt x="27036" y="753055"/>
                  </a:lnTo>
                  <a:cubicBezTo>
                    <a:pt x="26501" y="752787"/>
                    <a:pt x="25698" y="752252"/>
                    <a:pt x="25162" y="751984"/>
                  </a:cubicBezTo>
                  <a:cubicBezTo>
                    <a:pt x="25162" y="751984"/>
                    <a:pt x="25162" y="751984"/>
                    <a:pt x="24894" y="751984"/>
                  </a:cubicBezTo>
                  <a:cubicBezTo>
                    <a:pt x="24627" y="751717"/>
                    <a:pt x="24359" y="751717"/>
                    <a:pt x="24359" y="751449"/>
                  </a:cubicBezTo>
                  <a:cubicBezTo>
                    <a:pt x="24091" y="751181"/>
                    <a:pt x="23556" y="750914"/>
                    <a:pt x="23288" y="750646"/>
                  </a:cubicBezTo>
                  <a:cubicBezTo>
                    <a:pt x="23021" y="750646"/>
                    <a:pt x="23021" y="750378"/>
                    <a:pt x="22753" y="750378"/>
                  </a:cubicBezTo>
                  <a:cubicBezTo>
                    <a:pt x="22485" y="750110"/>
                    <a:pt x="21950" y="749843"/>
                    <a:pt x="21682" y="749307"/>
                  </a:cubicBezTo>
                  <a:cubicBezTo>
                    <a:pt x="21415" y="749040"/>
                    <a:pt x="21415" y="749040"/>
                    <a:pt x="21147" y="748772"/>
                  </a:cubicBezTo>
                  <a:cubicBezTo>
                    <a:pt x="20879" y="748505"/>
                    <a:pt x="20612" y="748237"/>
                    <a:pt x="20344" y="747969"/>
                  </a:cubicBezTo>
                  <a:cubicBezTo>
                    <a:pt x="20076" y="747701"/>
                    <a:pt x="20076" y="747701"/>
                    <a:pt x="20076" y="747434"/>
                  </a:cubicBezTo>
                  <a:cubicBezTo>
                    <a:pt x="19808" y="747166"/>
                    <a:pt x="19541" y="746898"/>
                    <a:pt x="19541" y="746630"/>
                  </a:cubicBezTo>
                  <a:cubicBezTo>
                    <a:pt x="19541" y="746363"/>
                    <a:pt x="19273" y="746363"/>
                    <a:pt x="19273" y="746095"/>
                  </a:cubicBezTo>
                  <a:cubicBezTo>
                    <a:pt x="19005" y="745828"/>
                    <a:pt x="19005" y="745560"/>
                    <a:pt x="18738" y="745292"/>
                  </a:cubicBezTo>
                  <a:cubicBezTo>
                    <a:pt x="18738" y="745025"/>
                    <a:pt x="18738" y="744757"/>
                    <a:pt x="18470" y="744757"/>
                  </a:cubicBezTo>
                  <a:cubicBezTo>
                    <a:pt x="18470" y="744489"/>
                    <a:pt x="18202" y="744222"/>
                    <a:pt x="18202" y="743954"/>
                  </a:cubicBezTo>
                  <a:cubicBezTo>
                    <a:pt x="18202" y="743686"/>
                    <a:pt x="18202" y="743418"/>
                    <a:pt x="18202" y="743418"/>
                  </a:cubicBezTo>
                  <a:cubicBezTo>
                    <a:pt x="18202" y="743151"/>
                    <a:pt x="18202" y="742883"/>
                    <a:pt x="18202" y="742615"/>
                  </a:cubicBezTo>
                  <a:cubicBezTo>
                    <a:pt x="18202" y="739136"/>
                    <a:pt x="21147" y="735388"/>
                    <a:pt x="26501" y="732176"/>
                  </a:cubicBezTo>
                  <a:lnTo>
                    <a:pt x="29713" y="730302"/>
                  </a:lnTo>
                  <a:lnTo>
                    <a:pt x="666259" y="1097829"/>
                  </a:lnTo>
                  <a:cubicBezTo>
                    <a:pt x="676164" y="1103718"/>
                    <a:pt x="689280" y="1106395"/>
                    <a:pt x="701861" y="1106395"/>
                  </a:cubicBezTo>
                  <a:cubicBezTo>
                    <a:pt x="714710" y="1106395"/>
                    <a:pt x="727558" y="1103450"/>
                    <a:pt x="737463" y="1097561"/>
                  </a:cubicBezTo>
                  <a:lnTo>
                    <a:pt x="1370530" y="729767"/>
                  </a:lnTo>
                  <a:lnTo>
                    <a:pt x="1375080" y="732444"/>
                  </a:lnTo>
                  <a:close/>
                  <a:moveTo>
                    <a:pt x="1375080" y="1067581"/>
                  </a:moveTo>
                  <a:cubicBezTo>
                    <a:pt x="1380434" y="1070793"/>
                    <a:pt x="1383646" y="1074540"/>
                    <a:pt x="1383646" y="1078020"/>
                  </a:cubicBezTo>
                  <a:cubicBezTo>
                    <a:pt x="1383646" y="1078288"/>
                    <a:pt x="1383646" y="1078555"/>
                    <a:pt x="1383646" y="1078823"/>
                  </a:cubicBezTo>
                  <a:cubicBezTo>
                    <a:pt x="1383646" y="1079091"/>
                    <a:pt x="1383646" y="1079091"/>
                    <a:pt x="1383646" y="1079359"/>
                  </a:cubicBezTo>
                  <a:cubicBezTo>
                    <a:pt x="1383646" y="1079627"/>
                    <a:pt x="1383378" y="1079894"/>
                    <a:pt x="1383378" y="1080162"/>
                  </a:cubicBezTo>
                  <a:cubicBezTo>
                    <a:pt x="1383378" y="1080430"/>
                    <a:pt x="1383378" y="1080430"/>
                    <a:pt x="1383110" y="1080697"/>
                  </a:cubicBezTo>
                  <a:cubicBezTo>
                    <a:pt x="1383110" y="1080965"/>
                    <a:pt x="1382843" y="1081232"/>
                    <a:pt x="1382575" y="1081500"/>
                  </a:cubicBezTo>
                  <a:cubicBezTo>
                    <a:pt x="1382575" y="1081768"/>
                    <a:pt x="1382307" y="1081768"/>
                    <a:pt x="1382307" y="1082035"/>
                  </a:cubicBezTo>
                  <a:cubicBezTo>
                    <a:pt x="1382040" y="1082303"/>
                    <a:pt x="1382040" y="1082571"/>
                    <a:pt x="1381772" y="1082839"/>
                  </a:cubicBezTo>
                  <a:cubicBezTo>
                    <a:pt x="1381504" y="1083107"/>
                    <a:pt x="1381504" y="1083107"/>
                    <a:pt x="1381237" y="1083374"/>
                  </a:cubicBezTo>
                  <a:cubicBezTo>
                    <a:pt x="1380969" y="1083642"/>
                    <a:pt x="1380969" y="1083642"/>
                    <a:pt x="1380701" y="1083909"/>
                  </a:cubicBezTo>
                  <a:cubicBezTo>
                    <a:pt x="1380434" y="1084177"/>
                    <a:pt x="1380166" y="1084445"/>
                    <a:pt x="1379898" y="1084712"/>
                  </a:cubicBezTo>
                  <a:cubicBezTo>
                    <a:pt x="1379898" y="1084712"/>
                    <a:pt x="1379630" y="1084712"/>
                    <a:pt x="1379630" y="1084980"/>
                  </a:cubicBezTo>
                  <a:cubicBezTo>
                    <a:pt x="1378292" y="1086319"/>
                    <a:pt x="1376686" y="1087389"/>
                    <a:pt x="1374812" y="1088460"/>
                  </a:cubicBezTo>
                  <a:lnTo>
                    <a:pt x="729700" y="1463482"/>
                  </a:lnTo>
                  <a:cubicBezTo>
                    <a:pt x="715245" y="1471780"/>
                    <a:pt x="690618" y="1471780"/>
                    <a:pt x="676164" y="1463482"/>
                  </a:cubicBezTo>
                  <a:lnTo>
                    <a:pt x="26768" y="1088460"/>
                  </a:lnTo>
                  <a:cubicBezTo>
                    <a:pt x="25430" y="1087657"/>
                    <a:pt x="24091" y="1086854"/>
                    <a:pt x="23021" y="1086051"/>
                  </a:cubicBezTo>
                  <a:cubicBezTo>
                    <a:pt x="23021" y="1086051"/>
                    <a:pt x="22753" y="1085783"/>
                    <a:pt x="22753" y="1085783"/>
                  </a:cubicBezTo>
                  <a:cubicBezTo>
                    <a:pt x="22485" y="1085515"/>
                    <a:pt x="21950" y="1084980"/>
                    <a:pt x="21682" y="1084712"/>
                  </a:cubicBezTo>
                  <a:cubicBezTo>
                    <a:pt x="21415" y="1084445"/>
                    <a:pt x="21147" y="1084177"/>
                    <a:pt x="21147" y="1083909"/>
                  </a:cubicBezTo>
                  <a:cubicBezTo>
                    <a:pt x="20879" y="1083642"/>
                    <a:pt x="20612" y="1083374"/>
                    <a:pt x="20612" y="1083374"/>
                  </a:cubicBezTo>
                  <a:cubicBezTo>
                    <a:pt x="20344" y="1083107"/>
                    <a:pt x="20344" y="1082839"/>
                    <a:pt x="20076" y="1082571"/>
                  </a:cubicBezTo>
                  <a:cubicBezTo>
                    <a:pt x="19808" y="1082303"/>
                    <a:pt x="19808" y="1082035"/>
                    <a:pt x="19541" y="1082035"/>
                  </a:cubicBezTo>
                  <a:cubicBezTo>
                    <a:pt x="19273" y="1081768"/>
                    <a:pt x="19273" y="1081500"/>
                    <a:pt x="19273" y="1081232"/>
                  </a:cubicBezTo>
                  <a:cubicBezTo>
                    <a:pt x="19273" y="1080965"/>
                    <a:pt x="19005" y="1080697"/>
                    <a:pt x="19005" y="1080697"/>
                  </a:cubicBezTo>
                  <a:cubicBezTo>
                    <a:pt x="19005" y="1080430"/>
                    <a:pt x="18738" y="1080162"/>
                    <a:pt x="18738" y="1079894"/>
                  </a:cubicBezTo>
                  <a:cubicBezTo>
                    <a:pt x="18738" y="1079627"/>
                    <a:pt x="18470" y="1079359"/>
                    <a:pt x="18470" y="1079359"/>
                  </a:cubicBezTo>
                  <a:cubicBezTo>
                    <a:pt x="18470" y="1079091"/>
                    <a:pt x="18470" y="1078823"/>
                    <a:pt x="18470" y="1078823"/>
                  </a:cubicBezTo>
                  <a:cubicBezTo>
                    <a:pt x="18470" y="1078555"/>
                    <a:pt x="18470" y="1078288"/>
                    <a:pt x="18470" y="1078020"/>
                  </a:cubicBezTo>
                  <a:cubicBezTo>
                    <a:pt x="18470" y="1074540"/>
                    <a:pt x="21415" y="1070793"/>
                    <a:pt x="26768" y="1067581"/>
                  </a:cubicBezTo>
                  <a:lnTo>
                    <a:pt x="31051" y="1065171"/>
                  </a:lnTo>
                  <a:lnTo>
                    <a:pt x="666527" y="1432163"/>
                  </a:lnTo>
                  <a:cubicBezTo>
                    <a:pt x="676431" y="1438052"/>
                    <a:pt x="689548" y="1440729"/>
                    <a:pt x="702129" y="1440729"/>
                  </a:cubicBezTo>
                  <a:cubicBezTo>
                    <a:pt x="714977" y="1440729"/>
                    <a:pt x="727826" y="1437785"/>
                    <a:pt x="737730" y="1431895"/>
                  </a:cubicBezTo>
                  <a:lnTo>
                    <a:pt x="1369726" y="1064636"/>
                  </a:lnTo>
                  <a:lnTo>
                    <a:pt x="1375080" y="1067581"/>
                  </a:lnTo>
                  <a:close/>
                  <a:moveTo>
                    <a:pt x="1375080" y="1399238"/>
                  </a:moveTo>
                  <a:cubicBezTo>
                    <a:pt x="1380434" y="1402450"/>
                    <a:pt x="1383646" y="1406198"/>
                    <a:pt x="1383646" y="1409678"/>
                  </a:cubicBezTo>
                  <a:cubicBezTo>
                    <a:pt x="1383646" y="1409945"/>
                    <a:pt x="1383646" y="1410213"/>
                    <a:pt x="1383646" y="1410481"/>
                  </a:cubicBezTo>
                  <a:cubicBezTo>
                    <a:pt x="1383646" y="1410748"/>
                    <a:pt x="1383646" y="1410748"/>
                    <a:pt x="1383646" y="1411016"/>
                  </a:cubicBezTo>
                  <a:cubicBezTo>
                    <a:pt x="1383646" y="1411284"/>
                    <a:pt x="1383378" y="1411552"/>
                    <a:pt x="1383378" y="1411819"/>
                  </a:cubicBezTo>
                  <a:cubicBezTo>
                    <a:pt x="1383378" y="1412087"/>
                    <a:pt x="1383378" y="1412087"/>
                    <a:pt x="1383110" y="1412355"/>
                  </a:cubicBezTo>
                  <a:cubicBezTo>
                    <a:pt x="1383110" y="1412622"/>
                    <a:pt x="1382843" y="1412890"/>
                    <a:pt x="1382575" y="1413157"/>
                  </a:cubicBezTo>
                  <a:cubicBezTo>
                    <a:pt x="1382575" y="1413425"/>
                    <a:pt x="1382307" y="1413425"/>
                    <a:pt x="1382307" y="1413693"/>
                  </a:cubicBezTo>
                  <a:cubicBezTo>
                    <a:pt x="1382040" y="1413961"/>
                    <a:pt x="1382040" y="1414228"/>
                    <a:pt x="1381772" y="1414496"/>
                  </a:cubicBezTo>
                  <a:cubicBezTo>
                    <a:pt x="1381504" y="1414764"/>
                    <a:pt x="1381504" y="1414764"/>
                    <a:pt x="1381237" y="1415032"/>
                  </a:cubicBezTo>
                  <a:cubicBezTo>
                    <a:pt x="1380969" y="1415299"/>
                    <a:pt x="1380969" y="1415299"/>
                    <a:pt x="1380701" y="1415567"/>
                  </a:cubicBezTo>
                  <a:cubicBezTo>
                    <a:pt x="1380434" y="1415834"/>
                    <a:pt x="1380166" y="1416102"/>
                    <a:pt x="1379898" y="1416370"/>
                  </a:cubicBezTo>
                  <a:cubicBezTo>
                    <a:pt x="1379898" y="1416370"/>
                    <a:pt x="1379630" y="1416370"/>
                    <a:pt x="1379630" y="1416637"/>
                  </a:cubicBezTo>
                  <a:cubicBezTo>
                    <a:pt x="1378292" y="1417976"/>
                    <a:pt x="1376686" y="1419047"/>
                    <a:pt x="1374812" y="1420117"/>
                  </a:cubicBezTo>
                  <a:lnTo>
                    <a:pt x="729700" y="1795139"/>
                  </a:lnTo>
                  <a:cubicBezTo>
                    <a:pt x="715245" y="1803437"/>
                    <a:pt x="690618" y="1803437"/>
                    <a:pt x="676164" y="1795139"/>
                  </a:cubicBezTo>
                  <a:lnTo>
                    <a:pt x="27036" y="1420117"/>
                  </a:lnTo>
                  <a:cubicBezTo>
                    <a:pt x="25698" y="1419314"/>
                    <a:pt x="24359" y="1418511"/>
                    <a:pt x="23288" y="1417708"/>
                  </a:cubicBezTo>
                  <a:cubicBezTo>
                    <a:pt x="23288" y="1417708"/>
                    <a:pt x="23021" y="1417441"/>
                    <a:pt x="23021" y="1417441"/>
                  </a:cubicBezTo>
                  <a:cubicBezTo>
                    <a:pt x="22753" y="1417173"/>
                    <a:pt x="22218" y="1416637"/>
                    <a:pt x="21950" y="1416370"/>
                  </a:cubicBezTo>
                  <a:cubicBezTo>
                    <a:pt x="21682" y="1416102"/>
                    <a:pt x="21415" y="1415834"/>
                    <a:pt x="21415" y="1415567"/>
                  </a:cubicBezTo>
                  <a:cubicBezTo>
                    <a:pt x="21147" y="1415299"/>
                    <a:pt x="20879" y="1415032"/>
                    <a:pt x="20879" y="1415032"/>
                  </a:cubicBezTo>
                  <a:cubicBezTo>
                    <a:pt x="20612" y="1414764"/>
                    <a:pt x="20612" y="1414496"/>
                    <a:pt x="20344" y="1414228"/>
                  </a:cubicBezTo>
                  <a:cubicBezTo>
                    <a:pt x="20076" y="1413961"/>
                    <a:pt x="20076" y="1413693"/>
                    <a:pt x="19808" y="1413693"/>
                  </a:cubicBezTo>
                  <a:cubicBezTo>
                    <a:pt x="19541" y="1413425"/>
                    <a:pt x="19541" y="1413157"/>
                    <a:pt x="19541" y="1412890"/>
                  </a:cubicBezTo>
                  <a:cubicBezTo>
                    <a:pt x="19541" y="1412622"/>
                    <a:pt x="19273" y="1412355"/>
                    <a:pt x="19273" y="1412355"/>
                  </a:cubicBezTo>
                  <a:cubicBezTo>
                    <a:pt x="19273" y="1412087"/>
                    <a:pt x="19005" y="1411819"/>
                    <a:pt x="19005" y="1411552"/>
                  </a:cubicBezTo>
                  <a:cubicBezTo>
                    <a:pt x="19005" y="1411284"/>
                    <a:pt x="18738" y="1411016"/>
                    <a:pt x="18738" y="1411016"/>
                  </a:cubicBezTo>
                  <a:cubicBezTo>
                    <a:pt x="18738" y="1410748"/>
                    <a:pt x="18738" y="1410481"/>
                    <a:pt x="18738" y="1410481"/>
                  </a:cubicBezTo>
                  <a:cubicBezTo>
                    <a:pt x="18738" y="1410213"/>
                    <a:pt x="18738" y="1409945"/>
                    <a:pt x="18738" y="1409678"/>
                  </a:cubicBezTo>
                  <a:cubicBezTo>
                    <a:pt x="18738" y="1406198"/>
                    <a:pt x="21682" y="1402450"/>
                    <a:pt x="27036" y="1399238"/>
                  </a:cubicBezTo>
                  <a:lnTo>
                    <a:pt x="28374" y="1398435"/>
                  </a:lnTo>
                  <a:lnTo>
                    <a:pt x="666795" y="1767033"/>
                  </a:lnTo>
                  <a:cubicBezTo>
                    <a:pt x="676699" y="1772922"/>
                    <a:pt x="689548" y="1775598"/>
                    <a:pt x="702396" y="1775598"/>
                  </a:cubicBezTo>
                  <a:cubicBezTo>
                    <a:pt x="715245" y="1775598"/>
                    <a:pt x="728094" y="1772654"/>
                    <a:pt x="737998" y="1766765"/>
                  </a:cubicBezTo>
                  <a:lnTo>
                    <a:pt x="1372938" y="1397900"/>
                  </a:lnTo>
                  <a:lnTo>
                    <a:pt x="1375080" y="1399238"/>
                  </a:lnTo>
                  <a:close/>
                  <a:moveTo>
                    <a:pt x="1374277" y="1376753"/>
                  </a:moveTo>
                  <a:lnTo>
                    <a:pt x="729164" y="1751774"/>
                  </a:lnTo>
                  <a:cubicBezTo>
                    <a:pt x="714710" y="1760073"/>
                    <a:pt x="690083" y="1760073"/>
                    <a:pt x="675628" y="1751774"/>
                  </a:cubicBezTo>
                  <a:lnTo>
                    <a:pt x="26233" y="1376753"/>
                  </a:lnTo>
                  <a:cubicBezTo>
                    <a:pt x="20879" y="1373541"/>
                    <a:pt x="17667" y="1369793"/>
                    <a:pt x="17667" y="1366313"/>
                  </a:cubicBezTo>
                  <a:lnTo>
                    <a:pt x="18470" y="1103985"/>
                  </a:lnTo>
                  <a:lnTo>
                    <a:pt x="667598" y="1478739"/>
                  </a:lnTo>
                  <a:cubicBezTo>
                    <a:pt x="687674" y="1490250"/>
                    <a:pt x="718993" y="1490250"/>
                    <a:pt x="739069" y="1478739"/>
                  </a:cubicBezTo>
                  <a:lnTo>
                    <a:pt x="1383646" y="1104253"/>
                  </a:lnTo>
                  <a:lnTo>
                    <a:pt x="1382843" y="1366581"/>
                  </a:lnTo>
                  <a:cubicBezTo>
                    <a:pt x="1382843" y="1370061"/>
                    <a:pt x="1379630" y="1373808"/>
                    <a:pt x="1374277" y="1376753"/>
                  </a:cubicBezTo>
                  <a:close/>
                  <a:moveTo>
                    <a:pt x="1374277" y="1041616"/>
                  </a:moveTo>
                  <a:lnTo>
                    <a:pt x="729164" y="1416637"/>
                  </a:lnTo>
                  <a:cubicBezTo>
                    <a:pt x="714710" y="1424936"/>
                    <a:pt x="690083" y="1424936"/>
                    <a:pt x="675628" y="1416637"/>
                  </a:cubicBezTo>
                  <a:lnTo>
                    <a:pt x="26233" y="1041616"/>
                  </a:lnTo>
                  <a:cubicBezTo>
                    <a:pt x="20879" y="1038403"/>
                    <a:pt x="17667" y="1034656"/>
                    <a:pt x="17667" y="1031176"/>
                  </a:cubicBezTo>
                  <a:lnTo>
                    <a:pt x="18470" y="768848"/>
                  </a:lnTo>
                  <a:lnTo>
                    <a:pt x="667598" y="1143602"/>
                  </a:lnTo>
                  <a:cubicBezTo>
                    <a:pt x="687674" y="1155113"/>
                    <a:pt x="718993" y="1155113"/>
                    <a:pt x="739069" y="1143602"/>
                  </a:cubicBezTo>
                  <a:lnTo>
                    <a:pt x="1383646" y="769116"/>
                  </a:lnTo>
                  <a:lnTo>
                    <a:pt x="1382843" y="1031444"/>
                  </a:lnTo>
                  <a:cubicBezTo>
                    <a:pt x="1382843" y="1034924"/>
                    <a:pt x="1379630" y="1038671"/>
                    <a:pt x="1374277" y="1041616"/>
                  </a:cubicBezTo>
                  <a:close/>
                  <a:moveTo>
                    <a:pt x="1374277" y="707817"/>
                  </a:moveTo>
                  <a:lnTo>
                    <a:pt x="729164" y="1082839"/>
                  </a:lnTo>
                  <a:cubicBezTo>
                    <a:pt x="714710" y="1091137"/>
                    <a:pt x="690083" y="1091137"/>
                    <a:pt x="675628" y="1082839"/>
                  </a:cubicBezTo>
                  <a:lnTo>
                    <a:pt x="26233" y="707817"/>
                  </a:lnTo>
                  <a:cubicBezTo>
                    <a:pt x="20879" y="704605"/>
                    <a:pt x="17667" y="700857"/>
                    <a:pt x="17667" y="697377"/>
                  </a:cubicBezTo>
                  <a:lnTo>
                    <a:pt x="18470" y="435049"/>
                  </a:lnTo>
                  <a:lnTo>
                    <a:pt x="667598" y="809803"/>
                  </a:lnTo>
                  <a:cubicBezTo>
                    <a:pt x="674825" y="814087"/>
                    <a:pt x="683658" y="816763"/>
                    <a:pt x="693027" y="817834"/>
                  </a:cubicBezTo>
                  <a:cubicBezTo>
                    <a:pt x="693295" y="817834"/>
                    <a:pt x="693563" y="817834"/>
                    <a:pt x="693831" y="817834"/>
                  </a:cubicBezTo>
                  <a:cubicBezTo>
                    <a:pt x="695169" y="818102"/>
                    <a:pt x="696507" y="818102"/>
                    <a:pt x="697578" y="818102"/>
                  </a:cubicBezTo>
                  <a:cubicBezTo>
                    <a:pt x="697846" y="818102"/>
                    <a:pt x="698113" y="818102"/>
                    <a:pt x="698381" y="818102"/>
                  </a:cubicBezTo>
                  <a:cubicBezTo>
                    <a:pt x="699719" y="818102"/>
                    <a:pt x="700790" y="818102"/>
                    <a:pt x="702129" y="818102"/>
                  </a:cubicBezTo>
                  <a:cubicBezTo>
                    <a:pt x="702396" y="818102"/>
                    <a:pt x="702932" y="818102"/>
                    <a:pt x="703199" y="818102"/>
                  </a:cubicBezTo>
                  <a:cubicBezTo>
                    <a:pt x="703199" y="818102"/>
                    <a:pt x="703199" y="818102"/>
                    <a:pt x="703199" y="818102"/>
                  </a:cubicBezTo>
                  <a:cubicBezTo>
                    <a:pt x="716048" y="818102"/>
                    <a:pt x="728897" y="815157"/>
                    <a:pt x="738801" y="809268"/>
                  </a:cubicBezTo>
                  <a:lnTo>
                    <a:pt x="1383378" y="434782"/>
                  </a:lnTo>
                  <a:lnTo>
                    <a:pt x="1382575" y="697110"/>
                  </a:lnTo>
                  <a:cubicBezTo>
                    <a:pt x="1382843" y="701125"/>
                    <a:pt x="1379630" y="704872"/>
                    <a:pt x="1374277" y="707817"/>
                  </a:cubicBezTo>
                  <a:close/>
                  <a:moveTo>
                    <a:pt x="26768" y="398645"/>
                  </a:moveTo>
                  <a:lnTo>
                    <a:pt x="671881" y="23623"/>
                  </a:lnTo>
                  <a:cubicBezTo>
                    <a:pt x="679108" y="19340"/>
                    <a:pt x="689012" y="17199"/>
                    <a:pt x="698649" y="17199"/>
                  </a:cubicBezTo>
                  <a:cubicBezTo>
                    <a:pt x="708553" y="17199"/>
                    <a:pt x="718189" y="19340"/>
                    <a:pt x="725417" y="23623"/>
                  </a:cubicBezTo>
                  <a:lnTo>
                    <a:pt x="1374812" y="398645"/>
                  </a:lnTo>
                  <a:cubicBezTo>
                    <a:pt x="1380166" y="401857"/>
                    <a:pt x="1383378" y="405604"/>
                    <a:pt x="1383378" y="409084"/>
                  </a:cubicBezTo>
                  <a:cubicBezTo>
                    <a:pt x="1383378" y="409352"/>
                    <a:pt x="1383378" y="409620"/>
                    <a:pt x="1383378" y="409887"/>
                  </a:cubicBezTo>
                  <a:cubicBezTo>
                    <a:pt x="1383378" y="410155"/>
                    <a:pt x="1383378" y="410423"/>
                    <a:pt x="1383378" y="410423"/>
                  </a:cubicBezTo>
                  <a:cubicBezTo>
                    <a:pt x="1383378" y="410690"/>
                    <a:pt x="1383110" y="410958"/>
                    <a:pt x="1383110" y="410958"/>
                  </a:cubicBezTo>
                  <a:cubicBezTo>
                    <a:pt x="1383110" y="411226"/>
                    <a:pt x="1383110" y="411493"/>
                    <a:pt x="1382843" y="411761"/>
                  </a:cubicBezTo>
                  <a:cubicBezTo>
                    <a:pt x="1382843" y="412029"/>
                    <a:pt x="1382575" y="412296"/>
                    <a:pt x="1382575" y="412296"/>
                  </a:cubicBezTo>
                  <a:cubicBezTo>
                    <a:pt x="1382575" y="412564"/>
                    <a:pt x="1382307" y="412832"/>
                    <a:pt x="1382307" y="413100"/>
                  </a:cubicBezTo>
                  <a:cubicBezTo>
                    <a:pt x="1382307" y="413367"/>
                    <a:pt x="1382040" y="413367"/>
                    <a:pt x="1382040" y="413635"/>
                  </a:cubicBezTo>
                  <a:cubicBezTo>
                    <a:pt x="1381772" y="413902"/>
                    <a:pt x="1381772" y="414170"/>
                    <a:pt x="1381504" y="414438"/>
                  </a:cubicBezTo>
                  <a:cubicBezTo>
                    <a:pt x="1381504" y="414438"/>
                    <a:pt x="1381237" y="414706"/>
                    <a:pt x="1381237" y="414706"/>
                  </a:cubicBezTo>
                  <a:cubicBezTo>
                    <a:pt x="1380969" y="414973"/>
                    <a:pt x="1380701" y="415241"/>
                    <a:pt x="1380434" y="415776"/>
                  </a:cubicBezTo>
                  <a:cubicBezTo>
                    <a:pt x="1380434" y="415776"/>
                    <a:pt x="1380166" y="416044"/>
                    <a:pt x="1380166" y="416044"/>
                  </a:cubicBezTo>
                  <a:cubicBezTo>
                    <a:pt x="1379898" y="416312"/>
                    <a:pt x="1379363" y="416579"/>
                    <a:pt x="1379095" y="417115"/>
                  </a:cubicBezTo>
                  <a:cubicBezTo>
                    <a:pt x="1378828" y="417382"/>
                    <a:pt x="1378292" y="417650"/>
                    <a:pt x="1377757" y="417918"/>
                  </a:cubicBezTo>
                  <a:cubicBezTo>
                    <a:pt x="1377489" y="417918"/>
                    <a:pt x="1377489" y="418185"/>
                    <a:pt x="1377222" y="418185"/>
                  </a:cubicBezTo>
                  <a:cubicBezTo>
                    <a:pt x="1376686" y="418721"/>
                    <a:pt x="1375883" y="418988"/>
                    <a:pt x="1375348" y="419256"/>
                  </a:cubicBezTo>
                  <a:lnTo>
                    <a:pt x="730235" y="794278"/>
                  </a:lnTo>
                  <a:cubicBezTo>
                    <a:pt x="728361" y="795349"/>
                    <a:pt x="726488" y="796151"/>
                    <a:pt x="724346" y="796955"/>
                  </a:cubicBezTo>
                  <a:cubicBezTo>
                    <a:pt x="713907" y="800970"/>
                    <a:pt x="700523" y="801505"/>
                    <a:pt x="689012" y="798828"/>
                  </a:cubicBezTo>
                  <a:cubicBezTo>
                    <a:pt x="684462" y="797758"/>
                    <a:pt x="680179" y="796151"/>
                    <a:pt x="676431" y="794011"/>
                  </a:cubicBezTo>
                  <a:lnTo>
                    <a:pt x="351733" y="606633"/>
                  </a:lnTo>
                  <a:lnTo>
                    <a:pt x="27036" y="419256"/>
                  </a:lnTo>
                  <a:cubicBezTo>
                    <a:pt x="26501" y="418988"/>
                    <a:pt x="25698" y="418453"/>
                    <a:pt x="25162" y="418185"/>
                  </a:cubicBezTo>
                  <a:cubicBezTo>
                    <a:pt x="25162" y="418185"/>
                    <a:pt x="25162" y="418185"/>
                    <a:pt x="24894" y="418185"/>
                  </a:cubicBezTo>
                  <a:cubicBezTo>
                    <a:pt x="24627" y="417918"/>
                    <a:pt x="24359" y="417918"/>
                    <a:pt x="24359" y="417650"/>
                  </a:cubicBezTo>
                  <a:cubicBezTo>
                    <a:pt x="24091" y="417382"/>
                    <a:pt x="23556" y="417115"/>
                    <a:pt x="23288" y="416847"/>
                  </a:cubicBezTo>
                  <a:cubicBezTo>
                    <a:pt x="23288" y="416847"/>
                    <a:pt x="23021" y="416579"/>
                    <a:pt x="23021" y="416579"/>
                  </a:cubicBezTo>
                  <a:cubicBezTo>
                    <a:pt x="22753" y="416312"/>
                    <a:pt x="22218" y="416044"/>
                    <a:pt x="21950" y="415508"/>
                  </a:cubicBezTo>
                  <a:cubicBezTo>
                    <a:pt x="21950" y="415508"/>
                    <a:pt x="21682" y="415241"/>
                    <a:pt x="21682" y="415241"/>
                  </a:cubicBezTo>
                  <a:cubicBezTo>
                    <a:pt x="21415" y="414973"/>
                    <a:pt x="21147" y="414438"/>
                    <a:pt x="20879" y="414170"/>
                  </a:cubicBezTo>
                  <a:cubicBezTo>
                    <a:pt x="20879" y="414170"/>
                    <a:pt x="20612" y="413902"/>
                    <a:pt x="20612" y="413902"/>
                  </a:cubicBezTo>
                  <a:cubicBezTo>
                    <a:pt x="20344" y="413635"/>
                    <a:pt x="20076" y="413367"/>
                    <a:pt x="19808" y="412832"/>
                  </a:cubicBezTo>
                  <a:cubicBezTo>
                    <a:pt x="19808" y="412564"/>
                    <a:pt x="19541" y="412564"/>
                    <a:pt x="19541" y="412296"/>
                  </a:cubicBezTo>
                  <a:cubicBezTo>
                    <a:pt x="19273" y="412029"/>
                    <a:pt x="19273" y="411761"/>
                    <a:pt x="19005" y="411493"/>
                  </a:cubicBezTo>
                  <a:cubicBezTo>
                    <a:pt x="19005" y="411226"/>
                    <a:pt x="19005" y="411226"/>
                    <a:pt x="18738" y="410958"/>
                  </a:cubicBezTo>
                  <a:cubicBezTo>
                    <a:pt x="18738" y="410690"/>
                    <a:pt x="18470" y="410423"/>
                    <a:pt x="18470" y="410155"/>
                  </a:cubicBezTo>
                  <a:cubicBezTo>
                    <a:pt x="18470" y="409887"/>
                    <a:pt x="18470" y="409620"/>
                    <a:pt x="18470" y="409620"/>
                  </a:cubicBezTo>
                  <a:cubicBezTo>
                    <a:pt x="18470" y="409352"/>
                    <a:pt x="18470" y="409084"/>
                    <a:pt x="18470" y="408816"/>
                  </a:cubicBezTo>
                  <a:cubicBezTo>
                    <a:pt x="18470" y="405337"/>
                    <a:pt x="21415" y="401589"/>
                    <a:pt x="26768" y="398645"/>
                  </a:cubicBezTo>
                  <a:close/>
                  <a:moveTo>
                    <a:pt x="1382843" y="1698238"/>
                  </a:moveTo>
                  <a:cubicBezTo>
                    <a:pt x="1382843" y="1701718"/>
                    <a:pt x="1379898" y="1705466"/>
                    <a:pt x="1374545" y="1708678"/>
                  </a:cubicBezTo>
                  <a:lnTo>
                    <a:pt x="729432" y="2083699"/>
                  </a:lnTo>
                  <a:cubicBezTo>
                    <a:pt x="714977" y="2091998"/>
                    <a:pt x="690351" y="2091998"/>
                    <a:pt x="675896" y="2083699"/>
                  </a:cubicBezTo>
                  <a:lnTo>
                    <a:pt x="26501" y="1708678"/>
                  </a:lnTo>
                  <a:cubicBezTo>
                    <a:pt x="21147" y="1705466"/>
                    <a:pt x="17935" y="1701718"/>
                    <a:pt x="17935" y="1698238"/>
                  </a:cubicBezTo>
                  <a:lnTo>
                    <a:pt x="18738" y="1435910"/>
                  </a:lnTo>
                  <a:lnTo>
                    <a:pt x="667866" y="1810664"/>
                  </a:lnTo>
                  <a:cubicBezTo>
                    <a:pt x="687942" y="1822175"/>
                    <a:pt x="719260" y="1822175"/>
                    <a:pt x="739336" y="1810664"/>
                  </a:cubicBezTo>
                  <a:lnTo>
                    <a:pt x="1383914" y="1436178"/>
                  </a:lnTo>
                  <a:lnTo>
                    <a:pt x="1382843" y="1698238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6" name="Google Shape;166;p3"/>
            <p:cNvSpPr/>
            <p:nvPr/>
          </p:nvSpPr>
          <p:spPr>
            <a:xfrm>
              <a:off x="4858508" y="5270575"/>
              <a:ext cx="582480" cy="480829"/>
            </a:xfrm>
            <a:custGeom>
              <a:rect b="b" l="l" r="r" t="t"/>
              <a:pathLst>
                <a:path extrusionOk="0" h="480829" w="582480">
                  <a:moveTo>
                    <a:pt x="571768" y="2482"/>
                  </a:moveTo>
                  <a:cubicBezTo>
                    <a:pt x="565076" y="-1265"/>
                    <a:pt x="556778" y="-730"/>
                    <a:pt x="548747" y="3821"/>
                  </a:cubicBezTo>
                  <a:lnTo>
                    <a:pt x="24359" y="306568"/>
                  </a:lnTo>
                  <a:cubicBezTo>
                    <a:pt x="10707" y="314599"/>
                    <a:pt x="0" y="333069"/>
                    <a:pt x="0" y="348862"/>
                  </a:cubicBezTo>
                  <a:lnTo>
                    <a:pt x="268" y="457808"/>
                  </a:lnTo>
                  <a:cubicBezTo>
                    <a:pt x="268" y="467177"/>
                    <a:pt x="4015" y="474673"/>
                    <a:pt x="10707" y="478420"/>
                  </a:cubicBezTo>
                  <a:cubicBezTo>
                    <a:pt x="13652" y="480026"/>
                    <a:pt x="16864" y="480829"/>
                    <a:pt x="20344" y="480829"/>
                  </a:cubicBezTo>
                  <a:cubicBezTo>
                    <a:pt x="24627" y="480829"/>
                    <a:pt x="29177" y="479491"/>
                    <a:pt x="33728" y="476814"/>
                  </a:cubicBezTo>
                  <a:lnTo>
                    <a:pt x="558116" y="174066"/>
                  </a:lnTo>
                  <a:cubicBezTo>
                    <a:pt x="571768" y="166036"/>
                    <a:pt x="582743" y="147566"/>
                    <a:pt x="582475" y="131772"/>
                  </a:cubicBezTo>
                  <a:lnTo>
                    <a:pt x="582207" y="22826"/>
                  </a:lnTo>
                  <a:cubicBezTo>
                    <a:pt x="582207" y="13725"/>
                    <a:pt x="578460" y="6230"/>
                    <a:pt x="571768" y="2482"/>
                  </a:cubicBezTo>
                  <a:close/>
                  <a:moveTo>
                    <a:pt x="549283" y="158808"/>
                  </a:moveTo>
                  <a:lnTo>
                    <a:pt x="24895" y="461556"/>
                  </a:lnTo>
                  <a:cubicBezTo>
                    <a:pt x="21950" y="463162"/>
                    <a:pt x="20076" y="463162"/>
                    <a:pt x="19541" y="462894"/>
                  </a:cubicBezTo>
                  <a:cubicBezTo>
                    <a:pt x="19006" y="462627"/>
                    <a:pt x="17935" y="460753"/>
                    <a:pt x="17935" y="457541"/>
                  </a:cubicBezTo>
                  <a:lnTo>
                    <a:pt x="17667" y="348594"/>
                  </a:lnTo>
                  <a:cubicBezTo>
                    <a:pt x="17667" y="338958"/>
                    <a:pt x="24895" y="326377"/>
                    <a:pt x="33193" y="321559"/>
                  </a:cubicBezTo>
                  <a:lnTo>
                    <a:pt x="557581" y="18811"/>
                  </a:lnTo>
                  <a:lnTo>
                    <a:pt x="557581" y="18811"/>
                  </a:lnTo>
                  <a:cubicBezTo>
                    <a:pt x="560525" y="17205"/>
                    <a:pt x="562399" y="16937"/>
                    <a:pt x="562934" y="17472"/>
                  </a:cubicBezTo>
                  <a:cubicBezTo>
                    <a:pt x="563470" y="17740"/>
                    <a:pt x="564273" y="19346"/>
                    <a:pt x="564273" y="22558"/>
                  </a:cubicBezTo>
                  <a:lnTo>
                    <a:pt x="564540" y="131505"/>
                  </a:lnTo>
                  <a:cubicBezTo>
                    <a:pt x="564808" y="141409"/>
                    <a:pt x="557581" y="153990"/>
                    <a:pt x="549283" y="15880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7" name="Google Shape;167;p3"/>
            <p:cNvSpPr/>
            <p:nvPr/>
          </p:nvSpPr>
          <p:spPr>
            <a:xfrm>
              <a:off x="5012157" y="5358375"/>
              <a:ext cx="369132" cy="247410"/>
            </a:xfrm>
            <a:custGeom>
              <a:rect b="b" l="l" r="r" t="t"/>
              <a:pathLst>
                <a:path extrusionOk="0" h="247410" w="369132">
                  <a:moveTo>
                    <a:pt x="359229" y="2482"/>
                  </a:moveTo>
                  <a:cubicBezTo>
                    <a:pt x="352804" y="-1265"/>
                    <a:pt x="344774" y="-730"/>
                    <a:pt x="337011" y="3820"/>
                  </a:cubicBezTo>
                  <a:lnTo>
                    <a:pt x="23288" y="185041"/>
                  </a:lnTo>
                  <a:cubicBezTo>
                    <a:pt x="10172" y="192536"/>
                    <a:pt x="0" y="210203"/>
                    <a:pt x="0" y="225193"/>
                  </a:cubicBezTo>
                  <a:cubicBezTo>
                    <a:pt x="0" y="234027"/>
                    <a:pt x="3748" y="241254"/>
                    <a:pt x="9904" y="245002"/>
                  </a:cubicBezTo>
                  <a:cubicBezTo>
                    <a:pt x="12849" y="246607"/>
                    <a:pt x="15793" y="247411"/>
                    <a:pt x="19273" y="247411"/>
                  </a:cubicBezTo>
                  <a:cubicBezTo>
                    <a:pt x="23556" y="247411"/>
                    <a:pt x="27839" y="246072"/>
                    <a:pt x="32122" y="243663"/>
                  </a:cubicBezTo>
                  <a:lnTo>
                    <a:pt x="345845" y="62443"/>
                  </a:lnTo>
                  <a:lnTo>
                    <a:pt x="345845" y="62443"/>
                  </a:lnTo>
                  <a:cubicBezTo>
                    <a:pt x="358961" y="54948"/>
                    <a:pt x="369133" y="37281"/>
                    <a:pt x="369133" y="22291"/>
                  </a:cubicBezTo>
                  <a:cubicBezTo>
                    <a:pt x="369133" y="13457"/>
                    <a:pt x="365385" y="6230"/>
                    <a:pt x="359229" y="2482"/>
                  </a:cubicBezTo>
                  <a:close/>
                  <a:moveTo>
                    <a:pt x="337011" y="47185"/>
                  </a:moveTo>
                  <a:lnTo>
                    <a:pt x="337011" y="47185"/>
                  </a:lnTo>
                  <a:lnTo>
                    <a:pt x="23288" y="228406"/>
                  </a:lnTo>
                  <a:cubicBezTo>
                    <a:pt x="20612" y="230011"/>
                    <a:pt x="19005" y="229744"/>
                    <a:pt x="18738" y="229744"/>
                  </a:cubicBezTo>
                  <a:cubicBezTo>
                    <a:pt x="18470" y="229744"/>
                    <a:pt x="17667" y="228406"/>
                    <a:pt x="17667" y="225193"/>
                  </a:cubicBezTo>
                  <a:cubicBezTo>
                    <a:pt x="17667" y="216360"/>
                    <a:pt x="24359" y="204850"/>
                    <a:pt x="32122" y="200299"/>
                  </a:cubicBezTo>
                  <a:lnTo>
                    <a:pt x="345845" y="19079"/>
                  </a:lnTo>
                  <a:cubicBezTo>
                    <a:pt x="347718" y="18008"/>
                    <a:pt x="349057" y="17740"/>
                    <a:pt x="349860" y="17740"/>
                  </a:cubicBezTo>
                  <a:cubicBezTo>
                    <a:pt x="350128" y="17740"/>
                    <a:pt x="350395" y="17740"/>
                    <a:pt x="350395" y="17740"/>
                  </a:cubicBezTo>
                  <a:cubicBezTo>
                    <a:pt x="350663" y="17740"/>
                    <a:pt x="351466" y="19079"/>
                    <a:pt x="351466" y="22291"/>
                  </a:cubicBezTo>
                  <a:cubicBezTo>
                    <a:pt x="351466" y="31124"/>
                    <a:pt x="344774" y="42634"/>
                    <a:pt x="337011" y="4718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8" name="Google Shape;168;p3"/>
            <p:cNvSpPr/>
            <p:nvPr/>
          </p:nvSpPr>
          <p:spPr>
            <a:xfrm>
              <a:off x="4924358" y="5591082"/>
              <a:ext cx="61834" cy="74127"/>
            </a:xfrm>
            <a:custGeom>
              <a:rect b="b" l="l" r="r" t="t"/>
              <a:pathLst>
                <a:path extrusionOk="0" h="74127" w="61834">
                  <a:moveTo>
                    <a:pt x="50592" y="2657"/>
                  </a:moveTo>
                  <a:cubicBezTo>
                    <a:pt x="43632" y="-1358"/>
                    <a:pt x="34799" y="-823"/>
                    <a:pt x="26233" y="4264"/>
                  </a:cubicBezTo>
                  <a:cubicBezTo>
                    <a:pt x="11510" y="12829"/>
                    <a:pt x="0" y="32905"/>
                    <a:pt x="0" y="49769"/>
                  </a:cubicBezTo>
                  <a:cubicBezTo>
                    <a:pt x="0" y="59673"/>
                    <a:pt x="4015" y="67436"/>
                    <a:pt x="10975" y="71451"/>
                  </a:cubicBezTo>
                  <a:cubicBezTo>
                    <a:pt x="13919" y="73325"/>
                    <a:pt x="17399" y="74128"/>
                    <a:pt x="21147" y="74128"/>
                  </a:cubicBezTo>
                  <a:cubicBezTo>
                    <a:pt x="25697" y="74128"/>
                    <a:pt x="30783" y="72790"/>
                    <a:pt x="35601" y="69845"/>
                  </a:cubicBezTo>
                  <a:cubicBezTo>
                    <a:pt x="50324" y="61280"/>
                    <a:pt x="61834" y="41204"/>
                    <a:pt x="61834" y="24340"/>
                  </a:cubicBezTo>
                  <a:cubicBezTo>
                    <a:pt x="61567" y="14436"/>
                    <a:pt x="57552" y="6672"/>
                    <a:pt x="50592" y="2657"/>
                  </a:cubicBezTo>
                  <a:close/>
                  <a:moveTo>
                    <a:pt x="26500" y="54588"/>
                  </a:moveTo>
                  <a:cubicBezTo>
                    <a:pt x="23288" y="56461"/>
                    <a:pt x="20879" y="56729"/>
                    <a:pt x="19808" y="56193"/>
                  </a:cubicBezTo>
                  <a:cubicBezTo>
                    <a:pt x="18738" y="55658"/>
                    <a:pt x="17935" y="53517"/>
                    <a:pt x="17667" y="49769"/>
                  </a:cubicBezTo>
                  <a:cubicBezTo>
                    <a:pt x="17667" y="39062"/>
                    <a:pt x="25697" y="24875"/>
                    <a:pt x="35066" y="19521"/>
                  </a:cubicBezTo>
                  <a:cubicBezTo>
                    <a:pt x="37207" y="18183"/>
                    <a:pt x="39081" y="17648"/>
                    <a:pt x="40420" y="17648"/>
                  </a:cubicBezTo>
                  <a:cubicBezTo>
                    <a:pt x="40955" y="17648"/>
                    <a:pt x="41491" y="17648"/>
                    <a:pt x="41758" y="17915"/>
                  </a:cubicBezTo>
                  <a:cubicBezTo>
                    <a:pt x="42829" y="18451"/>
                    <a:pt x="43632" y="20592"/>
                    <a:pt x="43632" y="24340"/>
                  </a:cubicBezTo>
                  <a:cubicBezTo>
                    <a:pt x="43900" y="35047"/>
                    <a:pt x="35869" y="49234"/>
                    <a:pt x="26500" y="5458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69" name="Google Shape;169;p3"/>
            <p:cNvSpPr/>
            <p:nvPr/>
          </p:nvSpPr>
          <p:spPr>
            <a:xfrm>
              <a:off x="4858508" y="5604374"/>
              <a:ext cx="582480" cy="480829"/>
            </a:xfrm>
            <a:custGeom>
              <a:rect b="b" l="l" r="r" t="t"/>
              <a:pathLst>
                <a:path extrusionOk="0" h="480829" w="582480">
                  <a:moveTo>
                    <a:pt x="571768" y="2483"/>
                  </a:moveTo>
                  <a:cubicBezTo>
                    <a:pt x="565076" y="-1265"/>
                    <a:pt x="556778" y="-730"/>
                    <a:pt x="548747" y="3821"/>
                  </a:cubicBezTo>
                  <a:lnTo>
                    <a:pt x="24359" y="306568"/>
                  </a:lnTo>
                  <a:cubicBezTo>
                    <a:pt x="10707" y="314599"/>
                    <a:pt x="0" y="333069"/>
                    <a:pt x="0" y="348862"/>
                  </a:cubicBezTo>
                  <a:lnTo>
                    <a:pt x="268" y="457808"/>
                  </a:lnTo>
                  <a:cubicBezTo>
                    <a:pt x="268" y="467177"/>
                    <a:pt x="4015" y="474672"/>
                    <a:pt x="10707" y="478420"/>
                  </a:cubicBezTo>
                  <a:cubicBezTo>
                    <a:pt x="13652" y="480026"/>
                    <a:pt x="16864" y="480829"/>
                    <a:pt x="20344" y="480829"/>
                  </a:cubicBezTo>
                  <a:cubicBezTo>
                    <a:pt x="24627" y="480829"/>
                    <a:pt x="29177" y="479491"/>
                    <a:pt x="33728" y="476814"/>
                  </a:cubicBezTo>
                  <a:lnTo>
                    <a:pt x="558116" y="174066"/>
                  </a:lnTo>
                  <a:cubicBezTo>
                    <a:pt x="571768" y="166036"/>
                    <a:pt x="582743" y="147566"/>
                    <a:pt x="582475" y="131772"/>
                  </a:cubicBezTo>
                  <a:lnTo>
                    <a:pt x="582207" y="22826"/>
                  </a:lnTo>
                  <a:cubicBezTo>
                    <a:pt x="582207" y="13725"/>
                    <a:pt x="578460" y="6230"/>
                    <a:pt x="571768" y="2483"/>
                  </a:cubicBezTo>
                  <a:close/>
                  <a:moveTo>
                    <a:pt x="549283" y="159076"/>
                  </a:moveTo>
                  <a:lnTo>
                    <a:pt x="24895" y="461824"/>
                  </a:lnTo>
                  <a:cubicBezTo>
                    <a:pt x="21950" y="463430"/>
                    <a:pt x="20076" y="463430"/>
                    <a:pt x="19541" y="463162"/>
                  </a:cubicBezTo>
                  <a:cubicBezTo>
                    <a:pt x="19006" y="462895"/>
                    <a:pt x="17935" y="461020"/>
                    <a:pt x="17935" y="457808"/>
                  </a:cubicBezTo>
                  <a:lnTo>
                    <a:pt x="17667" y="348862"/>
                  </a:lnTo>
                  <a:cubicBezTo>
                    <a:pt x="17667" y="339225"/>
                    <a:pt x="24895" y="326644"/>
                    <a:pt x="33193" y="321826"/>
                  </a:cubicBezTo>
                  <a:lnTo>
                    <a:pt x="557581" y="19079"/>
                  </a:lnTo>
                  <a:lnTo>
                    <a:pt x="557581" y="19079"/>
                  </a:lnTo>
                  <a:cubicBezTo>
                    <a:pt x="560525" y="17472"/>
                    <a:pt x="562399" y="17472"/>
                    <a:pt x="562934" y="17740"/>
                  </a:cubicBezTo>
                  <a:cubicBezTo>
                    <a:pt x="563470" y="18008"/>
                    <a:pt x="564273" y="19614"/>
                    <a:pt x="564273" y="22826"/>
                  </a:cubicBezTo>
                  <a:lnTo>
                    <a:pt x="564540" y="131772"/>
                  </a:lnTo>
                  <a:cubicBezTo>
                    <a:pt x="564808" y="141409"/>
                    <a:pt x="557581" y="154258"/>
                    <a:pt x="549283" y="15907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0" name="Google Shape;170;p3"/>
            <p:cNvSpPr/>
            <p:nvPr/>
          </p:nvSpPr>
          <p:spPr>
            <a:xfrm>
              <a:off x="5012157" y="5692173"/>
              <a:ext cx="369132" cy="247410"/>
            </a:xfrm>
            <a:custGeom>
              <a:rect b="b" l="l" r="r" t="t"/>
              <a:pathLst>
                <a:path extrusionOk="0" h="247410" w="369132">
                  <a:moveTo>
                    <a:pt x="359229" y="2482"/>
                  </a:moveTo>
                  <a:cubicBezTo>
                    <a:pt x="352804" y="-1265"/>
                    <a:pt x="344774" y="-730"/>
                    <a:pt x="337011" y="3820"/>
                  </a:cubicBezTo>
                  <a:lnTo>
                    <a:pt x="23288" y="185041"/>
                  </a:lnTo>
                  <a:cubicBezTo>
                    <a:pt x="10172" y="192536"/>
                    <a:pt x="0" y="210203"/>
                    <a:pt x="0" y="225194"/>
                  </a:cubicBezTo>
                  <a:cubicBezTo>
                    <a:pt x="0" y="234027"/>
                    <a:pt x="3748" y="241254"/>
                    <a:pt x="9904" y="245002"/>
                  </a:cubicBezTo>
                  <a:cubicBezTo>
                    <a:pt x="12849" y="246608"/>
                    <a:pt x="15793" y="247411"/>
                    <a:pt x="19273" y="247411"/>
                  </a:cubicBezTo>
                  <a:cubicBezTo>
                    <a:pt x="23556" y="247411"/>
                    <a:pt x="27839" y="246072"/>
                    <a:pt x="32122" y="243663"/>
                  </a:cubicBezTo>
                  <a:lnTo>
                    <a:pt x="345845" y="62443"/>
                  </a:lnTo>
                  <a:cubicBezTo>
                    <a:pt x="358961" y="54948"/>
                    <a:pt x="369133" y="37281"/>
                    <a:pt x="369133" y="22291"/>
                  </a:cubicBezTo>
                  <a:cubicBezTo>
                    <a:pt x="369133" y="13457"/>
                    <a:pt x="365385" y="6230"/>
                    <a:pt x="359229" y="2482"/>
                  </a:cubicBezTo>
                  <a:close/>
                  <a:moveTo>
                    <a:pt x="337011" y="47185"/>
                  </a:moveTo>
                  <a:lnTo>
                    <a:pt x="23288" y="228406"/>
                  </a:lnTo>
                  <a:cubicBezTo>
                    <a:pt x="20612" y="230011"/>
                    <a:pt x="19005" y="229744"/>
                    <a:pt x="18738" y="229744"/>
                  </a:cubicBezTo>
                  <a:cubicBezTo>
                    <a:pt x="18470" y="229744"/>
                    <a:pt x="17667" y="228406"/>
                    <a:pt x="17667" y="225194"/>
                  </a:cubicBezTo>
                  <a:cubicBezTo>
                    <a:pt x="17667" y="216360"/>
                    <a:pt x="24359" y="204850"/>
                    <a:pt x="32122" y="200299"/>
                  </a:cubicBezTo>
                  <a:lnTo>
                    <a:pt x="345845" y="19079"/>
                  </a:lnTo>
                  <a:cubicBezTo>
                    <a:pt x="347718" y="18008"/>
                    <a:pt x="349057" y="17740"/>
                    <a:pt x="349860" y="17740"/>
                  </a:cubicBezTo>
                  <a:cubicBezTo>
                    <a:pt x="350128" y="17740"/>
                    <a:pt x="350395" y="17740"/>
                    <a:pt x="350395" y="17740"/>
                  </a:cubicBezTo>
                  <a:cubicBezTo>
                    <a:pt x="350663" y="17740"/>
                    <a:pt x="351466" y="19079"/>
                    <a:pt x="351466" y="22291"/>
                  </a:cubicBezTo>
                  <a:cubicBezTo>
                    <a:pt x="351466" y="31125"/>
                    <a:pt x="344774" y="42634"/>
                    <a:pt x="337011" y="4718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1" name="Google Shape;171;p3"/>
            <p:cNvSpPr/>
            <p:nvPr/>
          </p:nvSpPr>
          <p:spPr>
            <a:xfrm>
              <a:off x="4924358" y="5924881"/>
              <a:ext cx="61834" cy="74128"/>
            </a:xfrm>
            <a:custGeom>
              <a:rect b="b" l="l" r="r" t="t"/>
              <a:pathLst>
                <a:path extrusionOk="0" h="74128" w="61834">
                  <a:moveTo>
                    <a:pt x="50592" y="2657"/>
                  </a:moveTo>
                  <a:cubicBezTo>
                    <a:pt x="43632" y="-1358"/>
                    <a:pt x="34799" y="-822"/>
                    <a:pt x="26233" y="4263"/>
                  </a:cubicBezTo>
                  <a:lnTo>
                    <a:pt x="26233" y="4263"/>
                  </a:lnTo>
                  <a:cubicBezTo>
                    <a:pt x="11510" y="12829"/>
                    <a:pt x="0" y="32905"/>
                    <a:pt x="0" y="49769"/>
                  </a:cubicBezTo>
                  <a:cubicBezTo>
                    <a:pt x="0" y="59673"/>
                    <a:pt x="4015" y="67436"/>
                    <a:pt x="10975" y="71452"/>
                  </a:cubicBezTo>
                  <a:cubicBezTo>
                    <a:pt x="13919" y="73325"/>
                    <a:pt x="17399" y="74128"/>
                    <a:pt x="21147" y="74128"/>
                  </a:cubicBezTo>
                  <a:cubicBezTo>
                    <a:pt x="25697" y="74128"/>
                    <a:pt x="30783" y="72790"/>
                    <a:pt x="35601" y="69845"/>
                  </a:cubicBezTo>
                  <a:cubicBezTo>
                    <a:pt x="50324" y="61280"/>
                    <a:pt x="61834" y="41203"/>
                    <a:pt x="61834" y="24339"/>
                  </a:cubicBezTo>
                  <a:cubicBezTo>
                    <a:pt x="61567" y="14703"/>
                    <a:pt x="57552" y="6672"/>
                    <a:pt x="50592" y="2657"/>
                  </a:cubicBezTo>
                  <a:close/>
                  <a:moveTo>
                    <a:pt x="26500" y="54855"/>
                  </a:moveTo>
                  <a:cubicBezTo>
                    <a:pt x="23288" y="56729"/>
                    <a:pt x="20879" y="56996"/>
                    <a:pt x="19808" y="56461"/>
                  </a:cubicBezTo>
                  <a:cubicBezTo>
                    <a:pt x="18738" y="55926"/>
                    <a:pt x="17935" y="53784"/>
                    <a:pt x="17667" y="50037"/>
                  </a:cubicBezTo>
                  <a:cubicBezTo>
                    <a:pt x="17667" y="39330"/>
                    <a:pt x="25697" y="25143"/>
                    <a:pt x="35066" y="19789"/>
                  </a:cubicBezTo>
                  <a:cubicBezTo>
                    <a:pt x="38278" y="17915"/>
                    <a:pt x="40687" y="17647"/>
                    <a:pt x="41758" y="18183"/>
                  </a:cubicBezTo>
                  <a:cubicBezTo>
                    <a:pt x="42829" y="18718"/>
                    <a:pt x="43632" y="20859"/>
                    <a:pt x="43632" y="24607"/>
                  </a:cubicBezTo>
                  <a:cubicBezTo>
                    <a:pt x="43900" y="35315"/>
                    <a:pt x="35869" y="49234"/>
                    <a:pt x="26500" y="5485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2" name="Google Shape;172;p3"/>
            <p:cNvSpPr/>
            <p:nvPr/>
          </p:nvSpPr>
          <p:spPr>
            <a:xfrm>
              <a:off x="4858508" y="5939511"/>
              <a:ext cx="582480" cy="480829"/>
            </a:xfrm>
            <a:custGeom>
              <a:rect b="b" l="l" r="r" t="t"/>
              <a:pathLst>
                <a:path extrusionOk="0" h="480829" w="582480">
                  <a:moveTo>
                    <a:pt x="571768" y="2482"/>
                  </a:moveTo>
                  <a:cubicBezTo>
                    <a:pt x="565076" y="-1266"/>
                    <a:pt x="556778" y="-730"/>
                    <a:pt x="548747" y="3821"/>
                  </a:cubicBezTo>
                  <a:lnTo>
                    <a:pt x="24359" y="306568"/>
                  </a:lnTo>
                  <a:cubicBezTo>
                    <a:pt x="10707" y="314599"/>
                    <a:pt x="0" y="333069"/>
                    <a:pt x="0" y="348862"/>
                  </a:cubicBezTo>
                  <a:lnTo>
                    <a:pt x="268" y="457808"/>
                  </a:lnTo>
                  <a:cubicBezTo>
                    <a:pt x="268" y="467177"/>
                    <a:pt x="4015" y="474672"/>
                    <a:pt x="10707" y="478420"/>
                  </a:cubicBezTo>
                  <a:cubicBezTo>
                    <a:pt x="13652" y="480026"/>
                    <a:pt x="16864" y="480829"/>
                    <a:pt x="20344" y="480829"/>
                  </a:cubicBezTo>
                  <a:cubicBezTo>
                    <a:pt x="24627" y="480829"/>
                    <a:pt x="29177" y="479491"/>
                    <a:pt x="33728" y="476814"/>
                  </a:cubicBezTo>
                  <a:lnTo>
                    <a:pt x="558116" y="174066"/>
                  </a:lnTo>
                  <a:cubicBezTo>
                    <a:pt x="571768" y="166035"/>
                    <a:pt x="582743" y="147566"/>
                    <a:pt x="582475" y="131773"/>
                  </a:cubicBezTo>
                  <a:lnTo>
                    <a:pt x="582207" y="22826"/>
                  </a:lnTo>
                  <a:cubicBezTo>
                    <a:pt x="582207" y="13725"/>
                    <a:pt x="578460" y="6230"/>
                    <a:pt x="571768" y="2482"/>
                  </a:cubicBezTo>
                  <a:close/>
                  <a:moveTo>
                    <a:pt x="549283" y="158808"/>
                  </a:moveTo>
                  <a:lnTo>
                    <a:pt x="24895" y="461556"/>
                  </a:lnTo>
                  <a:cubicBezTo>
                    <a:pt x="21950" y="463162"/>
                    <a:pt x="20076" y="463162"/>
                    <a:pt x="19541" y="462895"/>
                  </a:cubicBezTo>
                  <a:cubicBezTo>
                    <a:pt x="19006" y="462627"/>
                    <a:pt x="17935" y="460753"/>
                    <a:pt x="17935" y="457541"/>
                  </a:cubicBezTo>
                  <a:lnTo>
                    <a:pt x="17667" y="348595"/>
                  </a:lnTo>
                  <a:cubicBezTo>
                    <a:pt x="17667" y="338958"/>
                    <a:pt x="24895" y="326377"/>
                    <a:pt x="33193" y="321559"/>
                  </a:cubicBezTo>
                  <a:lnTo>
                    <a:pt x="557581" y="18811"/>
                  </a:lnTo>
                  <a:lnTo>
                    <a:pt x="557581" y="18811"/>
                  </a:lnTo>
                  <a:cubicBezTo>
                    <a:pt x="559722" y="17740"/>
                    <a:pt x="561061" y="17205"/>
                    <a:pt x="562131" y="17205"/>
                  </a:cubicBezTo>
                  <a:cubicBezTo>
                    <a:pt x="562399" y="17205"/>
                    <a:pt x="562934" y="17205"/>
                    <a:pt x="562934" y="17472"/>
                  </a:cubicBezTo>
                  <a:cubicBezTo>
                    <a:pt x="563470" y="17740"/>
                    <a:pt x="564273" y="19346"/>
                    <a:pt x="564273" y="22558"/>
                  </a:cubicBezTo>
                  <a:lnTo>
                    <a:pt x="564540" y="131505"/>
                  </a:lnTo>
                  <a:cubicBezTo>
                    <a:pt x="564808" y="141409"/>
                    <a:pt x="557581" y="153990"/>
                    <a:pt x="549283" y="15880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3" name="Google Shape;173;p3"/>
            <p:cNvSpPr/>
            <p:nvPr/>
          </p:nvSpPr>
          <p:spPr>
            <a:xfrm>
              <a:off x="5012157" y="6027311"/>
              <a:ext cx="369132" cy="247411"/>
            </a:xfrm>
            <a:custGeom>
              <a:rect b="b" l="l" r="r" t="t"/>
              <a:pathLst>
                <a:path extrusionOk="0" h="247411" w="369132">
                  <a:moveTo>
                    <a:pt x="359229" y="2483"/>
                  </a:moveTo>
                  <a:cubicBezTo>
                    <a:pt x="352804" y="-1265"/>
                    <a:pt x="344774" y="-730"/>
                    <a:pt x="337011" y="3821"/>
                  </a:cubicBezTo>
                  <a:lnTo>
                    <a:pt x="23288" y="185041"/>
                  </a:lnTo>
                  <a:cubicBezTo>
                    <a:pt x="10172" y="192536"/>
                    <a:pt x="0" y="210203"/>
                    <a:pt x="0" y="225193"/>
                  </a:cubicBezTo>
                  <a:cubicBezTo>
                    <a:pt x="0" y="234027"/>
                    <a:pt x="3748" y="241254"/>
                    <a:pt x="9904" y="245002"/>
                  </a:cubicBezTo>
                  <a:cubicBezTo>
                    <a:pt x="12849" y="246608"/>
                    <a:pt x="15793" y="247411"/>
                    <a:pt x="19273" y="247411"/>
                  </a:cubicBezTo>
                  <a:cubicBezTo>
                    <a:pt x="23556" y="247411"/>
                    <a:pt x="27839" y="246073"/>
                    <a:pt x="32122" y="243663"/>
                  </a:cubicBezTo>
                  <a:lnTo>
                    <a:pt x="345845" y="62443"/>
                  </a:lnTo>
                  <a:cubicBezTo>
                    <a:pt x="358961" y="54948"/>
                    <a:pt x="369133" y="37281"/>
                    <a:pt x="369133" y="22291"/>
                  </a:cubicBezTo>
                  <a:cubicBezTo>
                    <a:pt x="369133" y="13457"/>
                    <a:pt x="365385" y="6230"/>
                    <a:pt x="359229" y="2483"/>
                  </a:cubicBezTo>
                  <a:close/>
                  <a:moveTo>
                    <a:pt x="337011" y="47185"/>
                  </a:moveTo>
                  <a:lnTo>
                    <a:pt x="23288" y="228405"/>
                  </a:lnTo>
                  <a:cubicBezTo>
                    <a:pt x="20612" y="230012"/>
                    <a:pt x="19005" y="229744"/>
                    <a:pt x="18738" y="229744"/>
                  </a:cubicBezTo>
                  <a:cubicBezTo>
                    <a:pt x="18470" y="229744"/>
                    <a:pt x="17667" y="228405"/>
                    <a:pt x="17667" y="225193"/>
                  </a:cubicBezTo>
                  <a:cubicBezTo>
                    <a:pt x="17667" y="216360"/>
                    <a:pt x="24359" y="204849"/>
                    <a:pt x="32122" y="200299"/>
                  </a:cubicBezTo>
                  <a:lnTo>
                    <a:pt x="345845" y="19079"/>
                  </a:lnTo>
                  <a:cubicBezTo>
                    <a:pt x="347718" y="18008"/>
                    <a:pt x="349057" y="17740"/>
                    <a:pt x="349860" y="17740"/>
                  </a:cubicBezTo>
                  <a:cubicBezTo>
                    <a:pt x="350128" y="17740"/>
                    <a:pt x="350395" y="17740"/>
                    <a:pt x="350395" y="17740"/>
                  </a:cubicBezTo>
                  <a:cubicBezTo>
                    <a:pt x="350663" y="17740"/>
                    <a:pt x="351466" y="19079"/>
                    <a:pt x="351466" y="22291"/>
                  </a:cubicBezTo>
                  <a:cubicBezTo>
                    <a:pt x="351466" y="31124"/>
                    <a:pt x="344774" y="42635"/>
                    <a:pt x="337011" y="4718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4" name="Google Shape;174;p3"/>
            <p:cNvSpPr/>
            <p:nvPr/>
          </p:nvSpPr>
          <p:spPr>
            <a:xfrm>
              <a:off x="4924358" y="6260019"/>
              <a:ext cx="61834" cy="74128"/>
            </a:xfrm>
            <a:custGeom>
              <a:rect b="b" l="l" r="r" t="t"/>
              <a:pathLst>
                <a:path extrusionOk="0" h="74128" w="61834">
                  <a:moveTo>
                    <a:pt x="50592" y="2657"/>
                  </a:moveTo>
                  <a:cubicBezTo>
                    <a:pt x="43632" y="-1358"/>
                    <a:pt x="34799" y="-823"/>
                    <a:pt x="26233" y="4263"/>
                  </a:cubicBezTo>
                  <a:lnTo>
                    <a:pt x="26233" y="4263"/>
                  </a:lnTo>
                  <a:cubicBezTo>
                    <a:pt x="11510" y="12829"/>
                    <a:pt x="0" y="32905"/>
                    <a:pt x="0" y="49769"/>
                  </a:cubicBezTo>
                  <a:cubicBezTo>
                    <a:pt x="0" y="59673"/>
                    <a:pt x="4015" y="67436"/>
                    <a:pt x="10975" y="71451"/>
                  </a:cubicBezTo>
                  <a:cubicBezTo>
                    <a:pt x="13919" y="73325"/>
                    <a:pt x="17399" y="74128"/>
                    <a:pt x="21147" y="74128"/>
                  </a:cubicBezTo>
                  <a:cubicBezTo>
                    <a:pt x="25697" y="74128"/>
                    <a:pt x="30783" y="72790"/>
                    <a:pt x="35601" y="69845"/>
                  </a:cubicBezTo>
                  <a:cubicBezTo>
                    <a:pt x="50324" y="61279"/>
                    <a:pt x="61834" y="41203"/>
                    <a:pt x="61834" y="24339"/>
                  </a:cubicBezTo>
                  <a:cubicBezTo>
                    <a:pt x="61567" y="14703"/>
                    <a:pt x="57552" y="6672"/>
                    <a:pt x="50592" y="2657"/>
                  </a:cubicBezTo>
                  <a:close/>
                  <a:moveTo>
                    <a:pt x="26500" y="54855"/>
                  </a:moveTo>
                  <a:cubicBezTo>
                    <a:pt x="23288" y="56729"/>
                    <a:pt x="20879" y="56996"/>
                    <a:pt x="19808" y="56461"/>
                  </a:cubicBezTo>
                  <a:cubicBezTo>
                    <a:pt x="18738" y="55926"/>
                    <a:pt x="17935" y="53784"/>
                    <a:pt x="17667" y="50037"/>
                  </a:cubicBezTo>
                  <a:cubicBezTo>
                    <a:pt x="17667" y="39329"/>
                    <a:pt x="25697" y="25142"/>
                    <a:pt x="35066" y="19789"/>
                  </a:cubicBezTo>
                  <a:cubicBezTo>
                    <a:pt x="38278" y="17915"/>
                    <a:pt x="40687" y="17647"/>
                    <a:pt x="41758" y="18182"/>
                  </a:cubicBezTo>
                  <a:cubicBezTo>
                    <a:pt x="42829" y="18718"/>
                    <a:pt x="43632" y="20859"/>
                    <a:pt x="43632" y="24607"/>
                  </a:cubicBezTo>
                  <a:cubicBezTo>
                    <a:pt x="43900" y="35314"/>
                    <a:pt x="35869" y="49234"/>
                    <a:pt x="26500" y="5485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5" name="Google Shape;175;p3"/>
            <p:cNvSpPr/>
            <p:nvPr/>
          </p:nvSpPr>
          <p:spPr>
            <a:xfrm>
              <a:off x="5012157" y="6358968"/>
              <a:ext cx="369132" cy="247410"/>
            </a:xfrm>
            <a:custGeom>
              <a:rect b="b" l="l" r="r" t="t"/>
              <a:pathLst>
                <a:path extrusionOk="0" h="247410" w="369132">
                  <a:moveTo>
                    <a:pt x="359229" y="2482"/>
                  </a:moveTo>
                  <a:cubicBezTo>
                    <a:pt x="352804" y="-1265"/>
                    <a:pt x="344774" y="-730"/>
                    <a:pt x="337011" y="3820"/>
                  </a:cubicBezTo>
                  <a:lnTo>
                    <a:pt x="23288" y="185041"/>
                  </a:lnTo>
                  <a:cubicBezTo>
                    <a:pt x="10172" y="192536"/>
                    <a:pt x="0" y="210203"/>
                    <a:pt x="0" y="225193"/>
                  </a:cubicBezTo>
                  <a:cubicBezTo>
                    <a:pt x="0" y="234027"/>
                    <a:pt x="3748" y="241254"/>
                    <a:pt x="9904" y="245002"/>
                  </a:cubicBezTo>
                  <a:cubicBezTo>
                    <a:pt x="12849" y="246607"/>
                    <a:pt x="15793" y="247411"/>
                    <a:pt x="19273" y="247411"/>
                  </a:cubicBezTo>
                  <a:cubicBezTo>
                    <a:pt x="23556" y="247411"/>
                    <a:pt x="27839" y="246072"/>
                    <a:pt x="32122" y="243663"/>
                  </a:cubicBezTo>
                  <a:lnTo>
                    <a:pt x="345845" y="62442"/>
                  </a:lnTo>
                  <a:cubicBezTo>
                    <a:pt x="358961" y="54948"/>
                    <a:pt x="369133" y="37281"/>
                    <a:pt x="369133" y="22290"/>
                  </a:cubicBezTo>
                  <a:cubicBezTo>
                    <a:pt x="369133" y="13457"/>
                    <a:pt x="365385" y="6229"/>
                    <a:pt x="359229" y="2482"/>
                  </a:cubicBezTo>
                  <a:close/>
                  <a:moveTo>
                    <a:pt x="337011" y="47185"/>
                  </a:moveTo>
                  <a:lnTo>
                    <a:pt x="23288" y="228405"/>
                  </a:lnTo>
                  <a:cubicBezTo>
                    <a:pt x="20612" y="230011"/>
                    <a:pt x="19005" y="229743"/>
                    <a:pt x="18738" y="229743"/>
                  </a:cubicBezTo>
                  <a:cubicBezTo>
                    <a:pt x="18470" y="229743"/>
                    <a:pt x="17667" y="228405"/>
                    <a:pt x="17667" y="225193"/>
                  </a:cubicBezTo>
                  <a:cubicBezTo>
                    <a:pt x="17667" y="216359"/>
                    <a:pt x="24359" y="204850"/>
                    <a:pt x="32122" y="200298"/>
                  </a:cubicBezTo>
                  <a:lnTo>
                    <a:pt x="345845" y="19078"/>
                  </a:lnTo>
                  <a:cubicBezTo>
                    <a:pt x="347718" y="18008"/>
                    <a:pt x="349057" y="17740"/>
                    <a:pt x="349860" y="17740"/>
                  </a:cubicBezTo>
                  <a:cubicBezTo>
                    <a:pt x="350128" y="17740"/>
                    <a:pt x="350395" y="17740"/>
                    <a:pt x="350395" y="17740"/>
                  </a:cubicBezTo>
                  <a:cubicBezTo>
                    <a:pt x="350663" y="17740"/>
                    <a:pt x="351466" y="19078"/>
                    <a:pt x="351466" y="22290"/>
                  </a:cubicBezTo>
                  <a:cubicBezTo>
                    <a:pt x="351466" y="31124"/>
                    <a:pt x="344774" y="42634"/>
                    <a:pt x="337011" y="4718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6" name="Google Shape;176;p3"/>
            <p:cNvSpPr/>
            <p:nvPr/>
          </p:nvSpPr>
          <p:spPr>
            <a:xfrm>
              <a:off x="4858508" y="6271169"/>
              <a:ext cx="582480" cy="480828"/>
            </a:xfrm>
            <a:custGeom>
              <a:rect b="b" l="l" r="r" t="t"/>
              <a:pathLst>
                <a:path extrusionOk="0" h="480828" w="582480">
                  <a:moveTo>
                    <a:pt x="571768" y="2482"/>
                  </a:moveTo>
                  <a:cubicBezTo>
                    <a:pt x="565076" y="-1265"/>
                    <a:pt x="556778" y="-730"/>
                    <a:pt x="548747" y="3820"/>
                  </a:cubicBezTo>
                  <a:lnTo>
                    <a:pt x="24359" y="306569"/>
                  </a:lnTo>
                  <a:cubicBezTo>
                    <a:pt x="10707" y="314599"/>
                    <a:pt x="0" y="333069"/>
                    <a:pt x="0" y="348862"/>
                  </a:cubicBezTo>
                  <a:lnTo>
                    <a:pt x="268" y="457809"/>
                  </a:lnTo>
                  <a:cubicBezTo>
                    <a:pt x="268" y="467177"/>
                    <a:pt x="4015" y="474673"/>
                    <a:pt x="10707" y="478420"/>
                  </a:cubicBezTo>
                  <a:cubicBezTo>
                    <a:pt x="13652" y="480026"/>
                    <a:pt x="16864" y="480829"/>
                    <a:pt x="20344" y="480829"/>
                  </a:cubicBezTo>
                  <a:cubicBezTo>
                    <a:pt x="24627" y="480829"/>
                    <a:pt x="29177" y="479490"/>
                    <a:pt x="33728" y="476814"/>
                  </a:cubicBezTo>
                  <a:lnTo>
                    <a:pt x="558116" y="174066"/>
                  </a:lnTo>
                  <a:cubicBezTo>
                    <a:pt x="571768" y="166036"/>
                    <a:pt x="582743" y="147565"/>
                    <a:pt x="582475" y="131772"/>
                  </a:cubicBezTo>
                  <a:lnTo>
                    <a:pt x="582207" y="22826"/>
                  </a:lnTo>
                  <a:cubicBezTo>
                    <a:pt x="582207" y="13725"/>
                    <a:pt x="578460" y="6230"/>
                    <a:pt x="571768" y="2482"/>
                  </a:cubicBezTo>
                  <a:close/>
                  <a:moveTo>
                    <a:pt x="549283" y="159076"/>
                  </a:moveTo>
                  <a:lnTo>
                    <a:pt x="24895" y="461824"/>
                  </a:lnTo>
                  <a:cubicBezTo>
                    <a:pt x="21950" y="463429"/>
                    <a:pt x="20076" y="463429"/>
                    <a:pt x="19541" y="463162"/>
                  </a:cubicBezTo>
                  <a:cubicBezTo>
                    <a:pt x="19006" y="462894"/>
                    <a:pt x="17935" y="461021"/>
                    <a:pt x="17935" y="457809"/>
                  </a:cubicBezTo>
                  <a:lnTo>
                    <a:pt x="17667" y="348862"/>
                  </a:lnTo>
                  <a:cubicBezTo>
                    <a:pt x="17667" y="339226"/>
                    <a:pt x="24895" y="326645"/>
                    <a:pt x="33193" y="321826"/>
                  </a:cubicBezTo>
                  <a:lnTo>
                    <a:pt x="557581" y="19346"/>
                  </a:lnTo>
                  <a:lnTo>
                    <a:pt x="557581" y="19346"/>
                  </a:lnTo>
                  <a:cubicBezTo>
                    <a:pt x="559722" y="18276"/>
                    <a:pt x="561061" y="17740"/>
                    <a:pt x="562131" y="17740"/>
                  </a:cubicBezTo>
                  <a:cubicBezTo>
                    <a:pt x="562399" y="17740"/>
                    <a:pt x="562934" y="17740"/>
                    <a:pt x="562934" y="18008"/>
                  </a:cubicBezTo>
                  <a:cubicBezTo>
                    <a:pt x="563470" y="18276"/>
                    <a:pt x="564273" y="19881"/>
                    <a:pt x="564273" y="23093"/>
                  </a:cubicBezTo>
                  <a:lnTo>
                    <a:pt x="564540" y="132040"/>
                  </a:lnTo>
                  <a:cubicBezTo>
                    <a:pt x="564808" y="141409"/>
                    <a:pt x="557581" y="154257"/>
                    <a:pt x="549283" y="15907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77" name="Google Shape;177;p3"/>
            <p:cNvSpPr/>
            <p:nvPr/>
          </p:nvSpPr>
          <p:spPr>
            <a:xfrm>
              <a:off x="4924358" y="6591676"/>
              <a:ext cx="61834" cy="74127"/>
            </a:xfrm>
            <a:custGeom>
              <a:rect b="b" l="l" r="r" t="t"/>
              <a:pathLst>
                <a:path extrusionOk="0" h="74127" w="61834">
                  <a:moveTo>
                    <a:pt x="50592" y="2657"/>
                  </a:moveTo>
                  <a:cubicBezTo>
                    <a:pt x="43632" y="-1358"/>
                    <a:pt x="34799" y="-823"/>
                    <a:pt x="26233" y="4264"/>
                  </a:cubicBezTo>
                  <a:lnTo>
                    <a:pt x="26233" y="4264"/>
                  </a:lnTo>
                  <a:cubicBezTo>
                    <a:pt x="11510" y="12829"/>
                    <a:pt x="0" y="32905"/>
                    <a:pt x="0" y="49769"/>
                  </a:cubicBezTo>
                  <a:cubicBezTo>
                    <a:pt x="0" y="59673"/>
                    <a:pt x="4015" y="67436"/>
                    <a:pt x="10975" y="71451"/>
                  </a:cubicBezTo>
                  <a:cubicBezTo>
                    <a:pt x="13919" y="73325"/>
                    <a:pt x="17399" y="74128"/>
                    <a:pt x="21147" y="74128"/>
                  </a:cubicBezTo>
                  <a:cubicBezTo>
                    <a:pt x="25697" y="74128"/>
                    <a:pt x="30783" y="72790"/>
                    <a:pt x="35601" y="69845"/>
                  </a:cubicBezTo>
                  <a:cubicBezTo>
                    <a:pt x="50324" y="61279"/>
                    <a:pt x="61834" y="41203"/>
                    <a:pt x="61834" y="24340"/>
                  </a:cubicBezTo>
                  <a:cubicBezTo>
                    <a:pt x="61567" y="14703"/>
                    <a:pt x="57552" y="6672"/>
                    <a:pt x="50592" y="2657"/>
                  </a:cubicBezTo>
                  <a:close/>
                  <a:moveTo>
                    <a:pt x="26500" y="54855"/>
                  </a:moveTo>
                  <a:cubicBezTo>
                    <a:pt x="23288" y="56729"/>
                    <a:pt x="20879" y="56997"/>
                    <a:pt x="19808" y="56461"/>
                  </a:cubicBezTo>
                  <a:cubicBezTo>
                    <a:pt x="18738" y="55926"/>
                    <a:pt x="17935" y="53785"/>
                    <a:pt x="17667" y="50037"/>
                  </a:cubicBezTo>
                  <a:cubicBezTo>
                    <a:pt x="17667" y="39329"/>
                    <a:pt x="25697" y="25142"/>
                    <a:pt x="35066" y="19789"/>
                  </a:cubicBezTo>
                  <a:cubicBezTo>
                    <a:pt x="38278" y="17915"/>
                    <a:pt x="40687" y="17648"/>
                    <a:pt x="41758" y="18183"/>
                  </a:cubicBezTo>
                  <a:cubicBezTo>
                    <a:pt x="42829" y="18718"/>
                    <a:pt x="43632" y="20860"/>
                    <a:pt x="43632" y="24607"/>
                  </a:cubicBezTo>
                  <a:cubicBezTo>
                    <a:pt x="43900" y="35314"/>
                    <a:pt x="35869" y="49233"/>
                    <a:pt x="26500" y="5485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178" name="Google Shape;178;p3"/>
          <p:cNvSpPr txBox="1"/>
          <p:nvPr/>
        </p:nvSpPr>
        <p:spPr>
          <a:xfrm rot="5400000">
            <a:off x="-755550" y="49035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900">
                <a:solidFill>
                  <a:schemeClr val="accen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900">
              <a:solidFill>
                <a:schemeClr val="accen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body" type="tx">
  <p:cSld name="TITLE_AND_BODY">
    <p:spTree>
      <p:nvGrpSpPr>
        <p:cNvPr id="179" name="Shape 17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80" name="Google Shape;180;p4"/>
          <p:cNvSpPr/>
          <p:nvPr/>
        </p:nvSpPr>
        <p:spPr>
          <a:xfrm>
            <a:off x="1675050" y="0"/>
            <a:ext cx="5793900" cy="5143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81" name="Google Shape;181;p4"/>
          <p:cNvSpPr txBox="1"/>
          <p:nvPr>
            <p:ph type="title"/>
          </p:nvPr>
        </p:nvSpPr>
        <p:spPr>
          <a:xfrm>
            <a:off x="1905375" y="445025"/>
            <a:ext cx="53682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None/>
              <a:defRPr>
                <a:solidFill>
                  <a:schemeClr val="accent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182" name="Google Shape;182;p4"/>
          <p:cNvSpPr txBox="1"/>
          <p:nvPr>
            <p:ph idx="1" type="body"/>
          </p:nvPr>
        </p:nvSpPr>
        <p:spPr>
          <a:xfrm>
            <a:off x="2001500" y="1941900"/>
            <a:ext cx="5134800" cy="262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83" name="Google Shape;183;p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grpSp>
        <p:nvGrpSpPr>
          <p:cNvPr id="184" name="Google Shape;184;p4"/>
          <p:cNvGrpSpPr/>
          <p:nvPr/>
        </p:nvGrpSpPr>
        <p:grpSpPr>
          <a:xfrm>
            <a:off x="7883498" y="4243739"/>
            <a:ext cx="1137646" cy="735387"/>
            <a:chOff x="9478423" y="3021789"/>
            <a:chExt cx="1137646" cy="735387"/>
          </a:xfrm>
        </p:grpSpPr>
        <p:sp>
          <p:nvSpPr>
            <p:cNvPr id="185" name="Google Shape;185;p4"/>
            <p:cNvSpPr/>
            <p:nvPr/>
          </p:nvSpPr>
          <p:spPr>
            <a:xfrm>
              <a:off x="9478423" y="3021789"/>
              <a:ext cx="1137646" cy="735387"/>
            </a:xfrm>
            <a:custGeom>
              <a:rect b="b" l="l" r="r" t="t"/>
              <a:pathLst>
                <a:path extrusionOk="0" h="735387" w="1137646">
                  <a:moveTo>
                    <a:pt x="1137646" y="262930"/>
                  </a:moveTo>
                  <a:cubicBezTo>
                    <a:pt x="1137646" y="262930"/>
                    <a:pt x="1137646" y="262662"/>
                    <a:pt x="1137646" y="262930"/>
                  </a:cubicBezTo>
                  <a:lnTo>
                    <a:pt x="1137646" y="262127"/>
                  </a:lnTo>
                  <a:lnTo>
                    <a:pt x="1137646" y="262127"/>
                  </a:lnTo>
                  <a:cubicBezTo>
                    <a:pt x="1137379" y="248743"/>
                    <a:pt x="1128813" y="236697"/>
                    <a:pt x="1113555" y="227864"/>
                  </a:cubicBezTo>
                  <a:lnTo>
                    <a:pt x="740675" y="12648"/>
                  </a:lnTo>
                  <a:cubicBezTo>
                    <a:pt x="711765" y="-4216"/>
                    <a:pt x="664653" y="-4216"/>
                    <a:pt x="635744" y="12648"/>
                  </a:cubicBezTo>
                  <a:lnTo>
                    <a:pt x="23823" y="368397"/>
                  </a:lnTo>
                  <a:cubicBezTo>
                    <a:pt x="8566" y="377230"/>
                    <a:pt x="0" y="389811"/>
                    <a:pt x="0" y="403195"/>
                  </a:cubicBezTo>
                  <a:cubicBezTo>
                    <a:pt x="0" y="403730"/>
                    <a:pt x="0" y="404266"/>
                    <a:pt x="0" y="404801"/>
                  </a:cubicBezTo>
                  <a:lnTo>
                    <a:pt x="0" y="404801"/>
                  </a:lnTo>
                  <a:lnTo>
                    <a:pt x="0" y="472257"/>
                  </a:lnTo>
                  <a:cubicBezTo>
                    <a:pt x="0" y="485909"/>
                    <a:pt x="8566" y="498490"/>
                    <a:pt x="24091" y="507591"/>
                  </a:cubicBezTo>
                  <a:lnTo>
                    <a:pt x="32122" y="493672"/>
                  </a:lnTo>
                  <a:cubicBezTo>
                    <a:pt x="21950" y="487782"/>
                    <a:pt x="16061" y="480020"/>
                    <a:pt x="16061" y="472257"/>
                  </a:cubicBezTo>
                  <a:lnTo>
                    <a:pt x="16061" y="432640"/>
                  </a:lnTo>
                  <a:cubicBezTo>
                    <a:pt x="18470" y="434514"/>
                    <a:pt x="21147" y="436388"/>
                    <a:pt x="24091" y="438261"/>
                  </a:cubicBezTo>
                  <a:lnTo>
                    <a:pt x="396971" y="653477"/>
                  </a:lnTo>
                  <a:cubicBezTo>
                    <a:pt x="411426" y="661775"/>
                    <a:pt x="430431" y="666058"/>
                    <a:pt x="449437" y="666058"/>
                  </a:cubicBezTo>
                  <a:cubicBezTo>
                    <a:pt x="468443" y="666058"/>
                    <a:pt x="487448" y="661775"/>
                    <a:pt x="501903" y="653477"/>
                  </a:cubicBezTo>
                  <a:lnTo>
                    <a:pt x="1113822" y="297729"/>
                  </a:lnTo>
                  <a:cubicBezTo>
                    <a:pt x="1116499" y="296123"/>
                    <a:pt x="1119176" y="294249"/>
                    <a:pt x="1121586" y="292375"/>
                  </a:cubicBezTo>
                  <a:lnTo>
                    <a:pt x="1121586" y="332260"/>
                  </a:lnTo>
                  <a:cubicBezTo>
                    <a:pt x="1121586" y="339755"/>
                    <a:pt x="1115964" y="347250"/>
                    <a:pt x="1105792" y="353139"/>
                  </a:cubicBezTo>
                  <a:lnTo>
                    <a:pt x="1105792" y="353139"/>
                  </a:lnTo>
                  <a:lnTo>
                    <a:pt x="493604" y="708887"/>
                  </a:lnTo>
                  <a:cubicBezTo>
                    <a:pt x="469513" y="722807"/>
                    <a:pt x="428826" y="722807"/>
                    <a:pt x="404734" y="708887"/>
                  </a:cubicBezTo>
                  <a:lnTo>
                    <a:pt x="31854" y="493672"/>
                  </a:lnTo>
                  <a:lnTo>
                    <a:pt x="23823" y="507591"/>
                  </a:lnTo>
                  <a:lnTo>
                    <a:pt x="396704" y="722807"/>
                  </a:lnTo>
                  <a:cubicBezTo>
                    <a:pt x="411158" y="731105"/>
                    <a:pt x="430164" y="735388"/>
                    <a:pt x="449169" y="735388"/>
                  </a:cubicBezTo>
                  <a:cubicBezTo>
                    <a:pt x="468175" y="735388"/>
                    <a:pt x="487180" y="731105"/>
                    <a:pt x="501635" y="722807"/>
                  </a:cubicBezTo>
                  <a:lnTo>
                    <a:pt x="1113555" y="367058"/>
                  </a:lnTo>
                  <a:lnTo>
                    <a:pt x="1109540" y="360099"/>
                  </a:lnTo>
                  <a:lnTo>
                    <a:pt x="1113555" y="367058"/>
                  </a:lnTo>
                  <a:cubicBezTo>
                    <a:pt x="1128813" y="358225"/>
                    <a:pt x="1137379" y="345911"/>
                    <a:pt x="1137379" y="332260"/>
                  </a:cubicBezTo>
                  <a:lnTo>
                    <a:pt x="1137646" y="262930"/>
                  </a:lnTo>
                  <a:cubicBezTo>
                    <a:pt x="1137646" y="262930"/>
                    <a:pt x="1137646" y="262930"/>
                    <a:pt x="1137646" y="262930"/>
                  </a:cubicBezTo>
                  <a:close/>
                  <a:moveTo>
                    <a:pt x="1105792" y="283809"/>
                  </a:moveTo>
                  <a:lnTo>
                    <a:pt x="493872" y="639558"/>
                  </a:lnTo>
                  <a:cubicBezTo>
                    <a:pt x="469781" y="653477"/>
                    <a:pt x="429093" y="653477"/>
                    <a:pt x="405002" y="639558"/>
                  </a:cubicBezTo>
                  <a:lnTo>
                    <a:pt x="32122" y="424342"/>
                  </a:lnTo>
                  <a:cubicBezTo>
                    <a:pt x="21682" y="418453"/>
                    <a:pt x="16061" y="410690"/>
                    <a:pt x="16061" y="403195"/>
                  </a:cubicBezTo>
                  <a:cubicBezTo>
                    <a:pt x="16061" y="395700"/>
                    <a:pt x="21682" y="388205"/>
                    <a:pt x="31854" y="382048"/>
                  </a:cubicBezTo>
                  <a:lnTo>
                    <a:pt x="643774" y="26299"/>
                  </a:lnTo>
                  <a:cubicBezTo>
                    <a:pt x="655820" y="19340"/>
                    <a:pt x="671881" y="15860"/>
                    <a:pt x="688209" y="15860"/>
                  </a:cubicBezTo>
                  <a:cubicBezTo>
                    <a:pt x="704538" y="15860"/>
                    <a:pt x="720599" y="19340"/>
                    <a:pt x="732644" y="26299"/>
                  </a:cubicBezTo>
                  <a:lnTo>
                    <a:pt x="1105525" y="241515"/>
                  </a:lnTo>
                  <a:cubicBezTo>
                    <a:pt x="1115964" y="247405"/>
                    <a:pt x="1121586" y="255167"/>
                    <a:pt x="1121586" y="262662"/>
                  </a:cubicBezTo>
                  <a:lnTo>
                    <a:pt x="1121586" y="262662"/>
                  </a:lnTo>
                  <a:cubicBezTo>
                    <a:pt x="1121586" y="270425"/>
                    <a:pt x="1115964" y="277920"/>
                    <a:pt x="1105792" y="28380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6" name="Google Shape;186;p4"/>
            <p:cNvSpPr/>
            <p:nvPr/>
          </p:nvSpPr>
          <p:spPr>
            <a:xfrm>
              <a:off x="9678648" y="3084427"/>
              <a:ext cx="827671" cy="485640"/>
            </a:xfrm>
            <a:custGeom>
              <a:rect b="b" l="l" r="r" t="t"/>
              <a:pathLst>
                <a:path extrusionOk="0" h="485640" w="827671">
                  <a:moveTo>
                    <a:pt x="804651" y="165762"/>
                  </a:moveTo>
                  <a:lnTo>
                    <a:pt x="537773" y="11845"/>
                  </a:lnTo>
                  <a:cubicBezTo>
                    <a:pt x="510469" y="-3948"/>
                    <a:pt x="465766" y="-3948"/>
                    <a:pt x="438462" y="11845"/>
                  </a:cubicBezTo>
                  <a:lnTo>
                    <a:pt x="22753" y="253294"/>
                  </a:lnTo>
                  <a:cubicBezTo>
                    <a:pt x="8030" y="261859"/>
                    <a:pt x="0" y="273637"/>
                    <a:pt x="0" y="286486"/>
                  </a:cubicBezTo>
                  <a:cubicBezTo>
                    <a:pt x="0" y="299602"/>
                    <a:pt x="8298" y="311380"/>
                    <a:pt x="23021" y="319946"/>
                  </a:cubicBezTo>
                  <a:lnTo>
                    <a:pt x="289899" y="473863"/>
                  </a:lnTo>
                  <a:cubicBezTo>
                    <a:pt x="303551" y="481894"/>
                    <a:pt x="321754" y="485641"/>
                    <a:pt x="339688" y="485641"/>
                  </a:cubicBezTo>
                  <a:cubicBezTo>
                    <a:pt x="357623" y="485641"/>
                    <a:pt x="375557" y="481626"/>
                    <a:pt x="389209" y="473863"/>
                  </a:cubicBezTo>
                  <a:lnTo>
                    <a:pt x="804919" y="232414"/>
                  </a:lnTo>
                  <a:cubicBezTo>
                    <a:pt x="819641" y="223849"/>
                    <a:pt x="827672" y="212071"/>
                    <a:pt x="827672" y="199222"/>
                  </a:cubicBezTo>
                  <a:cubicBezTo>
                    <a:pt x="827672" y="186106"/>
                    <a:pt x="819641" y="174328"/>
                    <a:pt x="804651" y="165762"/>
                  </a:cubicBezTo>
                  <a:close/>
                  <a:moveTo>
                    <a:pt x="797156" y="218495"/>
                  </a:moveTo>
                  <a:lnTo>
                    <a:pt x="381446" y="459944"/>
                  </a:lnTo>
                  <a:cubicBezTo>
                    <a:pt x="358961" y="473060"/>
                    <a:pt x="320951" y="473060"/>
                    <a:pt x="298198" y="459944"/>
                  </a:cubicBezTo>
                  <a:lnTo>
                    <a:pt x="31319" y="306027"/>
                  </a:lnTo>
                  <a:cubicBezTo>
                    <a:pt x="21950" y="300673"/>
                    <a:pt x="16329" y="293446"/>
                    <a:pt x="16329" y="286486"/>
                  </a:cubicBezTo>
                  <a:cubicBezTo>
                    <a:pt x="16329" y="279526"/>
                    <a:pt x="21415" y="272567"/>
                    <a:pt x="31051" y="267213"/>
                  </a:cubicBezTo>
                  <a:lnTo>
                    <a:pt x="446761" y="25764"/>
                  </a:lnTo>
                  <a:cubicBezTo>
                    <a:pt x="458003" y="19340"/>
                    <a:pt x="472994" y="15860"/>
                    <a:pt x="488251" y="15860"/>
                  </a:cubicBezTo>
                  <a:cubicBezTo>
                    <a:pt x="503509" y="15860"/>
                    <a:pt x="518500" y="19072"/>
                    <a:pt x="529742" y="25764"/>
                  </a:cubicBezTo>
                  <a:lnTo>
                    <a:pt x="796620" y="179681"/>
                  </a:lnTo>
                  <a:cubicBezTo>
                    <a:pt x="805989" y="185035"/>
                    <a:pt x="811611" y="192262"/>
                    <a:pt x="811611" y="199222"/>
                  </a:cubicBezTo>
                  <a:cubicBezTo>
                    <a:pt x="811611" y="206182"/>
                    <a:pt x="806525" y="213141"/>
                    <a:pt x="797156" y="21849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7" name="Google Shape;187;p4"/>
            <p:cNvSpPr/>
            <p:nvPr/>
          </p:nvSpPr>
          <p:spPr>
            <a:xfrm>
              <a:off x="9730846" y="3489696"/>
              <a:ext cx="96098" cy="62169"/>
            </a:xfrm>
            <a:custGeom>
              <a:rect b="b" l="l" r="r" t="t"/>
              <a:pathLst>
                <a:path extrusionOk="0" h="62169" w="96098">
                  <a:moveTo>
                    <a:pt x="80037" y="7830"/>
                  </a:moveTo>
                  <a:cubicBezTo>
                    <a:pt x="61835" y="-2610"/>
                    <a:pt x="33460" y="-2610"/>
                    <a:pt x="15526" y="7830"/>
                  </a:cubicBezTo>
                  <a:cubicBezTo>
                    <a:pt x="5354" y="13719"/>
                    <a:pt x="0" y="22017"/>
                    <a:pt x="0" y="31118"/>
                  </a:cubicBezTo>
                  <a:cubicBezTo>
                    <a:pt x="0" y="40219"/>
                    <a:pt x="5622" y="48518"/>
                    <a:pt x="15794" y="54406"/>
                  </a:cubicBezTo>
                  <a:cubicBezTo>
                    <a:pt x="24895" y="59760"/>
                    <a:pt x="36405" y="62169"/>
                    <a:pt x="48183" y="62169"/>
                  </a:cubicBezTo>
                  <a:cubicBezTo>
                    <a:pt x="59693" y="62169"/>
                    <a:pt x="71471" y="59492"/>
                    <a:pt x="80572" y="54406"/>
                  </a:cubicBezTo>
                  <a:cubicBezTo>
                    <a:pt x="90744" y="48518"/>
                    <a:pt x="96098" y="40219"/>
                    <a:pt x="96098" y="31118"/>
                  </a:cubicBezTo>
                  <a:cubicBezTo>
                    <a:pt x="95830" y="22017"/>
                    <a:pt x="89941" y="13719"/>
                    <a:pt x="80037" y="7830"/>
                  </a:cubicBezTo>
                  <a:close/>
                  <a:moveTo>
                    <a:pt x="72007" y="40487"/>
                  </a:moveTo>
                  <a:cubicBezTo>
                    <a:pt x="58890" y="47982"/>
                    <a:pt x="36673" y="47982"/>
                    <a:pt x="23556" y="40487"/>
                  </a:cubicBezTo>
                  <a:cubicBezTo>
                    <a:pt x="18470" y="37542"/>
                    <a:pt x="15794" y="34063"/>
                    <a:pt x="15794" y="31118"/>
                  </a:cubicBezTo>
                  <a:cubicBezTo>
                    <a:pt x="15794" y="27906"/>
                    <a:pt x="18470" y="24694"/>
                    <a:pt x="23556" y="21749"/>
                  </a:cubicBezTo>
                  <a:cubicBezTo>
                    <a:pt x="29981" y="18002"/>
                    <a:pt x="38814" y="16128"/>
                    <a:pt x="47647" y="16128"/>
                  </a:cubicBezTo>
                  <a:cubicBezTo>
                    <a:pt x="56481" y="16128"/>
                    <a:pt x="65315" y="18002"/>
                    <a:pt x="72007" y="21749"/>
                  </a:cubicBezTo>
                  <a:cubicBezTo>
                    <a:pt x="77092" y="24694"/>
                    <a:pt x="79769" y="28173"/>
                    <a:pt x="79769" y="31386"/>
                  </a:cubicBezTo>
                  <a:cubicBezTo>
                    <a:pt x="79769" y="34330"/>
                    <a:pt x="76825" y="37810"/>
                    <a:pt x="72007" y="4048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8" name="Google Shape;188;p4"/>
            <p:cNvSpPr/>
            <p:nvPr/>
          </p:nvSpPr>
          <p:spPr>
            <a:xfrm>
              <a:off x="9924380" y="3193239"/>
              <a:ext cx="396443" cy="256104"/>
            </a:xfrm>
            <a:custGeom>
              <a:rect b="b" l="l" r="r" t="t"/>
              <a:pathLst>
                <a:path extrusionOk="0" h="256104" w="396443">
                  <a:moveTo>
                    <a:pt x="374754" y="104061"/>
                  </a:moveTo>
                  <a:lnTo>
                    <a:pt x="214413" y="11443"/>
                  </a:lnTo>
                  <a:cubicBezTo>
                    <a:pt x="187912" y="-3814"/>
                    <a:pt x="146422" y="-3814"/>
                    <a:pt x="119921" y="11443"/>
                  </a:cubicBezTo>
                  <a:lnTo>
                    <a:pt x="21682" y="68460"/>
                  </a:lnTo>
                  <a:cubicBezTo>
                    <a:pt x="7763" y="76490"/>
                    <a:pt x="0" y="88000"/>
                    <a:pt x="0" y="100314"/>
                  </a:cubicBezTo>
                  <a:cubicBezTo>
                    <a:pt x="0" y="112895"/>
                    <a:pt x="7763" y="124137"/>
                    <a:pt x="21950" y="132436"/>
                  </a:cubicBezTo>
                  <a:lnTo>
                    <a:pt x="120189" y="189184"/>
                  </a:lnTo>
                  <a:lnTo>
                    <a:pt x="120457" y="240847"/>
                  </a:lnTo>
                  <a:cubicBezTo>
                    <a:pt x="120457" y="245665"/>
                    <a:pt x="123133" y="249948"/>
                    <a:pt x="127952" y="252892"/>
                  </a:cubicBezTo>
                  <a:cubicBezTo>
                    <a:pt x="129558" y="253963"/>
                    <a:pt x="131699" y="254766"/>
                    <a:pt x="134109" y="255301"/>
                  </a:cubicBezTo>
                  <a:cubicBezTo>
                    <a:pt x="136250" y="255837"/>
                    <a:pt x="138391" y="256104"/>
                    <a:pt x="140533" y="256104"/>
                  </a:cubicBezTo>
                  <a:cubicBezTo>
                    <a:pt x="145083" y="256104"/>
                    <a:pt x="149634" y="255033"/>
                    <a:pt x="153114" y="252892"/>
                  </a:cubicBezTo>
                  <a:lnTo>
                    <a:pt x="192463" y="229872"/>
                  </a:lnTo>
                  <a:cubicBezTo>
                    <a:pt x="218964" y="240043"/>
                    <a:pt x="253494" y="238170"/>
                    <a:pt x="276515" y="224786"/>
                  </a:cubicBezTo>
                  <a:lnTo>
                    <a:pt x="374754" y="167769"/>
                  </a:lnTo>
                  <a:cubicBezTo>
                    <a:pt x="388673" y="159739"/>
                    <a:pt x="396437" y="148229"/>
                    <a:pt x="396437" y="135915"/>
                  </a:cubicBezTo>
                  <a:cubicBezTo>
                    <a:pt x="396704" y="123602"/>
                    <a:pt x="388941" y="112092"/>
                    <a:pt x="374754" y="104061"/>
                  </a:cubicBezTo>
                  <a:close/>
                  <a:moveTo>
                    <a:pt x="366992" y="154118"/>
                  </a:moveTo>
                  <a:lnTo>
                    <a:pt x="268753" y="211134"/>
                  </a:lnTo>
                  <a:cubicBezTo>
                    <a:pt x="249479" y="222376"/>
                    <a:pt x="217357" y="223447"/>
                    <a:pt x="195408" y="213811"/>
                  </a:cubicBezTo>
                  <a:lnTo>
                    <a:pt x="191660" y="212204"/>
                  </a:lnTo>
                  <a:lnTo>
                    <a:pt x="145351" y="239241"/>
                  </a:lnTo>
                  <a:cubicBezTo>
                    <a:pt x="144013" y="240043"/>
                    <a:pt x="140801" y="240579"/>
                    <a:pt x="138124" y="240043"/>
                  </a:cubicBezTo>
                  <a:cubicBezTo>
                    <a:pt x="137321" y="239776"/>
                    <a:pt x="136786" y="239776"/>
                    <a:pt x="136518" y="239508"/>
                  </a:cubicBezTo>
                  <a:lnTo>
                    <a:pt x="136250" y="180083"/>
                  </a:lnTo>
                  <a:lnTo>
                    <a:pt x="29980" y="118784"/>
                  </a:lnTo>
                  <a:cubicBezTo>
                    <a:pt x="21147" y="113698"/>
                    <a:pt x="16061" y="107006"/>
                    <a:pt x="16061" y="100581"/>
                  </a:cubicBezTo>
                  <a:cubicBezTo>
                    <a:pt x="16061" y="94157"/>
                    <a:pt x="20879" y="87733"/>
                    <a:pt x="29713" y="82647"/>
                  </a:cubicBezTo>
                  <a:lnTo>
                    <a:pt x="127952" y="25631"/>
                  </a:lnTo>
                  <a:cubicBezTo>
                    <a:pt x="149098" y="13317"/>
                    <a:pt x="184968" y="13317"/>
                    <a:pt x="206383" y="25631"/>
                  </a:cubicBezTo>
                  <a:lnTo>
                    <a:pt x="366724" y="118248"/>
                  </a:lnTo>
                  <a:cubicBezTo>
                    <a:pt x="375557" y="123334"/>
                    <a:pt x="380643" y="130026"/>
                    <a:pt x="380643" y="136451"/>
                  </a:cubicBezTo>
                  <a:cubicBezTo>
                    <a:pt x="380643" y="142607"/>
                    <a:pt x="375825" y="148764"/>
                    <a:pt x="366992" y="15411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89" name="Google Shape;189;p4"/>
            <p:cNvSpPr/>
            <p:nvPr/>
          </p:nvSpPr>
          <p:spPr>
            <a:xfrm>
              <a:off x="10018326" y="3275340"/>
              <a:ext cx="162503" cy="101996"/>
            </a:xfrm>
            <a:custGeom>
              <a:rect b="b" l="l" r="r" t="t"/>
              <a:pathLst>
                <a:path extrusionOk="0" h="101996" w="162503">
                  <a:moveTo>
                    <a:pt x="158478" y="87007"/>
                  </a:moveTo>
                  <a:lnTo>
                    <a:pt x="12056" y="1081"/>
                  </a:lnTo>
                  <a:cubicBezTo>
                    <a:pt x="8308" y="-1061"/>
                    <a:pt x="3222" y="10"/>
                    <a:pt x="1081" y="4025"/>
                  </a:cubicBezTo>
                  <a:cubicBezTo>
                    <a:pt x="-1061" y="7773"/>
                    <a:pt x="10" y="12859"/>
                    <a:pt x="4026" y="15000"/>
                  </a:cubicBezTo>
                  <a:lnTo>
                    <a:pt x="150447" y="100926"/>
                  </a:lnTo>
                  <a:cubicBezTo>
                    <a:pt x="151786" y="101729"/>
                    <a:pt x="153124" y="101997"/>
                    <a:pt x="154462" y="101997"/>
                  </a:cubicBezTo>
                  <a:cubicBezTo>
                    <a:pt x="157139" y="101997"/>
                    <a:pt x="159816" y="100658"/>
                    <a:pt x="161422" y="97982"/>
                  </a:cubicBezTo>
                  <a:cubicBezTo>
                    <a:pt x="163563" y="94234"/>
                    <a:pt x="162493" y="89148"/>
                    <a:pt x="158478" y="870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0" name="Google Shape;190;p4"/>
            <p:cNvSpPr/>
            <p:nvPr/>
          </p:nvSpPr>
          <p:spPr>
            <a:xfrm>
              <a:off x="10063832" y="3245092"/>
              <a:ext cx="162444" cy="101996"/>
            </a:xfrm>
            <a:custGeom>
              <a:rect b="b" l="l" r="r" t="t"/>
              <a:pathLst>
                <a:path extrusionOk="0" h="101996" w="162444">
                  <a:moveTo>
                    <a:pt x="158478" y="87007"/>
                  </a:moveTo>
                  <a:lnTo>
                    <a:pt x="12056" y="1081"/>
                  </a:lnTo>
                  <a:cubicBezTo>
                    <a:pt x="8308" y="-1061"/>
                    <a:pt x="3222" y="10"/>
                    <a:pt x="1081" y="4025"/>
                  </a:cubicBezTo>
                  <a:cubicBezTo>
                    <a:pt x="-1061" y="8041"/>
                    <a:pt x="10" y="12859"/>
                    <a:pt x="4026" y="15000"/>
                  </a:cubicBezTo>
                  <a:lnTo>
                    <a:pt x="150447" y="100926"/>
                  </a:lnTo>
                  <a:cubicBezTo>
                    <a:pt x="151786" y="101729"/>
                    <a:pt x="153124" y="101997"/>
                    <a:pt x="154462" y="101997"/>
                  </a:cubicBezTo>
                  <a:cubicBezTo>
                    <a:pt x="157139" y="101997"/>
                    <a:pt x="159816" y="100658"/>
                    <a:pt x="161422" y="97982"/>
                  </a:cubicBezTo>
                  <a:cubicBezTo>
                    <a:pt x="163563" y="93966"/>
                    <a:pt x="162225" y="89148"/>
                    <a:pt x="158478" y="87007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grpSp>
        <p:nvGrpSpPr>
          <p:cNvPr id="191" name="Google Shape;191;p4"/>
          <p:cNvGrpSpPr/>
          <p:nvPr/>
        </p:nvGrpSpPr>
        <p:grpSpPr>
          <a:xfrm>
            <a:off x="314291" y="215282"/>
            <a:ext cx="938437" cy="646733"/>
            <a:chOff x="4412550" y="3135754"/>
            <a:chExt cx="735856" cy="507122"/>
          </a:xfrm>
        </p:grpSpPr>
        <p:sp>
          <p:nvSpPr>
            <p:cNvPr id="192" name="Google Shape;192;p4"/>
            <p:cNvSpPr/>
            <p:nvPr/>
          </p:nvSpPr>
          <p:spPr>
            <a:xfrm>
              <a:off x="4412550" y="3135754"/>
              <a:ext cx="735856" cy="507122"/>
            </a:xfrm>
            <a:custGeom>
              <a:rect b="b" l="l" r="r" t="t"/>
              <a:pathLst>
                <a:path extrusionOk="0" h="507122" w="735856">
                  <a:moveTo>
                    <a:pt x="735857" y="309039"/>
                  </a:moveTo>
                  <a:cubicBezTo>
                    <a:pt x="735857" y="294048"/>
                    <a:pt x="726220" y="280396"/>
                    <a:pt x="709088" y="270492"/>
                  </a:cubicBezTo>
                  <a:lnTo>
                    <a:pt x="265272" y="14053"/>
                  </a:lnTo>
                  <a:cubicBezTo>
                    <a:pt x="232883" y="-4684"/>
                    <a:pt x="180150" y="-4684"/>
                    <a:pt x="148028" y="14053"/>
                  </a:cubicBezTo>
                  <a:lnTo>
                    <a:pt x="26233" y="84721"/>
                  </a:lnTo>
                  <a:cubicBezTo>
                    <a:pt x="9904" y="94090"/>
                    <a:pt x="803" y="107207"/>
                    <a:pt x="0" y="121394"/>
                  </a:cubicBezTo>
                  <a:lnTo>
                    <a:pt x="0" y="121394"/>
                  </a:lnTo>
                  <a:lnTo>
                    <a:pt x="0" y="197951"/>
                  </a:lnTo>
                  <a:cubicBezTo>
                    <a:pt x="0" y="212941"/>
                    <a:pt x="9369" y="226860"/>
                    <a:pt x="26768" y="236764"/>
                  </a:cubicBezTo>
                  <a:lnTo>
                    <a:pt x="30783" y="229805"/>
                  </a:lnTo>
                  <a:lnTo>
                    <a:pt x="26768" y="236764"/>
                  </a:lnTo>
                  <a:lnTo>
                    <a:pt x="470584" y="493203"/>
                  </a:lnTo>
                  <a:cubicBezTo>
                    <a:pt x="486913" y="502572"/>
                    <a:pt x="508060" y="507123"/>
                    <a:pt x="529207" y="507123"/>
                  </a:cubicBezTo>
                  <a:cubicBezTo>
                    <a:pt x="550353" y="507123"/>
                    <a:pt x="571768" y="502572"/>
                    <a:pt x="587829" y="493203"/>
                  </a:cubicBezTo>
                  <a:lnTo>
                    <a:pt x="709624" y="422536"/>
                  </a:lnTo>
                  <a:cubicBezTo>
                    <a:pt x="726488" y="412631"/>
                    <a:pt x="735857" y="398979"/>
                    <a:pt x="735857" y="384257"/>
                  </a:cubicBezTo>
                  <a:lnTo>
                    <a:pt x="735857" y="310377"/>
                  </a:lnTo>
                  <a:lnTo>
                    <a:pt x="735857" y="310377"/>
                  </a:lnTo>
                  <a:cubicBezTo>
                    <a:pt x="735857" y="309841"/>
                    <a:pt x="735857" y="309574"/>
                    <a:pt x="735857" y="309039"/>
                  </a:cubicBezTo>
                  <a:close/>
                  <a:moveTo>
                    <a:pt x="34263" y="98909"/>
                  </a:moveTo>
                  <a:lnTo>
                    <a:pt x="156058" y="28241"/>
                  </a:lnTo>
                  <a:cubicBezTo>
                    <a:pt x="169710" y="20210"/>
                    <a:pt x="188180" y="16462"/>
                    <a:pt x="206650" y="16462"/>
                  </a:cubicBezTo>
                  <a:cubicBezTo>
                    <a:pt x="225120" y="16462"/>
                    <a:pt x="243590" y="20478"/>
                    <a:pt x="257242" y="28241"/>
                  </a:cubicBezTo>
                  <a:lnTo>
                    <a:pt x="701058" y="284680"/>
                  </a:lnTo>
                  <a:cubicBezTo>
                    <a:pt x="713104" y="291639"/>
                    <a:pt x="719796" y="300472"/>
                    <a:pt x="719796" y="309574"/>
                  </a:cubicBezTo>
                  <a:cubicBezTo>
                    <a:pt x="719796" y="318407"/>
                    <a:pt x="713371" y="327241"/>
                    <a:pt x="701593" y="334201"/>
                  </a:cubicBezTo>
                  <a:lnTo>
                    <a:pt x="579798" y="404868"/>
                  </a:lnTo>
                  <a:cubicBezTo>
                    <a:pt x="552495" y="420662"/>
                    <a:pt x="506186" y="420662"/>
                    <a:pt x="478615" y="404868"/>
                  </a:cubicBezTo>
                  <a:lnTo>
                    <a:pt x="34799" y="148430"/>
                  </a:lnTo>
                  <a:cubicBezTo>
                    <a:pt x="22753" y="141470"/>
                    <a:pt x="16061" y="132636"/>
                    <a:pt x="16061" y="123535"/>
                  </a:cubicBezTo>
                  <a:cubicBezTo>
                    <a:pt x="16061" y="114434"/>
                    <a:pt x="22485" y="105601"/>
                    <a:pt x="34263" y="98909"/>
                  </a:cubicBezTo>
                  <a:close/>
                  <a:moveTo>
                    <a:pt x="701326" y="408616"/>
                  </a:moveTo>
                  <a:lnTo>
                    <a:pt x="579530" y="479284"/>
                  </a:lnTo>
                  <a:cubicBezTo>
                    <a:pt x="552227" y="495077"/>
                    <a:pt x="505918" y="495077"/>
                    <a:pt x="478347" y="479284"/>
                  </a:cubicBezTo>
                  <a:lnTo>
                    <a:pt x="34531" y="222845"/>
                  </a:lnTo>
                  <a:lnTo>
                    <a:pt x="34531" y="222845"/>
                  </a:lnTo>
                  <a:cubicBezTo>
                    <a:pt x="22485" y="215885"/>
                    <a:pt x="15793" y="207052"/>
                    <a:pt x="15793" y="197951"/>
                  </a:cubicBezTo>
                  <a:lnTo>
                    <a:pt x="15793" y="154318"/>
                  </a:lnTo>
                  <a:cubicBezTo>
                    <a:pt x="19005" y="156995"/>
                    <a:pt x="22485" y="159404"/>
                    <a:pt x="26501" y="161814"/>
                  </a:cubicBezTo>
                  <a:lnTo>
                    <a:pt x="470317" y="418252"/>
                  </a:lnTo>
                  <a:cubicBezTo>
                    <a:pt x="486645" y="427621"/>
                    <a:pt x="507792" y="432172"/>
                    <a:pt x="528939" y="432172"/>
                  </a:cubicBezTo>
                  <a:cubicBezTo>
                    <a:pt x="550086" y="432172"/>
                    <a:pt x="571500" y="427621"/>
                    <a:pt x="587561" y="418252"/>
                  </a:cubicBezTo>
                  <a:lnTo>
                    <a:pt x="709356" y="347585"/>
                  </a:lnTo>
                  <a:cubicBezTo>
                    <a:pt x="713104" y="345443"/>
                    <a:pt x="716584" y="343034"/>
                    <a:pt x="719528" y="340357"/>
                  </a:cubicBezTo>
                  <a:lnTo>
                    <a:pt x="719528" y="383989"/>
                  </a:lnTo>
                  <a:cubicBezTo>
                    <a:pt x="719796" y="393091"/>
                    <a:pt x="713371" y="401656"/>
                    <a:pt x="701326" y="40861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3" name="Google Shape;193;p4"/>
            <p:cNvSpPr/>
            <p:nvPr/>
          </p:nvSpPr>
          <p:spPr>
            <a:xfrm>
              <a:off x="4501956" y="3187685"/>
              <a:ext cx="456396" cy="271294"/>
            </a:xfrm>
            <a:custGeom>
              <a:rect b="b" l="l" r="r" t="t"/>
              <a:pathLst>
                <a:path extrusionOk="0" h="271294" w="456396">
                  <a:moveTo>
                    <a:pt x="16596" y="99711"/>
                  </a:moveTo>
                  <a:lnTo>
                    <a:pt x="298465" y="262997"/>
                  </a:lnTo>
                  <a:cubicBezTo>
                    <a:pt x="308101" y="268618"/>
                    <a:pt x="320415" y="271295"/>
                    <a:pt x="332996" y="271295"/>
                  </a:cubicBezTo>
                  <a:cubicBezTo>
                    <a:pt x="345309" y="271295"/>
                    <a:pt x="357622" y="268618"/>
                    <a:pt x="367259" y="262997"/>
                  </a:cubicBezTo>
                  <a:lnTo>
                    <a:pt x="440068" y="220703"/>
                  </a:lnTo>
                  <a:cubicBezTo>
                    <a:pt x="450508" y="214547"/>
                    <a:pt x="456397" y="205713"/>
                    <a:pt x="456397" y="196344"/>
                  </a:cubicBezTo>
                  <a:cubicBezTo>
                    <a:pt x="456397" y="186708"/>
                    <a:pt x="450240" y="177874"/>
                    <a:pt x="439801" y="171718"/>
                  </a:cubicBezTo>
                  <a:lnTo>
                    <a:pt x="157932" y="8432"/>
                  </a:lnTo>
                  <a:cubicBezTo>
                    <a:pt x="138659" y="-2811"/>
                    <a:pt x="108411" y="-2811"/>
                    <a:pt x="89138" y="8432"/>
                  </a:cubicBezTo>
                  <a:lnTo>
                    <a:pt x="16329" y="50726"/>
                  </a:lnTo>
                  <a:cubicBezTo>
                    <a:pt x="5889" y="56882"/>
                    <a:pt x="0" y="65716"/>
                    <a:pt x="0" y="75085"/>
                  </a:cubicBezTo>
                  <a:cubicBezTo>
                    <a:pt x="0" y="84721"/>
                    <a:pt x="5889" y="93555"/>
                    <a:pt x="16596" y="99711"/>
                  </a:cubicBezTo>
                  <a:close/>
                  <a:moveTo>
                    <a:pt x="24359" y="64645"/>
                  </a:moveTo>
                  <a:lnTo>
                    <a:pt x="97169" y="22351"/>
                  </a:lnTo>
                  <a:cubicBezTo>
                    <a:pt x="104396" y="18336"/>
                    <a:pt x="113765" y="16195"/>
                    <a:pt x="123401" y="16195"/>
                  </a:cubicBezTo>
                  <a:cubicBezTo>
                    <a:pt x="133038" y="16195"/>
                    <a:pt x="142674" y="18336"/>
                    <a:pt x="149902" y="22351"/>
                  </a:cubicBezTo>
                  <a:lnTo>
                    <a:pt x="431770" y="185637"/>
                  </a:lnTo>
                  <a:lnTo>
                    <a:pt x="431770" y="185637"/>
                  </a:lnTo>
                  <a:cubicBezTo>
                    <a:pt x="437124" y="188849"/>
                    <a:pt x="440336" y="192597"/>
                    <a:pt x="440336" y="196344"/>
                  </a:cubicBezTo>
                  <a:cubicBezTo>
                    <a:pt x="440336" y="199824"/>
                    <a:pt x="437392" y="203839"/>
                    <a:pt x="432038" y="206784"/>
                  </a:cubicBezTo>
                  <a:lnTo>
                    <a:pt x="359228" y="249078"/>
                  </a:lnTo>
                  <a:cubicBezTo>
                    <a:pt x="345042" y="257376"/>
                    <a:pt x="320950" y="257376"/>
                    <a:pt x="306495" y="249078"/>
                  </a:cubicBezTo>
                  <a:lnTo>
                    <a:pt x="24627" y="85792"/>
                  </a:lnTo>
                  <a:cubicBezTo>
                    <a:pt x="19273" y="82580"/>
                    <a:pt x="16061" y="78832"/>
                    <a:pt x="16061" y="75085"/>
                  </a:cubicBezTo>
                  <a:cubicBezTo>
                    <a:pt x="16061" y="71605"/>
                    <a:pt x="19005" y="67589"/>
                    <a:pt x="24359" y="6464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194" name="Google Shape;194;p4"/>
            <p:cNvSpPr/>
            <p:nvPr/>
          </p:nvSpPr>
          <p:spPr>
            <a:xfrm>
              <a:off x="4942025" y="3434755"/>
              <a:ext cx="66920" cy="45639"/>
            </a:xfrm>
            <a:custGeom>
              <a:rect b="b" l="l" r="r" t="t"/>
              <a:pathLst>
                <a:path extrusionOk="0" h="45639" w="66920">
                  <a:moveTo>
                    <a:pt x="11242" y="5755"/>
                  </a:moveTo>
                  <a:cubicBezTo>
                    <a:pt x="4015" y="10038"/>
                    <a:pt x="0" y="16195"/>
                    <a:pt x="0" y="22887"/>
                  </a:cubicBezTo>
                  <a:cubicBezTo>
                    <a:pt x="0" y="29579"/>
                    <a:pt x="4283" y="36003"/>
                    <a:pt x="11510" y="40286"/>
                  </a:cubicBezTo>
                  <a:cubicBezTo>
                    <a:pt x="17667" y="43766"/>
                    <a:pt x="25430" y="45640"/>
                    <a:pt x="33193" y="45640"/>
                  </a:cubicBezTo>
                  <a:cubicBezTo>
                    <a:pt x="40955" y="45640"/>
                    <a:pt x="48986" y="43766"/>
                    <a:pt x="54875" y="40286"/>
                  </a:cubicBezTo>
                  <a:lnTo>
                    <a:pt x="55678" y="39751"/>
                  </a:lnTo>
                  <a:cubicBezTo>
                    <a:pt x="62905" y="35468"/>
                    <a:pt x="66920" y="29311"/>
                    <a:pt x="66920" y="22619"/>
                  </a:cubicBezTo>
                  <a:cubicBezTo>
                    <a:pt x="66920" y="15927"/>
                    <a:pt x="62638" y="9503"/>
                    <a:pt x="55410" y="5220"/>
                  </a:cubicBezTo>
                  <a:cubicBezTo>
                    <a:pt x="43097" y="-1740"/>
                    <a:pt x="23824" y="-1740"/>
                    <a:pt x="11778" y="5220"/>
                  </a:cubicBezTo>
                  <a:lnTo>
                    <a:pt x="11242" y="5755"/>
                  </a:lnTo>
                  <a:close/>
                  <a:moveTo>
                    <a:pt x="19273" y="19675"/>
                  </a:moveTo>
                  <a:lnTo>
                    <a:pt x="20076" y="19139"/>
                  </a:lnTo>
                  <a:cubicBezTo>
                    <a:pt x="23824" y="16998"/>
                    <a:pt x="28909" y="15927"/>
                    <a:pt x="33728" y="15927"/>
                  </a:cubicBezTo>
                  <a:cubicBezTo>
                    <a:pt x="38814" y="15927"/>
                    <a:pt x="43900" y="16998"/>
                    <a:pt x="47647" y="19139"/>
                  </a:cubicBezTo>
                  <a:cubicBezTo>
                    <a:pt x="50056" y="20478"/>
                    <a:pt x="51127" y="22084"/>
                    <a:pt x="51127" y="22619"/>
                  </a:cubicBezTo>
                  <a:cubicBezTo>
                    <a:pt x="51127" y="23155"/>
                    <a:pt x="50324" y="24493"/>
                    <a:pt x="47915" y="25831"/>
                  </a:cubicBezTo>
                  <a:lnTo>
                    <a:pt x="47112" y="26367"/>
                  </a:lnTo>
                  <a:cubicBezTo>
                    <a:pt x="39885" y="30649"/>
                    <a:pt x="27036" y="30649"/>
                    <a:pt x="19541" y="26367"/>
                  </a:cubicBezTo>
                  <a:cubicBezTo>
                    <a:pt x="17132" y="25028"/>
                    <a:pt x="16061" y="23422"/>
                    <a:pt x="16061" y="22887"/>
                  </a:cubicBezTo>
                  <a:cubicBezTo>
                    <a:pt x="16061" y="22351"/>
                    <a:pt x="16864" y="21013"/>
                    <a:pt x="19273" y="1967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Layout>
</file>

<file path=ppt/slideLayouts/slideLayout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wo columns" type="twoColTx">
  <p:cSld name="TITLE_AND_TWO_COLUMNS">
    <p:spTree>
      <p:nvGrpSpPr>
        <p:cNvPr id="195" name="Shape 19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96" name="Google Shape;196;p5"/>
          <p:cNvSpPr/>
          <p:nvPr/>
        </p:nvSpPr>
        <p:spPr>
          <a:xfrm>
            <a:off x="311700" y="294325"/>
            <a:ext cx="8520600" cy="45720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97" name="Google Shape;197;p5"/>
          <p:cNvSpPr txBox="1"/>
          <p:nvPr>
            <p:ph type="title"/>
          </p:nvPr>
        </p:nvSpPr>
        <p:spPr>
          <a:xfrm>
            <a:off x="601050" y="673625"/>
            <a:ext cx="79494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None/>
              <a:defRPr>
                <a:solidFill>
                  <a:schemeClr val="accent1"/>
                </a:solidFill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198" name="Google Shape;198;p5"/>
          <p:cNvSpPr txBox="1"/>
          <p:nvPr>
            <p:ph idx="1" type="body"/>
          </p:nvPr>
        </p:nvSpPr>
        <p:spPr>
          <a:xfrm>
            <a:off x="601050" y="1653575"/>
            <a:ext cx="3710700" cy="291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199" name="Google Shape;199;p5"/>
          <p:cNvSpPr txBox="1"/>
          <p:nvPr>
            <p:ph idx="2" type="body"/>
          </p:nvPr>
        </p:nvSpPr>
        <p:spPr>
          <a:xfrm>
            <a:off x="4832400" y="1653575"/>
            <a:ext cx="3639900" cy="2915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200" name="Google Shape;200;p5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5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three columns">
  <p:cSld name="TITLE_AND_TWO_COLUMNS_1">
    <p:spTree>
      <p:nvGrpSpPr>
        <p:cNvPr id="201" name="Shape 2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02" name="Google Shape;202;p6"/>
          <p:cNvSpPr/>
          <p:nvPr/>
        </p:nvSpPr>
        <p:spPr>
          <a:xfrm>
            <a:off x="2756700" y="0"/>
            <a:ext cx="6387300" cy="5143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03" name="Google Shape;203;p6"/>
          <p:cNvSpPr txBox="1"/>
          <p:nvPr>
            <p:ph type="title"/>
          </p:nvPr>
        </p:nvSpPr>
        <p:spPr>
          <a:xfrm>
            <a:off x="2868525" y="211625"/>
            <a:ext cx="56040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None/>
              <a:defRPr>
                <a:solidFill>
                  <a:schemeClr val="accent1"/>
                </a:solidFill>
              </a:defRPr>
            </a:lvl1pPr>
            <a:lvl2pPr lvl="1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2pPr>
            <a:lvl3pPr lvl="2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3pPr>
            <a:lvl4pPr lvl="3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4pPr>
            <a:lvl5pPr lvl="4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5pPr>
            <a:lvl6pPr lvl="5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6pPr>
            <a:lvl7pPr lvl="6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7pPr>
            <a:lvl8pPr lvl="7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8pPr>
            <a:lvl9pPr lvl="8" rt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2800"/>
              <a:buNone/>
              <a:defRPr>
                <a:solidFill>
                  <a:schemeClr val="accent1"/>
                </a:solidFill>
              </a:defRPr>
            </a:lvl9pPr>
          </a:lstStyle>
          <a:p/>
        </p:txBody>
      </p:sp>
      <p:sp>
        <p:nvSpPr>
          <p:cNvPr id="204" name="Google Shape;204;p6"/>
          <p:cNvSpPr txBox="1"/>
          <p:nvPr>
            <p:ph idx="1" type="body"/>
          </p:nvPr>
        </p:nvSpPr>
        <p:spPr>
          <a:xfrm>
            <a:off x="159300" y="1152475"/>
            <a:ext cx="24750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1600"/>
              <a:buChar char="●"/>
              <a:defRPr sz="1600">
                <a:solidFill>
                  <a:srgbClr val="FFFFFF"/>
                </a:solidFill>
              </a:defRPr>
            </a:lvl1pPr>
            <a:lvl2pPr indent="-330200" lvl="1" marL="914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600"/>
              <a:buChar char="○"/>
              <a:defRPr sz="1600">
                <a:solidFill>
                  <a:srgbClr val="FFFFFF"/>
                </a:solidFill>
              </a:defRPr>
            </a:lvl2pPr>
            <a:lvl3pPr indent="-330200" lvl="2" marL="1371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600"/>
              <a:buChar char="■"/>
              <a:defRPr sz="1600">
                <a:solidFill>
                  <a:srgbClr val="FFFFFF"/>
                </a:solidFill>
              </a:defRPr>
            </a:lvl3pPr>
            <a:lvl4pPr indent="-330200" lvl="3" marL="18288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600"/>
              <a:buChar char="●"/>
              <a:defRPr sz="1600">
                <a:solidFill>
                  <a:srgbClr val="FFFFFF"/>
                </a:solidFill>
              </a:defRPr>
            </a:lvl4pPr>
            <a:lvl5pPr indent="-330200" lvl="4" marL="22860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600"/>
              <a:buChar char="○"/>
              <a:defRPr sz="1600">
                <a:solidFill>
                  <a:srgbClr val="FFFFFF"/>
                </a:solidFill>
              </a:defRPr>
            </a:lvl5pPr>
            <a:lvl6pPr indent="-330200" lvl="5" marL="27432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600"/>
              <a:buChar char="■"/>
              <a:defRPr sz="1600">
                <a:solidFill>
                  <a:srgbClr val="FFFFFF"/>
                </a:solidFill>
              </a:defRPr>
            </a:lvl6pPr>
            <a:lvl7pPr indent="-330200" lvl="6" marL="32004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600"/>
              <a:buChar char="●"/>
              <a:defRPr sz="1600">
                <a:solidFill>
                  <a:srgbClr val="FFFFFF"/>
                </a:solidFill>
              </a:defRPr>
            </a:lvl7pPr>
            <a:lvl8pPr indent="-330200" lvl="7" marL="3657600" rtl="0">
              <a:spcBef>
                <a:spcPts val="1600"/>
              </a:spcBef>
              <a:spcAft>
                <a:spcPts val="0"/>
              </a:spcAft>
              <a:buClr>
                <a:srgbClr val="FFFFFF"/>
              </a:buClr>
              <a:buSzPts val="1600"/>
              <a:buChar char="○"/>
              <a:defRPr sz="1600">
                <a:solidFill>
                  <a:srgbClr val="FFFFFF"/>
                </a:solidFill>
              </a:defRPr>
            </a:lvl8pPr>
            <a:lvl9pPr indent="-330200" lvl="8" marL="4114800" rtl="0">
              <a:spcBef>
                <a:spcPts val="1600"/>
              </a:spcBef>
              <a:spcAft>
                <a:spcPts val="1600"/>
              </a:spcAft>
              <a:buClr>
                <a:srgbClr val="FFFFFF"/>
              </a:buClr>
              <a:buSzPts val="1600"/>
              <a:buChar char="■"/>
              <a:defRPr sz="16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205" name="Google Shape;205;p6"/>
          <p:cNvSpPr txBox="1"/>
          <p:nvPr>
            <p:ph idx="2" type="body"/>
          </p:nvPr>
        </p:nvSpPr>
        <p:spPr>
          <a:xfrm>
            <a:off x="2956462" y="1152475"/>
            <a:ext cx="24750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1pPr>
            <a:lvl2pPr indent="-330200" lvl="1" marL="914400" rtl="0">
              <a:spcBef>
                <a:spcPts val="160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160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160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160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160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160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160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1600"/>
              </a:spcBef>
              <a:spcAft>
                <a:spcPts val="160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206" name="Google Shape;206;p6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07" name="Google Shape;207;p6"/>
          <p:cNvSpPr txBox="1"/>
          <p:nvPr>
            <p:ph idx="3" type="body"/>
          </p:nvPr>
        </p:nvSpPr>
        <p:spPr>
          <a:xfrm>
            <a:off x="5753635" y="1152475"/>
            <a:ext cx="24750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30200" lvl="0" marL="457200" rtl="0">
              <a:spcBef>
                <a:spcPts val="0"/>
              </a:spcBef>
              <a:spcAft>
                <a:spcPts val="0"/>
              </a:spcAft>
              <a:buSzPts val="1600"/>
              <a:buChar char="●"/>
              <a:defRPr sz="1600"/>
            </a:lvl1pPr>
            <a:lvl2pPr indent="-330200" lvl="1" marL="914400" rtl="0">
              <a:spcBef>
                <a:spcPts val="1600"/>
              </a:spcBef>
              <a:spcAft>
                <a:spcPts val="0"/>
              </a:spcAft>
              <a:buSzPts val="1600"/>
              <a:buChar char="○"/>
              <a:defRPr sz="1600"/>
            </a:lvl2pPr>
            <a:lvl3pPr indent="-330200" lvl="2" marL="1371600" rtl="0">
              <a:spcBef>
                <a:spcPts val="1600"/>
              </a:spcBef>
              <a:spcAft>
                <a:spcPts val="0"/>
              </a:spcAft>
              <a:buSzPts val="1600"/>
              <a:buChar char="■"/>
              <a:defRPr sz="1600"/>
            </a:lvl3pPr>
            <a:lvl4pPr indent="-330200" lvl="3" marL="1828800" rtl="0">
              <a:spcBef>
                <a:spcPts val="1600"/>
              </a:spcBef>
              <a:spcAft>
                <a:spcPts val="0"/>
              </a:spcAft>
              <a:buSzPts val="1600"/>
              <a:buChar char="●"/>
              <a:defRPr sz="1600"/>
            </a:lvl4pPr>
            <a:lvl5pPr indent="-330200" lvl="4" marL="2286000" rtl="0">
              <a:spcBef>
                <a:spcPts val="1600"/>
              </a:spcBef>
              <a:spcAft>
                <a:spcPts val="0"/>
              </a:spcAft>
              <a:buSzPts val="1600"/>
              <a:buChar char="○"/>
              <a:defRPr sz="1600"/>
            </a:lvl5pPr>
            <a:lvl6pPr indent="-330200" lvl="5" marL="2743200" rtl="0">
              <a:spcBef>
                <a:spcPts val="1600"/>
              </a:spcBef>
              <a:spcAft>
                <a:spcPts val="0"/>
              </a:spcAft>
              <a:buSzPts val="1600"/>
              <a:buChar char="■"/>
              <a:defRPr sz="1600"/>
            </a:lvl6pPr>
            <a:lvl7pPr indent="-330200" lvl="6" marL="3200400" rtl="0">
              <a:spcBef>
                <a:spcPts val="1600"/>
              </a:spcBef>
              <a:spcAft>
                <a:spcPts val="0"/>
              </a:spcAft>
              <a:buSzPts val="1600"/>
              <a:buChar char="●"/>
              <a:defRPr sz="1600"/>
            </a:lvl7pPr>
            <a:lvl8pPr indent="-330200" lvl="7" marL="3657600" rtl="0">
              <a:spcBef>
                <a:spcPts val="1600"/>
              </a:spcBef>
              <a:spcAft>
                <a:spcPts val="0"/>
              </a:spcAft>
              <a:buSzPts val="1600"/>
              <a:buChar char="○"/>
              <a:defRPr sz="1600"/>
            </a:lvl8pPr>
            <a:lvl9pPr indent="-330200" lvl="8" marL="4114800" rtl="0">
              <a:spcBef>
                <a:spcPts val="1600"/>
              </a:spcBef>
              <a:spcAft>
                <a:spcPts val="1600"/>
              </a:spcAft>
              <a:buSzPts val="1600"/>
              <a:buChar char="■"/>
              <a:defRPr sz="1600"/>
            </a:lvl9pPr>
          </a:lstStyle>
          <a:p/>
        </p:txBody>
      </p:sp>
      <p:sp>
        <p:nvSpPr>
          <p:cNvPr id="208" name="Google Shape;208;p6"/>
          <p:cNvSpPr/>
          <p:nvPr/>
        </p:nvSpPr>
        <p:spPr>
          <a:xfrm>
            <a:off x="8610600" y="4451650"/>
            <a:ext cx="548700" cy="326400"/>
          </a:xfrm>
          <a:prstGeom prst="rect">
            <a:avLst/>
          </a:prstGeom>
          <a:gradFill>
            <a:gsLst>
              <a:gs pos="0">
                <a:schemeClr val="accent2"/>
              </a:gs>
              <a:gs pos="100000">
                <a:schemeClr val="accent1"/>
              </a:gs>
            </a:gsLst>
            <a:lin ang="1619866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6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only" type="titleOnly">
  <p:cSld name="TITLE_ONLY">
    <p:spTree>
      <p:nvGrpSpPr>
        <p:cNvPr id="209" name="Shape 20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0" name="Google Shape;210;p7"/>
          <p:cNvSpPr/>
          <p:nvPr/>
        </p:nvSpPr>
        <p:spPr>
          <a:xfrm>
            <a:off x="-2100" y="-9475"/>
            <a:ext cx="9144000" cy="5143500"/>
          </a:xfrm>
          <a:prstGeom prst="frame">
            <a:avLst>
              <a:gd fmla="val 4416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1" name="Google Shape;211;p7"/>
          <p:cNvSpPr txBox="1"/>
          <p:nvPr>
            <p:ph type="title"/>
          </p:nvPr>
        </p:nvSpPr>
        <p:spPr>
          <a:xfrm>
            <a:off x="540300" y="826025"/>
            <a:ext cx="2595900" cy="31719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2pPr>
            <a:lvl3pPr lvl="2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3pPr>
            <a:lvl4pPr lvl="3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4pPr>
            <a:lvl5pPr lvl="4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5pPr>
            <a:lvl6pPr lvl="5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6pPr>
            <a:lvl7pPr lvl="6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7pPr>
            <a:lvl8pPr lvl="7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8pPr>
            <a:lvl9pPr lvl="8">
              <a:spcBef>
                <a:spcPts val="0"/>
              </a:spcBef>
              <a:spcAft>
                <a:spcPts val="0"/>
              </a:spcAft>
              <a:buSzPts val="2800"/>
              <a:buNone/>
              <a:defRPr/>
            </a:lvl9pPr>
          </a:lstStyle>
          <a:p/>
        </p:txBody>
      </p:sp>
      <p:sp>
        <p:nvSpPr>
          <p:cNvPr id="212" name="Google Shape;212;p7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7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One column text">
  <p:cSld name="ONE_COLUMN_TEXT">
    <p:spTree>
      <p:nvGrpSpPr>
        <p:cNvPr id="213" name="Shape 21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14" name="Google Shape;214;p8"/>
          <p:cNvSpPr/>
          <p:nvPr/>
        </p:nvSpPr>
        <p:spPr>
          <a:xfrm>
            <a:off x="2756700" y="0"/>
            <a:ext cx="6387300" cy="5143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15" name="Google Shape;215;p8"/>
          <p:cNvSpPr txBox="1"/>
          <p:nvPr>
            <p:ph type="title"/>
          </p:nvPr>
        </p:nvSpPr>
        <p:spPr>
          <a:xfrm>
            <a:off x="3826050" y="565050"/>
            <a:ext cx="46464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3600"/>
              <a:buFont typeface="Source Code Pro"/>
              <a:buNone/>
              <a:defRPr b="1" sz="3600">
                <a:solidFill>
                  <a:schemeClr val="accent1"/>
                </a:solidFill>
                <a:latin typeface="Source Code Pro"/>
                <a:ea typeface="Source Code Pro"/>
                <a:cs typeface="Source Code Pro"/>
                <a:sym typeface="Source Code Pro"/>
              </a:defRPr>
            </a:lvl1pPr>
            <a:lvl2pPr lvl="1" algn="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 algn="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 algn="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 algn="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 algn="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 algn="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 algn="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 algn="r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216" name="Google Shape;216;p8"/>
          <p:cNvSpPr txBox="1"/>
          <p:nvPr>
            <p:ph idx="1" type="body"/>
          </p:nvPr>
        </p:nvSpPr>
        <p:spPr>
          <a:xfrm>
            <a:off x="3826050" y="1399050"/>
            <a:ext cx="46464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algn="r">
              <a:spcBef>
                <a:spcPts val="0"/>
              </a:spcBef>
              <a:spcAft>
                <a:spcPts val="0"/>
              </a:spcAft>
              <a:buSzPts val="1800"/>
              <a:buChar char="●"/>
              <a:defRPr/>
            </a:lvl1pPr>
            <a:lvl2pPr indent="-342900" lvl="1" marL="914400" algn="r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algn="r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algn="r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algn="r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algn="r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algn="r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algn="r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algn="r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217" name="Google Shape;217;p8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18" name="Google Shape;218;p8"/>
          <p:cNvSpPr/>
          <p:nvPr/>
        </p:nvSpPr>
        <p:spPr>
          <a:xfrm>
            <a:off x="8610600" y="4451650"/>
            <a:ext cx="548700" cy="326400"/>
          </a:xfrm>
          <a:prstGeom prst="rect">
            <a:avLst/>
          </a:prstGeom>
          <a:gradFill>
            <a:gsLst>
              <a:gs pos="0">
                <a:schemeClr val="accent2"/>
              </a:gs>
              <a:gs pos="100000">
                <a:schemeClr val="accent1"/>
              </a:gs>
            </a:gsLst>
            <a:lin ang="1619866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Layout>
</file>

<file path=ppt/slideLayouts/slideLayout8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Agenda">
  <p:cSld name="ONE_COLUMN_TEXT_1">
    <p:spTree>
      <p:nvGrpSpPr>
        <p:cNvPr id="219" name="Shape 219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20" name="Google Shape;220;p9"/>
          <p:cNvSpPr/>
          <p:nvPr/>
        </p:nvSpPr>
        <p:spPr>
          <a:xfrm>
            <a:off x="-26750" y="0"/>
            <a:ext cx="6387300" cy="5143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1" name="Google Shape;221;p9"/>
          <p:cNvSpPr txBox="1"/>
          <p:nvPr>
            <p:ph type="title"/>
          </p:nvPr>
        </p:nvSpPr>
        <p:spPr>
          <a:xfrm>
            <a:off x="274300" y="555600"/>
            <a:ext cx="5785200" cy="1317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600"/>
              <a:buFont typeface="Source Code Pro"/>
              <a:buNone/>
              <a:defRPr b="1">
                <a:latin typeface="Source Code Pro"/>
                <a:ea typeface="Source Code Pro"/>
                <a:cs typeface="Source Code Pro"/>
                <a:sym typeface="Source Code Pro"/>
              </a:defRPr>
            </a:lvl1pPr>
            <a:lvl2pPr lvl="1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2pPr>
            <a:lvl3pPr lvl="2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3pPr>
            <a:lvl4pPr lvl="3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4pPr>
            <a:lvl5pPr lvl="4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5pPr>
            <a:lvl6pPr lvl="5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6pPr>
            <a:lvl7pPr lvl="6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7pPr>
            <a:lvl8pPr lvl="7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8pPr>
            <a:lvl9pPr lvl="8" rtl="0">
              <a:spcBef>
                <a:spcPts val="0"/>
              </a:spcBef>
              <a:spcAft>
                <a:spcPts val="0"/>
              </a:spcAft>
              <a:buSzPts val="2400"/>
              <a:buNone/>
              <a:defRPr sz="2400"/>
            </a:lvl9pPr>
          </a:lstStyle>
          <a:p/>
        </p:txBody>
      </p:sp>
      <p:sp>
        <p:nvSpPr>
          <p:cNvPr id="222" name="Google Shape;222;p9"/>
          <p:cNvSpPr txBox="1"/>
          <p:nvPr>
            <p:ph idx="1" type="body"/>
          </p:nvPr>
        </p:nvSpPr>
        <p:spPr>
          <a:xfrm>
            <a:off x="507700" y="2161575"/>
            <a:ext cx="5551800" cy="240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 rtl="0">
              <a:spcBef>
                <a:spcPts val="0"/>
              </a:spcBef>
              <a:spcAft>
                <a:spcPts val="0"/>
              </a:spcAft>
              <a:buClr>
                <a:schemeClr val="accent1"/>
              </a:buClr>
              <a:buSzPts val="1800"/>
              <a:buChar char="▌"/>
              <a:defRPr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223" name="Google Shape;223;p9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24" name="Google Shape;224;p9"/>
          <p:cNvSpPr/>
          <p:nvPr/>
        </p:nvSpPr>
        <p:spPr>
          <a:xfrm>
            <a:off x="-26750" y="4501400"/>
            <a:ext cx="548700" cy="326400"/>
          </a:xfrm>
          <a:prstGeom prst="rect">
            <a:avLst/>
          </a:prstGeom>
          <a:gradFill>
            <a:gsLst>
              <a:gs pos="0">
                <a:schemeClr val="accent2"/>
              </a:gs>
              <a:gs pos="100000">
                <a:schemeClr val="accent1"/>
              </a:gs>
            </a:gsLst>
            <a:lin ang="1619866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25" name="Google Shape;225;p9"/>
          <p:cNvSpPr/>
          <p:nvPr/>
        </p:nvSpPr>
        <p:spPr>
          <a:xfrm>
            <a:off x="8610600" y="292925"/>
            <a:ext cx="548700" cy="3264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26" name="Google Shape;226;p9"/>
          <p:cNvGrpSpPr/>
          <p:nvPr/>
        </p:nvGrpSpPr>
        <p:grpSpPr>
          <a:xfrm>
            <a:off x="7013523" y="2491570"/>
            <a:ext cx="1642681" cy="2009835"/>
            <a:chOff x="1521055" y="5141261"/>
            <a:chExt cx="1251948" cy="1531770"/>
          </a:xfrm>
        </p:grpSpPr>
        <p:sp>
          <p:nvSpPr>
            <p:cNvPr id="227" name="Google Shape;227;p9"/>
            <p:cNvSpPr/>
            <p:nvPr/>
          </p:nvSpPr>
          <p:spPr>
            <a:xfrm>
              <a:off x="1521055" y="5141261"/>
              <a:ext cx="1251948" cy="1531770"/>
            </a:xfrm>
            <a:custGeom>
              <a:rect b="b" l="l" r="r" t="t"/>
              <a:pathLst>
                <a:path extrusionOk="0" h="1531770" w="1251948">
                  <a:moveTo>
                    <a:pt x="1185026" y="613088"/>
                  </a:moveTo>
                  <a:lnTo>
                    <a:pt x="140533" y="9734"/>
                  </a:lnTo>
                  <a:cubicBezTo>
                    <a:pt x="120724" y="-1509"/>
                    <a:pt x="101987" y="-3115"/>
                    <a:pt x="86996" y="5451"/>
                  </a:cubicBezTo>
                  <a:lnTo>
                    <a:pt x="24894" y="41588"/>
                  </a:lnTo>
                  <a:cubicBezTo>
                    <a:pt x="24894" y="41588"/>
                    <a:pt x="24894" y="41588"/>
                    <a:pt x="24894" y="41588"/>
                  </a:cubicBezTo>
                  <a:cubicBezTo>
                    <a:pt x="24894" y="41588"/>
                    <a:pt x="24894" y="41588"/>
                    <a:pt x="24894" y="41588"/>
                  </a:cubicBezTo>
                  <a:lnTo>
                    <a:pt x="24894" y="41588"/>
                  </a:lnTo>
                  <a:cubicBezTo>
                    <a:pt x="24894" y="41588"/>
                    <a:pt x="24627" y="41855"/>
                    <a:pt x="24627" y="41855"/>
                  </a:cubicBezTo>
                  <a:cubicBezTo>
                    <a:pt x="10172" y="50421"/>
                    <a:pt x="2409" y="67285"/>
                    <a:pt x="2141" y="89235"/>
                  </a:cubicBezTo>
                  <a:lnTo>
                    <a:pt x="0" y="763792"/>
                  </a:lnTo>
                  <a:cubicBezTo>
                    <a:pt x="0" y="806353"/>
                    <a:pt x="29980" y="858284"/>
                    <a:pt x="66920" y="879699"/>
                  </a:cubicBezTo>
                  <a:lnTo>
                    <a:pt x="526797" y="1145239"/>
                  </a:lnTo>
                  <a:lnTo>
                    <a:pt x="526797" y="1185926"/>
                  </a:lnTo>
                  <a:cubicBezTo>
                    <a:pt x="509666" y="1185123"/>
                    <a:pt x="492534" y="1188871"/>
                    <a:pt x="479953" y="1196098"/>
                  </a:cubicBezTo>
                  <a:lnTo>
                    <a:pt x="394295" y="1245887"/>
                  </a:lnTo>
                  <a:cubicBezTo>
                    <a:pt x="381446" y="1253382"/>
                    <a:pt x="374486" y="1263822"/>
                    <a:pt x="374219" y="1275332"/>
                  </a:cubicBezTo>
                  <a:cubicBezTo>
                    <a:pt x="374219" y="1275332"/>
                    <a:pt x="374219" y="1275599"/>
                    <a:pt x="374219" y="1275599"/>
                  </a:cubicBezTo>
                  <a:lnTo>
                    <a:pt x="374219" y="1311736"/>
                  </a:lnTo>
                  <a:cubicBezTo>
                    <a:pt x="374219" y="1312539"/>
                    <a:pt x="374219" y="1313343"/>
                    <a:pt x="374486" y="1313878"/>
                  </a:cubicBezTo>
                  <a:cubicBezTo>
                    <a:pt x="375557" y="1324585"/>
                    <a:pt x="382517" y="1334222"/>
                    <a:pt x="394563" y="1341181"/>
                  </a:cubicBezTo>
                  <a:lnTo>
                    <a:pt x="706679" y="1521331"/>
                  </a:lnTo>
                  <a:cubicBezTo>
                    <a:pt x="718725" y="1528291"/>
                    <a:pt x="734250" y="1531770"/>
                    <a:pt x="749508" y="1531770"/>
                  </a:cubicBezTo>
                  <a:cubicBezTo>
                    <a:pt x="765034" y="1531770"/>
                    <a:pt x="780292" y="1528291"/>
                    <a:pt x="792337" y="1521331"/>
                  </a:cubicBezTo>
                  <a:lnTo>
                    <a:pt x="877995" y="1471542"/>
                  </a:lnTo>
                  <a:cubicBezTo>
                    <a:pt x="890576" y="1464315"/>
                    <a:pt x="897804" y="1454143"/>
                    <a:pt x="898071" y="1442633"/>
                  </a:cubicBezTo>
                  <a:cubicBezTo>
                    <a:pt x="898071" y="1442097"/>
                    <a:pt x="898071" y="1441830"/>
                    <a:pt x="898071" y="1441295"/>
                  </a:cubicBezTo>
                  <a:lnTo>
                    <a:pt x="898071" y="1406228"/>
                  </a:lnTo>
                  <a:cubicBezTo>
                    <a:pt x="898071" y="1406228"/>
                    <a:pt x="898071" y="1406228"/>
                    <a:pt x="898071" y="1406228"/>
                  </a:cubicBezTo>
                  <a:cubicBezTo>
                    <a:pt x="898071" y="1406228"/>
                    <a:pt x="898071" y="1406228"/>
                    <a:pt x="898071" y="1406228"/>
                  </a:cubicBezTo>
                  <a:cubicBezTo>
                    <a:pt x="898071" y="1394718"/>
                    <a:pt x="890576" y="1383743"/>
                    <a:pt x="877728" y="1376248"/>
                  </a:cubicBezTo>
                  <a:lnTo>
                    <a:pt x="761019" y="1308792"/>
                  </a:lnTo>
                  <a:lnTo>
                    <a:pt x="761019" y="1280418"/>
                  </a:lnTo>
                  <a:lnTo>
                    <a:pt x="1111681" y="1483052"/>
                  </a:lnTo>
                  <a:cubicBezTo>
                    <a:pt x="1122924" y="1489477"/>
                    <a:pt x="1133899" y="1492957"/>
                    <a:pt x="1144071" y="1492957"/>
                  </a:cubicBezTo>
                  <a:cubicBezTo>
                    <a:pt x="1151566" y="1492957"/>
                    <a:pt x="1158526" y="1491083"/>
                    <a:pt x="1164950" y="1487603"/>
                  </a:cubicBezTo>
                  <a:cubicBezTo>
                    <a:pt x="1164950" y="1487603"/>
                    <a:pt x="1164950" y="1487603"/>
                    <a:pt x="1164950" y="1487603"/>
                  </a:cubicBezTo>
                  <a:cubicBezTo>
                    <a:pt x="1164950" y="1487603"/>
                    <a:pt x="1164950" y="1487603"/>
                    <a:pt x="1164950" y="1487603"/>
                  </a:cubicBezTo>
                  <a:lnTo>
                    <a:pt x="1227320" y="1451466"/>
                  </a:lnTo>
                  <a:cubicBezTo>
                    <a:pt x="1242042" y="1442900"/>
                    <a:pt x="1250073" y="1426036"/>
                    <a:pt x="1250073" y="1403819"/>
                  </a:cubicBezTo>
                  <a:lnTo>
                    <a:pt x="1251946" y="729797"/>
                  </a:lnTo>
                  <a:cubicBezTo>
                    <a:pt x="1252214" y="686433"/>
                    <a:pt x="1222234" y="634502"/>
                    <a:pt x="1185026" y="613088"/>
                  </a:cubicBezTo>
                  <a:close/>
                  <a:moveTo>
                    <a:pt x="691421" y="1240265"/>
                  </a:moveTo>
                  <a:lnTo>
                    <a:pt x="690886" y="1386152"/>
                  </a:lnTo>
                  <a:lnTo>
                    <a:pt x="543929" y="1303171"/>
                  </a:lnTo>
                  <a:lnTo>
                    <a:pt x="544464" y="1155411"/>
                  </a:lnTo>
                  <a:lnTo>
                    <a:pt x="691421" y="1240265"/>
                  </a:lnTo>
                  <a:close/>
                  <a:moveTo>
                    <a:pt x="868894" y="1456017"/>
                  </a:moveTo>
                  <a:lnTo>
                    <a:pt x="783236" y="1505805"/>
                  </a:lnTo>
                  <a:cubicBezTo>
                    <a:pt x="765034" y="1516513"/>
                    <a:pt x="733715" y="1516513"/>
                    <a:pt x="715245" y="1505805"/>
                  </a:cubicBezTo>
                  <a:lnTo>
                    <a:pt x="403128" y="1325656"/>
                  </a:lnTo>
                  <a:cubicBezTo>
                    <a:pt x="395901" y="1321640"/>
                    <a:pt x="391618" y="1316287"/>
                    <a:pt x="391618" y="1311201"/>
                  </a:cubicBezTo>
                  <a:cubicBezTo>
                    <a:pt x="391618" y="1310933"/>
                    <a:pt x="391618" y="1310666"/>
                    <a:pt x="391618" y="1310398"/>
                  </a:cubicBezTo>
                  <a:lnTo>
                    <a:pt x="391618" y="1303706"/>
                  </a:lnTo>
                  <a:cubicBezTo>
                    <a:pt x="392421" y="1304241"/>
                    <a:pt x="393492" y="1305044"/>
                    <a:pt x="394295" y="1305580"/>
                  </a:cubicBezTo>
                  <a:lnTo>
                    <a:pt x="706411" y="1485729"/>
                  </a:lnTo>
                  <a:cubicBezTo>
                    <a:pt x="718457" y="1492689"/>
                    <a:pt x="733983" y="1496169"/>
                    <a:pt x="749241" y="1496169"/>
                  </a:cubicBezTo>
                  <a:cubicBezTo>
                    <a:pt x="764766" y="1496169"/>
                    <a:pt x="780024" y="1492689"/>
                    <a:pt x="792070" y="1485729"/>
                  </a:cubicBezTo>
                  <a:lnTo>
                    <a:pt x="877728" y="1435941"/>
                  </a:lnTo>
                  <a:cubicBezTo>
                    <a:pt x="878531" y="1435405"/>
                    <a:pt x="879334" y="1434870"/>
                    <a:pt x="880137" y="1434335"/>
                  </a:cubicBezTo>
                  <a:lnTo>
                    <a:pt x="880137" y="1442097"/>
                  </a:lnTo>
                  <a:cubicBezTo>
                    <a:pt x="880137" y="1442097"/>
                    <a:pt x="880137" y="1442365"/>
                    <a:pt x="880137" y="1442365"/>
                  </a:cubicBezTo>
                  <a:cubicBezTo>
                    <a:pt x="879601" y="1447183"/>
                    <a:pt x="875586" y="1452002"/>
                    <a:pt x="868894" y="1456017"/>
                  </a:cubicBezTo>
                  <a:close/>
                  <a:moveTo>
                    <a:pt x="868626" y="1391506"/>
                  </a:moveTo>
                  <a:cubicBezTo>
                    <a:pt x="875854" y="1395789"/>
                    <a:pt x="880137" y="1401142"/>
                    <a:pt x="880137" y="1406228"/>
                  </a:cubicBezTo>
                  <a:cubicBezTo>
                    <a:pt x="880137" y="1411314"/>
                    <a:pt x="876122" y="1416667"/>
                    <a:pt x="868894" y="1420683"/>
                  </a:cubicBezTo>
                  <a:lnTo>
                    <a:pt x="783236" y="1470472"/>
                  </a:lnTo>
                  <a:cubicBezTo>
                    <a:pt x="765034" y="1481179"/>
                    <a:pt x="733715" y="1481179"/>
                    <a:pt x="715245" y="1470472"/>
                  </a:cubicBezTo>
                  <a:lnTo>
                    <a:pt x="403128" y="1290322"/>
                  </a:lnTo>
                  <a:cubicBezTo>
                    <a:pt x="395901" y="1286039"/>
                    <a:pt x="391618" y="1280686"/>
                    <a:pt x="391618" y="1275599"/>
                  </a:cubicBezTo>
                  <a:cubicBezTo>
                    <a:pt x="391618" y="1270514"/>
                    <a:pt x="395633" y="1265427"/>
                    <a:pt x="402861" y="1261145"/>
                  </a:cubicBezTo>
                  <a:lnTo>
                    <a:pt x="488519" y="1211356"/>
                  </a:lnTo>
                  <a:cubicBezTo>
                    <a:pt x="498155" y="1205735"/>
                    <a:pt x="512342" y="1202790"/>
                    <a:pt x="526262" y="1203593"/>
                  </a:cubicBezTo>
                  <a:lnTo>
                    <a:pt x="525994" y="1308256"/>
                  </a:lnTo>
                  <a:cubicBezTo>
                    <a:pt x="525994" y="1311469"/>
                    <a:pt x="527600" y="1314413"/>
                    <a:pt x="530545" y="1316019"/>
                  </a:cubicBezTo>
                  <a:lnTo>
                    <a:pt x="695169" y="1409173"/>
                  </a:lnTo>
                  <a:cubicBezTo>
                    <a:pt x="695704" y="1409440"/>
                    <a:pt x="696240" y="1409708"/>
                    <a:pt x="696775" y="1409708"/>
                  </a:cubicBezTo>
                  <a:cubicBezTo>
                    <a:pt x="697043" y="1409708"/>
                    <a:pt x="697043" y="1409975"/>
                    <a:pt x="697310" y="1409975"/>
                  </a:cubicBezTo>
                  <a:cubicBezTo>
                    <a:pt x="698113" y="1410243"/>
                    <a:pt x="698916" y="1410243"/>
                    <a:pt x="699452" y="1410243"/>
                  </a:cubicBezTo>
                  <a:cubicBezTo>
                    <a:pt x="700255" y="1410243"/>
                    <a:pt x="701058" y="1410243"/>
                    <a:pt x="701861" y="1409975"/>
                  </a:cubicBezTo>
                  <a:cubicBezTo>
                    <a:pt x="701861" y="1409975"/>
                    <a:pt x="702129" y="1409975"/>
                    <a:pt x="702129" y="1409975"/>
                  </a:cubicBezTo>
                  <a:cubicBezTo>
                    <a:pt x="702664" y="1409708"/>
                    <a:pt x="703467" y="1409440"/>
                    <a:pt x="704002" y="1409173"/>
                  </a:cubicBezTo>
                  <a:cubicBezTo>
                    <a:pt x="704002" y="1409173"/>
                    <a:pt x="704002" y="1409173"/>
                    <a:pt x="704002" y="1409173"/>
                  </a:cubicBezTo>
                  <a:lnTo>
                    <a:pt x="755933" y="1378925"/>
                  </a:lnTo>
                  <a:cubicBezTo>
                    <a:pt x="758609" y="1377318"/>
                    <a:pt x="760215" y="1374374"/>
                    <a:pt x="760215" y="1371429"/>
                  </a:cubicBezTo>
                  <a:lnTo>
                    <a:pt x="760215" y="1329404"/>
                  </a:lnTo>
                  <a:lnTo>
                    <a:pt x="868626" y="1391506"/>
                  </a:lnTo>
                  <a:close/>
                  <a:moveTo>
                    <a:pt x="742816" y="1366076"/>
                  </a:moveTo>
                  <a:lnTo>
                    <a:pt x="708553" y="1385884"/>
                  </a:lnTo>
                  <a:lnTo>
                    <a:pt x="708821" y="1250438"/>
                  </a:lnTo>
                  <a:lnTo>
                    <a:pt x="742816" y="1270246"/>
                  </a:lnTo>
                  <a:lnTo>
                    <a:pt x="742816" y="1366076"/>
                  </a:lnTo>
                  <a:close/>
                  <a:moveTo>
                    <a:pt x="1120515" y="1467527"/>
                  </a:moveTo>
                  <a:lnTo>
                    <a:pt x="543126" y="1133996"/>
                  </a:lnTo>
                  <a:cubicBezTo>
                    <a:pt x="541520" y="1131854"/>
                    <a:pt x="539111" y="1130248"/>
                    <a:pt x="536434" y="1129981"/>
                  </a:cubicBezTo>
                  <a:lnTo>
                    <a:pt x="76022" y="864173"/>
                  </a:lnTo>
                  <a:cubicBezTo>
                    <a:pt x="44435" y="845970"/>
                    <a:pt x="17667" y="799929"/>
                    <a:pt x="17935" y="763524"/>
                  </a:cubicBezTo>
                  <a:lnTo>
                    <a:pt x="19808" y="89503"/>
                  </a:lnTo>
                  <a:cubicBezTo>
                    <a:pt x="19808" y="73709"/>
                    <a:pt x="24894" y="62199"/>
                    <a:pt x="33728" y="56846"/>
                  </a:cubicBezTo>
                  <a:lnTo>
                    <a:pt x="33728" y="56846"/>
                  </a:lnTo>
                  <a:cubicBezTo>
                    <a:pt x="37208" y="54704"/>
                    <a:pt x="41223" y="53901"/>
                    <a:pt x="45774" y="53901"/>
                  </a:cubicBezTo>
                  <a:cubicBezTo>
                    <a:pt x="52733" y="53901"/>
                    <a:pt x="60764" y="56310"/>
                    <a:pt x="69330" y="61396"/>
                  </a:cubicBezTo>
                  <a:lnTo>
                    <a:pt x="1114090" y="664482"/>
                  </a:lnTo>
                  <a:cubicBezTo>
                    <a:pt x="1145677" y="682685"/>
                    <a:pt x="1172177" y="728726"/>
                    <a:pt x="1172177" y="765131"/>
                  </a:cubicBezTo>
                  <a:lnTo>
                    <a:pt x="1170304" y="1439153"/>
                  </a:lnTo>
                  <a:cubicBezTo>
                    <a:pt x="1170304" y="1454946"/>
                    <a:pt x="1165218" y="1466456"/>
                    <a:pt x="1156384" y="1471810"/>
                  </a:cubicBezTo>
                  <a:cubicBezTo>
                    <a:pt x="1147015" y="1477164"/>
                    <a:pt x="1134434" y="1475557"/>
                    <a:pt x="1120515" y="1467527"/>
                  </a:cubicBezTo>
                  <a:close/>
                  <a:moveTo>
                    <a:pt x="1218486" y="1435673"/>
                  </a:moveTo>
                  <a:lnTo>
                    <a:pt x="1186365" y="1454411"/>
                  </a:lnTo>
                  <a:cubicBezTo>
                    <a:pt x="1187168" y="1449860"/>
                    <a:pt x="1187703" y="1444774"/>
                    <a:pt x="1187703" y="1439420"/>
                  </a:cubicBezTo>
                  <a:lnTo>
                    <a:pt x="1189577" y="765399"/>
                  </a:lnTo>
                  <a:cubicBezTo>
                    <a:pt x="1189577" y="722837"/>
                    <a:pt x="1159596" y="670907"/>
                    <a:pt x="1122656" y="649493"/>
                  </a:cubicBezTo>
                  <a:lnTo>
                    <a:pt x="78163" y="46138"/>
                  </a:lnTo>
                  <a:cubicBezTo>
                    <a:pt x="73345" y="43462"/>
                    <a:pt x="68526" y="41052"/>
                    <a:pt x="63708" y="39446"/>
                  </a:cubicBezTo>
                  <a:lnTo>
                    <a:pt x="95830" y="20709"/>
                  </a:lnTo>
                  <a:cubicBezTo>
                    <a:pt x="104931" y="15355"/>
                    <a:pt x="117512" y="16961"/>
                    <a:pt x="131699" y="24991"/>
                  </a:cubicBezTo>
                  <a:lnTo>
                    <a:pt x="1176460" y="628078"/>
                  </a:lnTo>
                  <a:cubicBezTo>
                    <a:pt x="1208047" y="646280"/>
                    <a:pt x="1234547" y="692322"/>
                    <a:pt x="1234547" y="728726"/>
                  </a:cubicBezTo>
                  <a:lnTo>
                    <a:pt x="1232673" y="1402748"/>
                  </a:lnTo>
                  <a:cubicBezTo>
                    <a:pt x="1232406" y="1418809"/>
                    <a:pt x="1227587" y="1430319"/>
                    <a:pt x="1218486" y="143567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8" name="Google Shape;228;p9"/>
            <p:cNvSpPr/>
            <p:nvPr/>
          </p:nvSpPr>
          <p:spPr>
            <a:xfrm>
              <a:off x="1677607" y="5339323"/>
              <a:ext cx="169603" cy="107191"/>
            </a:xfrm>
            <a:custGeom>
              <a:rect b="b" l="l" r="r" t="t"/>
              <a:pathLst>
                <a:path extrusionOk="0" h="107191" w="169603">
                  <a:moveTo>
                    <a:pt x="5396" y="20463"/>
                  </a:moveTo>
                  <a:lnTo>
                    <a:pt x="152888" y="105586"/>
                  </a:lnTo>
                  <a:cubicBezTo>
                    <a:pt x="154762" y="106656"/>
                    <a:pt x="156636" y="107192"/>
                    <a:pt x="158510" y="107192"/>
                  </a:cubicBezTo>
                  <a:cubicBezTo>
                    <a:pt x="162257" y="107192"/>
                    <a:pt x="166005" y="105318"/>
                    <a:pt x="168146" y="101570"/>
                  </a:cubicBezTo>
                  <a:cubicBezTo>
                    <a:pt x="171091" y="96217"/>
                    <a:pt x="169484" y="89525"/>
                    <a:pt x="164131" y="86580"/>
                  </a:cubicBezTo>
                  <a:lnTo>
                    <a:pt x="16638" y="1457"/>
                  </a:lnTo>
                  <a:cubicBezTo>
                    <a:pt x="11285" y="-1487"/>
                    <a:pt x="4593" y="119"/>
                    <a:pt x="1648" y="5473"/>
                  </a:cubicBezTo>
                  <a:cubicBezTo>
                    <a:pt x="-1564" y="10826"/>
                    <a:pt x="42" y="17518"/>
                    <a:pt x="5396" y="204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29" name="Google Shape;229;p9"/>
            <p:cNvSpPr/>
            <p:nvPr/>
          </p:nvSpPr>
          <p:spPr>
            <a:xfrm>
              <a:off x="1677401" y="5397143"/>
              <a:ext cx="213441" cy="132621"/>
            </a:xfrm>
            <a:custGeom>
              <a:rect b="b" l="l" r="r" t="t"/>
              <a:pathLst>
                <a:path extrusionOk="0" h="132621" w="213441">
                  <a:moveTo>
                    <a:pt x="5334" y="20463"/>
                  </a:moveTo>
                  <a:lnTo>
                    <a:pt x="196726" y="131015"/>
                  </a:lnTo>
                  <a:cubicBezTo>
                    <a:pt x="198600" y="132086"/>
                    <a:pt x="200474" y="132621"/>
                    <a:pt x="202348" y="132621"/>
                  </a:cubicBezTo>
                  <a:cubicBezTo>
                    <a:pt x="206095" y="132621"/>
                    <a:pt x="209843" y="130748"/>
                    <a:pt x="211984" y="127000"/>
                  </a:cubicBezTo>
                  <a:cubicBezTo>
                    <a:pt x="214929" y="121646"/>
                    <a:pt x="213322" y="114954"/>
                    <a:pt x="207969" y="112010"/>
                  </a:cubicBezTo>
                  <a:lnTo>
                    <a:pt x="16577" y="1457"/>
                  </a:lnTo>
                  <a:cubicBezTo>
                    <a:pt x="11223" y="-1487"/>
                    <a:pt x="4531" y="119"/>
                    <a:pt x="1586" y="5473"/>
                  </a:cubicBezTo>
                  <a:cubicBezTo>
                    <a:pt x="-1626" y="10558"/>
                    <a:pt x="248" y="17250"/>
                    <a:pt x="5334" y="204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0" name="Google Shape;230;p9"/>
            <p:cNvSpPr/>
            <p:nvPr/>
          </p:nvSpPr>
          <p:spPr>
            <a:xfrm>
              <a:off x="1736955" y="5499932"/>
              <a:ext cx="97220" cy="65433"/>
            </a:xfrm>
            <a:custGeom>
              <a:rect b="b" l="l" r="r" t="t"/>
              <a:pathLst>
                <a:path extrusionOk="0" h="65433" w="97220">
                  <a:moveTo>
                    <a:pt x="91666" y="44821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2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80691" y="63827"/>
                  </a:lnTo>
                  <a:cubicBezTo>
                    <a:pt x="82565" y="64898"/>
                    <a:pt x="84439" y="65433"/>
                    <a:pt x="86312" y="65433"/>
                  </a:cubicBezTo>
                  <a:cubicBezTo>
                    <a:pt x="90060" y="65433"/>
                    <a:pt x="93808" y="63559"/>
                    <a:pt x="95949" y="59812"/>
                  </a:cubicBezTo>
                  <a:cubicBezTo>
                    <a:pt x="98626" y="54726"/>
                    <a:pt x="97020" y="47766"/>
                    <a:pt x="91666" y="448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1" name="Google Shape;231;p9"/>
            <p:cNvSpPr/>
            <p:nvPr/>
          </p:nvSpPr>
          <p:spPr>
            <a:xfrm>
              <a:off x="1736955" y="5546777"/>
              <a:ext cx="97166" cy="65433"/>
            </a:xfrm>
            <a:custGeom>
              <a:rect b="b" l="l" r="r" t="t"/>
              <a:pathLst>
                <a:path extrusionOk="0" h="65433" w="97166">
                  <a:moveTo>
                    <a:pt x="91666" y="44821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2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80691" y="63827"/>
                  </a:lnTo>
                  <a:cubicBezTo>
                    <a:pt x="82565" y="64898"/>
                    <a:pt x="84439" y="65433"/>
                    <a:pt x="86312" y="65433"/>
                  </a:cubicBezTo>
                  <a:cubicBezTo>
                    <a:pt x="90060" y="65433"/>
                    <a:pt x="93808" y="63559"/>
                    <a:pt x="95949" y="59812"/>
                  </a:cubicBezTo>
                  <a:cubicBezTo>
                    <a:pt x="98626" y="54458"/>
                    <a:pt x="96752" y="47766"/>
                    <a:pt x="91666" y="448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2" name="Google Shape;232;p9"/>
            <p:cNvSpPr/>
            <p:nvPr/>
          </p:nvSpPr>
          <p:spPr>
            <a:xfrm>
              <a:off x="1736955" y="5593621"/>
              <a:ext cx="97166" cy="65433"/>
            </a:xfrm>
            <a:custGeom>
              <a:rect b="b" l="l" r="r" t="t"/>
              <a:pathLst>
                <a:path extrusionOk="0" h="65433" w="97166">
                  <a:moveTo>
                    <a:pt x="91666" y="44821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2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80691" y="63827"/>
                  </a:lnTo>
                  <a:cubicBezTo>
                    <a:pt x="82565" y="64898"/>
                    <a:pt x="84439" y="65433"/>
                    <a:pt x="86312" y="65433"/>
                  </a:cubicBezTo>
                  <a:cubicBezTo>
                    <a:pt x="90060" y="65433"/>
                    <a:pt x="93808" y="63559"/>
                    <a:pt x="95949" y="59812"/>
                  </a:cubicBezTo>
                  <a:cubicBezTo>
                    <a:pt x="98626" y="54726"/>
                    <a:pt x="96752" y="48034"/>
                    <a:pt x="91666" y="4482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3" name="Google Shape;233;p9"/>
            <p:cNvSpPr/>
            <p:nvPr/>
          </p:nvSpPr>
          <p:spPr>
            <a:xfrm>
              <a:off x="1736955" y="5636985"/>
              <a:ext cx="97166" cy="65433"/>
            </a:xfrm>
            <a:custGeom>
              <a:rect b="b" l="l" r="r" t="t"/>
              <a:pathLst>
                <a:path extrusionOk="0" h="65433" w="97166">
                  <a:moveTo>
                    <a:pt x="91666" y="44822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2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80691" y="63827"/>
                  </a:lnTo>
                  <a:cubicBezTo>
                    <a:pt x="82565" y="64898"/>
                    <a:pt x="84439" y="65433"/>
                    <a:pt x="86312" y="65433"/>
                  </a:cubicBezTo>
                  <a:cubicBezTo>
                    <a:pt x="90060" y="65433"/>
                    <a:pt x="93808" y="63560"/>
                    <a:pt x="95949" y="59812"/>
                  </a:cubicBezTo>
                  <a:cubicBezTo>
                    <a:pt x="98626" y="54458"/>
                    <a:pt x="96752" y="47766"/>
                    <a:pt x="91666" y="4482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4" name="Google Shape;234;p9"/>
            <p:cNvSpPr/>
            <p:nvPr/>
          </p:nvSpPr>
          <p:spPr>
            <a:xfrm>
              <a:off x="1677530" y="5662950"/>
              <a:ext cx="174966" cy="110403"/>
            </a:xfrm>
            <a:custGeom>
              <a:rect b="b" l="l" r="r" t="t"/>
              <a:pathLst>
                <a:path extrusionOk="0" h="110403" w="174966">
                  <a:moveTo>
                    <a:pt x="169294" y="89792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158319" y="108797"/>
                  </a:lnTo>
                  <a:cubicBezTo>
                    <a:pt x="160193" y="109869"/>
                    <a:pt x="162066" y="110404"/>
                    <a:pt x="163940" y="110404"/>
                  </a:cubicBezTo>
                  <a:cubicBezTo>
                    <a:pt x="167688" y="110404"/>
                    <a:pt x="171435" y="108530"/>
                    <a:pt x="173577" y="104782"/>
                  </a:cubicBezTo>
                  <a:cubicBezTo>
                    <a:pt x="176521" y="99696"/>
                    <a:pt x="174647" y="93004"/>
                    <a:pt x="169294" y="8979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5" name="Google Shape;235;p9"/>
            <p:cNvSpPr/>
            <p:nvPr/>
          </p:nvSpPr>
          <p:spPr>
            <a:xfrm>
              <a:off x="1736955" y="5760119"/>
              <a:ext cx="97220" cy="65433"/>
            </a:xfrm>
            <a:custGeom>
              <a:rect b="b" l="l" r="r" t="t"/>
              <a:pathLst>
                <a:path extrusionOk="0" h="65433" w="97220">
                  <a:moveTo>
                    <a:pt x="91666" y="44822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2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80691" y="63827"/>
                  </a:lnTo>
                  <a:cubicBezTo>
                    <a:pt x="82565" y="64898"/>
                    <a:pt x="84439" y="65433"/>
                    <a:pt x="86312" y="65433"/>
                  </a:cubicBezTo>
                  <a:cubicBezTo>
                    <a:pt x="90060" y="65433"/>
                    <a:pt x="93808" y="63560"/>
                    <a:pt x="95949" y="59812"/>
                  </a:cubicBezTo>
                  <a:cubicBezTo>
                    <a:pt x="98626" y="54726"/>
                    <a:pt x="97020" y="48034"/>
                    <a:pt x="91666" y="4482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6" name="Google Shape;236;p9"/>
            <p:cNvSpPr/>
            <p:nvPr/>
          </p:nvSpPr>
          <p:spPr>
            <a:xfrm>
              <a:off x="1736955" y="5806963"/>
              <a:ext cx="97166" cy="65433"/>
            </a:xfrm>
            <a:custGeom>
              <a:rect b="b" l="l" r="r" t="t"/>
              <a:pathLst>
                <a:path extrusionOk="0" h="65433" w="97166">
                  <a:moveTo>
                    <a:pt x="91666" y="44822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2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80691" y="63827"/>
                  </a:lnTo>
                  <a:cubicBezTo>
                    <a:pt x="82565" y="64898"/>
                    <a:pt x="84439" y="65433"/>
                    <a:pt x="86312" y="65433"/>
                  </a:cubicBezTo>
                  <a:cubicBezTo>
                    <a:pt x="90060" y="65433"/>
                    <a:pt x="93808" y="63560"/>
                    <a:pt x="95949" y="59812"/>
                  </a:cubicBezTo>
                  <a:cubicBezTo>
                    <a:pt x="98626" y="54726"/>
                    <a:pt x="96752" y="48034"/>
                    <a:pt x="91666" y="4482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7" name="Google Shape;237;p9"/>
            <p:cNvSpPr/>
            <p:nvPr/>
          </p:nvSpPr>
          <p:spPr>
            <a:xfrm>
              <a:off x="1736955" y="5854075"/>
              <a:ext cx="97166" cy="65433"/>
            </a:xfrm>
            <a:custGeom>
              <a:rect b="b" l="l" r="r" t="t"/>
              <a:pathLst>
                <a:path extrusionOk="0" h="65433" w="97166">
                  <a:moveTo>
                    <a:pt x="91666" y="44822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80691" y="63827"/>
                  </a:lnTo>
                  <a:cubicBezTo>
                    <a:pt x="82565" y="64898"/>
                    <a:pt x="84439" y="65433"/>
                    <a:pt x="86312" y="65433"/>
                  </a:cubicBezTo>
                  <a:cubicBezTo>
                    <a:pt x="90060" y="65433"/>
                    <a:pt x="93808" y="63559"/>
                    <a:pt x="95949" y="59812"/>
                  </a:cubicBezTo>
                  <a:cubicBezTo>
                    <a:pt x="98626" y="54459"/>
                    <a:pt x="96752" y="47767"/>
                    <a:pt x="91666" y="4482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8" name="Google Shape;238;p9"/>
            <p:cNvSpPr/>
            <p:nvPr/>
          </p:nvSpPr>
          <p:spPr>
            <a:xfrm>
              <a:off x="1736955" y="5897172"/>
              <a:ext cx="97166" cy="65433"/>
            </a:xfrm>
            <a:custGeom>
              <a:rect b="b" l="l" r="r" t="t"/>
              <a:pathLst>
                <a:path extrusionOk="0" h="65433" w="97166">
                  <a:moveTo>
                    <a:pt x="91666" y="44822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80691" y="63827"/>
                  </a:lnTo>
                  <a:cubicBezTo>
                    <a:pt x="82565" y="64898"/>
                    <a:pt x="84439" y="65433"/>
                    <a:pt x="86312" y="65433"/>
                  </a:cubicBezTo>
                  <a:cubicBezTo>
                    <a:pt x="90060" y="65433"/>
                    <a:pt x="93808" y="63559"/>
                    <a:pt x="95949" y="59812"/>
                  </a:cubicBezTo>
                  <a:cubicBezTo>
                    <a:pt x="98626" y="54726"/>
                    <a:pt x="96752" y="48034"/>
                    <a:pt x="91666" y="4482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39" name="Google Shape;239;p9"/>
            <p:cNvSpPr/>
            <p:nvPr/>
          </p:nvSpPr>
          <p:spPr>
            <a:xfrm>
              <a:off x="1736955" y="5943480"/>
              <a:ext cx="97166" cy="65433"/>
            </a:xfrm>
            <a:custGeom>
              <a:rect b="b" l="l" r="r" t="t"/>
              <a:pathLst>
                <a:path extrusionOk="0" h="65433" w="97166">
                  <a:moveTo>
                    <a:pt x="91666" y="44822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2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80691" y="63827"/>
                  </a:lnTo>
                  <a:cubicBezTo>
                    <a:pt x="82565" y="64898"/>
                    <a:pt x="84439" y="65433"/>
                    <a:pt x="86312" y="65433"/>
                  </a:cubicBezTo>
                  <a:cubicBezTo>
                    <a:pt x="90060" y="65433"/>
                    <a:pt x="93808" y="63560"/>
                    <a:pt x="95949" y="59812"/>
                  </a:cubicBezTo>
                  <a:cubicBezTo>
                    <a:pt x="98626" y="54726"/>
                    <a:pt x="96752" y="48034"/>
                    <a:pt x="91666" y="4482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0" name="Google Shape;240;p9"/>
            <p:cNvSpPr/>
            <p:nvPr/>
          </p:nvSpPr>
          <p:spPr>
            <a:xfrm>
              <a:off x="1736955" y="5986845"/>
              <a:ext cx="97166" cy="65433"/>
            </a:xfrm>
            <a:custGeom>
              <a:rect b="b" l="l" r="r" t="t"/>
              <a:pathLst>
                <a:path extrusionOk="0" h="65433" w="97166">
                  <a:moveTo>
                    <a:pt x="91666" y="44822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80691" y="63827"/>
                  </a:lnTo>
                  <a:cubicBezTo>
                    <a:pt x="82565" y="64898"/>
                    <a:pt x="84439" y="65433"/>
                    <a:pt x="86312" y="65433"/>
                  </a:cubicBezTo>
                  <a:cubicBezTo>
                    <a:pt x="90060" y="65433"/>
                    <a:pt x="93808" y="63559"/>
                    <a:pt x="95949" y="59812"/>
                  </a:cubicBezTo>
                  <a:cubicBezTo>
                    <a:pt x="98626" y="54726"/>
                    <a:pt x="96752" y="47766"/>
                    <a:pt x="91666" y="4482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1" name="Google Shape;241;p9"/>
            <p:cNvSpPr/>
            <p:nvPr/>
          </p:nvSpPr>
          <p:spPr>
            <a:xfrm>
              <a:off x="1855270" y="5572087"/>
              <a:ext cx="176640" cy="111325"/>
            </a:xfrm>
            <a:custGeom>
              <a:rect b="b" l="l" r="r" t="t"/>
              <a:pathLst>
                <a:path extrusionOk="0" h="111325" w="176640">
                  <a:moveTo>
                    <a:pt x="1457" y="5592"/>
                  </a:moveTo>
                  <a:cubicBezTo>
                    <a:pt x="-1487" y="10945"/>
                    <a:pt x="119" y="17637"/>
                    <a:pt x="5473" y="20582"/>
                  </a:cubicBezTo>
                  <a:lnTo>
                    <a:pt x="159925" y="109720"/>
                  </a:lnTo>
                  <a:cubicBezTo>
                    <a:pt x="161799" y="110790"/>
                    <a:pt x="163672" y="111326"/>
                    <a:pt x="165546" y="111326"/>
                  </a:cubicBezTo>
                  <a:cubicBezTo>
                    <a:pt x="169294" y="111326"/>
                    <a:pt x="173041" y="109452"/>
                    <a:pt x="175183" y="105705"/>
                  </a:cubicBezTo>
                  <a:cubicBezTo>
                    <a:pt x="178127" y="100351"/>
                    <a:pt x="176521" y="93659"/>
                    <a:pt x="171167" y="90714"/>
                  </a:cubicBezTo>
                  <a:lnTo>
                    <a:pt x="16715" y="1576"/>
                  </a:lnTo>
                  <a:cubicBezTo>
                    <a:pt x="11362" y="-1636"/>
                    <a:pt x="4670" y="238"/>
                    <a:pt x="1457" y="559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2" name="Google Shape;242;p9"/>
            <p:cNvSpPr/>
            <p:nvPr/>
          </p:nvSpPr>
          <p:spPr>
            <a:xfrm>
              <a:off x="2040583" y="5679011"/>
              <a:ext cx="74041" cy="52049"/>
            </a:xfrm>
            <a:custGeom>
              <a:rect b="b" l="l" r="r" t="t"/>
              <a:pathLst>
                <a:path extrusionOk="0" h="52049" w="74041">
                  <a:moveTo>
                    <a:pt x="5396" y="20462"/>
                  </a:moveTo>
                  <a:lnTo>
                    <a:pt x="57326" y="50443"/>
                  </a:lnTo>
                  <a:cubicBezTo>
                    <a:pt x="59200" y="51514"/>
                    <a:pt x="61073" y="52049"/>
                    <a:pt x="62947" y="52049"/>
                  </a:cubicBezTo>
                  <a:cubicBezTo>
                    <a:pt x="66695" y="52049"/>
                    <a:pt x="70442" y="50175"/>
                    <a:pt x="72584" y="46427"/>
                  </a:cubicBezTo>
                  <a:cubicBezTo>
                    <a:pt x="75528" y="41074"/>
                    <a:pt x="73922" y="34382"/>
                    <a:pt x="68569" y="31438"/>
                  </a:cubicBezTo>
                  <a:lnTo>
                    <a:pt x="16638" y="1457"/>
                  </a:lnTo>
                  <a:cubicBezTo>
                    <a:pt x="11285" y="-1487"/>
                    <a:pt x="4593" y="119"/>
                    <a:pt x="1648" y="5473"/>
                  </a:cubicBezTo>
                  <a:cubicBezTo>
                    <a:pt x="-1564" y="10826"/>
                    <a:pt x="42" y="17518"/>
                    <a:pt x="5396" y="2046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3" name="Google Shape;243;p9"/>
            <p:cNvSpPr/>
            <p:nvPr/>
          </p:nvSpPr>
          <p:spPr>
            <a:xfrm>
              <a:off x="2125319" y="5727997"/>
              <a:ext cx="213621" cy="132621"/>
            </a:xfrm>
            <a:custGeom>
              <a:rect b="b" l="l" r="r" t="t"/>
              <a:pathLst>
                <a:path extrusionOk="0" h="132621" w="213621">
                  <a:moveTo>
                    <a:pt x="5514" y="20463"/>
                  </a:moveTo>
                  <a:lnTo>
                    <a:pt x="196907" y="131015"/>
                  </a:lnTo>
                  <a:cubicBezTo>
                    <a:pt x="198781" y="132086"/>
                    <a:pt x="200654" y="132621"/>
                    <a:pt x="202528" y="132621"/>
                  </a:cubicBezTo>
                  <a:cubicBezTo>
                    <a:pt x="206276" y="132621"/>
                    <a:pt x="210023" y="130748"/>
                    <a:pt x="212165" y="127000"/>
                  </a:cubicBezTo>
                  <a:cubicBezTo>
                    <a:pt x="215109" y="121647"/>
                    <a:pt x="213503" y="114955"/>
                    <a:pt x="208149" y="112010"/>
                  </a:cubicBezTo>
                  <a:lnTo>
                    <a:pt x="16757" y="1457"/>
                  </a:lnTo>
                  <a:cubicBezTo>
                    <a:pt x="11403" y="-1487"/>
                    <a:pt x="4711" y="119"/>
                    <a:pt x="1767" y="5472"/>
                  </a:cubicBezTo>
                  <a:cubicBezTo>
                    <a:pt x="-1713" y="10559"/>
                    <a:pt x="161" y="17518"/>
                    <a:pt x="5514" y="204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4" name="Google Shape;244;p9"/>
            <p:cNvSpPr/>
            <p:nvPr/>
          </p:nvSpPr>
          <p:spPr>
            <a:xfrm>
              <a:off x="1855347" y="5619051"/>
              <a:ext cx="108572" cy="72125"/>
            </a:xfrm>
            <a:custGeom>
              <a:rect b="b" l="l" r="r" t="t"/>
              <a:pathLst>
                <a:path extrusionOk="0" h="72125" w="108572">
                  <a:moveTo>
                    <a:pt x="5396" y="20463"/>
                  </a:moveTo>
                  <a:lnTo>
                    <a:pt x="91857" y="70519"/>
                  </a:lnTo>
                  <a:cubicBezTo>
                    <a:pt x="93731" y="71590"/>
                    <a:pt x="95604" y="72126"/>
                    <a:pt x="97478" y="72126"/>
                  </a:cubicBezTo>
                  <a:cubicBezTo>
                    <a:pt x="101226" y="72126"/>
                    <a:pt x="104973" y="70251"/>
                    <a:pt x="107115" y="66504"/>
                  </a:cubicBezTo>
                  <a:cubicBezTo>
                    <a:pt x="110059" y="61150"/>
                    <a:pt x="108453" y="54458"/>
                    <a:pt x="103099" y="51514"/>
                  </a:cubicBezTo>
                  <a:lnTo>
                    <a:pt x="16638" y="1457"/>
                  </a:lnTo>
                  <a:cubicBezTo>
                    <a:pt x="11285" y="-1487"/>
                    <a:pt x="4593" y="119"/>
                    <a:pt x="1648" y="5472"/>
                  </a:cubicBezTo>
                  <a:cubicBezTo>
                    <a:pt x="-1564" y="10559"/>
                    <a:pt x="42" y="17518"/>
                    <a:pt x="5396" y="204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5" name="Google Shape;245;p9"/>
            <p:cNvSpPr/>
            <p:nvPr/>
          </p:nvSpPr>
          <p:spPr>
            <a:xfrm>
              <a:off x="1987505" y="5695072"/>
              <a:ext cx="172357" cy="109065"/>
            </a:xfrm>
            <a:custGeom>
              <a:rect b="b" l="l" r="r" t="t"/>
              <a:pathLst>
                <a:path extrusionOk="0" h="109065" w="172357">
                  <a:moveTo>
                    <a:pt x="155642" y="107459"/>
                  </a:moveTo>
                  <a:cubicBezTo>
                    <a:pt x="157516" y="108530"/>
                    <a:pt x="159389" y="109065"/>
                    <a:pt x="161263" y="109065"/>
                  </a:cubicBezTo>
                  <a:cubicBezTo>
                    <a:pt x="165011" y="109065"/>
                    <a:pt x="168758" y="107192"/>
                    <a:pt x="170900" y="103444"/>
                  </a:cubicBezTo>
                  <a:cubicBezTo>
                    <a:pt x="173844" y="98090"/>
                    <a:pt x="172238" y="91398"/>
                    <a:pt x="166885" y="88454"/>
                  </a:cubicBez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155642" y="107459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6" name="Google Shape;246;p9"/>
            <p:cNvSpPr/>
            <p:nvPr/>
          </p:nvSpPr>
          <p:spPr>
            <a:xfrm>
              <a:off x="1855228" y="5665895"/>
              <a:ext cx="148040" cy="94878"/>
            </a:xfrm>
            <a:custGeom>
              <a:rect b="b" l="l" r="r" t="t"/>
              <a:pathLst>
                <a:path extrusionOk="0" h="94878" w="148040">
                  <a:moveTo>
                    <a:pt x="5515" y="20463"/>
                  </a:moveTo>
                  <a:lnTo>
                    <a:pt x="131325" y="93272"/>
                  </a:lnTo>
                  <a:cubicBezTo>
                    <a:pt x="133199" y="94343"/>
                    <a:pt x="135072" y="94878"/>
                    <a:pt x="136946" y="94878"/>
                  </a:cubicBezTo>
                  <a:cubicBezTo>
                    <a:pt x="140694" y="94878"/>
                    <a:pt x="144441" y="93004"/>
                    <a:pt x="146583" y="89257"/>
                  </a:cubicBezTo>
                  <a:cubicBezTo>
                    <a:pt x="149527" y="83903"/>
                    <a:pt x="147921" y="77211"/>
                    <a:pt x="142567" y="74266"/>
                  </a:cubicBezTo>
                  <a:lnTo>
                    <a:pt x="16757" y="1457"/>
                  </a:lnTo>
                  <a:cubicBezTo>
                    <a:pt x="11403" y="-1487"/>
                    <a:pt x="4711" y="119"/>
                    <a:pt x="1767" y="5472"/>
                  </a:cubicBezTo>
                  <a:cubicBezTo>
                    <a:pt x="-1713" y="10559"/>
                    <a:pt x="161" y="17518"/>
                    <a:pt x="5515" y="204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7" name="Google Shape;247;p9"/>
            <p:cNvSpPr/>
            <p:nvPr/>
          </p:nvSpPr>
          <p:spPr>
            <a:xfrm>
              <a:off x="2024713" y="5763599"/>
              <a:ext cx="214383" cy="133156"/>
            </a:xfrm>
            <a:custGeom>
              <a:rect b="b" l="l" r="r" t="t"/>
              <a:pathLst>
                <a:path extrusionOk="0" h="133156" w="214383">
                  <a:moveTo>
                    <a:pt x="203289" y="133156"/>
                  </a:moveTo>
                  <a:cubicBezTo>
                    <a:pt x="207037" y="133156"/>
                    <a:pt x="210784" y="131283"/>
                    <a:pt x="212926" y="127535"/>
                  </a:cubicBezTo>
                  <a:cubicBezTo>
                    <a:pt x="215870" y="122182"/>
                    <a:pt x="214264" y="115490"/>
                    <a:pt x="208911" y="112545"/>
                  </a:cubicBezTo>
                  <a:lnTo>
                    <a:pt x="16448" y="1457"/>
                  </a:lnTo>
                  <a:cubicBezTo>
                    <a:pt x="11094" y="-1487"/>
                    <a:pt x="4402" y="119"/>
                    <a:pt x="1457" y="5472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197936" y="131551"/>
                  </a:lnTo>
                  <a:cubicBezTo>
                    <a:pt x="199542" y="132621"/>
                    <a:pt x="201415" y="133156"/>
                    <a:pt x="203289" y="133156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8" name="Google Shape;248;p9"/>
            <p:cNvSpPr/>
            <p:nvPr/>
          </p:nvSpPr>
          <p:spPr>
            <a:xfrm>
              <a:off x="2266161" y="5903061"/>
              <a:ext cx="147730" cy="94610"/>
            </a:xfrm>
            <a:custGeom>
              <a:rect b="b" l="l" r="r" t="t"/>
              <a:pathLst>
                <a:path extrusionOk="0" h="94610" w="147730">
                  <a:moveTo>
                    <a:pt x="1457" y="5473"/>
                  </a:moveTo>
                  <a:cubicBezTo>
                    <a:pt x="-1487" y="10826"/>
                    <a:pt x="119" y="17518"/>
                    <a:pt x="5473" y="20462"/>
                  </a:cubicBezTo>
                  <a:lnTo>
                    <a:pt x="131015" y="93004"/>
                  </a:lnTo>
                  <a:cubicBezTo>
                    <a:pt x="132889" y="94075"/>
                    <a:pt x="134763" y="94611"/>
                    <a:pt x="136637" y="94611"/>
                  </a:cubicBezTo>
                  <a:cubicBezTo>
                    <a:pt x="140384" y="94611"/>
                    <a:pt x="144132" y="92736"/>
                    <a:pt x="146273" y="88989"/>
                  </a:cubicBezTo>
                  <a:cubicBezTo>
                    <a:pt x="149218" y="83636"/>
                    <a:pt x="147611" y="76944"/>
                    <a:pt x="142258" y="73999"/>
                  </a:cubicBezTo>
                  <a:lnTo>
                    <a:pt x="16715" y="1457"/>
                  </a:lnTo>
                  <a:cubicBezTo>
                    <a:pt x="11094" y="-1487"/>
                    <a:pt x="4402" y="119"/>
                    <a:pt x="1457" y="547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49" name="Google Shape;249;p9"/>
            <p:cNvSpPr/>
            <p:nvPr/>
          </p:nvSpPr>
          <p:spPr>
            <a:xfrm>
              <a:off x="1855079" y="5709259"/>
              <a:ext cx="249104" cy="153233"/>
            </a:xfrm>
            <a:custGeom>
              <a:rect b="b" l="l" r="r" t="t"/>
              <a:pathLst>
                <a:path extrusionOk="0" h="153233" w="249104">
                  <a:moveTo>
                    <a:pt x="5396" y="20463"/>
                  </a:moveTo>
                  <a:lnTo>
                    <a:pt x="232390" y="151627"/>
                  </a:lnTo>
                  <a:cubicBezTo>
                    <a:pt x="234263" y="152697"/>
                    <a:pt x="236137" y="153233"/>
                    <a:pt x="238011" y="153233"/>
                  </a:cubicBezTo>
                  <a:cubicBezTo>
                    <a:pt x="241758" y="153233"/>
                    <a:pt x="245506" y="151359"/>
                    <a:pt x="247647" y="147612"/>
                  </a:cubicBezTo>
                  <a:cubicBezTo>
                    <a:pt x="250592" y="142258"/>
                    <a:pt x="248986" y="135566"/>
                    <a:pt x="243632" y="132621"/>
                  </a:cubicBezTo>
                  <a:lnTo>
                    <a:pt x="16638" y="1457"/>
                  </a:lnTo>
                  <a:cubicBezTo>
                    <a:pt x="11285" y="-1487"/>
                    <a:pt x="4593" y="119"/>
                    <a:pt x="1648" y="5472"/>
                  </a:cubicBezTo>
                  <a:cubicBezTo>
                    <a:pt x="-1564" y="10559"/>
                    <a:pt x="42" y="17251"/>
                    <a:pt x="5396" y="204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0" name="Google Shape;250;p9"/>
            <p:cNvSpPr/>
            <p:nvPr/>
          </p:nvSpPr>
          <p:spPr>
            <a:xfrm>
              <a:off x="2125628" y="5865585"/>
              <a:ext cx="177978" cy="112010"/>
            </a:xfrm>
            <a:custGeom>
              <a:rect b="b" l="l" r="r" t="t"/>
              <a:pathLst>
                <a:path extrusionOk="0" h="112010" w="177978">
                  <a:moveTo>
                    <a:pt x="176521" y="106389"/>
                  </a:moveTo>
                  <a:cubicBezTo>
                    <a:pt x="179466" y="101035"/>
                    <a:pt x="177860" y="94343"/>
                    <a:pt x="172506" y="91398"/>
                  </a:cubicBez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161531" y="110404"/>
                  </a:lnTo>
                  <a:cubicBezTo>
                    <a:pt x="163405" y="111474"/>
                    <a:pt x="165278" y="112010"/>
                    <a:pt x="167152" y="112010"/>
                  </a:cubicBezTo>
                  <a:cubicBezTo>
                    <a:pt x="170900" y="111742"/>
                    <a:pt x="174647" y="109869"/>
                    <a:pt x="176521" y="10638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1" name="Google Shape;251;p9"/>
            <p:cNvSpPr/>
            <p:nvPr/>
          </p:nvSpPr>
          <p:spPr>
            <a:xfrm>
              <a:off x="1854693" y="5831857"/>
              <a:ext cx="88079" cy="60079"/>
            </a:xfrm>
            <a:custGeom>
              <a:rect b="b" l="l" r="r" t="t"/>
              <a:pathLst>
                <a:path extrusionOk="0" h="60079" w="88079">
                  <a:moveTo>
                    <a:pt x="5515" y="20463"/>
                  </a:moveTo>
                  <a:lnTo>
                    <a:pt x="71364" y="58473"/>
                  </a:lnTo>
                  <a:cubicBezTo>
                    <a:pt x="73238" y="59544"/>
                    <a:pt x="75112" y="60080"/>
                    <a:pt x="76985" y="60080"/>
                  </a:cubicBezTo>
                  <a:cubicBezTo>
                    <a:pt x="80733" y="60080"/>
                    <a:pt x="84481" y="58206"/>
                    <a:pt x="86622" y="54458"/>
                  </a:cubicBezTo>
                  <a:cubicBezTo>
                    <a:pt x="89567" y="49105"/>
                    <a:pt x="87960" y="42413"/>
                    <a:pt x="82607" y="39468"/>
                  </a:cubicBezTo>
                  <a:lnTo>
                    <a:pt x="16757" y="1457"/>
                  </a:lnTo>
                  <a:cubicBezTo>
                    <a:pt x="11404" y="-1487"/>
                    <a:pt x="4711" y="119"/>
                    <a:pt x="1767" y="5472"/>
                  </a:cubicBezTo>
                  <a:cubicBezTo>
                    <a:pt x="-1713" y="10559"/>
                    <a:pt x="161" y="17251"/>
                    <a:pt x="5515" y="204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2" name="Google Shape;252;p9"/>
            <p:cNvSpPr/>
            <p:nvPr/>
          </p:nvSpPr>
          <p:spPr>
            <a:xfrm>
              <a:off x="1954580" y="5889141"/>
              <a:ext cx="160579" cy="102105"/>
            </a:xfrm>
            <a:custGeom>
              <a:rect b="b" l="l" r="r" t="t"/>
              <a:pathLst>
                <a:path extrusionOk="0" h="102105" w="160579">
                  <a:moveTo>
                    <a:pt x="149485" y="102105"/>
                  </a:moveTo>
                  <a:cubicBezTo>
                    <a:pt x="153233" y="102105"/>
                    <a:pt x="156980" y="100232"/>
                    <a:pt x="159122" y="96484"/>
                  </a:cubicBezTo>
                  <a:cubicBezTo>
                    <a:pt x="162066" y="91131"/>
                    <a:pt x="160460" y="84439"/>
                    <a:pt x="155107" y="81494"/>
                  </a:cubicBez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144132" y="100500"/>
                  </a:lnTo>
                  <a:cubicBezTo>
                    <a:pt x="145738" y="101838"/>
                    <a:pt x="147611" y="102105"/>
                    <a:pt x="149485" y="10210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3" name="Google Shape;253;p9"/>
            <p:cNvSpPr/>
            <p:nvPr/>
          </p:nvSpPr>
          <p:spPr>
            <a:xfrm>
              <a:off x="2136336" y="5994072"/>
              <a:ext cx="104393" cy="69716"/>
            </a:xfrm>
            <a:custGeom>
              <a:rect b="b" l="l" r="r" t="t"/>
              <a:pathLst>
                <a:path extrusionOk="0" h="69716" w="104393">
                  <a:moveTo>
                    <a:pt x="98893" y="49105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87919" y="68110"/>
                  </a:lnTo>
                  <a:cubicBezTo>
                    <a:pt x="89792" y="69181"/>
                    <a:pt x="91666" y="69716"/>
                    <a:pt x="93540" y="69716"/>
                  </a:cubicBezTo>
                  <a:cubicBezTo>
                    <a:pt x="97287" y="69716"/>
                    <a:pt x="101035" y="67843"/>
                    <a:pt x="103176" y="64095"/>
                  </a:cubicBezTo>
                  <a:cubicBezTo>
                    <a:pt x="105853" y="59009"/>
                    <a:pt x="103979" y="52049"/>
                    <a:pt x="98893" y="49105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4" name="Google Shape;254;p9"/>
            <p:cNvSpPr/>
            <p:nvPr/>
          </p:nvSpPr>
          <p:spPr>
            <a:xfrm>
              <a:off x="1854606" y="5878702"/>
              <a:ext cx="118682" cy="78014"/>
            </a:xfrm>
            <a:custGeom>
              <a:rect b="b" l="l" r="r" t="t"/>
              <a:pathLst>
                <a:path extrusionOk="0" h="78014" w="118682">
                  <a:moveTo>
                    <a:pt x="5334" y="20463"/>
                  </a:moveTo>
                  <a:lnTo>
                    <a:pt x="101967" y="76408"/>
                  </a:lnTo>
                  <a:cubicBezTo>
                    <a:pt x="103841" y="77479"/>
                    <a:pt x="105715" y="78014"/>
                    <a:pt x="107588" y="78014"/>
                  </a:cubicBezTo>
                  <a:cubicBezTo>
                    <a:pt x="111336" y="78014"/>
                    <a:pt x="115083" y="76141"/>
                    <a:pt x="117225" y="72393"/>
                  </a:cubicBezTo>
                  <a:cubicBezTo>
                    <a:pt x="120169" y="67039"/>
                    <a:pt x="118563" y="60347"/>
                    <a:pt x="113210" y="57403"/>
                  </a:cubicBezTo>
                  <a:lnTo>
                    <a:pt x="16577" y="1457"/>
                  </a:lnTo>
                  <a:cubicBezTo>
                    <a:pt x="11223" y="-1487"/>
                    <a:pt x="4531" y="119"/>
                    <a:pt x="1586" y="5472"/>
                  </a:cubicBezTo>
                  <a:cubicBezTo>
                    <a:pt x="-1626" y="10559"/>
                    <a:pt x="248" y="17251"/>
                    <a:pt x="5334" y="2046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5" name="Google Shape;255;p9"/>
            <p:cNvSpPr/>
            <p:nvPr/>
          </p:nvSpPr>
          <p:spPr>
            <a:xfrm>
              <a:off x="1986434" y="5954455"/>
              <a:ext cx="106507" cy="71054"/>
            </a:xfrm>
            <a:custGeom>
              <a:rect b="b" l="l" r="r" t="t"/>
              <a:pathLst>
                <a:path extrusionOk="0" h="71054" w="106507">
                  <a:moveTo>
                    <a:pt x="105050" y="65433"/>
                  </a:moveTo>
                  <a:cubicBezTo>
                    <a:pt x="107995" y="60079"/>
                    <a:pt x="106389" y="53387"/>
                    <a:pt x="101035" y="50443"/>
                  </a:cubicBez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90060" y="69448"/>
                  </a:lnTo>
                  <a:cubicBezTo>
                    <a:pt x="91934" y="70519"/>
                    <a:pt x="93808" y="71055"/>
                    <a:pt x="95681" y="71055"/>
                  </a:cubicBezTo>
                  <a:cubicBezTo>
                    <a:pt x="99429" y="71055"/>
                    <a:pt x="103176" y="69181"/>
                    <a:pt x="105050" y="65433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6" name="Google Shape;256;p9"/>
            <p:cNvSpPr/>
            <p:nvPr/>
          </p:nvSpPr>
          <p:spPr>
            <a:xfrm>
              <a:off x="1854735" y="5925546"/>
              <a:ext cx="233923" cy="144399"/>
            </a:xfrm>
            <a:custGeom>
              <a:rect b="b" l="l" r="r" t="t"/>
              <a:pathLst>
                <a:path extrusionOk="0" h="144399" w="233923">
                  <a:moveTo>
                    <a:pt x="222830" y="144400"/>
                  </a:moveTo>
                  <a:cubicBezTo>
                    <a:pt x="226578" y="144400"/>
                    <a:pt x="230325" y="142525"/>
                    <a:pt x="232466" y="138778"/>
                  </a:cubicBezTo>
                  <a:cubicBezTo>
                    <a:pt x="235411" y="133424"/>
                    <a:pt x="233805" y="126732"/>
                    <a:pt x="228451" y="123788"/>
                  </a:cubicBezTo>
                  <a:lnTo>
                    <a:pt x="16448" y="1457"/>
                  </a:lnTo>
                  <a:cubicBezTo>
                    <a:pt x="11094" y="-1487"/>
                    <a:pt x="4402" y="119"/>
                    <a:pt x="1457" y="5472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217476" y="142793"/>
                  </a:lnTo>
                  <a:cubicBezTo>
                    <a:pt x="219082" y="143864"/>
                    <a:pt x="220956" y="144400"/>
                    <a:pt x="222830" y="14440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7" name="Google Shape;257;p9"/>
            <p:cNvSpPr/>
            <p:nvPr/>
          </p:nvSpPr>
          <p:spPr>
            <a:xfrm>
              <a:off x="2105285" y="6070243"/>
              <a:ext cx="75456" cy="52971"/>
            </a:xfrm>
            <a:custGeom>
              <a:rect b="b" l="l" r="r" t="t"/>
              <a:pathLst>
                <a:path extrusionOk="0" h="52971" w="75456">
                  <a:moveTo>
                    <a:pt x="1457" y="5592"/>
                  </a:moveTo>
                  <a:cubicBezTo>
                    <a:pt x="-1487" y="10945"/>
                    <a:pt x="119" y="17637"/>
                    <a:pt x="5473" y="20581"/>
                  </a:cubicBezTo>
                  <a:lnTo>
                    <a:pt x="58741" y="51365"/>
                  </a:lnTo>
                  <a:cubicBezTo>
                    <a:pt x="60615" y="52436"/>
                    <a:pt x="62489" y="52971"/>
                    <a:pt x="64363" y="52971"/>
                  </a:cubicBezTo>
                  <a:cubicBezTo>
                    <a:pt x="68110" y="52971"/>
                    <a:pt x="71858" y="51097"/>
                    <a:pt x="73999" y="47349"/>
                  </a:cubicBezTo>
                  <a:cubicBezTo>
                    <a:pt x="76944" y="41996"/>
                    <a:pt x="75337" y="35304"/>
                    <a:pt x="69984" y="32360"/>
                  </a:cubicBezTo>
                  <a:lnTo>
                    <a:pt x="16715" y="1576"/>
                  </a:lnTo>
                  <a:cubicBezTo>
                    <a:pt x="11362" y="-1636"/>
                    <a:pt x="4670" y="238"/>
                    <a:pt x="1457" y="559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8" name="Google Shape;258;p9"/>
            <p:cNvSpPr/>
            <p:nvPr/>
          </p:nvSpPr>
          <p:spPr>
            <a:xfrm>
              <a:off x="1854467" y="5968643"/>
              <a:ext cx="166468" cy="105318"/>
            </a:xfrm>
            <a:custGeom>
              <a:rect b="b" l="l" r="r" t="t"/>
              <a:pathLst>
                <a:path extrusionOk="0" h="105318" w="166468">
                  <a:moveTo>
                    <a:pt x="16448" y="1457"/>
                  </a:move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149753" y="103712"/>
                  </a:lnTo>
                  <a:cubicBezTo>
                    <a:pt x="151627" y="104782"/>
                    <a:pt x="153500" y="105318"/>
                    <a:pt x="155374" y="105318"/>
                  </a:cubicBezTo>
                  <a:cubicBezTo>
                    <a:pt x="159122" y="105318"/>
                    <a:pt x="162869" y="103444"/>
                    <a:pt x="165011" y="99696"/>
                  </a:cubicBezTo>
                  <a:cubicBezTo>
                    <a:pt x="167955" y="94343"/>
                    <a:pt x="166349" y="87651"/>
                    <a:pt x="160996" y="84706"/>
                  </a:cubicBezTo>
                  <a:lnTo>
                    <a:pt x="16448" y="1457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59" name="Google Shape;259;p9"/>
            <p:cNvSpPr/>
            <p:nvPr/>
          </p:nvSpPr>
          <p:spPr>
            <a:xfrm>
              <a:off x="2036223" y="6073574"/>
              <a:ext cx="53506" cy="40271"/>
            </a:xfrm>
            <a:custGeom>
              <a:rect b="b" l="l" r="r" t="t"/>
              <a:pathLst>
                <a:path extrusionOk="0" h="40271" w="53506">
                  <a:moveTo>
                    <a:pt x="42413" y="40271"/>
                  </a:moveTo>
                  <a:cubicBezTo>
                    <a:pt x="46160" y="40271"/>
                    <a:pt x="49908" y="38398"/>
                    <a:pt x="52049" y="34650"/>
                  </a:cubicBezTo>
                  <a:cubicBezTo>
                    <a:pt x="54994" y="29296"/>
                    <a:pt x="53388" y="22604"/>
                    <a:pt x="48034" y="19660"/>
                  </a:cubicBez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37059" y="38665"/>
                  </a:lnTo>
                  <a:cubicBezTo>
                    <a:pt x="38665" y="39736"/>
                    <a:pt x="40539" y="40271"/>
                    <a:pt x="42413" y="4027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0" name="Google Shape;260;p9"/>
            <p:cNvSpPr/>
            <p:nvPr/>
          </p:nvSpPr>
          <p:spPr>
            <a:xfrm>
              <a:off x="2106623" y="6114142"/>
              <a:ext cx="149604" cy="95800"/>
            </a:xfrm>
            <a:custGeom>
              <a:rect b="b" l="l" r="r" t="t"/>
              <a:pathLst>
                <a:path extrusionOk="0" h="95800" w="149604">
                  <a:moveTo>
                    <a:pt x="1457" y="5592"/>
                  </a:moveTo>
                  <a:cubicBezTo>
                    <a:pt x="-1487" y="10945"/>
                    <a:pt x="119" y="17637"/>
                    <a:pt x="5473" y="20582"/>
                  </a:cubicBezTo>
                  <a:lnTo>
                    <a:pt x="132889" y="94194"/>
                  </a:lnTo>
                  <a:cubicBezTo>
                    <a:pt x="134763" y="95265"/>
                    <a:pt x="136637" y="95800"/>
                    <a:pt x="138510" y="95800"/>
                  </a:cubicBezTo>
                  <a:cubicBezTo>
                    <a:pt x="142258" y="95800"/>
                    <a:pt x="146005" y="93926"/>
                    <a:pt x="148147" y="90179"/>
                  </a:cubicBezTo>
                  <a:cubicBezTo>
                    <a:pt x="151091" y="84825"/>
                    <a:pt x="149485" y="78133"/>
                    <a:pt x="144132" y="75189"/>
                  </a:cubicBezTo>
                  <a:lnTo>
                    <a:pt x="16715" y="1576"/>
                  </a:lnTo>
                  <a:cubicBezTo>
                    <a:pt x="11094" y="-1636"/>
                    <a:pt x="4402" y="238"/>
                    <a:pt x="1457" y="559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1" name="Google Shape;261;p9"/>
            <p:cNvSpPr/>
            <p:nvPr/>
          </p:nvSpPr>
          <p:spPr>
            <a:xfrm>
              <a:off x="1854199" y="6015487"/>
              <a:ext cx="182075" cy="114418"/>
            </a:xfrm>
            <a:custGeom>
              <a:rect b="b" l="l" r="r" t="t"/>
              <a:pathLst>
                <a:path extrusionOk="0" h="114418" w="182075">
                  <a:moveTo>
                    <a:pt x="176521" y="93808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165546" y="112813"/>
                  </a:lnTo>
                  <a:cubicBezTo>
                    <a:pt x="167420" y="113884"/>
                    <a:pt x="169294" y="114419"/>
                    <a:pt x="171167" y="114419"/>
                  </a:cubicBezTo>
                  <a:cubicBezTo>
                    <a:pt x="174915" y="114419"/>
                    <a:pt x="178663" y="112545"/>
                    <a:pt x="180804" y="108797"/>
                  </a:cubicBezTo>
                  <a:cubicBezTo>
                    <a:pt x="183481" y="103712"/>
                    <a:pt x="181875" y="96752"/>
                    <a:pt x="176521" y="9380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2" name="Google Shape;262;p9"/>
            <p:cNvSpPr/>
            <p:nvPr/>
          </p:nvSpPr>
          <p:spPr>
            <a:xfrm>
              <a:off x="2042380" y="6124165"/>
              <a:ext cx="138294" cy="88989"/>
            </a:xfrm>
            <a:custGeom>
              <a:rect b="b" l="l" r="r" t="t"/>
              <a:pathLst>
                <a:path extrusionOk="0" h="88989" w="138294">
                  <a:moveTo>
                    <a:pt x="132621" y="68378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2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121646" y="87383"/>
                  </a:lnTo>
                  <a:cubicBezTo>
                    <a:pt x="123520" y="88454"/>
                    <a:pt x="125394" y="88990"/>
                    <a:pt x="127268" y="88990"/>
                  </a:cubicBezTo>
                  <a:cubicBezTo>
                    <a:pt x="131015" y="88990"/>
                    <a:pt x="134763" y="87115"/>
                    <a:pt x="136904" y="83368"/>
                  </a:cubicBezTo>
                  <a:cubicBezTo>
                    <a:pt x="139849" y="78282"/>
                    <a:pt x="137975" y="71590"/>
                    <a:pt x="132621" y="6837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3" name="Google Shape;263;p9"/>
            <p:cNvSpPr/>
            <p:nvPr/>
          </p:nvSpPr>
          <p:spPr>
            <a:xfrm>
              <a:off x="2186928" y="6207414"/>
              <a:ext cx="93740" cy="63559"/>
            </a:xfrm>
            <a:custGeom>
              <a:rect b="b" l="l" r="r" t="t"/>
              <a:pathLst>
                <a:path extrusionOk="0" h="63559" w="93740">
                  <a:moveTo>
                    <a:pt x="88186" y="42948"/>
                  </a:moveTo>
                  <a:lnTo>
                    <a:pt x="16447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77211" y="61954"/>
                  </a:lnTo>
                  <a:cubicBezTo>
                    <a:pt x="79085" y="63024"/>
                    <a:pt x="80959" y="63559"/>
                    <a:pt x="82833" y="63559"/>
                  </a:cubicBezTo>
                  <a:cubicBezTo>
                    <a:pt x="86580" y="63559"/>
                    <a:pt x="90328" y="61686"/>
                    <a:pt x="92469" y="57939"/>
                  </a:cubicBezTo>
                  <a:cubicBezTo>
                    <a:pt x="95146" y="52852"/>
                    <a:pt x="93540" y="45893"/>
                    <a:pt x="88186" y="4294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4" name="Google Shape;264;p9"/>
            <p:cNvSpPr/>
            <p:nvPr/>
          </p:nvSpPr>
          <p:spPr>
            <a:xfrm>
              <a:off x="2298551" y="6271926"/>
              <a:ext cx="139365" cy="89792"/>
            </a:xfrm>
            <a:custGeom>
              <a:rect b="b" l="l" r="r" t="t"/>
              <a:pathLst>
                <a:path extrusionOk="0" h="89792" w="139365">
                  <a:moveTo>
                    <a:pt x="133692" y="69180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122717" y="88186"/>
                  </a:lnTo>
                  <a:cubicBezTo>
                    <a:pt x="124591" y="89257"/>
                    <a:pt x="126465" y="89792"/>
                    <a:pt x="128338" y="89792"/>
                  </a:cubicBezTo>
                  <a:cubicBezTo>
                    <a:pt x="132086" y="89792"/>
                    <a:pt x="135834" y="87918"/>
                    <a:pt x="137975" y="84171"/>
                  </a:cubicBezTo>
                  <a:cubicBezTo>
                    <a:pt x="140919" y="79085"/>
                    <a:pt x="139046" y="72125"/>
                    <a:pt x="133692" y="6918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5" name="Google Shape;265;p9"/>
            <p:cNvSpPr/>
            <p:nvPr/>
          </p:nvSpPr>
          <p:spPr>
            <a:xfrm>
              <a:off x="1853932" y="6058851"/>
              <a:ext cx="182194" cy="114418"/>
            </a:xfrm>
            <a:custGeom>
              <a:rect b="b" l="l" r="r" t="t"/>
              <a:pathLst>
                <a:path extrusionOk="0" h="114418" w="182194">
                  <a:moveTo>
                    <a:pt x="176521" y="93808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3"/>
                  </a:cubicBezTo>
                  <a:lnTo>
                    <a:pt x="165546" y="112813"/>
                  </a:lnTo>
                  <a:cubicBezTo>
                    <a:pt x="167420" y="113884"/>
                    <a:pt x="169294" y="114419"/>
                    <a:pt x="171167" y="114419"/>
                  </a:cubicBezTo>
                  <a:cubicBezTo>
                    <a:pt x="174915" y="114419"/>
                    <a:pt x="178663" y="112545"/>
                    <a:pt x="180804" y="108798"/>
                  </a:cubicBezTo>
                  <a:cubicBezTo>
                    <a:pt x="183748" y="103444"/>
                    <a:pt x="181875" y="96752"/>
                    <a:pt x="176521" y="9380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66" name="Google Shape;266;p9"/>
            <p:cNvSpPr/>
            <p:nvPr/>
          </p:nvSpPr>
          <p:spPr>
            <a:xfrm>
              <a:off x="2047465" y="6170207"/>
              <a:ext cx="117415" cy="77210"/>
            </a:xfrm>
            <a:custGeom>
              <a:rect b="b" l="l" r="r" t="t"/>
              <a:pathLst>
                <a:path extrusionOk="0" h="77210" w="117415">
                  <a:moveTo>
                    <a:pt x="111742" y="56599"/>
                  </a:moveTo>
                  <a:lnTo>
                    <a:pt x="16448" y="1457"/>
                  </a:lnTo>
                  <a:cubicBezTo>
                    <a:pt x="11094" y="-1487"/>
                    <a:pt x="4402" y="119"/>
                    <a:pt x="1457" y="5473"/>
                  </a:cubicBezTo>
                  <a:cubicBezTo>
                    <a:pt x="-1487" y="10826"/>
                    <a:pt x="119" y="17518"/>
                    <a:pt x="5473" y="20462"/>
                  </a:cubicBezTo>
                  <a:lnTo>
                    <a:pt x="100767" y="75605"/>
                  </a:lnTo>
                  <a:cubicBezTo>
                    <a:pt x="102641" y="76676"/>
                    <a:pt x="104515" y="77211"/>
                    <a:pt x="106388" y="77211"/>
                  </a:cubicBezTo>
                  <a:cubicBezTo>
                    <a:pt x="110136" y="77211"/>
                    <a:pt x="113884" y="75337"/>
                    <a:pt x="116025" y="71590"/>
                  </a:cubicBezTo>
                  <a:cubicBezTo>
                    <a:pt x="118970" y="66504"/>
                    <a:pt x="117096" y="59544"/>
                    <a:pt x="111742" y="5659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267" name="Google Shape;267;p9"/>
          <p:cNvSpPr txBox="1"/>
          <p:nvPr/>
        </p:nvSpPr>
        <p:spPr>
          <a:xfrm rot="5400000">
            <a:off x="-755550" y="42177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900">
                <a:solidFill>
                  <a:schemeClr val="accen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900">
              <a:solidFill>
                <a:schemeClr val="accen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9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Main point">
  <p:cSld name="MAIN_POINT">
    <p:spTree>
      <p:nvGrpSpPr>
        <p:cNvPr id="268" name="Shape 2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269" name="Google Shape;269;p10"/>
          <p:cNvSpPr/>
          <p:nvPr/>
        </p:nvSpPr>
        <p:spPr>
          <a:xfrm>
            <a:off x="2799950" y="0"/>
            <a:ext cx="6387300" cy="5143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270" name="Google Shape;270;p10"/>
          <p:cNvSpPr txBox="1"/>
          <p:nvPr>
            <p:ph type="title"/>
          </p:nvPr>
        </p:nvSpPr>
        <p:spPr>
          <a:xfrm>
            <a:off x="3233450" y="450150"/>
            <a:ext cx="5520300" cy="409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1pPr>
            <a:lvl2pPr lvl="1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2pPr>
            <a:lvl3pPr lvl="2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3pPr>
            <a:lvl4pPr lvl="3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4pPr>
            <a:lvl5pPr lvl="4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5pPr>
            <a:lvl6pPr lvl="5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6pPr>
            <a:lvl7pPr lvl="6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7pPr>
            <a:lvl8pPr lvl="7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8pPr>
            <a:lvl9pPr lvl="8">
              <a:spcBef>
                <a:spcPts val="0"/>
              </a:spcBef>
              <a:spcAft>
                <a:spcPts val="0"/>
              </a:spcAft>
              <a:buSzPts val="5200"/>
              <a:buNone/>
              <a:defRPr sz="5200"/>
            </a:lvl9pPr>
          </a:lstStyle>
          <a:p/>
        </p:txBody>
      </p:sp>
      <p:sp>
        <p:nvSpPr>
          <p:cNvPr id="271" name="Google Shape;271;p10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272" name="Google Shape;272;p10"/>
          <p:cNvSpPr/>
          <p:nvPr/>
        </p:nvSpPr>
        <p:spPr>
          <a:xfrm>
            <a:off x="8610600" y="4451650"/>
            <a:ext cx="548700" cy="326400"/>
          </a:xfrm>
          <a:prstGeom prst="rect">
            <a:avLst/>
          </a:prstGeom>
          <a:gradFill>
            <a:gsLst>
              <a:gs pos="0">
                <a:schemeClr val="accent2"/>
              </a:gs>
              <a:gs pos="100000">
                <a:schemeClr val="accent1"/>
              </a:gs>
            </a:gsLst>
            <a:lin ang="1619866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273" name="Google Shape;273;p10"/>
          <p:cNvGrpSpPr/>
          <p:nvPr/>
        </p:nvGrpSpPr>
        <p:grpSpPr>
          <a:xfrm flipH="1">
            <a:off x="265849" y="768558"/>
            <a:ext cx="1357145" cy="1950193"/>
            <a:chOff x="9368674" y="133"/>
            <a:chExt cx="1357145" cy="1950193"/>
          </a:xfrm>
        </p:grpSpPr>
        <p:sp>
          <p:nvSpPr>
            <p:cNvPr id="274" name="Google Shape;274;p10"/>
            <p:cNvSpPr/>
            <p:nvPr/>
          </p:nvSpPr>
          <p:spPr>
            <a:xfrm>
              <a:off x="10199557" y="449637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79" y="4618"/>
                  </a:moveTo>
                  <a:cubicBezTo>
                    <a:pt x="36672" y="-1539"/>
                    <a:pt x="20076" y="-1539"/>
                    <a:pt x="9637" y="4618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5229"/>
                    <a:pt x="3480" y="30583"/>
                    <a:pt x="9904" y="34062"/>
                  </a:cubicBezTo>
                  <a:cubicBezTo>
                    <a:pt x="15258" y="37007"/>
                    <a:pt x="21950" y="38613"/>
                    <a:pt x="28910" y="38613"/>
                  </a:cubicBezTo>
                  <a:cubicBezTo>
                    <a:pt x="35602" y="38613"/>
                    <a:pt x="42561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284" y="13451"/>
                    <a:pt x="53536" y="8097"/>
                    <a:pt x="47379" y="4618"/>
                  </a:cubicBezTo>
                  <a:close/>
                  <a:moveTo>
                    <a:pt x="40955" y="22552"/>
                  </a:moveTo>
                  <a:cubicBezTo>
                    <a:pt x="34531" y="26300"/>
                    <a:pt x="23021" y="26300"/>
                    <a:pt x="16329" y="22552"/>
                  </a:cubicBezTo>
                  <a:lnTo>
                    <a:pt x="16329" y="22552"/>
                  </a:lnTo>
                  <a:cubicBezTo>
                    <a:pt x="14187" y="21214"/>
                    <a:pt x="13116" y="19875"/>
                    <a:pt x="13116" y="19340"/>
                  </a:cubicBezTo>
                  <a:cubicBezTo>
                    <a:pt x="13116" y="18537"/>
                    <a:pt x="14187" y="17199"/>
                    <a:pt x="16329" y="16128"/>
                  </a:cubicBezTo>
                  <a:cubicBezTo>
                    <a:pt x="19541" y="14254"/>
                    <a:pt x="24091" y="13183"/>
                    <a:pt x="28642" y="13183"/>
                  </a:cubicBezTo>
                  <a:cubicBezTo>
                    <a:pt x="33192" y="13183"/>
                    <a:pt x="37743" y="14254"/>
                    <a:pt x="40955" y="16128"/>
                  </a:cubicBezTo>
                  <a:cubicBezTo>
                    <a:pt x="43097" y="17466"/>
                    <a:pt x="44167" y="18805"/>
                    <a:pt x="44167" y="19340"/>
                  </a:cubicBezTo>
                  <a:cubicBezTo>
                    <a:pt x="43900" y="20143"/>
                    <a:pt x="43097" y="21481"/>
                    <a:pt x="40955" y="225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5" name="Google Shape;275;p10"/>
            <p:cNvSpPr/>
            <p:nvPr/>
          </p:nvSpPr>
          <p:spPr>
            <a:xfrm>
              <a:off x="10136370" y="269220"/>
              <a:ext cx="57297" cy="38613"/>
            </a:xfrm>
            <a:custGeom>
              <a:rect b="b" l="l" r="r" t="t"/>
              <a:pathLst>
                <a:path extrusionOk="0" h="38613" w="57297">
                  <a:moveTo>
                    <a:pt x="9650" y="34062"/>
                  </a:moveTo>
                  <a:cubicBezTo>
                    <a:pt x="15004" y="37007"/>
                    <a:pt x="21696" y="38613"/>
                    <a:pt x="28656" y="38613"/>
                  </a:cubicBezTo>
                  <a:cubicBezTo>
                    <a:pt x="35348" y="38613"/>
                    <a:pt x="42307" y="37007"/>
                    <a:pt x="47661" y="34062"/>
                  </a:cubicBezTo>
                  <a:cubicBezTo>
                    <a:pt x="53818" y="30583"/>
                    <a:pt x="57298" y="25229"/>
                    <a:pt x="57298" y="19340"/>
                  </a:cubicBezTo>
                  <a:cubicBezTo>
                    <a:pt x="57298" y="13451"/>
                    <a:pt x="53818" y="8097"/>
                    <a:pt x="47394" y="4618"/>
                  </a:cubicBezTo>
                  <a:cubicBezTo>
                    <a:pt x="36686" y="-1539"/>
                    <a:pt x="20090" y="-1539"/>
                    <a:pt x="9650" y="4618"/>
                  </a:cubicBezTo>
                  <a:cubicBezTo>
                    <a:pt x="3493" y="8097"/>
                    <a:pt x="13" y="13451"/>
                    <a:pt x="13" y="19340"/>
                  </a:cubicBezTo>
                  <a:cubicBezTo>
                    <a:pt x="-254" y="25229"/>
                    <a:pt x="3493" y="30583"/>
                    <a:pt x="9650" y="34062"/>
                  </a:cubicBezTo>
                  <a:close/>
                  <a:moveTo>
                    <a:pt x="16074" y="16128"/>
                  </a:moveTo>
                  <a:cubicBezTo>
                    <a:pt x="19287" y="14254"/>
                    <a:pt x="23837" y="13183"/>
                    <a:pt x="28388" y="13183"/>
                  </a:cubicBezTo>
                  <a:cubicBezTo>
                    <a:pt x="32938" y="13183"/>
                    <a:pt x="37489" y="14254"/>
                    <a:pt x="40702" y="16128"/>
                  </a:cubicBezTo>
                  <a:cubicBezTo>
                    <a:pt x="40702" y="16128"/>
                    <a:pt x="40702" y="16128"/>
                    <a:pt x="40702" y="16128"/>
                  </a:cubicBezTo>
                  <a:cubicBezTo>
                    <a:pt x="42842" y="17466"/>
                    <a:pt x="43914" y="18805"/>
                    <a:pt x="43914" y="19340"/>
                  </a:cubicBezTo>
                  <a:cubicBezTo>
                    <a:pt x="43914" y="20143"/>
                    <a:pt x="42842" y="21214"/>
                    <a:pt x="40702" y="22552"/>
                  </a:cubicBezTo>
                  <a:cubicBezTo>
                    <a:pt x="34277" y="26300"/>
                    <a:pt x="22766" y="26300"/>
                    <a:pt x="16074" y="22552"/>
                  </a:cubicBezTo>
                  <a:cubicBezTo>
                    <a:pt x="13933" y="21214"/>
                    <a:pt x="12862" y="19875"/>
                    <a:pt x="12862" y="19340"/>
                  </a:cubicBezTo>
                  <a:cubicBezTo>
                    <a:pt x="13130" y="18537"/>
                    <a:pt x="13933" y="17199"/>
                    <a:pt x="16074" y="1612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6" name="Google Shape;276;p10"/>
            <p:cNvSpPr/>
            <p:nvPr/>
          </p:nvSpPr>
          <p:spPr>
            <a:xfrm>
              <a:off x="10074282" y="305357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79" y="4618"/>
                  </a:moveTo>
                  <a:lnTo>
                    <a:pt x="47379" y="4618"/>
                  </a:lnTo>
                  <a:cubicBezTo>
                    <a:pt x="36672" y="-1539"/>
                    <a:pt x="20076" y="-1539"/>
                    <a:pt x="9637" y="4618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5229"/>
                    <a:pt x="3480" y="30583"/>
                    <a:pt x="9904" y="34062"/>
                  </a:cubicBezTo>
                  <a:cubicBezTo>
                    <a:pt x="15258" y="37007"/>
                    <a:pt x="21950" y="38613"/>
                    <a:pt x="28910" y="38613"/>
                  </a:cubicBezTo>
                  <a:cubicBezTo>
                    <a:pt x="35602" y="38613"/>
                    <a:pt x="42562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016" y="13451"/>
                    <a:pt x="53536" y="8097"/>
                    <a:pt x="47379" y="4618"/>
                  </a:cubicBezTo>
                  <a:close/>
                  <a:moveTo>
                    <a:pt x="40687" y="22552"/>
                  </a:moveTo>
                  <a:cubicBezTo>
                    <a:pt x="34263" y="26300"/>
                    <a:pt x="22753" y="26300"/>
                    <a:pt x="16061" y="22552"/>
                  </a:cubicBezTo>
                  <a:cubicBezTo>
                    <a:pt x="13919" y="21214"/>
                    <a:pt x="12849" y="19875"/>
                    <a:pt x="12849" y="19340"/>
                  </a:cubicBezTo>
                  <a:cubicBezTo>
                    <a:pt x="12849" y="18537"/>
                    <a:pt x="13919" y="17199"/>
                    <a:pt x="16061" y="16128"/>
                  </a:cubicBezTo>
                  <a:cubicBezTo>
                    <a:pt x="19273" y="14254"/>
                    <a:pt x="23824" y="13183"/>
                    <a:pt x="28375" y="13183"/>
                  </a:cubicBezTo>
                  <a:cubicBezTo>
                    <a:pt x="32925" y="13183"/>
                    <a:pt x="37475" y="14254"/>
                    <a:pt x="40687" y="16128"/>
                  </a:cubicBezTo>
                  <a:cubicBezTo>
                    <a:pt x="42829" y="17466"/>
                    <a:pt x="43900" y="18805"/>
                    <a:pt x="43900" y="19340"/>
                  </a:cubicBezTo>
                  <a:cubicBezTo>
                    <a:pt x="43900" y="19875"/>
                    <a:pt x="42829" y="21214"/>
                    <a:pt x="40687" y="225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7" name="Google Shape;277;p10"/>
            <p:cNvSpPr/>
            <p:nvPr/>
          </p:nvSpPr>
          <p:spPr>
            <a:xfrm>
              <a:off x="10012180" y="341226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79" y="4617"/>
                  </a:moveTo>
                  <a:cubicBezTo>
                    <a:pt x="36672" y="-1539"/>
                    <a:pt x="20076" y="-1539"/>
                    <a:pt x="9637" y="4617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5229"/>
                    <a:pt x="3480" y="30583"/>
                    <a:pt x="9904" y="34062"/>
                  </a:cubicBezTo>
                  <a:cubicBezTo>
                    <a:pt x="15258" y="37007"/>
                    <a:pt x="21950" y="38613"/>
                    <a:pt x="28910" y="38613"/>
                  </a:cubicBezTo>
                  <a:cubicBezTo>
                    <a:pt x="35602" y="38613"/>
                    <a:pt x="42561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016" y="13719"/>
                    <a:pt x="53536" y="8365"/>
                    <a:pt x="47379" y="4617"/>
                  </a:cubicBezTo>
                  <a:close/>
                  <a:moveTo>
                    <a:pt x="40687" y="22820"/>
                  </a:moveTo>
                  <a:cubicBezTo>
                    <a:pt x="34263" y="26567"/>
                    <a:pt x="22753" y="26567"/>
                    <a:pt x="16061" y="22820"/>
                  </a:cubicBezTo>
                  <a:cubicBezTo>
                    <a:pt x="13919" y="21481"/>
                    <a:pt x="12849" y="20143"/>
                    <a:pt x="12849" y="19608"/>
                  </a:cubicBezTo>
                  <a:cubicBezTo>
                    <a:pt x="12849" y="18805"/>
                    <a:pt x="13919" y="17466"/>
                    <a:pt x="16061" y="16396"/>
                  </a:cubicBezTo>
                  <a:cubicBezTo>
                    <a:pt x="19273" y="14522"/>
                    <a:pt x="23823" y="13451"/>
                    <a:pt x="28375" y="13451"/>
                  </a:cubicBezTo>
                  <a:cubicBezTo>
                    <a:pt x="32925" y="13451"/>
                    <a:pt x="37475" y="14522"/>
                    <a:pt x="40687" y="16396"/>
                  </a:cubicBezTo>
                  <a:cubicBezTo>
                    <a:pt x="42829" y="17734"/>
                    <a:pt x="43900" y="19072"/>
                    <a:pt x="43900" y="19608"/>
                  </a:cubicBezTo>
                  <a:cubicBezTo>
                    <a:pt x="43900" y="20143"/>
                    <a:pt x="42829" y="21481"/>
                    <a:pt x="40687" y="2282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8" name="Google Shape;278;p10"/>
            <p:cNvSpPr/>
            <p:nvPr/>
          </p:nvSpPr>
          <p:spPr>
            <a:xfrm>
              <a:off x="10073747" y="233083"/>
              <a:ext cx="57283" cy="38613"/>
            </a:xfrm>
            <a:custGeom>
              <a:rect b="b" l="l" r="r" t="t"/>
              <a:pathLst>
                <a:path extrusionOk="0" h="38613" w="57283">
                  <a:moveTo>
                    <a:pt x="9637" y="34062"/>
                  </a:moveTo>
                  <a:cubicBezTo>
                    <a:pt x="14990" y="37007"/>
                    <a:pt x="21682" y="38613"/>
                    <a:pt x="28642" y="38613"/>
                  </a:cubicBezTo>
                  <a:cubicBezTo>
                    <a:pt x="35334" y="38613"/>
                    <a:pt x="42294" y="37007"/>
                    <a:pt x="47647" y="34062"/>
                  </a:cubicBezTo>
                  <a:cubicBezTo>
                    <a:pt x="53804" y="30583"/>
                    <a:pt x="57284" y="25229"/>
                    <a:pt x="57284" y="19340"/>
                  </a:cubicBezTo>
                  <a:cubicBezTo>
                    <a:pt x="57284" y="13451"/>
                    <a:pt x="53804" y="8097"/>
                    <a:pt x="47379" y="4618"/>
                  </a:cubicBezTo>
                  <a:lnTo>
                    <a:pt x="47379" y="4618"/>
                  </a:lnTo>
                  <a:cubicBezTo>
                    <a:pt x="36672" y="-1539"/>
                    <a:pt x="20076" y="-1539"/>
                    <a:pt x="9637" y="4618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5229"/>
                    <a:pt x="3480" y="30583"/>
                    <a:pt x="9637" y="34062"/>
                  </a:cubicBezTo>
                  <a:close/>
                  <a:moveTo>
                    <a:pt x="16329" y="16128"/>
                  </a:moveTo>
                  <a:cubicBezTo>
                    <a:pt x="19541" y="14254"/>
                    <a:pt x="24091" y="13183"/>
                    <a:pt x="28642" y="13183"/>
                  </a:cubicBezTo>
                  <a:cubicBezTo>
                    <a:pt x="33192" y="13183"/>
                    <a:pt x="37743" y="14254"/>
                    <a:pt x="40955" y="16128"/>
                  </a:cubicBezTo>
                  <a:cubicBezTo>
                    <a:pt x="43097" y="17466"/>
                    <a:pt x="44167" y="18805"/>
                    <a:pt x="44167" y="19340"/>
                  </a:cubicBezTo>
                  <a:cubicBezTo>
                    <a:pt x="44167" y="20143"/>
                    <a:pt x="43097" y="21481"/>
                    <a:pt x="40955" y="22552"/>
                  </a:cubicBezTo>
                  <a:cubicBezTo>
                    <a:pt x="34531" y="26300"/>
                    <a:pt x="23021" y="26300"/>
                    <a:pt x="16329" y="22552"/>
                  </a:cubicBezTo>
                  <a:cubicBezTo>
                    <a:pt x="14187" y="21214"/>
                    <a:pt x="13116" y="19875"/>
                    <a:pt x="13116" y="19340"/>
                  </a:cubicBezTo>
                  <a:cubicBezTo>
                    <a:pt x="13116" y="18537"/>
                    <a:pt x="14187" y="17199"/>
                    <a:pt x="16329" y="1612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79" name="Google Shape;279;p10"/>
            <p:cNvSpPr/>
            <p:nvPr/>
          </p:nvSpPr>
          <p:spPr>
            <a:xfrm>
              <a:off x="10011645" y="269220"/>
              <a:ext cx="57283" cy="38613"/>
            </a:xfrm>
            <a:custGeom>
              <a:rect b="b" l="l" r="r" t="t"/>
              <a:pathLst>
                <a:path extrusionOk="0" h="38613" w="57283">
                  <a:moveTo>
                    <a:pt x="9636" y="34062"/>
                  </a:moveTo>
                  <a:cubicBezTo>
                    <a:pt x="14990" y="37007"/>
                    <a:pt x="21682" y="38613"/>
                    <a:pt x="28642" y="38613"/>
                  </a:cubicBezTo>
                  <a:cubicBezTo>
                    <a:pt x="35334" y="38613"/>
                    <a:pt x="42294" y="37007"/>
                    <a:pt x="47647" y="34062"/>
                  </a:cubicBezTo>
                  <a:cubicBezTo>
                    <a:pt x="53804" y="30583"/>
                    <a:pt x="57284" y="25229"/>
                    <a:pt x="57284" y="19340"/>
                  </a:cubicBezTo>
                  <a:cubicBezTo>
                    <a:pt x="57284" y="13451"/>
                    <a:pt x="53804" y="8097"/>
                    <a:pt x="47379" y="4618"/>
                  </a:cubicBezTo>
                  <a:cubicBezTo>
                    <a:pt x="36672" y="-1539"/>
                    <a:pt x="20076" y="-1539"/>
                    <a:pt x="9636" y="4618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5229"/>
                    <a:pt x="3480" y="30583"/>
                    <a:pt x="9636" y="34062"/>
                  </a:cubicBezTo>
                  <a:close/>
                  <a:moveTo>
                    <a:pt x="16328" y="16128"/>
                  </a:moveTo>
                  <a:cubicBezTo>
                    <a:pt x="19541" y="14254"/>
                    <a:pt x="24091" y="13183"/>
                    <a:pt x="28642" y="13183"/>
                  </a:cubicBezTo>
                  <a:cubicBezTo>
                    <a:pt x="33192" y="13183"/>
                    <a:pt x="37743" y="14254"/>
                    <a:pt x="40955" y="16128"/>
                  </a:cubicBezTo>
                  <a:cubicBezTo>
                    <a:pt x="40955" y="16128"/>
                    <a:pt x="40955" y="16128"/>
                    <a:pt x="40955" y="16128"/>
                  </a:cubicBezTo>
                  <a:cubicBezTo>
                    <a:pt x="43096" y="17466"/>
                    <a:pt x="44167" y="18805"/>
                    <a:pt x="44167" y="19340"/>
                  </a:cubicBezTo>
                  <a:cubicBezTo>
                    <a:pt x="44167" y="20143"/>
                    <a:pt x="43096" y="21481"/>
                    <a:pt x="40955" y="22552"/>
                  </a:cubicBezTo>
                  <a:cubicBezTo>
                    <a:pt x="34531" y="26300"/>
                    <a:pt x="23020" y="26300"/>
                    <a:pt x="16328" y="22552"/>
                  </a:cubicBezTo>
                  <a:cubicBezTo>
                    <a:pt x="14187" y="21214"/>
                    <a:pt x="13116" y="19875"/>
                    <a:pt x="13116" y="19340"/>
                  </a:cubicBezTo>
                  <a:cubicBezTo>
                    <a:pt x="13116" y="18537"/>
                    <a:pt x="14187" y="17199"/>
                    <a:pt x="16328" y="1612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0" name="Google Shape;280;p10"/>
            <p:cNvSpPr/>
            <p:nvPr/>
          </p:nvSpPr>
          <p:spPr>
            <a:xfrm>
              <a:off x="9949543" y="305357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79" y="4618"/>
                  </a:moveTo>
                  <a:lnTo>
                    <a:pt x="47379" y="4618"/>
                  </a:lnTo>
                  <a:cubicBezTo>
                    <a:pt x="36672" y="-1539"/>
                    <a:pt x="20076" y="-1539"/>
                    <a:pt x="9636" y="4618"/>
                  </a:cubicBezTo>
                  <a:cubicBezTo>
                    <a:pt x="3479" y="8097"/>
                    <a:pt x="0" y="13451"/>
                    <a:pt x="0" y="19340"/>
                  </a:cubicBezTo>
                  <a:cubicBezTo>
                    <a:pt x="0" y="25229"/>
                    <a:pt x="3479" y="30583"/>
                    <a:pt x="9904" y="34062"/>
                  </a:cubicBezTo>
                  <a:cubicBezTo>
                    <a:pt x="15258" y="37007"/>
                    <a:pt x="21950" y="38613"/>
                    <a:pt x="28909" y="38613"/>
                  </a:cubicBezTo>
                  <a:cubicBezTo>
                    <a:pt x="35601" y="38613"/>
                    <a:pt x="42561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284" y="13451"/>
                    <a:pt x="53536" y="8097"/>
                    <a:pt x="47379" y="4618"/>
                  </a:cubicBezTo>
                  <a:close/>
                  <a:moveTo>
                    <a:pt x="40955" y="22552"/>
                  </a:moveTo>
                  <a:cubicBezTo>
                    <a:pt x="34531" y="26300"/>
                    <a:pt x="23020" y="26300"/>
                    <a:pt x="16328" y="22552"/>
                  </a:cubicBezTo>
                  <a:cubicBezTo>
                    <a:pt x="14187" y="21214"/>
                    <a:pt x="13116" y="19875"/>
                    <a:pt x="13116" y="19340"/>
                  </a:cubicBezTo>
                  <a:cubicBezTo>
                    <a:pt x="13116" y="18537"/>
                    <a:pt x="14187" y="17199"/>
                    <a:pt x="16328" y="16128"/>
                  </a:cubicBezTo>
                  <a:cubicBezTo>
                    <a:pt x="19540" y="14254"/>
                    <a:pt x="24091" y="13183"/>
                    <a:pt x="28642" y="13183"/>
                  </a:cubicBezTo>
                  <a:cubicBezTo>
                    <a:pt x="33192" y="13183"/>
                    <a:pt x="37743" y="14254"/>
                    <a:pt x="40955" y="16128"/>
                  </a:cubicBezTo>
                  <a:cubicBezTo>
                    <a:pt x="43096" y="17466"/>
                    <a:pt x="44167" y="18805"/>
                    <a:pt x="44167" y="19340"/>
                  </a:cubicBezTo>
                  <a:cubicBezTo>
                    <a:pt x="43900" y="19875"/>
                    <a:pt x="43096" y="21214"/>
                    <a:pt x="40955" y="225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1" name="Google Shape;281;p10"/>
            <p:cNvSpPr/>
            <p:nvPr/>
          </p:nvSpPr>
          <p:spPr>
            <a:xfrm>
              <a:off x="9762955" y="341494"/>
              <a:ext cx="57297" cy="38613"/>
            </a:xfrm>
            <a:custGeom>
              <a:rect b="b" l="l" r="r" t="t"/>
              <a:pathLst>
                <a:path extrusionOk="0" h="38613" w="57297">
                  <a:moveTo>
                    <a:pt x="9650" y="34062"/>
                  </a:moveTo>
                  <a:cubicBezTo>
                    <a:pt x="15004" y="37007"/>
                    <a:pt x="21696" y="38613"/>
                    <a:pt x="28656" y="38613"/>
                  </a:cubicBezTo>
                  <a:cubicBezTo>
                    <a:pt x="35348" y="38613"/>
                    <a:pt x="42307" y="37007"/>
                    <a:pt x="47661" y="34062"/>
                  </a:cubicBezTo>
                  <a:cubicBezTo>
                    <a:pt x="53818" y="30583"/>
                    <a:pt x="57298" y="25229"/>
                    <a:pt x="57298" y="19340"/>
                  </a:cubicBezTo>
                  <a:cubicBezTo>
                    <a:pt x="57298" y="13451"/>
                    <a:pt x="53818" y="8097"/>
                    <a:pt x="47394" y="4618"/>
                  </a:cubicBezTo>
                  <a:cubicBezTo>
                    <a:pt x="36686" y="-1539"/>
                    <a:pt x="20090" y="-1539"/>
                    <a:pt x="9650" y="4618"/>
                  </a:cubicBezTo>
                  <a:cubicBezTo>
                    <a:pt x="3493" y="8097"/>
                    <a:pt x="13" y="13451"/>
                    <a:pt x="13" y="19340"/>
                  </a:cubicBezTo>
                  <a:cubicBezTo>
                    <a:pt x="-254" y="24961"/>
                    <a:pt x="3493" y="30315"/>
                    <a:pt x="9650" y="34062"/>
                  </a:cubicBezTo>
                  <a:close/>
                  <a:moveTo>
                    <a:pt x="16074" y="15860"/>
                  </a:moveTo>
                  <a:cubicBezTo>
                    <a:pt x="19287" y="13986"/>
                    <a:pt x="23837" y="12916"/>
                    <a:pt x="28388" y="12916"/>
                  </a:cubicBezTo>
                  <a:cubicBezTo>
                    <a:pt x="32938" y="12916"/>
                    <a:pt x="37489" y="13986"/>
                    <a:pt x="40702" y="15860"/>
                  </a:cubicBezTo>
                  <a:cubicBezTo>
                    <a:pt x="42842" y="17199"/>
                    <a:pt x="43914" y="18537"/>
                    <a:pt x="43914" y="19072"/>
                  </a:cubicBezTo>
                  <a:cubicBezTo>
                    <a:pt x="43914" y="19875"/>
                    <a:pt x="42842" y="21214"/>
                    <a:pt x="40702" y="22284"/>
                  </a:cubicBezTo>
                  <a:cubicBezTo>
                    <a:pt x="34277" y="26032"/>
                    <a:pt x="22766" y="26032"/>
                    <a:pt x="16074" y="22284"/>
                  </a:cubicBezTo>
                  <a:cubicBezTo>
                    <a:pt x="13933" y="20946"/>
                    <a:pt x="12862" y="19608"/>
                    <a:pt x="12862" y="19072"/>
                  </a:cubicBezTo>
                  <a:cubicBezTo>
                    <a:pt x="13130" y="18537"/>
                    <a:pt x="13933" y="17199"/>
                    <a:pt x="16074" y="1586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2" name="Google Shape;282;p10"/>
            <p:cNvSpPr/>
            <p:nvPr/>
          </p:nvSpPr>
          <p:spPr>
            <a:xfrm>
              <a:off x="9825057" y="305357"/>
              <a:ext cx="57297" cy="38613"/>
            </a:xfrm>
            <a:custGeom>
              <a:rect b="b" l="l" r="r" t="t"/>
              <a:pathLst>
                <a:path extrusionOk="0" h="38613" w="57297">
                  <a:moveTo>
                    <a:pt x="9650" y="34062"/>
                  </a:moveTo>
                  <a:cubicBezTo>
                    <a:pt x="15003" y="37007"/>
                    <a:pt x="21695" y="38613"/>
                    <a:pt x="28655" y="38613"/>
                  </a:cubicBezTo>
                  <a:cubicBezTo>
                    <a:pt x="35347" y="38613"/>
                    <a:pt x="42307" y="37007"/>
                    <a:pt x="47660" y="34062"/>
                  </a:cubicBezTo>
                  <a:cubicBezTo>
                    <a:pt x="53817" y="30583"/>
                    <a:pt x="57297" y="25229"/>
                    <a:pt x="57297" y="19340"/>
                  </a:cubicBezTo>
                  <a:cubicBezTo>
                    <a:pt x="57297" y="13451"/>
                    <a:pt x="53817" y="8097"/>
                    <a:pt x="47393" y="4618"/>
                  </a:cubicBezTo>
                  <a:cubicBezTo>
                    <a:pt x="36686" y="-1539"/>
                    <a:pt x="20090" y="-1539"/>
                    <a:pt x="9650" y="4618"/>
                  </a:cubicBezTo>
                  <a:cubicBezTo>
                    <a:pt x="3493" y="8097"/>
                    <a:pt x="13" y="13451"/>
                    <a:pt x="13" y="19340"/>
                  </a:cubicBezTo>
                  <a:cubicBezTo>
                    <a:pt x="-254" y="24961"/>
                    <a:pt x="3493" y="30315"/>
                    <a:pt x="9650" y="34062"/>
                  </a:cubicBezTo>
                  <a:close/>
                  <a:moveTo>
                    <a:pt x="16074" y="15860"/>
                  </a:moveTo>
                  <a:cubicBezTo>
                    <a:pt x="19286" y="13986"/>
                    <a:pt x="23837" y="12916"/>
                    <a:pt x="28387" y="12916"/>
                  </a:cubicBezTo>
                  <a:cubicBezTo>
                    <a:pt x="32938" y="12916"/>
                    <a:pt x="37489" y="13986"/>
                    <a:pt x="40701" y="15860"/>
                  </a:cubicBezTo>
                  <a:cubicBezTo>
                    <a:pt x="42843" y="17199"/>
                    <a:pt x="43913" y="18537"/>
                    <a:pt x="43913" y="19072"/>
                  </a:cubicBezTo>
                  <a:cubicBezTo>
                    <a:pt x="43913" y="19875"/>
                    <a:pt x="42843" y="21214"/>
                    <a:pt x="40701" y="22284"/>
                  </a:cubicBezTo>
                  <a:cubicBezTo>
                    <a:pt x="34276" y="26032"/>
                    <a:pt x="22766" y="26032"/>
                    <a:pt x="16074" y="22284"/>
                  </a:cubicBezTo>
                  <a:lnTo>
                    <a:pt x="16074" y="22284"/>
                  </a:lnTo>
                  <a:cubicBezTo>
                    <a:pt x="13933" y="20946"/>
                    <a:pt x="12862" y="19608"/>
                    <a:pt x="12862" y="19072"/>
                  </a:cubicBezTo>
                  <a:cubicBezTo>
                    <a:pt x="13130" y="18537"/>
                    <a:pt x="13933" y="17199"/>
                    <a:pt x="16074" y="1586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3" name="Google Shape;283;p10"/>
            <p:cNvSpPr/>
            <p:nvPr/>
          </p:nvSpPr>
          <p:spPr>
            <a:xfrm>
              <a:off x="9887159" y="269220"/>
              <a:ext cx="57297" cy="38613"/>
            </a:xfrm>
            <a:custGeom>
              <a:rect b="b" l="l" r="r" t="t"/>
              <a:pathLst>
                <a:path extrusionOk="0" h="38613" w="57297">
                  <a:moveTo>
                    <a:pt x="9650" y="34062"/>
                  </a:moveTo>
                  <a:cubicBezTo>
                    <a:pt x="15003" y="37007"/>
                    <a:pt x="21695" y="38613"/>
                    <a:pt x="28655" y="38613"/>
                  </a:cubicBezTo>
                  <a:cubicBezTo>
                    <a:pt x="35347" y="38613"/>
                    <a:pt x="42307" y="37007"/>
                    <a:pt x="47661" y="34062"/>
                  </a:cubicBezTo>
                  <a:cubicBezTo>
                    <a:pt x="53817" y="30583"/>
                    <a:pt x="57297" y="25229"/>
                    <a:pt x="57297" y="19340"/>
                  </a:cubicBezTo>
                  <a:cubicBezTo>
                    <a:pt x="57297" y="13451"/>
                    <a:pt x="53817" y="8097"/>
                    <a:pt x="47393" y="4618"/>
                  </a:cubicBezTo>
                  <a:cubicBezTo>
                    <a:pt x="36686" y="-1539"/>
                    <a:pt x="20090" y="-1539"/>
                    <a:pt x="9650" y="4618"/>
                  </a:cubicBezTo>
                  <a:cubicBezTo>
                    <a:pt x="3493" y="8097"/>
                    <a:pt x="13" y="13451"/>
                    <a:pt x="13" y="19340"/>
                  </a:cubicBezTo>
                  <a:cubicBezTo>
                    <a:pt x="-254" y="25229"/>
                    <a:pt x="3493" y="30583"/>
                    <a:pt x="9650" y="34062"/>
                  </a:cubicBezTo>
                  <a:close/>
                  <a:moveTo>
                    <a:pt x="16074" y="16128"/>
                  </a:moveTo>
                  <a:cubicBezTo>
                    <a:pt x="19286" y="14254"/>
                    <a:pt x="23837" y="13183"/>
                    <a:pt x="28387" y="13183"/>
                  </a:cubicBezTo>
                  <a:cubicBezTo>
                    <a:pt x="32938" y="13183"/>
                    <a:pt x="37489" y="14254"/>
                    <a:pt x="40701" y="16128"/>
                  </a:cubicBezTo>
                  <a:cubicBezTo>
                    <a:pt x="42843" y="17466"/>
                    <a:pt x="43913" y="18805"/>
                    <a:pt x="43913" y="19340"/>
                  </a:cubicBezTo>
                  <a:cubicBezTo>
                    <a:pt x="43913" y="20143"/>
                    <a:pt x="42843" y="21481"/>
                    <a:pt x="40701" y="22552"/>
                  </a:cubicBezTo>
                  <a:cubicBezTo>
                    <a:pt x="34277" y="26300"/>
                    <a:pt x="22766" y="26300"/>
                    <a:pt x="16074" y="22552"/>
                  </a:cubicBezTo>
                  <a:cubicBezTo>
                    <a:pt x="13933" y="21214"/>
                    <a:pt x="12862" y="19875"/>
                    <a:pt x="12862" y="19340"/>
                  </a:cubicBezTo>
                  <a:cubicBezTo>
                    <a:pt x="13130" y="18537"/>
                    <a:pt x="13933" y="17199"/>
                    <a:pt x="16074" y="1612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4" name="Google Shape;284;p10"/>
            <p:cNvSpPr/>
            <p:nvPr/>
          </p:nvSpPr>
          <p:spPr>
            <a:xfrm>
              <a:off x="9949261" y="233083"/>
              <a:ext cx="57297" cy="38613"/>
            </a:xfrm>
            <a:custGeom>
              <a:rect b="b" l="l" r="r" t="t"/>
              <a:pathLst>
                <a:path extrusionOk="0" h="38613" w="57297">
                  <a:moveTo>
                    <a:pt x="9650" y="34062"/>
                  </a:moveTo>
                  <a:cubicBezTo>
                    <a:pt x="15004" y="37007"/>
                    <a:pt x="21696" y="38613"/>
                    <a:pt x="28655" y="38613"/>
                  </a:cubicBezTo>
                  <a:cubicBezTo>
                    <a:pt x="35347" y="38613"/>
                    <a:pt x="42307" y="37007"/>
                    <a:pt x="47661" y="34062"/>
                  </a:cubicBezTo>
                  <a:cubicBezTo>
                    <a:pt x="53818" y="30583"/>
                    <a:pt x="57297" y="25229"/>
                    <a:pt x="57297" y="19340"/>
                  </a:cubicBezTo>
                  <a:cubicBezTo>
                    <a:pt x="57297" y="13451"/>
                    <a:pt x="53818" y="8097"/>
                    <a:pt x="47393" y="4618"/>
                  </a:cubicBezTo>
                  <a:cubicBezTo>
                    <a:pt x="36686" y="-1539"/>
                    <a:pt x="20090" y="-1539"/>
                    <a:pt x="9650" y="4618"/>
                  </a:cubicBezTo>
                  <a:cubicBezTo>
                    <a:pt x="3493" y="8097"/>
                    <a:pt x="13" y="13451"/>
                    <a:pt x="13" y="19340"/>
                  </a:cubicBezTo>
                  <a:cubicBezTo>
                    <a:pt x="-254" y="25229"/>
                    <a:pt x="3493" y="30583"/>
                    <a:pt x="9650" y="34062"/>
                  </a:cubicBezTo>
                  <a:close/>
                  <a:moveTo>
                    <a:pt x="16074" y="16128"/>
                  </a:moveTo>
                  <a:cubicBezTo>
                    <a:pt x="22498" y="12380"/>
                    <a:pt x="34009" y="12380"/>
                    <a:pt x="40701" y="16128"/>
                  </a:cubicBezTo>
                  <a:cubicBezTo>
                    <a:pt x="42843" y="17466"/>
                    <a:pt x="43913" y="18805"/>
                    <a:pt x="43913" y="19340"/>
                  </a:cubicBezTo>
                  <a:cubicBezTo>
                    <a:pt x="43913" y="20143"/>
                    <a:pt x="42843" y="21214"/>
                    <a:pt x="40701" y="22552"/>
                  </a:cubicBezTo>
                  <a:cubicBezTo>
                    <a:pt x="34277" y="26300"/>
                    <a:pt x="22766" y="26300"/>
                    <a:pt x="16074" y="22552"/>
                  </a:cubicBezTo>
                  <a:cubicBezTo>
                    <a:pt x="13933" y="21214"/>
                    <a:pt x="12862" y="19875"/>
                    <a:pt x="12862" y="19340"/>
                  </a:cubicBezTo>
                  <a:cubicBezTo>
                    <a:pt x="13130" y="18537"/>
                    <a:pt x="13933" y="17199"/>
                    <a:pt x="16074" y="16128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5" name="Google Shape;285;p10"/>
            <p:cNvSpPr/>
            <p:nvPr/>
          </p:nvSpPr>
          <p:spPr>
            <a:xfrm>
              <a:off x="9887440" y="341226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80" y="4617"/>
                  </a:moveTo>
                  <a:lnTo>
                    <a:pt x="47380" y="4617"/>
                  </a:lnTo>
                  <a:cubicBezTo>
                    <a:pt x="36673" y="-1539"/>
                    <a:pt x="20076" y="-1539"/>
                    <a:pt x="9637" y="4617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5229"/>
                    <a:pt x="3480" y="30583"/>
                    <a:pt x="9905" y="34062"/>
                  </a:cubicBezTo>
                  <a:cubicBezTo>
                    <a:pt x="15258" y="37007"/>
                    <a:pt x="21950" y="38613"/>
                    <a:pt x="28910" y="38613"/>
                  </a:cubicBezTo>
                  <a:cubicBezTo>
                    <a:pt x="35602" y="38613"/>
                    <a:pt x="42562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284" y="13719"/>
                    <a:pt x="53536" y="8365"/>
                    <a:pt x="47380" y="4617"/>
                  </a:cubicBezTo>
                  <a:close/>
                  <a:moveTo>
                    <a:pt x="40955" y="22820"/>
                  </a:moveTo>
                  <a:cubicBezTo>
                    <a:pt x="34531" y="26567"/>
                    <a:pt x="23021" y="26567"/>
                    <a:pt x="16329" y="22820"/>
                  </a:cubicBezTo>
                  <a:cubicBezTo>
                    <a:pt x="14187" y="21481"/>
                    <a:pt x="13117" y="20143"/>
                    <a:pt x="13117" y="19608"/>
                  </a:cubicBezTo>
                  <a:cubicBezTo>
                    <a:pt x="13117" y="18805"/>
                    <a:pt x="14187" y="17466"/>
                    <a:pt x="16329" y="16396"/>
                  </a:cubicBezTo>
                  <a:cubicBezTo>
                    <a:pt x="19541" y="14522"/>
                    <a:pt x="24091" y="13451"/>
                    <a:pt x="28642" y="13451"/>
                  </a:cubicBezTo>
                  <a:cubicBezTo>
                    <a:pt x="33193" y="13451"/>
                    <a:pt x="37743" y="14522"/>
                    <a:pt x="40955" y="16396"/>
                  </a:cubicBezTo>
                  <a:cubicBezTo>
                    <a:pt x="43097" y="17734"/>
                    <a:pt x="44167" y="19072"/>
                    <a:pt x="44167" y="19608"/>
                  </a:cubicBezTo>
                  <a:cubicBezTo>
                    <a:pt x="43900" y="20143"/>
                    <a:pt x="43097" y="21481"/>
                    <a:pt x="40955" y="2282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6" name="Google Shape;286;p10"/>
            <p:cNvSpPr/>
            <p:nvPr/>
          </p:nvSpPr>
          <p:spPr>
            <a:xfrm>
              <a:off x="9766716" y="415374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79" y="4617"/>
                  </a:moveTo>
                  <a:cubicBezTo>
                    <a:pt x="36672" y="-1539"/>
                    <a:pt x="20076" y="-1539"/>
                    <a:pt x="9636" y="4617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5229"/>
                    <a:pt x="3480" y="30583"/>
                    <a:pt x="9904" y="34062"/>
                  </a:cubicBezTo>
                  <a:cubicBezTo>
                    <a:pt x="15258" y="37007"/>
                    <a:pt x="21950" y="38613"/>
                    <a:pt x="28910" y="38613"/>
                  </a:cubicBezTo>
                  <a:cubicBezTo>
                    <a:pt x="35602" y="38613"/>
                    <a:pt x="42561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284" y="13719"/>
                    <a:pt x="53536" y="8365"/>
                    <a:pt x="47379" y="4617"/>
                  </a:cubicBezTo>
                  <a:close/>
                  <a:moveTo>
                    <a:pt x="40955" y="22820"/>
                  </a:moveTo>
                  <a:cubicBezTo>
                    <a:pt x="34531" y="26567"/>
                    <a:pt x="23020" y="26567"/>
                    <a:pt x="16328" y="22820"/>
                  </a:cubicBezTo>
                  <a:lnTo>
                    <a:pt x="16328" y="22820"/>
                  </a:lnTo>
                  <a:cubicBezTo>
                    <a:pt x="14187" y="21481"/>
                    <a:pt x="13116" y="20143"/>
                    <a:pt x="13116" y="19608"/>
                  </a:cubicBezTo>
                  <a:cubicBezTo>
                    <a:pt x="13116" y="18805"/>
                    <a:pt x="14187" y="17466"/>
                    <a:pt x="16328" y="16395"/>
                  </a:cubicBezTo>
                  <a:cubicBezTo>
                    <a:pt x="19541" y="14522"/>
                    <a:pt x="24091" y="13451"/>
                    <a:pt x="28642" y="13451"/>
                  </a:cubicBezTo>
                  <a:cubicBezTo>
                    <a:pt x="33192" y="13451"/>
                    <a:pt x="37743" y="14522"/>
                    <a:pt x="40955" y="16395"/>
                  </a:cubicBezTo>
                  <a:cubicBezTo>
                    <a:pt x="43096" y="17734"/>
                    <a:pt x="44167" y="19072"/>
                    <a:pt x="44167" y="19608"/>
                  </a:cubicBezTo>
                  <a:cubicBezTo>
                    <a:pt x="43900" y="20143"/>
                    <a:pt x="43096" y="21481"/>
                    <a:pt x="40955" y="2282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7" name="Google Shape;287;p10"/>
            <p:cNvSpPr/>
            <p:nvPr/>
          </p:nvSpPr>
          <p:spPr>
            <a:xfrm>
              <a:off x="9828818" y="379505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79" y="4618"/>
                  </a:moveTo>
                  <a:cubicBezTo>
                    <a:pt x="36672" y="-1539"/>
                    <a:pt x="20076" y="-1539"/>
                    <a:pt x="9637" y="4618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5229"/>
                    <a:pt x="3480" y="30583"/>
                    <a:pt x="9904" y="34062"/>
                  </a:cubicBezTo>
                  <a:cubicBezTo>
                    <a:pt x="15258" y="37007"/>
                    <a:pt x="21950" y="38613"/>
                    <a:pt x="28910" y="38613"/>
                  </a:cubicBezTo>
                  <a:cubicBezTo>
                    <a:pt x="35602" y="38613"/>
                    <a:pt x="42561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284" y="13451"/>
                    <a:pt x="53536" y="8097"/>
                    <a:pt x="47379" y="4618"/>
                  </a:cubicBezTo>
                  <a:close/>
                  <a:moveTo>
                    <a:pt x="40955" y="22552"/>
                  </a:moveTo>
                  <a:cubicBezTo>
                    <a:pt x="34531" y="26300"/>
                    <a:pt x="23021" y="26300"/>
                    <a:pt x="16329" y="22552"/>
                  </a:cubicBezTo>
                  <a:lnTo>
                    <a:pt x="16329" y="22552"/>
                  </a:lnTo>
                  <a:cubicBezTo>
                    <a:pt x="14187" y="21214"/>
                    <a:pt x="13116" y="19875"/>
                    <a:pt x="13116" y="19340"/>
                  </a:cubicBezTo>
                  <a:cubicBezTo>
                    <a:pt x="13116" y="18537"/>
                    <a:pt x="14187" y="17199"/>
                    <a:pt x="16329" y="16128"/>
                  </a:cubicBezTo>
                  <a:cubicBezTo>
                    <a:pt x="19541" y="14254"/>
                    <a:pt x="24091" y="13183"/>
                    <a:pt x="28642" y="13183"/>
                  </a:cubicBezTo>
                  <a:cubicBezTo>
                    <a:pt x="33192" y="13183"/>
                    <a:pt x="37743" y="14254"/>
                    <a:pt x="40955" y="16128"/>
                  </a:cubicBezTo>
                  <a:cubicBezTo>
                    <a:pt x="43097" y="17466"/>
                    <a:pt x="44167" y="18805"/>
                    <a:pt x="44167" y="19340"/>
                  </a:cubicBezTo>
                  <a:cubicBezTo>
                    <a:pt x="43900" y="20143"/>
                    <a:pt x="43097" y="21214"/>
                    <a:pt x="40955" y="225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8" name="Google Shape;288;p10"/>
            <p:cNvSpPr/>
            <p:nvPr/>
          </p:nvSpPr>
          <p:spPr>
            <a:xfrm>
              <a:off x="9950078" y="377363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79" y="4618"/>
                  </a:moveTo>
                  <a:lnTo>
                    <a:pt x="47379" y="4618"/>
                  </a:lnTo>
                  <a:cubicBezTo>
                    <a:pt x="36672" y="-1539"/>
                    <a:pt x="20076" y="-1539"/>
                    <a:pt x="9636" y="4618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5229"/>
                    <a:pt x="3480" y="30583"/>
                    <a:pt x="9904" y="34062"/>
                  </a:cubicBezTo>
                  <a:cubicBezTo>
                    <a:pt x="15258" y="37007"/>
                    <a:pt x="21950" y="38613"/>
                    <a:pt x="28910" y="38613"/>
                  </a:cubicBezTo>
                  <a:cubicBezTo>
                    <a:pt x="35602" y="38613"/>
                    <a:pt x="42561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016" y="13719"/>
                    <a:pt x="53536" y="8365"/>
                    <a:pt x="47379" y="4618"/>
                  </a:cubicBezTo>
                  <a:close/>
                  <a:moveTo>
                    <a:pt x="40687" y="22820"/>
                  </a:moveTo>
                  <a:cubicBezTo>
                    <a:pt x="34263" y="26567"/>
                    <a:pt x="22753" y="26567"/>
                    <a:pt x="16061" y="22820"/>
                  </a:cubicBezTo>
                  <a:cubicBezTo>
                    <a:pt x="13919" y="21481"/>
                    <a:pt x="12849" y="20143"/>
                    <a:pt x="12849" y="19608"/>
                  </a:cubicBezTo>
                  <a:cubicBezTo>
                    <a:pt x="12849" y="18805"/>
                    <a:pt x="13919" y="17466"/>
                    <a:pt x="16061" y="16396"/>
                  </a:cubicBezTo>
                  <a:cubicBezTo>
                    <a:pt x="19273" y="14522"/>
                    <a:pt x="23823" y="13451"/>
                    <a:pt x="28374" y="13451"/>
                  </a:cubicBezTo>
                  <a:cubicBezTo>
                    <a:pt x="32925" y="13451"/>
                    <a:pt x="37475" y="14522"/>
                    <a:pt x="40687" y="16396"/>
                  </a:cubicBezTo>
                  <a:cubicBezTo>
                    <a:pt x="42829" y="17734"/>
                    <a:pt x="43900" y="19072"/>
                    <a:pt x="43900" y="19608"/>
                  </a:cubicBezTo>
                  <a:cubicBezTo>
                    <a:pt x="43900" y="20143"/>
                    <a:pt x="42829" y="21481"/>
                    <a:pt x="40687" y="2282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89" name="Google Shape;289;p10"/>
            <p:cNvSpPr/>
            <p:nvPr/>
          </p:nvSpPr>
          <p:spPr>
            <a:xfrm>
              <a:off x="10261659" y="413500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79" y="4618"/>
                  </a:moveTo>
                  <a:cubicBezTo>
                    <a:pt x="36672" y="-1539"/>
                    <a:pt x="20076" y="-1539"/>
                    <a:pt x="9637" y="4618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5229"/>
                    <a:pt x="3480" y="30583"/>
                    <a:pt x="9904" y="34062"/>
                  </a:cubicBezTo>
                  <a:cubicBezTo>
                    <a:pt x="15258" y="37007"/>
                    <a:pt x="21950" y="38613"/>
                    <a:pt x="28910" y="38613"/>
                  </a:cubicBezTo>
                  <a:cubicBezTo>
                    <a:pt x="35602" y="38613"/>
                    <a:pt x="42562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284" y="13719"/>
                    <a:pt x="53536" y="8097"/>
                    <a:pt x="47379" y="4618"/>
                  </a:cubicBezTo>
                  <a:close/>
                  <a:moveTo>
                    <a:pt x="40955" y="22552"/>
                  </a:moveTo>
                  <a:cubicBezTo>
                    <a:pt x="34531" y="26300"/>
                    <a:pt x="23021" y="26300"/>
                    <a:pt x="16329" y="22552"/>
                  </a:cubicBezTo>
                  <a:lnTo>
                    <a:pt x="16329" y="22552"/>
                  </a:lnTo>
                  <a:cubicBezTo>
                    <a:pt x="14187" y="21214"/>
                    <a:pt x="13117" y="19875"/>
                    <a:pt x="13117" y="19340"/>
                  </a:cubicBezTo>
                  <a:cubicBezTo>
                    <a:pt x="13117" y="18537"/>
                    <a:pt x="14187" y="17199"/>
                    <a:pt x="16329" y="16128"/>
                  </a:cubicBezTo>
                  <a:cubicBezTo>
                    <a:pt x="19541" y="14254"/>
                    <a:pt x="24091" y="13183"/>
                    <a:pt x="28642" y="13183"/>
                  </a:cubicBezTo>
                  <a:cubicBezTo>
                    <a:pt x="33193" y="13183"/>
                    <a:pt x="37743" y="14254"/>
                    <a:pt x="40955" y="16128"/>
                  </a:cubicBezTo>
                  <a:cubicBezTo>
                    <a:pt x="43097" y="17466"/>
                    <a:pt x="44167" y="18805"/>
                    <a:pt x="44167" y="19340"/>
                  </a:cubicBezTo>
                  <a:cubicBezTo>
                    <a:pt x="43900" y="20143"/>
                    <a:pt x="43097" y="21481"/>
                    <a:pt x="40955" y="225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0" name="Google Shape;290;p10"/>
            <p:cNvSpPr/>
            <p:nvPr/>
          </p:nvSpPr>
          <p:spPr>
            <a:xfrm>
              <a:off x="9888243" y="485774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79" y="4618"/>
                  </a:moveTo>
                  <a:cubicBezTo>
                    <a:pt x="36672" y="-1539"/>
                    <a:pt x="20076" y="-1539"/>
                    <a:pt x="9637" y="4618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5229"/>
                    <a:pt x="3480" y="30583"/>
                    <a:pt x="9904" y="34062"/>
                  </a:cubicBezTo>
                  <a:cubicBezTo>
                    <a:pt x="15258" y="37007"/>
                    <a:pt x="21950" y="38613"/>
                    <a:pt x="28910" y="38613"/>
                  </a:cubicBezTo>
                  <a:cubicBezTo>
                    <a:pt x="35602" y="38613"/>
                    <a:pt x="42562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284" y="13451"/>
                    <a:pt x="53804" y="8097"/>
                    <a:pt x="47379" y="4618"/>
                  </a:cubicBezTo>
                  <a:close/>
                  <a:moveTo>
                    <a:pt x="40955" y="22552"/>
                  </a:moveTo>
                  <a:cubicBezTo>
                    <a:pt x="34531" y="26300"/>
                    <a:pt x="23021" y="26300"/>
                    <a:pt x="16329" y="22552"/>
                  </a:cubicBezTo>
                  <a:lnTo>
                    <a:pt x="16329" y="22552"/>
                  </a:lnTo>
                  <a:cubicBezTo>
                    <a:pt x="14187" y="21214"/>
                    <a:pt x="13117" y="19875"/>
                    <a:pt x="13117" y="19340"/>
                  </a:cubicBezTo>
                  <a:cubicBezTo>
                    <a:pt x="13117" y="18537"/>
                    <a:pt x="14187" y="17199"/>
                    <a:pt x="16329" y="16128"/>
                  </a:cubicBezTo>
                  <a:cubicBezTo>
                    <a:pt x="19541" y="14254"/>
                    <a:pt x="24091" y="13183"/>
                    <a:pt x="28642" y="13183"/>
                  </a:cubicBezTo>
                  <a:cubicBezTo>
                    <a:pt x="33193" y="13183"/>
                    <a:pt x="37743" y="14254"/>
                    <a:pt x="40955" y="16128"/>
                  </a:cubicBezTo>
                  <a:cubicBezTo>
                    <a:pt x="43097" y="17466"/>
                    <a:pt x="44167" y="18805"/>
                    <a:pt x="44167" y="19340"/>
                  </a:cubicBezTo>
                  <a:cubicBezTo>
                    <a:pt x="43900" y="20143"/>
                    <a:pt x="43097" y="21214"/>
                    <a:pt x="40955" y="225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1" name="Google Shape;291;p10"/>
            <p:cNvSpPr/>
            <p:nvPr/>
          </p:nvSpPr>
          <p:spPr>
            <a:xfrm>
              <a:off x="9950345" y="449637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80" y="4618"/>
                  </a:moveTo>
                  <a:cubicBezTo>
                    <a:pt x="36673" y="-1539"/>
                    <a:pt x="20076" y="-1539"/>
                    <a:pt x="9637" y="4618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5229"/>
                    <a:pt x="3480" y="30583"/>
                    <a:pt x="9905" y="34062"/>
                  </a:cubicBezTo>
                  <a:cubicBezTo>
                    <a:pt x="15258" y="37007"/>
                    <a:pt x="21950" y="38613"/>
                    <a:pt x="28910" y="38613"/>
                  </a:cubicBezTo>
                  <a:cubicBezTo>
                    <a:pt x="35602" y="38613"/>
                    <a:pt x="42562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284" y="13451"/>
                    <a:pt x="53536" y="8097"/>
                    <a:pt x="47380" y="4618"/>
                  </a:cubicBezTo>
                  <a:close/>
                  <a:moveTo>
                    <a:pt x="40955" y="22552"/>
                  </a:moveTo>
                  <a:cubicBezTo>
                    <a:pt x="34531" y="26300"/>
                    <a:pt x="23021" y="26300"/>
                    <a:pt x="16329" y="22552"/>
                  </a:cubicBezTo>
                  <a:lnTo>
                    <a:pt x="16329" y="22552"/>
                  </a:lnTo>
                  <a:cubicBezTo>
                    <a:pt x="14187" y="21214"/>
                    <a:pt x="13117" y="19875"/>
                    <a:pt x="13117" y="19340"/>
                  </a:cubicBezTo>
                  <a:cubicBezTo>
                    <a:pt x="13117" y="18537"/>
                    <a:pt x="14187" y="17199"/>
                    <a:pt x="16329" y="16128"/>
                  </a:cubicBezTo>
                  <a:cubicBezTo>
                    <a:pt x="19541" y="14254"/>
                    <a:pt x="24091" y="13183"/>
                    <a:pt x="28642" y="13183"/>
                  </a:cubicBezTo>
                  <a:cubicBezTo>
                    <a:pt x="33193" y="13183"/>
                    <a:pt x="37743" y="14254"/>
                    <a:pt x="40955" y="16128"/>
                  </a:cubicBezTo>
                  <a:cubicBezTo>
                    <a:pt x="43097" y="17466"/>
                    <a:pt x="44167" y="18805"/>
                    <a:pt x="44167" y="19340"/>
                  </a:cubicBezTo>
                  <a:cubicBezTo>
                    <a:pt x="43900" y="20143"/>
                    <a:pt x="43097" y="21481"/>
                    <a:pt x="40955" y="225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2" name="Google Shape;292;p10"/>
            <p:cNvSpPr/>
            <p:nvPr/>
          </p:nvSpPr>
          <p:spPr>
            <a:xfrm>
              <a:off x="10012448" y="413500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79" y="4618"/>
                  </a:moveTo>
                  <a:cubicBezTo>
                    <a:pt x="36672" y="-1539"/>
                    <a:pt x="20076" y="-1539"/>
                    <a:pt x="9636" y="4618"/>
                  </a:cubicBezTo>
                  <a:cubicBezTo>
                    <a:pt x="3479" y="8097"/>
                    <a:pt x="0" y="13451"/>
                    <a:pt x="0" y="19340"/>
                  </a:cubicBezTo>
                  <a:cubicBezTo>
                    <a:pt x="0" y="25229"/>
                    <a:pt x="3479" y="30583"/>
                    <a:pt x="9904" y="34062"/>
                  </a:cubicBezTo>
                  <a:cubicBezTo>
                    <a:pt x="15258" y="37007"/>
                    <a:pt x="21950" y="38613"/>
                    <a:pt x="28909" y="38613"/>
                  </a:cubicBezTo>
                  <a:cubicBezTo>
                    <a:pt x="35601" y="38613"/>
                    <a:pt x="42561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284" y="13719"/>
                    <a:pt x="53536" y="8097"/>
                    <a:pt x="47379" y="4618"/>
                  </a:cubicBezTo>
                  <a:close/>
                  <a:moveTo>
                    <a:pt x="40955" y="22552"/>
                  </a:moveTo>
                  <a:cubicBezTo>
                    <a:pt x="34531" y="26300"/>
                    <a:pt x="23020" y="26300"/>
                    <a:pt x="16328" y="22552"/>
                  </a:cubicBezTo>
                  <a:cubicBezTo>
                    <a:pt x="14187" y="21214"/>
                    <a:pt x="13116" y="19875"/>
                    <a:pt x="13116" y="19340"/>
                  </a:cubicBezTo>
                  <a:cubicBezTo>
                    <a:pt x="13116" y="18537"/>
                    <a:pt x="14187" y="17199"/>
                    <a:pt x="16328" y="16128"/>
                  </a:cubicBezTo>
                  <a:cubicBezTo>
                    <a:pt x="22753" y="12380"/>
                    <a:pt x="34263" y="12380"/>
                    <a:pt x="40955" y="16128"/>
                  </a:cubicBezTo>
                  <a:cubicBezTo>
                    <a:pt x="43096" y="17466"/>
                    <a:pt x="44167" y="18805"/>
                    <a:pt x="44167" y="19340"/>
                  </a:cubicBezTo>
                  <a:cubicBezTo>
                    <a:pt x="43900" y="20143"/>
                    <a:pt x="43096" y="21481"/>
                    <a:pt x="40955" y="225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3" name="Google Shape;293;p10"/>
            <p:cNvSpPr/>
            <p:nvPr/>
          </p:nvSpPr>
          <p:spPr>
            <a:xfrm>
              <a:off x="10074550" y="377363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79" y="4618"/>
                  </a:moveTo>
                  <a:cubicBezTo>
                    <a:pt x="36672" y="-1539"/>
                    <a:pt x="20076" y="-1539"/>
                    <a:pt x="9636" y="4618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5229"/>
                    <a:pt x="3480" y="30583"/>
                    <a:pt x="9904" y="34062"/>
                  </a:cubicBezTo>
                  <a:cubicBezTo>
                    <a:pt x="15258" y="37007"/>
                    <a:pt x="21950" y="38613"/>
                    <a:pt x="28910" y="38613"/>
                  </a:cubicBezTo>
                  <a:cubicBezTo>
                    <a:pt x="35602" y="38613"/>
                    <a:pt x="42561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284" y="13719"/>
                    <a:pt x="53536" y="8365"/>
                    <a:pt x="47379" y="4618"/>
                  </a:cubicBezTo>
                  <a:close/>
                  <a:moveTo>
                    <a:pt x="40955" y="22820"/>
                  </a:moveTo>
                  <a:cubicBezTo>
                    <a:pt x="34531" y="26567"/>
                    <a:pt x="23020" y="26567"/>
                    <a:pt x="16328" y="22820"/>
                  </a:cubicBezTo>
                  <a:lnTo>
                    <a:pt x="16328" y="22820"/>
                  </a:lnTo>
                  <a:cubicBezTo>
                    <a:pt x="14187" y="21481"/>
                    <a:pt x="13116" y="20143"/>
                    <a:pt x="13116" y="19608"/>
                  </a:cubicBezTo>
                  <a:cubicBezTo>
                    <a:pt x="13116" y="18805"/>
                    <a:pt x="14187" y="17466"/>
                    <a:pt x="16328" y="16396"/>
                  </a:cubicBezTo>
                  <a:cubicBezTo>
                    <a:pt x="19541" y="14522"/>
                    <a:pt x="24091" y="13451"/>
                    <a:pt x="28642" y="13451"/>
                  </a:cubicBezTo>
                  <a:cubicBezTo>
                    <a:pt x="33192" y="13451"/>
                    <a:pt x="37743" y="14522"/>
                    <a:pt x="40955" y="16396"/>
                  </a:cubicBezTo>
                  <a:cubicBezTo>
                    <a:pt x="43096" y="17734"/>
                    <a:pt x="44167" y="19072"/>
                    <a:pt x="44167" y="19608"/>
                  </a:cubicBezTo>
                  <a:cubicBezTo>
                    <a:pt x="43900" y="20143"/>
                    <a:pt x="43096" y="21481"/>
                    <a:pt x="40955" y="2282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4" name="Google Shape;294;p10"/>
            <p:cNvSpPr/>
            <p:nvPr/>
          </p:nvSpPr>
          <p:spPr>
            <a:xfrm>
              <a:off x="10136652" y="341226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79" y="4617"/>
                  </a:moveTo>
                  <a:cubicBezTo>
                    <a:pt x="36672" y="-1539"/>
                    <a:pt x="20076" y="-1539"/>
                    <a:pt x="9637" y="4617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5229"/>
                    <a:pt x="3480" y="30583"/>
                    <a:pt x="9904" y="34062"/>
                  </a:cubicBezTo>
                  <a:cubicBezTo>
                    <a:pt x="9904" y="34062"/>
                    <a:pt x="9904" y="34062"/>
                    <a:pt x="9904" y="34062"/>
                  </a:cubicBezTo>
                  <a:cubicBezTo>
                    <a:pt x="15258" y="37007"/>
                    <a:pt x="21950" y="38613"/>
                    <a:pt x="28910" y="38613"/>
                  </a:cubicBezTo>
                  <a:cubicBezTo>
                    <a:pt x="35602" y="38613"/>
                    <a:pt x="42561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284" y="13719"/>
                    <a:pt x="53536" y="8365"/>
                    <a:pt x="47379" y="4617"/>
                  </a:cubicBezTo>
                  <a:close/>
                  <a:moveTo>
                    <a:pt x="40955" y="22820"/>
                  </a:moveTo>
                  <a:cubicBezTo>
                    <a:pt x="34531" y="26567"/>
                    <a:pt x="23021" y="26567"/>
                    <a:pt x="16329" y="22820"/>
                  </a:cubicBezTo>
                  <a:cubicBezTo>
                    <a:pt x="14187" y="21481"/>
                    <a:pt x="13116" y="20143"/>
                    <a:pt x="13116" y="19608"/>
                  </a:cubicBezTo>
                  <a:cubicBezTo>
                    <a:pt x="13116" y="18805"/>
                    <a:pt x="14187" y="17466"/>
                    <a:pt x="16329" y="16396"/>
                  </a:cubicBezTo>
                  <a:cubicBezTo>
                    <a:pt x="22753" y="12648"/>
                    <a:pt x="34263" y="12648"/>
                    <a:pt x="40955" y="16396"/>
                  </a:cubicBezTo>
                  <a:cubicBezTo>
                    <a:pt x="43097" y="17734"/>
                    <a:pt x="44167" y="19072"/>
                    <a:pt x="44167" y="19608"/>
                  </a:cubicBezTo>
                  <a:cubicBezTo>
                    <a:pt x="43900" y="20143"/>
                    <a:pt x="43097" y="21481"/>
                    <a:pt x="40955" y="2282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5" name="Google Shape;295;p10"/>
            <p:cNvSpPr/>
            <p:nvPr/>
          </p:nvSpPr>
          <p:spPr>
            <a:xfrm>
              <a:off x="10198754" y="305357"/>
              <a:ext cx="57284" cy="38613"/>
            </a:xfrm>
            <a:custGeom>
              <a:rect b="b" l="l" r="r" t="t"/>
              <a:pathLst>
                <a:path extrusionOk="0" h="38613" w="57284">
                  <a:moveTo>
                    <a:pt x="9637" y="34062"/>
                  </a:moveTo>
                  <a:cubicBezTo>
                    <a:pt x="14990" y="37007"/>
                    <a:pt x="21682" y="38613"/>
                    <a:pt x="28642" y="38613"/>
                  </a:cubicBezTo>
                  <a:cubicBezTo>
                    <a:pt x="35334" y="38613"/>
                    <a:pt x="42294" y="37007"/>
                    <a:pt x="47647" y="34062"/>
                  </a:cubicBezTo>
                  <a:cubicBezTo>
                    <a:pt x="53804" y="30583"/>
                    <a:pt x="57284" y="25229"/>
                    <a:pt x="57284" y="19340"/>
                  </a:cubicBezTo>
                  <a:cubicBezTo>
                    <a:pt x="57284" y="13451"/>
                    <a:pt x="53804" y="8097"/>
                    <a:pt x="47379" y="4618"/>
                  </a:cubicBezTo>
                  <a:cubicBezTo>
                    <a:pt x="36672" y="-1539"/>
                    <a:pt x="20076" y="-1539"/>
                    <a:pt x="9637" y="4618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4961"/>
                    <a:pt x="3480" y="30315"/>
                    <a:pt x="9637" y="34062"/>
                  </a:cubicBezTo>
                  <a:close/>
                  <a:moveTo>
                    <a:pt x="16329" y="15860"/>
                  </a:moveTo>
                  <a:cubicBezTo>
                    <a:pt x="19541" y="13986"/>
                    <a:pt x="24091" y="12916"/>
                    <a:pt x="28642" y="12916"/>
                  </a:cubicBezTo>
                  <a:cubicBezTo>
                    <a:pt x="33193" y="12916"/>
                    <a:pt x="37743" y="13986"/>
                    <a:pt x="40955" y="15860"/>
                  </a:cubicBezTo>
                  <a:cubicBezTo>
                    <a:pt x="43097" y="17199"/>
                    <a:pt x="44167" y="18537"/>
                    <a:pt x="44167" y="19072"/>
                  </a:cubicBezTo>
                  <a:cubicBezTo>
                    <a:pt x="44167" y="19875"/>
                    <a:pt x="43097" y="21214"/>
                    <a:pt x="40955" y="22284"/>
                  </a:cubicBezTo>
                  <a:cubicBezTo>
                    <a:pt x="34531" y="26032"/>
                    <a:pt x="23021" y="26032"/>
                    <a:pt x="16329" y="22284"/>
                  </a:cubicBezTo>
                  <a:lnTo>
                    <a:pt x="16329" y="22284"/>
                  </a:lnTo>
                  <a:cubicBezTo>
                    <a:pt x="14187" y="20946"/>
                    <a:pt x="13117" y="19608"/>
                    <a:pt x="13117" y="19072"/>
                  </a:cubicBezTo>
                  <a:cubicBezTo>
                    <a:pt x="13117" y="18537"/>
                    <a:pt x="14187" y="17199"/>
                    <a:pt x="16329" y="1586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6" name="Google Shape;296;p10"/>
            <p:cNvSpPr/>
            <p:nvPr/>
          </p:nvSpPr>
          <p:spPr>
            <a:xfrm>
              <a:off x="9950881" y="521644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79" y="4618"/>
                  </a:moveTo>
                  <a:cubicBezTo>
                    <a:pt x="36672" y="-1539"/>
                    <a:pt x="20076" y="-1539"/>
                    <a:pt x="9636" y="4618"/>
                  </a:cubicBezTo>
                  <a:cubicBezTo>
                    <a:pt x="3479" y="8097"/>
                    <a:pt x="0" y="13451"/>
                    <a:pt x="0" y="19340"/>
                  </a:cubicBezTo>
                  <a:cubicBezTo>
                    <a:pt x="0" y="25229"/>
                    <a:pt x="3479" y="30583"/>
                    <a:pt x="9904" y="34062"/>
                  </a:cubicBezTo>
                  <a:cubicBezTo>
                    <a:pt x="15258" y="37007"/>
                    <a:pt x="21950" y="38613"/>
                    <a:pt x="28909" y="38613"/>
                  </a:cubicBezTo>
                  <a:cubicBezTo>
                    <a:pt x="35601" y="38613"/>
                    <a:pt x="42561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016" y="13719"/>
                    <a:pt x="53536" y="8365"/>
                    <a:pt x="47379" y="4618"/>
                  </a:cubicBezTo>
                  <a:close/>
                  <a:moveTo>
                    <a:pt x="40687" y="22820"/>
                  </a:moveTo>
                  <a:cubicBezTo>
                    <a:pt x="34263" y="26567"/>
                    <a:pt x="22753" y="26567"/>
                    <a:pt x="16061" y="22820"/>
                  </a:cubicBezTo>
                  <a:cubicBezTo>
                    <a:pt x="13919" y="21481"/>
                    <a:pt x="12848" y="20143"/>
                    <a:pt x="12848" y="19608"/>
                  </a:cubicBezTo>
                  <a:cubicBezTo>
                    <a:pt x="12848" y="18805"/>
                    <a:pt x="13919" y="17466"/>
                    <a:pt x="16061" y="16395"/>
                  </a:cubicBezTo>
                  <a:cubicBezTo>
                    <a:pt x="19273" y="14522"/>
                    <a:pt x="23823" y="13451"/>
                    <a:pt x="28374" y="13451"/>
                  </a:cubicBezTo>
                  <a:cubicBezTo>
                    <a:pt x="32924" y="13451"/>
                    <a:pt x="37475" y="14522"/>
                    <a:pt x="40687" y="16395"/>
                  </a:cubicBezTo>
                  <a:cubicBezTo>
                    <a:pt x="42829" y="17734"/>
                    <a:pt x="43900" y="19072"/>
                    <a:pt x="43900" y="19608"/>
                  </a:cubicBezTo>
                  <a:cubicBezTo>
                    <a:pt x="43900" y="20143"/>
                    <a:pt x="42829" y="21481"/>
                    <a:pt x="40687" y="2282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7" name="Google Shape;297;p10"/>
            <p:cNvSpPr/>
            <p:nvPr/>
          </p:nvSpPr>
          <p:spPr>
            <a:xfrm>
              <a:off x="10012983" y="485774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79" y="4618"/>
                  </a:moveTo>
                  <a:cubicBezTo>
                    <a:pt x="36672" y="-1539"/>
                    <a:pt x="20076" y="-1539"/>
                    <a:pt x="9636" y="4618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5229"/>
                    <a:pt x="3480" y="30583"/>
                    <a:pt x="9904" y="34062"/>
                  </a:cubicBezTo>
                  <a:cubicBezTo>
                    <a:pt x="15258" y="37007"/>
                    <a:pt x="21950" y="38613"/>
                    <a:pt x="28910" y="38613"/>
                  </a:cubicBezTo>
                  <a:cubicBezTo>
                    <a:pt x="35602" y="38613"/>
                    <a:pt x="42561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016" y="13451"/>
                    <a:pt x="53536" y="8097"/>
                    <a:pt x="47379" y="4618"/>
                  </a:cubicBezTo>
                  <a:close/>
                  <a:moveTo>
                    <a:pt x="40687" y="22552"/>
                  </a:moveTo>
                  <a:cubicBezTo>
                    <a:pt x="34263" y="26300"/>
                    <a:pt x="22753" y="26300"/>
                    <a:pt x="16061" y="22552"/>
                  </a:cubicBezTo>
                  <a:cubicBezTo>
                    <a:pt x="13919" y="21214"/>
                    <a:pt x="12849" y="19875"/>
                    <a:pt x="12849" y="19340"/>
                  </a:cubicBezTo>
                  <a:cubicBezTo>
                    <a:pt x="12849" y="18537"/>
                    <a:pt x="13919" y="17199"/>
                    <a:pt x="16061" y="16128"/>
                  </a:cubicBezTo>
                  <a:cubicBezTo>
                    <a:pt x="22485" y="12380"/>
                    <a:pt x="33995" y="12380"/>
                    <a:pt x="40687" y="16128"/>
                  </a:cubicBezTo>
                  <a:cubicBezTo>
                    <a:pt x="42829" y="17466"/>
                    <a:pt x="43900" y="18805"/>
                    <a:pt x="43900" y="19340"/>
                  </a:cubicBezTo>
                  <a:cubicBezTo>
                    <a:pt x="43900" y="20143"/>
                    <a:pt x="42829" y="21214"/>
                    <a:pt x="40687" y="225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8" name="Google Shape;298;p10"/>
            <p:cNvSpPr/>
            <p:nvPr/>
          </p:nvSpPr>
          <p:spPr>
            <a:xfrm>
              <a:off x="10075085" y="449637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79" y="4618"/>
                  </a:moveTo>
                  <a:cubicBezTo>
                    <a:pt x="36672" y="-1539"/>
                    <a:pt x="20076" y="-1539"/>
                    <a:pt x="9637" y="4618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5229"/>
                    <a:pt x="3480" y="30583"/>
                    <a:pt x="9904" y="34062"/>
                  </a:cubicBezTo>
                  <a:cubicBezTo>
                    <a:pt x="15258" y="37007"/>
                    <a:pt x="21950" y="38613"/>
                    <a:pt x="28910" y="38613"/>
                  </a:cubicBezTo>
                  <a:cubicBezTo>
                    <a:pt x="35602" y="38613"/>
                    <a:pt x="42561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016" y="13451"/>
                    <a:pt x="53536" y="8097"/>
                    <a:pt x="47379" y="4618"/>
                  </a:cubicBezTo>
                  <a:close/>
                  <a:moveTo>
                    <a:pt x="40687" y="22552"/>
                  </a:moveTo>
                  <a:cubicBezTo>
                    <a:pt x="34263" y="26300"/>
                    <a:pt x="22753" y="26300"/>
                    <a:pt x="16061" y="22552"/>
                  </a:cubicBezTo>
                  <a:lnTo>
                    <a:pt x="16061" y="22552"/>
                  </a:lnTo>
                  <a:cubicBezTo>
                    <a:pt x="13919" y="21214"/>
                    <a:pt x="12849" y="19875"/>
                    <a:pt x="12849" y="19340"/>
                  </a:cubicBezTo>
                  <a:cubicBezTo>
                    <a:pt x="12849" y="18537"/>
                    <a:pt x="13919" y="17199"/>
                    <a:pt x="16061" y="16128"/>
                  </a:cubicBezTo>
                  <a:cubicBezTo>
                    <a:pt x="19273" y="14254"/>
                    <a:pt x="23823" y="13183"/>
                    <a:pt x="28375" y="13183"/>
                  </a:cubicBezTo>
                  <a:cubicBezTo>
                    <a:pt x="32925" y="13183"/>
                    <a:pt x="37475" y="14254"/>
                    <a:pt x="40687" y="16128"/>
                  </a:cubicBezTo>
                  <a:cubicBezTo>
                    <a:pt x="42829" y="17466"/>
                    <a:pt x="43900" y="18805"/>
                    <a:pt x="43900" y="19340"/>
                  </a:cubicBezTo>
                  <a:cubicBezTo>
                    <a:pt x="43900" y="20143"/>
                    <a:pt x="42829" y="21481"/>
                    <a:pt x="40687" y="225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299" name="Google Shape;299;p10"/>
            <p:cNvSpPr/>
            <p:nvPr/>
          </p:nvSpPr>
          <p:spPr>
            <a:xfrm>
              <a:off x="10137187" y="413500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79" y="4618"/>
                  </a:moveTo>
                  <a:cubicBezTo>
                    <a:pt x="36672" y="-1539"/>
                    <a:pt x="20076" y="-1539"/>
                    <a:pt x="9637" y="4618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5229"/>
                    <a:pt x="3480" y="30583"/>
                    <a:pt x="9904" y="34062"/>
                  </a:cubicBezTo>
                  <a:cubicBezTo>
                    <a:pt x="15258" y="37007"/>
                    <a:pt x="21950" y="38613"/>
                    <a:pt x="28910" y="38613"/>
                  </a:cubicBezTo>
                  <a:cubicBezTo>
                    <a:pt x="35602" y="38613"/>
                    <a:pt x="42562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016" y="13719"/>
                    <a:pt x="53536" y="8097"/>
                    <a:pt x="47379" y="4618"/>
                  </a:cubicBezTo>
                  <a:close/>
                  <a:moveTo>
                    <a:pt x="40687" y="22552"/>
                  </a:moveTo>
                  <a:cubicBezTo>
                    <a:pt x="34263" y="26300"/>
                    <a:pt x="22753" y="26300"/>
                    <a:pt x="16061" y="22552"/>
                  </a:cubicBezTo>
                  <a:cubicBezTo>
                    <a:pt x="13919" y="21214"/>
                    <a:pt x="12849" y="19875"/>
                    <a:pt x="12849" y="19340"/>
                  </a:cubicBezTo>
                  <a:cubicBezTo>
                    <a:pt x="12849" y="18537"/>
                    <a:pt x="13919" y="17199"/>
                    <a:pt x="16061" y="16128"/>
                  </a:cubicBezTo>
                  <a:cubicBezTo>
                    <a:pt x="22486" y="12380"/>
                    <a:pt x="33995" y="12380"/>
                    <a:pt x="40687" y="16128"/>
                  </a:cubicBezTo>
                  <a:cubicBezTo>
                    <a:pt x="42829" y="17466"/>
                    <a:pt x="43900" y="18805"/>
                    <a:pt x="43900" y="19340"/>
                  </a:cubicBezTo>
                  <a:cubicBezTo>
                    <a:pt x="43900" y="20143"/>
                    <a:pt x="42829" y="21481"/>
                    <a:pt x="40687" y="225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0" name="Google Shape;300;p10"/>
            <p:cNvSpPr/>
            <p:nvPr/>
          </p:nvSpPr>
          <p:spPr>
            <a:xfrm>
              <a:off x="10199289" y="377363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80" y="4618"/>
                  </a:moveTo>
                  <a:cubicBezTo>
                    <a:pt x="36673" y="-1539"/>
                    <a:pt x="20076" y="-1539"/>
                    <a:pt x="9637" y="4618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5229"/>
                    <a:pt x="3480" y="30583"/>
                    <a:pt x="9905" y="34062"/>
                  </a:cubicBezTo>
                  <a:cubicBezTo>
                    <a:pt x="15258" y="37007"/>
                    <a:pt x="21950" y="38613"/>
                    <a:pt x="28910" y="38613"/>
                  </a:cubicBezTo>
                  <a:cubicBezTo>
                    <a:pt x="35602" y="38613"/>
                    <a:pt x="42562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016" y="13719"/>
                    <a:pt x="53536" y="8365"/>
                    <a:pt x="47380" y="4618"/>
                  </a:cubicBezTo>
                  <a:close/>
                  <a:moveTo>
                    <a:pt x="40688" y="22820"/>
                  </a:moveTo>
                  <a:cubicBezTo>
                    <a:pt x="34263" y="26567"/>
                    <a:pt x="22753" y="26567"/>
                    <a:pt x="16061" y="22820"/>
                  </a:cubicBezTo>
                  <a:lnTo>
                    <a:pt x="16061" y="22820"/>
                  </a:lnTo>
                  <a:cubicBezTo>
                    <a:pt x="13920" y="21481"/>
                    <a:pt x="12849" y="20143"/>
                    <a:pt x="12849" y="19608"/>
                  </a:cubicBezTo>
                  <a:cubicBezTo>
                    <a:pt x="12849" y="18805"/>
                    <a:pt x="13920" y="17466"/>
                    <a:pt x="16061" y="16396"/>
                  </a:cubicBezTo>
                  <a:cubicBezTo>
                    <a:pt x="19274" y="14522"/>
                    <a:pt x="23824" y="13451"/>
                    <a:pt x="28375" y="13451"/>
                  </a:cubicBezTo>
                  <a:cubicBezTo>
                    <a:pt x="32925" y="13451"/>
                    <a:pt x="37475" y="14522"/>
                    <a:pt x="40688" y="16396"/>
                  </a:cubicBezTo>
                  <a:cubicBezTo>
                    <a:pt x="42829" y="17734"/>
                    <a:pt x="43900" y="19072"/>
                    <a:pt x="43900" y="19608"/>
                  </a:cubicBezTo>
                  <a:cubicBezTo>
                    <a:pt x="43900" y="20143"/>
                    <a:pt x="42829" y="21481"/>
                    <a:pt x="40688" y="2282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1" name="Google Shape;301;p10"/>
            <p:cNvSpPr/>
            <p:nvPr/>
          </p:nvSpPr>
          <p:spPr>
            <a:xfrm>
              <a:off x="10261378" y="341494"/>
              <a:ext cx="57297" cy="38613"/>
            </a:xfrm>
            <a:custGeom>
              <a:rect b="b" l="l" r="r" t="t"/>
              <a:pathLst>
                <a:path extrusionOk="0" h="38613" w="57297">
                  <a:moveTo>
                    <a:pt x="9650" y="34062"/>
                  </a:moveTo>
                  <a:lnTo>
                    <a:pt x="9650" y="34062"/>
                  </a:lnTo>
                  <a:cubicBezTo>
                    <a:pt x="15003" y="37007"/>
                    <a:pt x="21695" y="38613"/>
                    <a:pt x="28655" y="38613"/>
                  </a:cubicBezTo>
                  <a:cubicBezTo>
                    <a:pt x="35347" y="38613"/>
                    <a:pt x="42307" y="37007"/>
                    <a:pt x="47660" y="34062"/>
                  </a:cubicBezTo>
                  <a:cubicBezTo>
                    <a:pt x="53817" y="30583"/>
                    <a:pt x="57297" y="25229"/>
                    <a:pt x="57297" y="19340"/>
                  </a:cubicBezTo>
                  <a:cubicBezTo>
                    <a:pt x="57297" y="13451"/>
                    <a:pt x="53817" y="8097"/>
                    <a:pt x="47393" y="4618"/>
                  </a:cubicBezTo>
                  <a:cubicBezTo>
                    <a:pt x="36686" y="-1539"/>
                    <a:pt x="20090" y="-1539"/>
                    <a:pt x="9650" y="4618"/>
                  </a:cubicBezTo>
                  <a:cubicBezTo>
                    <a:pt x="3493" y="8097"/>
                    <a:pt x="13" y="13451"/>
                    <a:pt x="13" y="19340"/>
                  </a:cubicBezTo>
                  <a:cubicBezTo>
                    <a:pt x="-254" y="24961"/>
                    <a:pt x="3493" y="30315"/>
                    <a:pt x="9650" y="34062"/>
                  </a:cubicBezTo>
                  <a:close/>
                  <a:moveTo>
                    <a:pt x="16074" y="15860"/>
                  </a:moveTo>
                  <a:cubicBezTo>
                    <a:pt x="22498" y="12113"/>
                    <a:pt x="34009" y="12113"/>
                    <a:pt x="40701" y="15860"/>
                  </a:cubicBezTo>
                  <a:cubicBezTo>
                    <a:pt x="42843" y="17199"/>
                    <a:pt x="43913" y="18537"/>
                    <a:pt x="43913" y="19072"/>
                  </a:cubicBezTo>
                  <a:cubicBezTo>
                    <a:pt x="43913" y="19875"/>
                    <a:pt x="42843" y="21214"/>
                    <a:pt x="40701" y="22284"/>
                  </a:cubicBezTo>
                  <a:cubicBezTo>
                    <a:pt x="34276" y="26032"/>
                    <a:pt x="22766" y="26032"/>
                    <a:pt x="16074" y="22284"/>
                  </a:cubicBezTo>
                  <a:cubicBezTo>
                    <a:pt x="13933" y="20946"/>
                    <a:pt x="12862" y="19608"/>
                    <a:pt x="12862" y="19072"/>
                  </a:cubicBezTo>
                  <a:cubicBezTo>
                    <a:pt x="13130" y="18537"/>
                    <a:pt x="13933" y="17199"/>
                    <a:pt x="16074" y="1586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2" name="Google Shape;302;p10"/>
            <p:cNvSpPr/>
            <p:nvPr/>
          </p:nvSpPr>
          <p:spPr>
            <a:xfrm>
              <a:off x="10075353" y="521644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79" y="4618"/>
                  </a:moveTo>
                  <a:cubicBezTo>
                    <a:pt x="36672" y="-1539"/>
                    <a:pt x="20076" y="-1539"/>
                    <a:pt x="9636" y="4618"/>
                  </a:cubicBezTo>
                  <a:cubicBezTo>
                    <a:pt x="3479" y="8097"/>
                    <a:pt x="0" y="13451"/>
                    <a:pt x="0" y="19340"/>
                  </a:cubicBezTo>
                  <a:cubicBezTo>
                    <a:pt x="0" y="25229"/>
                    <a:pt x="3479" y="30583"/>
                    <a:pt x="9904" y="34062"/>
                  </a:cubicBezTo>
                  <a:cubicBezTo>
                    <a:pt x="15258" y="37007"/>
                    <a:pt x="21950" y="38613"/>
                    <a:pt x="28909" y="38613"/>
                  </a:cubicBezTo>
                  <a:cubicBezTo>
                    <a:pt x="35601" y="38613"/>
                    <a:pt x="42561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284" y="13719"/>
                    <a:pt x="53536" y="8365"/>
                    <a:pt x="47379" y="4618"/>
                  </a:cubicBezTo>
                  <a:close/>
                  <a:moveTo>
                    <a:pt x="40955" y="22820"/>
                  </a:moveTo>
                  <a:cubicBezTo>
                    <a:pt x="34531" y="26567"/>
                    <a:pt x="23020" y="26567"/>
                    <a:pt x="16328" y="22820"/>
                  </a:cubicBezTo>
                  <a:cubicBezTo>
                    <a:pt x="14187" y="21481"/>
                    <a:pt x="13116" y="20143"/>
                    <a:pt x="13116" y="19608"/>
                  </a:cubicBezTo>
                  <a:cubicBezTo>
                    <a:pt x="13116" y="18805"/>
                    <a:pt x="14187" y="17466"/>
                    <a:pt x="16328" y="16395"/>
                  </a:cubicBezTo>
                  <a:cubicBezTo>
                    <a:pt x="19540" y="14522"/>
                    <a:pt x="24091" y="13451"/>
                    <a:pt x="28642" y="13451"/>
                  </a:cubicBezTo>
                  <a:cubicBezTo>
                    <a:pt x="33192" y="13451"/>
                    <a:pt x="37743" y="14522"/>
                    <a:pt x="40955" y="16395"/>
                  </a:cubicBezTo>
                  <a:cubicBezTo>
                    <a:pt x="43096" y="17734"/>
                    <a:pt x="44167" y="19072"/>
                    <a:pt x="44167" y="19608"/>
                  </a:cubicBezTo>
                  <a:cubicBezTo>
                    <a:pt x="43900" y="20143"/>
                    <a:pt x="43096" y="21481"/>
                    <a:pt x="40955" y="2282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3" name="Google Shape;303;p10"/>
            <p:cNvSpPr/>
            <p:nvPr/>
          </p:nvSpPr>
          <p:spPr>
            <a:xfrm>
              <a:off x="10137455" y="485774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79" y="4618"/>
                  </a:moveTo>
                  <a:cubicBezTo>
                    <a:pt x="36672" y="-1539"/>
                    <a:pt x="20076" y="-1539"/>
                    <a:pt x="9636" y="4618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5229"/>
                    <a:pt x="3480" y="30583"/>
                    <a:pt x="9904" y="34062"/>
                  </a:cubicBezTo>
                  <a:cubicBezTo>
                    <a:pt x="15258" y="37007"/>
                    <a:pt x="21950" y="38613"/>
                    <a:pt x="28910" y="38613"/>
                  </a:cubicBezTo>
                  <a:cubicBezTo>
                    <a:pt x="35602" y="38613"/>
                    <a:pt x="42561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284" y="13451"/>
                    <a:pt x="53536" y="8097"/>
                    <a:pt x="47379" y="4618"/>
                  </a:cubicBezTo>
                  <a:close/>
                  <a:moveTo>
                    <a:pt x="40955" y="22552"/>
                  </a:moveTo>
                  <a:cubicBezTo>
                    <a:pt x="34531" y="26300"/>
                    <a:pt x="23020" y="26300"/>
                    <a:pt x="16328" y="22552"/>
                  </a:cubicBezTo>
                  <a:cubicBezTo>
                    <a:pt x="16328" y="22552"/>
                    <a:pt x="16328" y="22552"/>
                    <a:pt x="16328" y="22552"/>
                  </a:cubicBezTo>
                  <a:cubicBezTo>
                    <a:pt x="14187" y="21214"/>
                    <a:pt x="13116" y="19875"/>
                    <a:pt x="13116" y="19340"/>
                  </a:cubicBezTo>
                  <a:cubicBezTo>
                    <a:pt x="13116" y="18537"/>
                    <a:pt x="14187" y="17199"/>
                    <a:pt x="16328" y="16128"/>
                  </a:cubicBezTo>
                  <a:cubicBezTo>
                    <a:pt x="19541" y="14254"/>
                    <a:pt x="24091" y="13183"/>
                    <a:pt x="28642" y="13183"/>
                  </a:cubicBezTo>
                  <a:cubicBezTo>
                    <a:pt x="33192" y="13183"/>
                    <a:pt x="37743" y="14254"/>
                    <a:pt x="40955" y="16128"/>
                  </a:cubicBezTo>
                  <a:cubicBezTo>
                    <a:pt x="43096" y="17466"/>
                    <a:pt x="44167" y="18805"/>
                    <a:pt x="44167" y="19340"/>
                  </a:cubicBezTo>
                  <a:cubicBezTo>
                    <a:pt x="43900" y="20143"/>
                    <a:pt x="43096" y="21214"/>
                    <a:pt x="40955" y="22552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4" name="Google Shape;304;p10"/>
            <p:cNvSpPr/>
            <p:nvPr/>
          </p:nvSpPr>
          <p:spPr>
            <a:xfrm>
              <a:off x="9829353" y="451511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79" y="4617"/>
                  </a:moveTo>
                  <a:cubicBezTo>
                    <a:pt x="36672" y="-1539"/>
                    <a:pt x="20076" y="-1539"/>
                    <a:pt x="9637" y="4617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5229"/>
                    <a:pt x="3480" y="30583"/>
                    <a:pt x="9904" y="34062"/>
                  </a:cubicBezTo>
                  <a:cubicBezTo>
                    <a:pt x="15258" y="37007"/>
                    <a:pt x="21950" y="38613"/>
                    <a:pt x="28910" y="38613"/>
                  </a:cubicBezTo>
                  <a:cubicBezTo>
                    <a:pt x="35602" y="38613"/>
                    <a:pt x="42562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016" y="13719"/>
                    <a:pt x="53536" y="8365"/>
                    <a:pt x="47379" y="4617"/>
                  </a:cubicBezTo>
                  <a:close/>
                  <a:moveTo>
                    <a:pt x="40687" y="22820"/>
                  </a:moveTo>
                  <a:cubicBezTo>
                    <a:pt x="34263" y="26567"/>
                    <a:pt x="22753" y="26567"/>
                    <a:pt x="16061" y="22820"/>
                  </a:cubicBezTo>
                  <a:lnTo>
                    <a:pt x="16061" y="22820"/>
                  </a:lnTo>
                  <a:cubicBezTo>
                    <a:pt x="13919" y="21481"/>
                    <a:pt x="12849" y="20143"/>
                    <a:pt x="12849" y="19608"/>
                  </a:cubicBezTo>
                  <a:cubicBezTo>
                    <a:pt x="12849" y="18805"/>
                    <a:pt x="13919" y="17466"/>
                    <a:pt x="16061" y="16395"/>
                  </a:cubicBezTo>
                  <a:cubicBezTo>
                    <a:pt x="19273" y="14522"/>
                    <a:pt x="23824" y="13451"/>
                    <a:pt x="28375" y="13451"/>
                  </a:cubicBezTo>
                  <a:cubicBezTo>
                    <a:pt x="32925" y="13451"/>
                    <a:pt x="37475" y="14522"/>
                    <a:pt x="40687" y="16395"/>
                  </a:cubicBezTo>
                  <a:cubicBezTo>
                    <a:pt x="42829" y="17734"/>
                    <a:pt x="43900" y="19072"/>
                    <a:pt x="43900" y="19608"/>
                  </a:cubicBezTo>
                  <a:cubicBezTo>
                    <a:pt x="43900" y="20143"/>
                    <a:pt x="42829" y="21481"/>
                    <a:pt x="40687" y="2282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5" name="Google Shape;305;p10"/>
            <p:cNvSpPr/>
            <p:nvPr/>
          </p:nvSpPr>
          <p:spPr>
            <a:xfrm>
              <a:off x="9891455" y="415374"/>
              <a:ext cx="57551" cy="38613"/>
            </a:xfrm>
            <a:custGeom>
              <a:rect b="b" l="l" r="r" t="t"/>
              <a:pathLst>
                <a:path extrusionOk="0" h="38613" w="57551">
                  <a:moveTo>
                    <a:pt x="47380" y="4617"/>
                  </a:moveTo>
                  <a:cubicBezTo>
                    <a:pt x="36673" y="-1539"/>
                    <a:pt x="20076" y="-1539"/>
                    <a:pt x="9637" y="4617"/>
                  </a:cubicBezTo>
                  <a:cubicBezTo>
                    <a:pt x="3480" y="8097"/>
                    <a:pt x="0" y="13451"/>
                    <a:pt x="0" y="19340"/>
                  </a:cubicBezTo>
                  <a:cubicBezTo>
                    <a:pt x="0" y="25229"/>
                    <a:pt x="3480" y="30583"/>
                    <a:pt x="9905" y="34062"/>
                  </a:cubicBezTo>
                  <a:cubicBezTo>
                    <a:pt x="15258" y="37007"/>
                    <a:pt x="21950" y="38613"/>
                    <a:pt x="28910" y="38613"/>
                  </a:cubicBezTo>
                  <a:cubicBezTo>
                    <a:pt x="35602" y="38613"/>
                    <a:pt x="42562" y="37007"/>
                    <a:pt x="47915" y="34062"/>
                  </a:cubicBezTo>
                  <a:cubicBezTo>
                    <a:pt x="54072" y="30583"/>
                    <a:pt x="57552" y="25229"/>
                    <a:pt x="57552" y="19340"/>
                  </a:cubicBezTo>
                  <a:cubicBezTo>
                    <a:pt x="57016" y="13719"/>
                    <a:pt x="53536" y="8365"/>
                    <a:pt x="47380" y="4617"/>
                  </a:cubicBezTo>
                  <a:close/>
                  <a:moveTo>
                    <a:pt x="40688" y="22820"/>
                  </a:moveTo>
                  <a:cubicBezTo>
                    <a:pt x="34263" y="26567"/>
                    <a:pt x="22753" y="26567"/>
                    <a:pt x="16061" y="22820"/>
                  </a:cubicBezTo>
                  <a:cubicBezTo>
                    <a:pt x="13920" y="21481"/>
                    <a:pt x="12849" y="20143"/>
                    <a:pt x="12849" y="19608"/>
                  </a:cubicBezTo>
                  <a:cubicBezTo>
                    <a:pt x="12849" y="18805"/>
                    <a:pt x="13920" y="17466"/>
                    <a:pt x="16061" y="16395"/>
                  </a:cubicBezTo>
                  <a:cubicBezTo>
                    <a:pt x="22486" y="12648"/>
                    <a:pt x="33996" y="12648"/>
                    <a:pt x="40688" y="16395"/>
                  </a:cubicBezTo>
                  <a:cubicBezTo>
                    <a:pt x="42829" y="17734"/>
                    <a:pt x="43900" y="19072"/>
                    <a:pt x="43900" y="19608"/>
                  </a:cubicBezTo>
                  <a:cubicBezTo>
                    <a:pt x="43900" y="20143"/>
                    <a:pt x="42829" y="21481"/>
                    <a:pt x="40688" y="2282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6" name="Google Shape;306;p10"/>
            <p:cNvSpPr/>
            <p:nvPr/>
          </p:nvSpPr>
          <p:spPr>
            <a:xfrm>
              <a:off x="9420604" y="675676"/>
              <a:ext cx="117511" cy="101670"/>
            </a:xfrm>
            <a:custGeom>
              <a:rect b="b" l="l" r="r" t="t"/>
              <a:pathLst>
                <a:path extrusionOk="0" h="101670" w="117511">
                  <a:moveTo>
                    <a:pt x="102522" y="48134"/>
                  </a:moveTo>
                  <a:lnTo>
                    <a:pt x="102522" y="48134"/>
                  </a:lnTo>
                  <a:lnTo>
                    <a:pt x="23556" y="2628"/>
                  </a:lnTo>
                  <a:cubicBezTo>
                    <a:pt x="17935" y="-584"/>
                    <a:pt x="12046" y="-852"/>
                    <a:pt x="7495" y="1825"/>
                  </a:cubicBezTo>
                  <a:cubicBezTo>
                    <a:pt x="2677" y="4502"/>
                    <a:pt x="0" y="9856"/>
                    <a:pt x="0" y="16012"/>
                  </a:cubicBezTo>
                  <a:lnTo>
                    <a:pt x="0" y="27790"/>
                  </a:lnTo>
                  <a:cubicBezTo>
                    <a:pt x="0" y="37427"/>
                    <a:pt x="6424" y="48402"/>
                    <a:pt x="14722" y="53488"/>
                  </a:cubicBezTo>
                  <a:lnTo>
                    <a:pt x="93689" y="98993"/>
                  </a:lnTo>
                  <a:cubicBezTo>
                    <a:pt x="96633" y="100600"/>
                    <a:pt x="99845" y="101670"/>
                    <a:pt x="102789" y="101670"/>
                  </a:cubicBezTo>
                  <a:cubicBezTo>
                    <a:pt x="105199" y="101670"/>
                    <a:pt x="107608" y="101135"/>
                    <a:pt x="110017" y="99797"/>
                  </a:cubicBezTo>
                  <a:cubicBezTo>
                    <a:pt x="114835" y="97120"/>
                    <a:pt x="117512" y="91766"/>
                    <a:pt x="117512" y="85609"/>
                  </a:cubicBezTo>
                  <a:lnTo>
                    <a:pt x="117512" y="73831"/>
                  </a:lnTo>
                  <a:cubicBezTo>
                    <a:pt x="117245" y="63927"/>
                    <a:pt x="110820" y="52952"/>
                    <a:pt x="102522" y="48134"/>
                  </a:cubicBezTo>
                  <a:close/>
                  <a:moveTo>
                    <a:pt x="99577" y="81862"/>
                  </a:moveTo>
                  <a:lnTo>
                    <a:pt x="23556" y="37962"/>
                  </a:lnTo>
                  <a:cubicBezTo>
                    <a:pt x="20611" y="36356"/>
                    <a:pt x="17667" y="31002"/>
                    <a:pt x="17667" y="27790"/>
                  </a:cubicBezTo>
                  <a:lnTo>
                    <a:pt x="17667" y="19492"/>
                  </a:lnTo>
                  <a:lnTo>
                    <a:pt x="93689" y="63392"/>
                  </a:lnTo>
                  <a:cubicBezTo>
                    <a:pt x="96633" y="64998"/>
                    <a:pt x="99577" y="70352"/>
                    <a:pt x="99577" y="73564"/>
                  </a:cubicBezTo>
                  <a:lnTo>
                    <a:pt x="99577" y="81862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7" name="Google Shape;307;p10"/>
            <p:cNvSpPr/>
            <p:nvPr/>
          </p:nvSpPr>
          <p:spPr>
            <a:xfrm>
              <a:off x="9420604" y="596710"/>
              <a:ext cx="117511" cy="101670"/>
            </a:xfrm>
            <a:custGeom>
              <a:rect b="b" l="l" r="r" t="t"/>
              <a:pathLst>
                <a:path extrusionOk="0" h="101670" w="117511">
                  <a:moveTo>
                    <a:pt x="102522" y="48134"/>
                  </a:moveTo>
                  <a:lnTo>
                    <a:pt x="23556" y="2628"/>
                  </a:lnTo>
                  <a:cubicBezTo>
                    <a:pt x="17935" y="-584"/>
                    <a:pt x="12046" y="-852"/>
                    <a:pt x="7495" y="1825"/>
                  </a:cubicBezTo>
                  <a:cubicBezTo>
                    <a:pt x="2677" y="4502"/>
                    <a:pt x="0" y="9856"/>
                    <a:pt x="0" y="16012"/>
                  </a:cubicBezTo>
                  <a:lnTo>
                    <a:pt x="0" y="27790"/>
                  </a:lnTo>
                  <a:cubicBezTo>
                    <a:pt x="0" y="37427"/>
                    <a:pt x="6424" y="48402"/>
                    <a:pt x="14722" y="53488"/>
                  </a:cubicBezTo>
                  <a:lnTo>
                    <a:pt x="93689" y="98993"/>
                  </a:lnTo>
                  <a:cubicBezTo>
                    <a:pt x="96633" y="100600"/>
                    <a:pt x="99845" y="101670"/>
                    <a:pt x="102789" y="101670"/>
                  </a:cubicBezTo>
                  <a:cubicBezTo>
                    <a:pt x="105199" y="101670"/>
                    <a:pt x="107608" y="101135"/>
                    <a:pt x="110017" y="99797"/>
                  </a:cubicBezTo>
                  <a:cubicBezTo>
                    <a:pt x="114835" y="97120"/>
                    <a:pt x="117512" y="91766"/>
                    <a:pt x="117512" y="85609"/>
                  </a:cubicBezTo>
                  <a:lnTo>
                    <a:pt x="117512" y="73831"/>
                  </a:lnTo>
                  <a:cubicBezTo>
                    <a:pt x="117245" y="63927"/>
                    <a:pt x="111088" y="52952"/>
                    <a:pt x="102522" y="48134"/>
                  </a:cubicBezTo>
                  <a:close/>
                  <a:moveTo>
                    <a:pt x="99577" y="82130"/>
                  </a:moveTo>
                  <a:lnTo>
                    <a:pt x="23556" y="38230"/>
                  </a:lnTo>
                  <a:cubicBezTo>
                    <a:pt x="20611" y="36624"/>
                    <a:pt x="17667" y="31270"/>
                    <a:pt x="17667" y="28058"/>
                  </a:cubicBezTo>
                  <a:lnTo>
                    <a:pt x="17667" y="19760"/>
                  </a:lnTo>
                  <a:lnTo>
                    <a:pt x="93689" y="63660"/>
                  </a:lnTo>
                  <a:cubicBezTo>
                    <a:pt x="93689" y="63660"/>
                    <a:pt x="93689" y="63660"/>
                    <a:pt x="93689" y="63660"/>
                  </a:cubicBezTo>
                  <a:cubicBezTo>
                    <a:pt x="96633" y="65266"/>
                    <a:pt x="99577" y="70619"/>
                    <a:pt x="99577" y="73831"/>
                  </a:cubicBezTo>
                  <a:lnTo>
                    <a:pt x="99577" y="8213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8" name="Google Shape;308;p10"/>
            <p:cNvSpPr/>
            <p:nvPr/>
          </p:nvSpPr>
          <p:spPr>
            <a:xfrm>
              <a:off x="9543469" y="671393"/>
              <a:ext cx="117512" cy="101670"/>
            </a:xfrm>
            <a:custGeom>
              <a:rect b="b" l="l" r="r" t="t"/>
              <a:pathLst>
                <a:path extrusionOk="0" h="101670" w="117512">
                  <a:moveTo>
                    <a:pt x="102522" y="48134"/>
                  </a:moveTo>
                  <a:lnTo>
                    <a:pt x="23556" y="2628"/>
                  </a:lnTo>
                  <a:cubicBezTo>
                    <a:pt x="17935" y="-584"/>
                    <a:pt x="12046" y="-852"/>
                    <a:pt x="7495" y="1825"/>
                  </a:cubicBezTo>
                  <a:cubicBezTo>
                    <a:pt x="2677" y="4502"/>
                    <a:pt x="0" y="9856"/>
                    <a:pt x="0" y="16012"/>
                  </a:cubicBezTo>
                  <a:lnTo>
                    <a:pt x="0" y="27790"/>
                  </a:lnTo>
                  <a:cubicBezTo>
                    <a:pt x="0" y="37427"/>
                    <a:pt x="6425" y="48402"/>
                    <a:pt x="14722" y="53488"/>
                  </a:cubicBezTo>
                  <a:lnTo>
                    <a:pt x="93689" y="98993"/>
                  </a:lnTo>
                  <a:cubicBezTo>
                    <a:pt x="96633" y="100600"/>
                    <a:pt x="99845" y="101670"/>
                    <a:pt x="102790" y="101670"/>
                  </a:cubicBezTo>
                  <a:cubicBezTo>
                    <a:pt x="105199" y="101670"/>
                    <a:pt x="107608" y="101135"/>
                    <a:pt x="110017" y="99797"/>
                  </a:cubicBezTo>
                  <a:cubicBezTo>
                    <a:pt x="114836" y="97120"/>
                    <a:pt x="117513" y="91766"/>
                    <a:pt x="117513" y="85609"/>
                  </a:cubicBezTo>
                  <a:lnTo>
                    <a:pt x="117513" y="73831"/>
                  </a:lnTo>
                  <a:cubicBezTo>
                    <a:pt x="117245" y="63927"/>
                    <a:pt x="111088" y="52952"/>
                    <a:pt x="102522" y="48134"/>
                  </a:cubicBezTo>
                  <a:close/>
                  <a:moveTo>
                    <a:pt x="99578" y="82130"/>
                  </a:moveTo>
                  <a:lnTo>
                    <a:pt x="23556" y="38230"/>
                  </a:lnTo>
                  <a:cubicBezTo>
                    <a:pt x="20612" y="36624"/>
                    <a:pt x="17667" y="31270"/>
                    <a:pt x="17667" y="28058"/>
                  </a:cubicBezTo>
                  <a:lnTo>
                    <a:pt x="17667" y="19760"/>
                  </a:lnTo>
                  <a:lnTo>
                    <a:pt x="93689" y="63660"/>
                  </a:lnTo>
                  <a:cubicBezTo>
                    <a:pt x="96633" y="65266"/>
                    <a:pt x="99578" y="70619"/>
                    <a:pt x="99578" y="73831"/>
                  </a:cubicBezTo>
                  <a:lnTo>
                    <a:pt x="99578" y="8213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09" name="Google Shape;309;p10"/>
            <p:cNvSpPr/>
            <p:nvPr/>
          </p:nvSpPr>
          <p:spPr>
            <a:xfrm>
              <a:off x="9543469" y="750359"/>
              <a:ext cx="117512" cy="101670"/>
            </a:xfrm>
            <a:custGeom>
              <a:rect b="b" l="l" r="r" t="t"/>
              <a:pathLst>
                <a:path extrusionOk="0" h="101670" w="117512">
                  <a:moveTo>
                    <a:pt x="102522" y="48134"/>
                  </a:moveTo>
                  <a:lnTo>
                    <a:pt x="23556" y="2628"/>
                  </a:lnTo>
                  <a:cubicBezTo>
                    <a:pt x="17935" y="-584"/>
                    <a:pt x="12046" y="-852"/>
                    <a:pt x="7495" y="1825"/>
                  </a:cubicBezTo>
                  <a:cubicBezTo>
                    <a:pt x="2677" y="4502"/>
                    <a:pt x="0" y="9856"/>
                    <a:pt x="0" y="16012"/>
                  </a:cubicBezTo>
                  <a:lnTo>
                    <a:pt x="0" y="27790"/>
                  </a:lnTo>
                  <a:cubicBezTo>
                    <a:pt x="0" y="37427"/>
                    <a:pt x="6425" y="48402"/>
                    <a:pt x="14722" y="53488"/>
                  </a:cubicBezTo>
                  <a:lnTo>
                    <a:pt x="93689" y="98993"/>
                  </a:lnTo>
                  <a:cubicBezTo>
                    <a:pt x="96633" y="100600"/>
                    <a:pt x="99845" y="101670"/>
                    <a:pt x="102790" y="101670"/>
                  </a:cubicBezTo>
                  <a:cubicBezTo>
                    <a:pt x="105199" y="101670"/>
                    <a:pt x="107608" y="101135"/>
                    <a:pt x="110017" y="99797"/>
                  </a:cubicBezTo>
                  <a:cubicBezTo>
                    <a:pt x="114836" y="97120"/>
                    <a:pt x="117513" y="91766"/>
                    <a:pt x="117513" y="85609"/>
                  </a:cubicBezTo>
                  <a:lnTo>
                    <a:pt x="117513" y="73831"/>
                  </a:lnTo>
                  <a:cubicBezTo>
                    <a:pt x="117245" y="63927"/>
                    <a:pt x="110821" y="52952"/>
                    <a:pt x="102522" y="48134"/>
                  </a:cubicBezTo>
                  <a:close/>
                  <a:moveTo>
                    <a:pt x="99578" y="82130"/>
                  </a:moveTo>
                  <a:lnTo>
                    <a:pt x="23556" y="38230"/>
                  </a:lnTo>
                  <a:cubicBezTo>
                    <a:pt x="20612" y="36624"/>
                    <a:pt x="17667" y="31270"/>
                    <a:pt x="17667" y="28058"/>
                  </a:cubicBezTo>
                  <a:lnTo>
                    <a:pt x="17667" y="19760"/>
                  </a:lnTo>
                  <a:lnTo>
                    <a:pt x="93689" y="63660"/>
                  </a:lnTo>
                  <a:cubicBezTo>
                    <a:pt x="96633" y="65266"/>
                    <a:pt x="99578" y="70619"/>
                    <a:pt x="99578" y="73831"/>
                  </a:cubicBezTo>
                  <a:lnTo>
                    <a:pt x="99578" y="8213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0" name="Google Shape;310;p10"/>
            <p:cNvSpPr/>
            <p:nvPr/>
          </p:nvSpPr>
          <p:spPr>
            <a:xfrm>
              <a:off x="9675436" y="827452"/>
              <a:ext cx="117512" cy="101670"/>
            </a:xfrm>
            <a:custGeom>
              <a:rect b="b" l="l" r="r" t="t"/>
              <a:pathLst>
                <a:path extrusionOk="0" h="101670" w="117512">
                  <a:moveTo>
                    <a:pt x="102522" y="48134"/>
                  </a:moveTo>
                  <a:lnTo>
                    <a:pt x="102522" y="48134"/>
                  </a:lnTo>
                  <a:lnTo>
                    <a:pt x="23556" y="2628"/>
                  </a:lnTo>
                  <a:cubicBezTo>
                    <a:pt x="17935" y="-584"/>
                    <a:pt x="12046" y="-852"/>
                    <a:pt x="7495" y="1825"/>
                  </a:cubicBezTo>
                  <a:cubicBezTo>
                    <a:pt x="2677" y="4502"/>
                    <a:pt x="0" y="9856"/>
                    <a:pt x="0" y="16012"/>
                  </a:cubicBezTo>
                  <a:lnTo>
                    <a:pt x="0" y="27790"/>
                  </a:lnTo>
                  <a:cubicBezTo>
                    <a:pt x="0" y="37427"/>
                    <a:pt x="6425" y="48402"/>
                    <a:pt x="14722" y="53488"/>
                  </a:cubicBezTo>
                  <a:lnTo>
                    <a:pt x="93689" y="98994"/>
                  </a:lnTo>
                  <a:cubicBezTo>
                    <a:pt x="96633" y="100600"/>
                    <a:pt x="99845" y="101670"/>
                    <a:pt x="102790" y="101670"/>
                  </a:cubicBezTo>
                  <a:cubicBezTo>
                    <a:pt x="105199" y="101670"/>
                    <a:pt x="107608" y="101135"/>
                    <a:pt x="110017" y="99797"/>
                  </a:cubicBezTo>
                  <a:cubicBezTo>
                    <a:pt x="114836" y="97120"/>
                    <a:pt x="117513" y="91766"/>
                    <a:pt x="117513" y="85609"/>
                  </a:cubicBezTo>
                  <a:lnTo>
                    <a:pt x="117513" y="73831"/>
                  </a:lnTo>
                  <a:cubicBezTo>
                    <a:pt x="117245" y="63927"/>
                    <a:pt x="110821" y="52952"/>
                    <a:pt x="102522" y="48134"/>
                  </a:cubicBezTo>
                  <a:close/>
                  <a:moveTo>
                    <a:pt x="99577" y="81862"/>
                  </a:moveTo>
                  <a:lnTo>
                    <a:pt x="23556" y="37962"/>
                  </a:lnTo>
                  <a:cubicBezTo>
                    <a:pt x="20611" y="36356"/>
                    <a:pt x="17667" y="31002"/>
                    <a:pt x="17667" y="27790"/>
                  </a:cubicBezTo>
                  <a:lnTo>
                    <a:pt x="17667" y="19492"/>
                  </a:lnTo>
                  <a:lnTo>
                    <a:pt x="93689" y="63392"/>
                  </a:lnTo>
                  <a:cubicBezTo>
                    <a:pt x="93689" y="63392"/>
                    <a:pt x="93689" y="63392"/>
                    <a:pt x="93689" y="63392"/>
                  </a:cubicBezTo>
                  <a:cubicBezTo>
                    <a:pt x="96633" y="64998"/>
                    <a:pt x="99577" y="70352"/>
                    <a:pt x="99577" y="73564"/>
                  </a:cubicBezTo>
                  <a:lnTo>
                    <a:pt x="99577" y="81862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1" name="Google Shape;311;p10"/>
            <p:cNvSpPr/>
            <p:nvPr/>
          </p:nvSpPr>
          <p:spPr>
            <a:xfrm>
              <a:off x="9675436" y="748486"/>
              <a:ext cx="117512" cy="101670"/>
            </a:xfrm>
            <a:custGeom>
              <a:rect b="b" l="l" r="r" t="t"/>
              <a:pathLst>
                <a:path extrusionOk="0" h="101670" w="117512">
                  <a:moveTo>
                    <a:pt x="102522" y="48134"/>
                  </a:moveTo>
                  <a:lnTo>
                    <a:pt x="102522" y="48134"/>
                  </a:lnTo>
                  <a:lnTo>
                    <a:pt x="23556" y="2628"/>
                  </a:lnTo>
                  <a:cubicBezTo>
                    <a:pt x="17935" y="-584"/>
                    <a:pt x="12046" y="-852"/>
                    <a:pt x="7495" y="1825"/>
                  </a:cubicBezTo>
                  <a:cubicBezTo>
                    <a:pt x="2677" y="4502"/>
                    <a:pt x="0" y="9856"/>
                    <a:pt x="0" y="16012"/>
                  </a:cubicBezTo>
                  <a:lnTo>
                    <a:pt x="0" y="27790"/>
                  </a:lnTo>
                  <a:cubicBezTo>
                    <a:pt x="0" y="37427"/>
                    <a:pt x="6425" y="48402"/>
                    <a:pt x="14722" y="53488"/>
                  </a:cubicBezTo>
                  <a:lnTo>
                    <a:pt x="93689" y="98994"/>
                  </a:lnTo>
                  <a:cubicBezTo>
                    <a:pt x="96633" y="100600"/>
                    <a:pt x="99845" y="101670"/>
                    <a:pt x="102790" y="101670"/>
                  </a:cubicBezTo>
                  <a:cubicBezTo>
                    <a:pt x="105199" y="101670"/>
                    <a:pt x="107608" y="101135"/>
                    <a:pt x="110017" y="99797"/>
                  </a:cubicBezTo>
                  <a:cubicBezTo>
                    <a:pt x="114836" y="97120"/>
                    <a:pt x="117513" y="91766"/>
                    <a:pt x="117513" y="85609"/>
                  </a:cubicBezTo>
                  <a:lnTo>
                    <a:pt x="117513" y="73831"/>
                  </a:lnTo>
                  <a:cubicBezTo>
                    <a:pt x="117513" y="63927"/>
                    <a:pt x="111088" y="52952"/>
                    <a:pt x="102522" y="48134"/>
                  </a:cubicBezTo>
                  <a:close/>
                  <a:moveTo>
                    <a:pt x="99577" y="82130"/>
                  </a:moveTo>
                  <a:lnTo>
                    <a:pt x="23556" y="38230"/>
                  </a:lnTo>
                  <a:cubicBezTo>
                    <a:pt x="20611" y="36624"/>
                    <a:pt x="17667" y="31270"/>
                    <a:pt x="17667" y="28058"/>
                  </a:cubicBezTo>
                  <a:lnTo>
                    <a:pt x="17667" y="19760"/>
                  </a:lnTo>
                  <a:lnTo>
                    <a:pt x="93689" y="63660"/>
                  </a:lnTo>
                  <a:cubicBezTo>
                    <a:pt x="96633" y="65266"/>
                    <a:pt x="99577" y="70619"/>
                    <a:pt x="99577" y="73831"/>
                  </a:cubicBezTo>
                  <a:lnTo>
                    <a:pt x="99577" y="8213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2" name="Google Shape;312;p10"/>
            <p:cNvSpPr/>
            <p:nvPr/>
          </p:nvSpPr>
          <p:spPr>
            <a:xfrm>
              <a:off x="9805530" y="902135"/>
              <a:ext cx="117511" cy="101670"/>
            </a:xfrm>
            <a:custGeom>
              <a:rect b="b" l="l" r="r" t="t"/>
              <a:pathLst>
                <a:path extrusionOk="0" h="101670" w="117511">
                  <a:moveTo>
                    <a:pt x="102522" y="48134"/>
                  </a:moveTo>
                  <a:lnTo>
                    <a:pt x="23556" y="2628"/>
                  </a:lnTo>
                  <a:cubicBezTo>
                    <a:pt x="17935" y="-584"/>
                    <a:pt x="12046" y="-852"/>
                    <a:pt x="7495" y="1825"/>
                  </a:cubicBezTo>
                  <a:cubicBezTo>
                    <a:pt x="2677" y="4502"/>
                    <a:pt x="0" y="9856"/>
                    <a:pt x="0" y="16012"/>
                  </a:cubicBezTo>
                  <a:lnTo>
                    <a:pt x="0" y="27790"/>
                  </a:lnTo>
                  <a:cubicBezTo>
                    <a:pt x="0" y="37427"/>
                    <a:pt x="6424" y="48402"/>
                    <a:pt x="14722" y="53488"/>
                  </a:cubicBezTo>
                  <a:lnTo>
                    <a:pt x="93689" y="98993"/>
                  </a:lnTo>
                  <a:cubicBezTo>
                    <a:pt x="96633" y="100600"/>
                    <a:pt x="99845" y="101670"/>
                    <a:pt x="102789" y="101670"/>
                  </a:cubicBezTo>
                  <a:cubicBezTo>
                    <a:pt x="105199" y="101670"/>
                    <a:pt x="107608" y="101135"/>
                    <a:pt x="110017" y="99796"/>
                  </a:cubicBezTo>
                  <a:cubicBezTo>
                    <a:pt x="114835" y="97120"/>
                    <a:pt x="117512" y="91766"/>
                    <a:pt x="117512" y="85609"/>
                  </a:cubicBezTo>
                  <a:lnTo>
                    <a:pt x="117512" y="73831"/>
                  </a:lnTo>
                  <a:cubicBezTo>
                    <a:pt x="117245" y="63927"/>
                    <a:pt x="111088" y="52952"/>
                    <a:pt x="102522" y="48134"/>
                  </a:cubicBezTo>
                  <a:close/>
                  <a:moveTo>
                    <a:pt x="99577" y="82130"/>
                  </a:moveTo>
                  <a:lnTo>
                    <a:pt x="23556" y="38230"/>
                  </a:lnTo>
                  <a:cubicBezTo>
                    <a:pt x="20611" y="36624"/>
                    <a:pt x="17667" y="31270"/>
                    <a:pt x="17667" y="28058"/>
                  </a:cubicBezTo>
                  <a:lnTo>
                    <a:pt x="17667" y="19760"/>
                  </a:lnTo>
                  <a:lnTo>
                    <a:pt x="93689" y="63659"/>
                  </a:lnTo>
                  <a:cubicBezTo>
                    <a:pt x="96633" y="65266"/>
                    <a:pt x="99577" y="70619"/>
                    <a:pt x="99577" y="73831"/>
                  </a:cubicBezTo>
                  <a:lnTo>
                    <a:pt x="99577" y="8213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3" name="Google Shape;313;p10"/>
            <p:cNvSpPr/>
            <p:nvPr/>
          </p:nvSpPr>
          <p:spPr>
            <a:xfrm>
              <a:off x="9805797" y="823169"/>
              <a:ext cx="117512" cy="101670"/>
            </a:xfrm>
            <a:custGeom>
              <a:rect b="b" l="l" r="r" t="t"/>
              <a:pathLst>
                <a:path extrusionOk="0" h="101670" w="117512">
                  <a:moveTo>
                    <a:pt x="102522" y="48134"/>
                  </a:moveTo>
                  <a:lnTo>
                    <a:pt x="23556" y="2628"/>
                  </a:lnTo>
                  <a:cubicBezTo>
                    <a:pt x="17935" y="-584"/>
                    <a:pt x="12046" y="-852"/>
                    <a:pt x="7495" y="1825"/>
                  </a:cubicBezTo>
                  <a:cubicBezTo>
                    <a:pt x="2677" y="4502"/>
                    <a:pt x="0" y="9856"/>
                    <a:pt x="0" y="16012"/>
                  </a:cubicBezTo>
                  <a:lnTo>
                    <a:pt x="0" y="27790"/>
                  </a:lnTo>
                  <a:cubicBezTo>
                    <a:pt x="0" y="37427"/>
                    <a:pt x="6425" y="48402"/>
                    <a:pt x="14722" y="53488"/>
                  </a:cubicBezTo>
                  <a:lnTo>
                    <a:pt x="93689" y="98993"/>
                  </a:lnTo>
                  <a:cubicBezTo>
                    <a:pt x="96633" y="100600"/>
                    <a:pt x="99845" y="101670"/>
                    <a:pt x="102790" y="101670"/>
                  </a:cubicBezTo>
                  <a:cubicBezTo>
                    <a:pt x="105199" y="101670"/>
                    <a:pt x="107608" y="101135"/>
                    <a:pt x="110017" y="99796"/>
                  </a:cubicBezTo>
                  <a:cubicBezTo>
                    <a:pt x="114836" y="97120"/>
                    <a:pt x="117513" y="91766"/>
                    <a:pt x="117513" y="85609"/>
                  </a:cubicBezTo>
                  <a:lnTo>
                    <a:pt x="117513" y="73831"/>
                  </a:lnTo>
                  <a:cubicBezTo>
                    <a:pt x="117245" y="64195"/>
                    <a:pt x="110821" y="52952"/>
                    <a:pt x="102522" y="48134"/>
                  </a:cubicBezTo>
                  <a:close/>
                  <a:moveTo>
                    <a:pt x="99578" y="82130"/>
                  </a:moveTo>
                  <a:lnTo>
                    <a:pt x="23556" y="38230"/>
                  </a:lnTo>
                  <a:cubicBezTo>
                    <a:pt x="20612" y="36624"/>
                    <a:pt x="17667" y="31270"/>
                    <a:pt x="17667" y="28058"/>
                  </a:cubicBezTo>
                  <a:lnTo>
                    <a:pt x="17667" y="19760"/>
                  </a:lnTo>
                  <a:lnTo>
                    <a:pt x="93689" y="63659"/>
                  </a:lnTo>
                  <a:cubicBezTo>
                    <a:pt x="93689" y="63659"/>
                    <a:pt x="93689" y="63659"/>
                    <a:pt x="93689" y="63659"/>
                  </a:cubicBezTo>
                  <a:cubicBezTo>
                    <a:pt x="96633" y="65266"/>
                    <a:pt x="99578" y="70619"/>
                    <a:pt x="99578" y="73831"/>
                  </a:cubicBezTo>
                  <a:lnTo>
                    <a:pt x="99578" y="8213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4" name="Google Shape;314;p10"/>
            <p:cNvSpPr/>
            <p:nvPr/>
          </p:nvSpPr>
          <p:spPr>
            <a:xfrm>
              <a:off x="9487256" y="868358"/>
              <a:ext cx="17667" cy="138391"/>
            </a:xfrm>
            <a:custGeom>
              <a:rect b="b" l="l" r="r" t="t"/>
              <a:pathLst>
                <a:path extrusionOk="0" h="138391" w="17667">
                  <a:moveTo>
                    <a:pt x="8834" y="0"/>
                  </a:moveTo>
                  <a:cubicBezTo>
                    <a:pt x="4015" y="0"/>
                    <a:pt x="0" y="4015"/>
                    <a:pt x="0" y="8834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ubicBezTo>
                    <a:pt x="13652" y="138391"/>
                    <a:pt x="17667" y="134376"/>
                    <a:pt x="17667" y="129558"/>
                  </a:cubicBezTo>
                  <a:lnTo>
                    <a:pt x="17667" y="8834"/>
                  </a:lnTo>
                  <a:cubicBezTo>
                    <a:pt x="17667" y="4015"/>
                    <a:pt x="13652" y="0"/>
                    <a:pt x="883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5" name="Google Shape;315;p10"/>
            <p:cNvSpPr/>
            <p:nvPr/>
          </p:nvSpPr>
          <p:spPr>
            <a:xfrm>
              <a:off x="9522591" y="889237"/>
              <a:ext cx="17666" cy="138391"/>
            </a:xfrm>
            <a:custGeom>
              <a:rect b="b" l="l" r="r" t="t"/>
              <a:pathLst>
                <a:path extrusionOk="0" h="138391" w="17666">
                  <a:moveTo>
                    <a:pt x="8833" y="0"/>
                  </a:moveTo>
                  <a:cubicBezTo>
                    <a:pt x="4015" y="0"/>
                    <a:pt x="0" y="4015"/>
                    <a:pt x="0" y="8833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3" y="138391"/>
                  </a:cubicBezTo>
                  <a:cubicBezTo>
                    <a:pt x="13651" y="138391"/>
                    <a:pt x="17667" y="134376"/>
                    <a:pt x="17667" y="129558"/>
                  </a:cubicBezTo>
                  <a:lnTo>
                    <a:pt x="17667" y="8833"/>
                  </a:lnTo>
                  <a:cubicBezTo>
                    <a:pt x="17667" y="4015"/>
                    <a:pt x="13651" y="0"/>
                    <a:pt x="883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6" name="Google Shape;316;p10"/>
            <p:cNvSpPr/>
            <p:nvPr/>
          </p:nvSpPr>
          <p:spPr>
            <a:xfrm>
              <a:off x="9557925" y="910117"/>
              <a:ext cx="17666" cy="138391"/>
            </a:xfrm>
            <a:custGeom>
              <a:rect b="b" l="l" r="r" t="t"/>
              <a:pathLst>
                <a:path extrusionOk="0" h="138391" w="17666">
                  <a:moveTo>
                    <a:pt x="8834" y="0"/>
                  </a:moveTo>
                  <a:cubicBezTo>
                    <a:pt x="4015" y="0"/>
                    <a:pt x="0" y="4015"/>
                    <a:pt x="0" y="8833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ubicBezTo>
                    <a:pt x="13651" y="138391"/>
                    <a:pt x="17667" y="134376"/>
                    <a:pt x="17667" y="129558"/>
                  </a:cubicBezTo>
                  <a:lnTo>
                    <a:pt x="17667" y="8833"/>
                  </a:lnTo>
                  <a:cubicBezTo>
                    <a:pt x="17667" y="3748"/>
                    <a:pt x="13651" y="0"/>
                    <a:pt x="883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7" name="Google Shape;317;p10"/>
            <p:cNvSpPr/>
            <p:nvPr/>
          </p:nvSpPr>
          <p:spPr>
            <a:xfrm>
              <a:off x="9593258" y="930728"/>
              <a:ext cx="17667" cy="138391"/>
            </a:xfrm>
            <a:custGeom>
              <a:rect b="b" l="l" r="r" t="t"/>
              <a:pathLst>
                <a:path extrusionOk="0" h="138391" w="17667">
                  <a:moveTo>
                    <a:pt x="8834" y="0"/>
                  </a:moveTo>
                  <a:cubicBezTo>
                    <a:pt x="4015" y="0"/>
                    <a:pt x="0" y="4015"/>
                    <a:pt x="0" y="8833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ubicBezTo>
                    <a:pt x="13652" y="138391"/>
                    <a:pt x="17667" y="134376"/>
                    <a:pt x="17667" y="129558"/>
                  </a:cubicBezTo>
                  <a:lnTo>
                    <a:pt x="17667" y="8833"/>
                  </a:lnTo>
                  <a:cubicBezTo>
                    <a:pt x="17667" y="4015"/>
                    <a:pt x="13652" y="0"/>
                    <a:pt x="883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8" name="Google Shape;318;p10"/>
            <p:cNvSpPr/>
            <p:nvPr/>
          </p:nvSpPr>
          <p:spPr>
            <a:xfrm>
              <a:off x="9628592" y="951607"/>
              <a:ext cx="17667" cy="138391"/>
            </a:xfrm>
            <a:custGeom>
              <a:rect b="b" l="l" r="r" t="t"/>
              <a:pathLst>
                <a:path extrusionOk="0" h="138391" w="17667">
                  <a:moveTo>
                    <a:pt x="8834" y="0"/>
                  </a:moveTo>
                  <a:cubicBezTo>
                    <a:pt x="4015" y="0"/>
                    <a:pt x="0" y="4015"/>
                    <a:pt x="0" y="8833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ubicBezTo>
                    <a:pt x="13652" y="138391"/>
                    <a:pt x="17667" y="134376"/>
                    <a:pt x="17667" y="129558"/>
                  </a:cubicBezTo>
                  <a:lnTo>
                    <a:pt x="17667" y="8833"/>
                  </a:lnTo>
                  <a:cubicBezTo>
                    <a:pt x="17667" y="4015"/>
                    <a:pt x="13652" y="0"/>
                    <a:pt x="883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19" name="Google Shape;319;p10"/>
            <p:cNvSpPr/>
            <p:nvPr/>
          </p:nvSpPr>
          <p:spPr>
            <a:xfrm>
              <a:off x="9663926" y="972486"/>
              <a:ext cx="17667" cy="138391"/>
            </a:xfrm>
            <a:custGeom>
              <a:rect b="b" l="l" r="r" t="t"/>
              <a:pathLst>
                <a:path extrusionOk="0" h="138391" w="17667">
                  <a:moveTo>
                    <a:pt x="8834" y="0"/>
                  </a:moveTo>
                  <a:cubicBezTo>
                    <a:pt x="4015" y="0"/>
                    <a:pt x="0" y="4015"/>
                    <a:pt x="0" y="8834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ubicBezTo>
                    <a:pt x="13652" y="138391"/>
                    <a:pt x="17667" y="134376"/>
                    <a:pt x="17667" y="129558"/>
                  </a:cubicBezTo>
                  <a:lnTo>
                    <a:pt x="17667" y="8834"/>
                  </a:lnTo>
                  <a:cubicBezTo>
                    <a:pt x="17667" y="3748"/>
                    <a:pt x="13920" y="0"/>
                    <a:pt x="883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0" name="Google Shape;320;p10"/>
            <p:cNvSpPr/>
            <p:nvPr/>
          </p:nvSpPr>
          <p:spPr>
            <a:xfrm>
              <a:off x="9699260" y="993098"/>
              <a:ext cx="17679" cy="138391"/>
            </a:xfrm>
            <a:custGeom>
              <a:rect b="b" l="l" r="r" t="t"/>
              <a:pathLst>
                <a:path extrusionOk="0" h="138391" w="17679">
                  <a:moveTo>
                    <a:pt x="8833" y="0"/>
                  </a:moveTo>
                  <a:cubicBezTo>
                    <a:pt x="4015" y="0"/>
                    <a:pt x="0" y="4015"/>
                    <a:pt x="0" y="8833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3" y="138391"/>
                  </a:cubicBezTo>
                  <a:cubicBezTo>
                    <a:pt x="13651" y="138391"/>
                    <a:pt x="17667" y="134376"/>
                    <a:pt x="17667" y="129558"/>
                  </a:cubicBezTo>
                  <a:lnTo>
                    <a:pt x="17667" y="8833"/>
                  </a:lnTo>
                  <a:cubicBezTo>
                    <a:pt x="17935" y="4015"/>
                    <a:pt x="13919" y="0"/>
                    <a:pt x="883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1" name="Google Shape;321;p10"/>
            <p:cNvSpPr/>
            <p:nvPr/>
          </p:nvSpPr>
          <p:spPr>
            <a:xfrm>
              <a:off x="9734862" y="1013977"/>
              <a:ext cx="17667" cy="138391"/>
            </a:xfrm>
            <a:custGeom>
              <a:rect b="b" l="l" r="r" t="t"/>
              <a:pathLst>
                <a:path extrusionOk="0" h="138391" w="17667">
                  <a:moveTo>
                    <a:pt x="8834" y="0"/>
                  </a:moveTo>
                  <a:cubicBezTo>
                    <a:pt x="4015" y="0"/>
                    <a:pt x="0" y="4015"/>
                    <a:pt x="0" y="8834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ubicBezTo>
                    <a:pt x="13652" y="138391"/>
                    <a:pt x="17667" y="134376"/>
                    <a:pt x="17667" y="129558"/>
                  </a:cubicBezTo>
                  <a:lnTo>
                    <a:pt x="17667" y="8834"/>
                  </a:lnTo>
                  <a:cubicBezTo>
                    <a:pt x="17667" y="4015"/>
                    <a:pt x="13652" y="0"/>
                    <a:pt x="883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2" name="Google Shape;322;p10"/>
            <p:cNvSpPr/>
            <p:nvPr/>
          </p:nvSpPr>
          <p:spPr>
            <a:xfrm>
              <a:off x="9770196" y="1034856"/>
              <a:ext cx="17666" cy="138391"/>
            </a:xfrm>
            <a:custGeom>
              <a:rect b="b" l="l" r="r" t="t"/>
              <a:pathLst>
                <a:path extrusionOk="0" h="138391" w="17666">
                  <a:moveTo>
                    <a:pt x="8833" y="0"/>
                  </a:moveTo>
                  <a:cubicBezTo>
                    <a:pt x="4015" y="0"/>
                    <a:pt x="0" y="4015"/>
                    <a:pt x="0" y="8833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3" y="138391"/>
                  </a:cubicBezTo>
                  <a:cubicBezTo>
                    <a:pt x="13651" y="138391"/>
                    <a:pt x="17667" y="134376"/>
                    <a:pt x="17667" y="129558"/>
                  </a:cubicBezTo>
                  <a:lnTo>
                    <a:pt x="17667" y="8833"/>
                  </a:lnTo>
                  <a:cubicBezTo>
                    <a:pt x="17667" y="3748"/>
                    <a:pt x="13651" y="0"/>
                    <a:pt x="883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3" name="Google Shape;323;p10"/>
            <p:cNvSpPr/>
            <p:nvPr/>
          </p:nvSpPr>
          <p:spPr>
            <a:xfrm>
              <a:off x="9805530" y="1055468"/>
              <a:ext cx="17666" cy="138391"/>
            </a:xfrm>
            <a:custGeom>
              <a:rect b="b" l="l" r="r" t="t"/>
              <a:pathLst>
                <a:path extrusionOk="0" h="138391" w="17666">
                  <a:moveTo>
                    <a:pt x="8834" y="0"/>
                  </a:moveTo>
                  <a:cubicBezTo>
                    <a:pt x="4015" y="0"/>
                    <a:pt x="0" y="4015"/>
                    <a:pt x="0" y="8834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ubicBezTo>
                    <a:pt x="13651" y="138391"/>
                    <a:pt x="17667" y="134376"/>
                    <a:pt x="17667" y="129558"/>
                  </a:cubicBezTo>
                  <a:lnTo>
                    <a:pt x="17667" y="8834"/>
                  </a:lnTo>
                  <a:cubicBezTo>
                    <a:pt x="17667" y="4015"/>
                    <a:pt x="13651" y="0"/>
                    <a:pt x="883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4" name="Google Shape;324;p10"/>
            <p:cNvSpPr/>
            <p:nvPr/>
          </p:nvSpPr>
          <p:spPr>
            <a:xfrm>
              <a:off x="9840864" y="1076347"/>
              <a:ext cx="17667" cy="138391"/>
            </a:xfrm>
            <a:custGeom>
              <a:rect b="b" l="l" r="r" t="t"/>
              <a:pathLst>
                <a:path extrusionOk="0" h="138391" w="17667">
                  <a:moveTo>
                    <a:pt x="8834" y="0"/>
                  </a:moveTo>
                  <a:cubicBezTo>
                    <a:pt x="4015" y="0"/>
                    <a:pt x="0" y="4015"/>
                    <a:pt x="0" y="8833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ubicBezTo>
                    <a:pt x="13652" y="138391"/>
                    <a:pt x="17667" y="134376"/>
                    <a:pt x="17667" y="129558"/>
                  </a:cubicBezTo>
                  <a:lnTo>
                    <a:pt x="17667" y="8833"/>
                  </a:lnTo>
                  <a:cubicBezTo>
                    <a:pt x="17667" y="4015"/>
                    <a:pt x="13652" y="0"/>
                    <a:pt x="883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5" name="Google Shape;325;p10"/>
            <p:cNvSpPr/>
            <p:nvPr/>
          </p:nvSpPr>
          <p:spPr>
            <a:xfrm>
              <a:off x="9876198" y="1097226"/>
              <a:ext cx="17667" cy="138391"/>
            </a:xfrm>
            <a:custGeom>
              <a:rect b="b" l="l" r="r" t="t"/>
              <a:pathLst>
                <a:path extrusionOk="0" h="138391" w="17667">
                  <a:moveTo>
                    <a:pt x="8834" y="0"/>
                  </a:moveTo>
                  <a:cubicBezTo>
                    <a:pt x="4015" y="0"/>
                    <a:pt x="0" y="4015"/>
                    <a:pt x="0" y="8834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ubicBezTo>
                    <a:pt x="13652" y="138391"/>
                    <a:pt x="17667" y="134376"/>
                    <a:pt x="17667" y="129558"/>
                  </a:cubicBezTo>
                  <a:lnTo>
                    <a:pt x="17667" y="8834"/>
                  </a:lnTo>
                  <a:cubicBezTo>
                    <a:pt x="17667" y="4015"/>
                    <a:pt x="13919" y="0"/>
                    <a:pt x="883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6" name="Google Shape;326;p10"/>
            <p:cNvSpPr/>
            <p:nvPr/>
          </p:nvSpPr>
          <p:spPr>
            <a:xfrm>
              <a:off x="9487256" y="1085180"/>
              <a:ext cx="17667" cy="138391"/>
            </a:xfrm>
            <a:custGeom>
              <a:rect b="b" l="l" r="r" t="t"/>
              <a:pathLst>
                <a:path extrusionOk="0" h="138391" w="17667">
                  <a:moveTo>
                    <a:pt x="8834" y="0"/>
                  </a:moveTo>
                  <a:cubicBezTo>
                    <a:pt x="4015" y="0"/>
                    <a:pt x="0" y="4015"/>
                    <a:pt x="0" y="8834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ubicBezTo>
                    <a:pt x="13652" y="138391"/>
                    <a:pt x="17667" y="134376"/>
                    <a:pt x="17667" y="129558"/>
                  </a:cubicBezTo>
                  <a:lnTo>
                    <a:pt x="17667" y="8834"/>
                  </a:lnTo>
                  <a:cubicBezTo>
                    <a:pt x="17667" y="3748"/>
                    <a:pt x="13652" y="0"/>
                    <a:pt x="883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7" name="Google Shape;327;p10"/>
            <p:cNvSpPr/>
            <p:nvPr/>
          </p:nvSpPr>
          <p:spPr>
            <a:xfrm>
              <a:off x="9522591" y="1105792"/>
              <a:ext cx="17666" cy="138391"/>
            </a:xfrm>
            <a:custGeom>
              <a:rect b="b" l="l" r="r" t="t"/>
              <a:pathLst>
                <a:path extrusionOk="0" h="138391" w="17666">
                  <a:moveTo>
                    <a:pt x="8833" y="0"/>
                  </a:moveTo>
                  <a:cubicBezTo>
                    <a:pt x="4015" y="0"/>
                    <a:pt x="0" y="4015"/>
                    <a:pt x="0" y="8833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3" y="138391"/>
                  </a:cubicBezTo>
                  <a:cubicBezTo>
                    <a:pt x="13651" y="138391"/>
                    <a:pt x="17667" y="134376"/>
                    <a:pt x="17667" y="129558"/>
                  </a:cubicBezTo>
                  <a:lnTo>
                    <a:pt x="17667" y="8833"/>
                  </a:lnTo>
                  <a:cubicBezTo>
                    <a:pt x="17667" y="4015"/>
                    <a:pt x="13651" y="0"/>
                    <a:pt x="883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8" name="Google Shape;328;p10"/>
            <p:cNvSpPr/>
            <p:nvPr/>
          </p:nvSpPr>
          <p:spPr>
            <a:xfrm>
              <a:off x="9557925" y="1126671"/>
              <a:ext cx="17666" cy="138391"/>
            </a:xfrm>
            <a:custGeom>
              <a:rect b="b" l="l" r="r" t="t"/>
              <a:pathLst>
                <a:path extrusionOk="0" h="138391" w="17666">
                  <a:moveTo>
                    <a:pt x="8834" y="0"/>
                  </a:moveTo>
                  <a:cubicBezTo>
                    <a:pt x="4015" y="0"/>
                    <a:pt x="0" y="4015"/>
                    <a:pt x="0" y="8834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ubicBezTo>
                    <a:pt x="13651" y="138391"/>
                    <a:pt x="17667" y="134376"/>
                    <a:pt x="17667" y="129558"/>
                  </a:cubicBezTo>
                  <a:lnTo>
                    <a:pt x="17667" y="8834"/>
                  </a:lnTo>
                  <a:cubicBezTo>
                    <a:pt x="17667" y="4015"/>
                    <a:pt x="13651" y="0"/>
                    <a:pt x="883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29" name="Google Shape;329;p10"/>
            <p:cNvSpPr/>
            <p:nvPr/>
          </p:nvSpPr>
          <p:spPr>
            <a:xfrm>
              <a:off x="9593258" y="1147550"/>
              <a:ext cx="17667" cy="138123"/>
            </a:xfrm>
            <a:custGeom>
              <a:rect b="b" l="l" r="r" t="t"/>
              <a:pathLst>
                <a:path extrusionOk="0" h="138123" w="17667">
                  <a:moveTo>
                    <a:pt x="8834" y="0"/>
                  </a:moveTo>
                  <a:cubicBezTo>
                    <a:pt x="4015" y="0"/>
                    <a:pt x="0" y="4015"/>
                    <a:pt x="0" y="8833"/>
                  </a:cubicBezTo>
                  <a:lnTo>
                    <a:pt x="0" y="129290"/>
                  </a:lnTo>
                  <a:cubicBezTo>
                    <a:pt x="0" y="134108"/>
                    <a:pt x="4015" y="138124"/>
                    <a:pt x="8834" y="138124"/>
                  </a:cubicBezTo>
                  <a:cubicBezTo>
                    <a:pt x="13652" y="138124"/>
                    <a:pt x="17667" y="134108"/>
                    <a:pt x="17667" y="129290"/>
                  </a:cubicBezTo>
                  <a:lnTo>
                    <a:pt x="17667" y="8833"/>
                  </a:lnTo>
                  <a:cubicBezTo>
                    <a:pt x="17667" y="4015"/>
                    <a:pt x="13652" y="0"/>
                    <a:pt x="883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0" name="Google Shape;330;p10"/>
            <p:cNvSpPr/>
            <p:nvPr/>
          </p:nvSpPr>
          <p:spPr>
            <a:xfrm>
              <a:off x="9628592" y="1168162"/>
              <a:ext cx="17667" cy="138391"/>
            </a:xfrm>
            <a:custGeom>
              <a:rect b="b" l="l" r="r" t="t"/>
              <a:pathLst>
                <a:path extrusionOk="0" h="138391" w="17667">
                  <a:moveTo>
                    <a:pt x="8834" y="0"/>
                  </a:moveTo>
                  <a:cubicBezTo>
                    <a:pt x="4015" y="0"/>
                    <a:pt x="0" y="4015"/>
                    <a:pt x="0" y="8834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ubicBezTo>
                    <a:pt x="13652" y="138391"/>
                    <a:pt x="17667" y="134376"/>
                    <a:pt x="17667" y="129558"/>
                  </a:cubicBezTo>
                  <a:lnTo>
                    <a:pt x="17667" y="8834"/>
                  </a:lnTo>
                  <a:cubicBezTo>
                    <a:pt x="17667" y="4015"/>
                    <a:pt x="13652" y="0"/>
                    <a:pt x="883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1" name="Google Shape;331;p10"/>
            <p:cNvSpPr/>
            <p:nvPr/>
          </p:nvSpPr>
          <p:spPr>
            <a:xfrm>
              <a:off x="9663926" y="1189041"/>
              <a:ext cx="17667" cy="138391"/>
            </a:xfrm>
            <a:custGeom>
              <a:rect b="b" l="l" r="r" t="t"/>
              <a:pathLst>
                <a:path extrusionOk="0" h="138391" w="17667">
                  <a:moveTo>
                    <a:pt x="8834" y="0"/>
                  </a:moveTo>
                  <a:cubicBezTo>
                    <a:pt x="4015" y="0"/>
                    <a:pt x="0" y="4015"/>
                    <a:pt x="0" y="8833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ubicBezTo>
                    <a:pt x="13652" y="138391"/>
                    <a:pt x="17667" y="134376"/>
                    <a:pt x="17667" y="129558"/>
                  </a:cubicBezTo>
                  <a:lnTo>
                    <a:pt x="17667" y="8833"/>
                  </a:lnTo>
                  <a:cubicBezTo>
                    <a:pt x="17667" y="4015"/>
                    <a:pt x="13920" y="0"/>
                    <a:pt x="883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2" name="Google Shape;332;p10"/>
            <p:cNvSpPr/>
            <p:nvPr/>
          </p:nvSpPr>
          <p:spPr>
            <a:xfrm>
              <a:off x="9699260" y="1209920"/>
              <a:ext cx="17679" cy="138391"/>
            </a:xfrm>
            <a:custGeom>
              <a:rect b="b" l="l" r="r" t="t"/>
              <a:pathLst>
                <a:path extrusionOk="0" h="138391" w="17679">
                  <a:moveTo>
                    <a:pt x="8833" y="0"/>
                  </a:moveTo>
                  <a:cubicBezTo>
                    <a:pt x="4015" y="0"/>
                    <a:pt x="0" y="4015"/>
                    <a:pt x="0" y="8833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3" y="138391"/>
                  </a:cubicBezTo>
                  <a:cubicBezTo>
                    <a:pt x="13651" y="138391"/>
                    <a:pt x="17667" y="134376"/>
                    <a:pt x="17667" y="129558"/>
                  </a:cubicBezTo>
                  <a:lnTo>
                    <a:pt x="17667" y="8833"/>
                  </a:lnTo>
                  <a:cubicBezTo>
                    <a:pt x="17935" y="4015"/>
                    <a:pt x="13919" y="0"/>
                    <a:pt x="883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3" name="Google Shape;333;p10"/>
            <p:cNvSpPr/>
            <p:nvPr/>
          </p:nvSpPr>
          <p:spPr>
            <a:xfrm>
              <a:off x="9734862" y="1230531"/>
              <a:ext cx="17667" cy="138391"/>
            </a:xfrm>
            <a:custGeom>
              <a:rect b="b" l="l" r="r" t="t"/>
              <a:pathLst>
                <a:path extrusionOk="0" h="138391" w="17667">
                  <a:moveTo>
                    <a:pt x="8834" y="0"/>
                  </a:moveTo>
                  <a:cubicBezTo>
                    <a:pt x="4015" y="0"/>
                    <a:pt x="0" y="4015"/>
                    <a:pt x="0" y="8833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ubicBezTo>
                    <a:pt x="13652" y="138391"/>
                    <a:pt x="17667" y="134376"/>
                    <a:pt x="17667" y="129558"/>
                  </a:cubicBezTo>
                  <a:lnTo>
                    <a:pt x="17667" y="8833"/>
                  </a:lnTo>
                  <a:cubicBezTo>
                    <a:pt x="17667" y="4015"/>
                    <a:pt x="13652" y="0"/>
                    <a:pt x="883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4" name="Google Shape;334;p10"/>
            <p:cNvSpPr/>
            <p:nvPr/>
          </p:nvSpPr>
          <p:spPr>
            <a:xfrm>
              <a:off x="9770196" y="1251411"/>
              <a:ext cx="17666" cy="138391"/>
            </a:xfrm>
            <a:custGeom>
              <a:rect b="b" l="l" r="r" t="t"/>
              <a:pathLst>
                <a:path extrusionOk="0" h="138391" w="17666">
                  <a:moveTo>
                    <a:pt x="8833" y="0"/>
                  </a:moveTo>
                  <a:cubicBezTo>
                    <a:pt x="4015" y="0"/>
                    <a:pt x="0" y="4015"/>
                    <a:pt x="0" y="8833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3" y="138391"/>
                  </a:cubicBezTo>
                  <a:cubicBezTo>
                    <a:pt x="13651" y="138391"/>
                    <a:pt x="17667" y="134376"/>
                    <a:pt x="17667" y="129558"/>
                  </a:cubicBezTo>
                  <a:lnTo>
                    <a:pt x="17667" y="8833"/>
                  </a:lnTo>
                  <a:cubicBezTo>
                    <a:pt x="17667" y="4015"/>
                    <a:pt x="13651" y="0"/>
                    <a:pt x="883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5" name="Google Shape;335;p10"/>
            <p:cNvSpPr/>
            <p:nvPr/>
          </p:nvSpPr>
          <p:spPr>
            <a:xfrm>
              <a:off x="9805530" y="1272290"/>
              <a:ext cx="17666" cy="138391"/>
            </a:xfrm>
            <a:custGeom>
              <a:rect b="b" l="l" r="r" t="t"/>
              <a:pathLst>
                <a:path extrusionOk="0" h="138391" w="17666">
                  <a:moveTo>
                    <a:pt x="8834" y="0"/>
                  </a:moveTo>
                  <a:cubicBezTo>
                    <a:pt x="4015" y="0"/>
                    <a:pt x="0" y="4015"/>
                    <a:pt x="0" y="8834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ubicBezTo>
                    <a:pt x="13651" y="138391"/>
                    <a:pt x="17667" y="134376"/>
                    <a:pt x="17667" y="129558"/>
                  </a:cubicBezTo>
                  <a:lnTo>
                    <a:pt x="17667" y="8834"/>
                  </a:lnTo>
                  <a:cubicBezTo>
                    <a:pt x="17667" y="4015"/>
                    <a:pt x="13651" y="0"/>
                    <a:pt x="883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6" name="Google Shape;336;p10"/>
            <p:cNvSpPr/>
            <p:nvPr/>
          </p:nvSpPr>
          <p:spPr>
            <a:xfrm>
              <a:off x="9840864" y="1293169"/>
              <a:ext cx="17667" cy="138391"/>
            </a:xfrm>
            <a:custGeom>
              <a:rect b="b" l="l" r="r" t="t"/>
              <a:pathLst>
                <a:path extrusionOk="0" h="138391" w="17667">
                  <a:moveTo>
                    <a:pt x="8834" y="0"/>
                  </a:moveTo>
                  <a:cubicBezTo>
                    <a:pt x="4015" y="0"/>
                    <a:pt x="0" y="4015"/>
                    <a:pt x="0" y="8833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ubicBezTo>
                    <a:pt x="13652" y="138391"/>
                    <a:pt x="17667" y="134376"/>
                    <a:pt x="17667" y="129558"/>
                  </a:cubicBezTo>
                  <a:lnTo>
                    <a:pt x="17667" y="8833"/>
                  </a:lnTo>
                  <a:cubicBezTo>
                    <a:pt x="17667" y="3748"/>
                    <a:pt x="13652" y="0"/>
                    <a:pt x="883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7" name="Google Shape;337;p10"/>
            <p:cNvSpPr/>
            <p:nvPr/>
          </p:nvSpPr>
          <p:spPr>
            <a:xfrm>
              <a:off x="9876198" y="1313780"/>
              <a:ext cx="17667" cy="138391"/>
            </a:xfrm>
            <a:custGeom>
              <a:rect b="b" l="l" r="r" t="t"/>
              <a:pathLst>
                <a:path extrusionOk="0" h="138391" w="17667">
                  <a:moveTo>
                    <a:pt x="8834" y="0"/>
                  </a:moveTo>
                  <a:cubicBezTo>
                    <a:pt x="4015" y="0"/>
                    <a:pt x="0" y="4015"/>
                    <a:pt x="0" y="8834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ubicBezTo>
                    <a:pt x="13652" y="138391"/>
                    <a:pt x="17667" y="134376"/>
                    <a:pt x="17667" y="129558"/>
                  </a:cubicBezTo>
                  <a:lnTo>
                    <a:pt x="17667" y="8834"/>
                  </a:lnTo>
                  <a:cubicBezTo>
                    <a:pt x="17667" y="4015"/>
                    <a:pt x="13919" y="0"/>
                    <a:pt x="883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8" name="Google Shape;338;p10"/>
            <p:cNvSpPr/>
            <p:nvPr/>
          </p:nvSpPr>
          <p:spPr>
            <a:xfrm>
              <a:off x="9487244" y="1301735"/>
              <a:ext cx="17679" cy="138391"/>
            </a:xfrm>
            <a:custGeom>
              <a:rect b="b" l="l" r="r" t="t"/>
              <a:pathLst>
                <a:path extrusionOk="0" h="138391" w="17679">
                  <a:moveTo>
                    <a:pt x="8846" y="138391"/>
                  </a:moveTo>
                  <a:cubicBezTo>
                    <a:pt x="13665" y="138391"/>
                    <a:pt x="17680" y="134376"/>
                    <a:pt x="17680" y="129558"/>
                  </a:cubicBezTo>
                  <a:lnTo>
                    <a:pt x="17680" y="8834"/>
                  </a:lnTo>
                  <a:cubicBezTo>
                    <a:pt x="17680" y="4015"/>
                    <a:pt x="13665" y="0"/>
                    <a:pt x="8846" y="0"/>
                  </a:cubicBezTo>
                  <a:cubicBezTo>
                    <a:pt x="4028" y="0"/>
                    <a:pt x="13" y="4015"/>
                    <a:pt x="13" y="8834"/>
                  </a:cubicBezTo>
                  <a:lnTo>
                    <a:pt x="13" y="129558"/>
                  </a:lnTo>
                  <a:cubicBezTo>
                    <a:pt x="-255" y="134376"/>
                    <a:pt x="3761" y="138391"/>
                    <a:pt x="8846" y="1383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39" name="Google Shape;339;p10"/>
            <p:cNvSpPr/>
            <p:nvPr/>
          </p:nvSpPr>
          <p:spPr>
            <a:xfrm>
              <a:off x="9522591" y="1322346"/>
              <a:ext cx="17666" cy="138391"/>
            </a:xfrm>
            <a:custGeom>
              <a:rect b="b" l="l" r="r" t="t"/>
              <a:pathLst>
                <a:path extrusionOk="0" h="138391" w="17666">
                  <a:moveTo>
                    <a:pt x="8833" y="138391"/>
                  </a:moveTo>
                  <a:cubicBezTo>
                    <a:pt x="13651" y="138391"/>
                    <a:pt x="17667" y="134376"/>
                    <a:pt x="17667" y="129558"/>
                  </a:cubicBezTo>
                  <a:lnTo>
                    <a:pt x="17667" y="8833"/>
                  </a:lnTo>
                  <a:cubicBezTo>
                    <a:pt x="17667" y="4015"/>
                    <a:pt x="13651" y="0"/>
                    <a:pt x="8833" y="0"/>
                  </a:cubicBezTo>
                  <a:cubicBezTo>
                    <a:pt x="4015" y="0"/>
                    <a:pt x="0" y="4015"/>
                    <a:pt x="0" y="8833"/>
                  </a:cubicBezTo>
                  <a:lnTo>
                    <a:pt x="0" y="129558"/>
                  </a:lnTo>
                  <a:cubicBezTo>
                    <a:pt x="0" y="134644"/>
                    <a:pt x="3747" y="138391"/>
                    <a:pt x="8833" y="1383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0" name="Google Shape;340;p10"/>
            <p:cNvSpPr/>
            <p:nvPr/>
          </p:nvSpPr>
          <p:spPr>
            <a:xfrm>
              <a:off x="9557925" y="1343225"/>
              <a:ext cx="17666" cy="138391"/>
            </a:xfrm>
            <a:custGeom>
              <a:rect b="b" l="l" r="r" t="t"/>
              <a:pathLst>
                <a:path extrusionOk="0" h="138391" w="17666">
                  <a:moveTo>
                    <a:pt x="8834" y="138391"/>
                  </a:moveTo>
                  <a:cubicBezTo>
                    <a:pt x="13651" y="138391"/>
                    <a:pt x="17667" y="134376"/>
                    <a:pt x="17667" y="129558"/>
                  </a:cubicBezTo>
                  <a:lnTo>
                    <a:pt x="17667" y="8834"/>
                  </a:lnTo>
                  <a:cubicBezTo>
                    <a:pt x="17667" y="4015"/>
                    <a:pt x="13651" y="0"/>
                    <a:pt x="8834" y="0"/>
                  </a:cubicBezTo>
                  <a:cubicBezTo>
                    <a:pt x="4015" y="0"/>
                    <a:pt x="0" y="4015"/>
                    <a:pt x="0" y="8834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1" name="Google Shape;341;p10"/>
            <p:cNvSpPr/>
            <p:nvPr/>
          </p:nvSpPr>
          <p:spPr>
            <a:xfrm>
              <a:off x="9593258" y="1364104"/>
              <a:ext cx="17667" cy="138391"/>
            </a:xfrm>
            <a:custGeom>
              <a:rect b="b" l="l" r="r" t="t"/>
              <a:pathLst>
                <a:path extrusionOk="0" h="138391" w="17667">
                  <a:moveTo>
                    <a:pt x="8834" y="138391"/>
                  </a:moveTo>
                  <a:cubicBezTo>
                    <a:pt x="13652" y="138391"/>
                    <a:pt x="17667" y="134376"/>
                    <a:pt x="17667" y="129558"/>
                  </a:cubicBezTo>
                  <a:lnTo>
                    <a:pt x="17667" y="8834"/>
                  </a:lnTo>
                  <a:cubicBezTo>
                    <a:pt x="17667" y="4015"/>
                    <a:pt x="13652" y="0"/>
                    <a:pt x="8834" y="0"/>
                  </a:cubicBezTo>
                  <a:cubicBezTo>
                    <a:pt x="4015" y="0"/>
                    <a:pt x="0" y="4015"/>
                    <a:pt x="0" y="8834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2" name="Google Shape;342;p10"/>
            <p:cNvSpPr/>
            <p:nvPr/>
          </p:nvSpPr>
          <p:spPr>
            <a:xfrm>
              <a:off x="9628592" y="1384984"/>
              <a:ext cx="17667" cy="138391"/>
            </a:xfrm>
            <a:custGeom>
              <a:rect b="b" l="l" r="r" t="t"/>
              <a:pathLst>
                <a:path extrusionOk="0" h="138391" w="17667">
                  <a:moveTo>
                    <a:pt x="8834" y="138391"/>
                  </a:moveTo>
                  <a:cubicBezTo>
                    <a:pt x="13652" y="138391"/>
                    <a:pt x="17667" y="134376"/>
                    <a:pt x="17667" y="129558"/>
                  </a:cubicBezTo>
                  <a:lnTo>
                    <a:pt x="17667" y="8833"/>
                  </a:lnTo>
                  <a:cubicBezTo>
                    <a:pt x="17667" y="4015"/>
                    <a:pt x="13652" y="0"/>
                    <a:pt x="8834" y="0"/>
                  </a:cubicBezTo>
                  <a:cubicBezTo>
                    <a:pt x="4015" y="0"/>
                    <a:pt x="0" y="4015"/>
                    <a:pt x="0" y="8833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3" name="Google Shape;343;p10"/>
            <p:cNvSpPr/>
            <p:nvPr/>
          </p:nvSpPr>
          <p:spPr>
            <a:xfrm>
              <a:off x="9663926" y="1405595"/>
              <a:ext cx="17667" cy="138391"/>
            </a:xfrm>
            <a:custGeom>
              <a:rect b="b" l="l" r="r" t="t"/>
              <a:pathLst>
                <a:path extrusionOk="0" h="138391" w="17667">
                  <a:moveTo>
                    <a:pt x="8834" y="138391"/>
                  </a:moveTo>
                  <a:cubicBezTo>
                    <a:pt x="13652" y="138391"/>
                    <a:pt x="17667" y="134376"/>
                    <a:pt x="17667" y="129558"/>
                  </a:cubicBezTo>
                  <a:lnTo>
                    <a:pt x="17667" y="8834"/>
                  </a:lnTo>
                  <a:cubicBezTo>
                    <a:pt x="17667" y="4015"/>
                    <a:pt x="13652" y="0"/>
                    <a:pt x="8834" y="0"/>
                  </a:cubicBezTo>
                  <a:cubicBezTo>
                    <a:pt x="4015" y="0"/>
                    <a:pt x="0" y="4015"/>
                    <a:pt x="0" y="8834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4" name="Google Shape;344;p10"/>
            <p:cNvSpPr/>
            <p:nvPr/>
          </p:nvSpPr>
          <p:spPr>
            <a:xfrm>
              <a:off x="9699260" y="1426474"/>
              <a:ext cx="17666" cy="138391"/>
            </a:xfrm>
            <a:custGeom>
              <a:rect b="b" l="l" r="r" t="t"/>
              <a:pathLst>
                <a:path extrusionOk="0" h="138391" w="17666">
                  <a:moveTo>
                    <a:pt x="8833" y="138391"/>
                  </a:moveTo>
                  <a:cubicBezTo>
                    <a:pt x="13651" y="138391"/>
                    <a:pt x="17667" y="134376"/>
                    <a:pt x="17667" y="129558"/>
                  </a:cubicBezTo>
                  <a:lnTo>
                    <a:pt x="17667" y="8833"/>
                  </a:lnTo>
                  <a:cubicBezTo>
                    <a:pt x="17667" y="4015"/>
                    <a:pt x="13651" y="0"/>
                    <a:pt x="8833" y="0"/>
                  </a:cubicBezTo>
                  <a:cubicBezTo>
                    <a:pt x="4015" y="0"/>
                    <a:pt x="0" y="4015"/>
                    <a:pt x="0" y="8833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3" y="1383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5" name="Google Shape;345;p10"/>
            <p:cNvSpPr/>
            <p:nvPr/>
          </p:nvSpPr>
          <p:spPr>
            <a:xfrm>
              <a:off x="9734862" y="1447353"/>
              <a:ext cx="17667" cy="138391"/>
            </a:xfrm>
            <a:custGeom>
              <a:rect b="b" l="l" r="r" t="t"/>
              <a:pathLst>
                <a:path extrusionOk="0" h="138391" w="17667">
                  <a:moveTo>
                    <a:pt x="8834" y="138391"/>
                  </a:moveTo>
                  <a:cubicBezTo>
                    <a:pt x="13652" y="138391"/>
                    <a:pt x="17667" y="134376"/>
                    <a:pt x="17667" y="129558"/>
                  </a:cubicBezTo>
                  <a:lnTo>
                    <a:pt x="17667" y="8833"/>
                  </a:lnTo>
                  <a:cubicBezTo>
                    <a:pt x="17667" y="4015"/>
                    <a:pt x="13652" y="0"/>
                    <a:pt x="8834" y="0"/>
                  </a:cubicBezTo>
                  <a:cubicBezTo>
                    <a:pt x="4015" y="0"/>
                    <a:pt x="0" y="4015"/>
                    <a:pt x="0" y="8833"/>
                  </a:cubicBezTo>
                  <a:lnTo>
                    <a:pt x="0" y="129558"/>
                  </a:lnTo>
                  <a:cubicBezTo>
                    <a:pt x="0" y="134376"/>
                    <a:pt x="3748" y="138391"/>
                    <a:pt x="8834" y="1383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6" name="Google Shape;346;p10"/>
            <p:cNvSpPr/>
            <p:nvPr/>
          </p:nvSpPr>
          <p:spPr>
            <a:xfrm>
              <a:off x="9770196" y="1467965"/>
              <a:ext cx="17666" cy="138391"/>
            </a:xfrm>
            <a:custGeom>
              <a:rect b="b" l="l" r="r" t="t"/>
              <a:pathLst>
                <a:path extrusionOk="0" h="138391" w="17666">
                  <a:moveTo>
                    <a:pt x="8833" y="138391"/>
                  </a:moveTo>
                  <a:cubicBezTo>
                    <a:pt x="13651" y="138391"/>
                    <a:pt x="17667" y="134376"/>
                    <a:pt x="17667" y="129558"/>
                  </a:cubicBezTo>
                  <a:lnTo>
                    <a:pt x="17667" y="8833"/>
                  </a:lnTo>
                  <a:cubicBezTo>
                    <a:pt x="17667" y="4015"/>
                    <a:pt x="13651" y="0"/>
                    <a:pt x="8833" y="0"/>
                  </a:cubicBezTo>
                  <a:cubicBezTo>
                    <a:pt x="4015" y="0"/>
                    <a:pt x="0" y="4015"/>
                    <a:pt x="0" y="8833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3" y="1383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7" name="Google Shape;347;p10"/>
            <p:cNvSpPr/>
            <p:nvPr/>
          </p:nvSpPr>
          <p:spPr>
            <a:xfrm>
              <a:off x="9805530" y="1488844"/>
              <a:ext cx="17666" cy="138391"/>
            </a:xfrm>
            <a:custGeom>
              <a:rect b="b" l="l" r="r" t="t"/>
              <a:pathLst>
                <a:path extrusionOk="0" h="138391" w="17666">
                  <a:moveTo>
                    <a:pt x="8834" y="138391"/>
                  </a:moveTo>
                  <a:cubicBezTo>
                    <a:pt x="13651" y="138391"/>
                    <a:pt x="17667" y="134376"/>
                    <a:pt x="17667" y="129558"/>
                  </a:cubicBezTo>
                  <a:lnTo>
                    <a:pt x="17667" y="8833"/>
                  </a:lnTo>
                  <a:cubicBezTo>
                    <a:pt x="17667" y="4015"/>
                    <a:pt x="13651" y="0"/>
                    <a:pt x="8834" y="0"/>
                  </a:cubicBezTo>
                  <a:cubicBezTo>
                    <a:pt x="4015" y="0"/>
                    <a:pt x="0" y="4015"/>
                    <a:pt x="0" y="8833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8" name="Google Shape;348;p10"/>
            <p:cNvSpPr/>
            <p:nvPr/>
          </p:nvSpPr>
          <p:spPr>
            <a:xfrm>
              <a:off x="9840864" y="1509723"/>
              <a:ext cx="17667" cy="138391"/>
            </a:xfrm>
            <a:custGeom>
              <a:rect b="b" l="l" r="r" t="t"/>
              <a:pathLst>
                <a:path extrusionOk="0" h="138391" w="17667">
                  <a:moveTo>
                    <a:pt x="8834" y="138391"/>
                  </a:moveTo>
                  <a:cubicBezTo>
                    <a:pt x="13652" y="138391"/>
                    <a:pt x="17667" y="134376"/>
                    <a:pt x="17667" y="129558"/>
                  </a:cubicBezTo>
                  <a:lnTo>
                    <a:pt x="17667" y="8833"/>
                  </a:lnTo>
                  <a:cubicBezTo>
                    <a:pt x="17667" y="4015"/>
                    <a:pt x="13652" y="0"/>
                    <a:pt x="8834" y="0"/>
                  </a:cubicBezTo>
                  <a:cubicBezTo>
                    <a:pt x="4015" y="0"/>
                    <a:pt x="0" y="4015"/>
                    <a:pt x="0" y="8833"/>
                  </a:cubicBezTo>
                  <a:lnTo>
                    <a:pt x="0" y="129558"/>
                  </a:lnTo>
                  <a:cubicBezTo>
                    <a:pt x="0" y="134376"/>
                    <a:pt x="4015" y="138391"/>
                    <a:pt x="8834" y="1383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49" name="Google Shape;349;p10"/>
            <p:cNvSpPr/>
            <p:nvPr/>
          </p:nvSpPr>
          <p:spPr>
            <a:xfrm>
              <a:off x="9876198" y="1530335"/>
              <a:ext cx="17667" cy="138391"/>
            </a:xfrm>
            <a:custGeom>
              <a:rect b="b" l="l" r="r" t="t"/>
              <a:pathLst>
                <a:path extrusionOk="0" h="138391" w="17667">
                  <a:moveTo>
                    <a:pt x="8834" y="138391"/>
                  </a:moveTo>
                  <a:cubicBezTo>
                    <a:pt x="13652" y="138391"/>
                    <a:pt x="17667" y="134376"/>
                    <a:pt x="17667" y="129558"/>
                  </a:cubicBezTo>
                  <a:lnTo>
                    <a:pt x="17667" y="8833"/>
                  </a:lnTo>
                  <a:cubicBezTo>
                    <a:pt x="17667" y="4015"/>
                    <a:pt x="13652" y="0"/>
                    <a:pt x="8834" y="0"/>
                  </a:cubicBezTo>
                  <a:cubicBezTo>
                    <a:pt x="4015" y="0"/>
                    <a:pt x="0" y="4015"/>
                    <a:pt x="0" y="8833"/>
                  </a:cubicBezTo>
                  <a:lnTo>
                    <a:pt x="0" y="129558"/>
                  </a:lnTo>
                  <a:cubicBezTo>
                    <a:pt x="0" y="134644"/>
                    <a:pt x="4015" y="138391"/>
                    <a:pt x="8834" y="13839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350" name="Google Shape;350;p10"/>
            <p:cNvSpPr/>
            <p:nvPr/>
          </p:nvSpPr>
          <p:spPr>
            <a:xfrm>
              <a:off x="9368674" y="133"/>
              <a:ext cx="1357145" cy="1950193"/>
            </a:xfrm>
            <a:custGeom>
              <a:rect b="b" l="l" r="r" t="t"/>
              <a:pathLst>
                <a:path extrusionOk="0" h="1950193" w="1357145">
                  <a:moveTo>
                    <a:pt x="1356609" y="403530"/>
                  </a:moveTo>
                  <a:cubicBezTo>
                    <a:pt x="1356877" y="401388"/>
                    <a:pt x="1357145" y="398979"/>
                    <a:pt x="1357145" y="396838"/>
                  </a:cubicBezTo>
                  <a:cubicBezTo>
                    <a:pt x="1357145" y="378635"/>
                    <a:pt x="1345635" y="361772"/>
                    <a:pt x="1324488" y="349726"/>
                  </a:cubicBezTo>
                  <a:lnTo>
                    <a:pt x="748705" y="17265"/>
                  </a:lnTo>
                  <a:cubicBezTo>
                    <a:pt x="708820" y="-5755"/>
                    <a:pt x="643774" y="-5755"/>
                    <a:pt x="604157" y="17265"/>
                  </a:cubicBezTo>
                  <a:lnTo>
                    <a:pt x="32122" y="349726"/>
                  </a:lnTo>
                  <a:cubicBezTo>
                    <a:pt x="11242" y="361772"/>
                    <a:pt x="0" y="378368"/>
                    <a:pt x="0" y="396570"/>
                  </a:cubicBezTo>
                  <a:cubicBezTo>
                    <a:pt x="0" y="396570"/>
                    <a:pt x="0" y="396570"/>
                    <a:pt x="0" y="396570"/>
                  </a:cubicBezTo>
                  <a:cubicBezTo>
                    <a:pt x="0" y="396570"/>
                    <a:pt x="0" y="396570"/>
                    <a:pt x="0" y="396570"/>
                  </a:cubicBezTo>
                  <a:lnTo>
                    <a:pt x="0" y="1553757"/>
                  </a:lnTo>
                  <a:cubicBezTo>
                    <a:pt x="0" y="1553757"/>
                    <a:pt x="0" y="1553757"/>
                    <a:pt x="0" y="1553757"/>
                  </a:cubicBezTo>
                  <a:cubicBezTo>
                    <a:pt x="0" y="1553757"/>
                    <a:pt x="0" y="1553757"/>
                    <a:pt x="0" y="1553757"/>
                  </a:cubicBezTo>
                  <a:cubicBezTo>
                    <a:pt x="0" y="1571960"/>
                    <a:pt x="11778" y="1588824"/>
                    <a:pt x="32924" y="1600869"/>
                  </a:cubicBezTo>
                  <a:lnTo>
                    <a:pt x="607904" y="1932794"/>
                  </a:lnTo>
                  <a:cubicBezTo>
                    <a:pt x="627980" y="1944305"/>
                    <a:pt x="654481" y="1950194"/>
                    <a:pt x="680714" y="1950194"/>
                  </a:cubicBezTo>
                  <a:cubicBezTo>
                    <a:pt x="706946" y="1950194"/>
                    <a:pt x="733447" y="1944305"/>
                    <a:pt x="753523" y="1932794"/>
                  </a:cubicBezTo>
                  <a:lnTo>
                    <a:pt x="1324756" y="1600869"/>
                  </a:lnTo>
                  <a:cubicBezTo>
                    <a:pt x="1345367" y="1589091"/>
                    <a:pt x="1356877" y="1571960"/>
                    <a:pt x="1357145" y="1554293"/>
                  </a:cubicBezTo>
                  <a:cubicBezTo>
                    <a:pt x="1357145" y="1554293"/>
                    <a:pt x="1357145" y="1554025"/>
                    <a:pt x="1357145" y="1554025"/>
                  </a:cubicBezTo>
                  <a:lnTo>
                    <a:pt x="1357145" y="403530"/>
                  </a:lnTo>
                  <a:close/>
                  <a:moveTo>
                    <a:pt x="1338943" y="1163478"/>
                  </a:moveTo>
                  <a:cubicBezTo>
                    <a:pt x="1338943" y="1163745"/>
                    <a:pt x="1338943" y="1163745"/>
                    <a:pt x="1338943" y="1164013"/>
                  </a:cubicBezTo>
                  <a:cubicBezTo>
                    <a:pt x="1339478" y="1176059"/>
                    <a:pt x="1331180" y="1187569"/>
                    <a:pt x="1315387" y="1196938"/>
                  </a:cubicBezTo>
                  <a:lnTo>
                    <a:pt x="744155" y="1528863"/>
                  </a:lnTo>
                  <a:cubicBezTo>
                    <a:pt x="709623" y="1548939"/>
                    <a:pt x="651001" y="1548939"/>
                    <a:pt x="616203" y="1528863"/>
                  </a:cubicBezTo>
                  <a:lnTo>
                    <a:pt x="41223" y="1196938"/>
                  </a:lnTo>
                  <a:cubicBezTo>
                    <a:pt x="25697" y="1188104"/>
                    <a:pt x="17399" y="1176594"/>
                    <a:pt x="17131" y="1165084"/>
                  </a:cubicBezTo>
                  <a:cubicBezTo>
                    <a:pt x="17131" y="1165084"/>
                    <a:pt x="17131" y="1165084"/>
                    <a:pt x="17131" y="1165084"/>
                  </a:cubicBezTo>
                  <a:lnTo>
                    <a:pt x="17131" y="984666"/>
                  </a:lnTo>
                  <a:cubicBezTo>
                    <a:pt x="21415" y="988682"/>
                    <a:pt x="26500" y="992429"/>
                    <a:pt x="32389" y="995641"/>
                  </a:cubicBezTo>
                  <a:lnTo>
                    <a:pt x="607369" y="1327566"/>
                  </a:lnTo>
                  <a:cubicBezTo>
                    <a:pt x="627445" y="1339077"/>
                    <a:pt x="653945" y="1344966"/>
                    <a:pt x="680178" y="1344966"/>
                  </a:cubicBezTo>
                  <a:cubicBezTo>
                    <a:pt x="706411" y="1344966"/>
                    <a:pt x="732911" y="1339077"/>
                    <a:pt x="752988" y="1327566"/>
                  </a:cubicBezTo>
                  <a:lnTo>
                    <a:pt x="1324220" y="995641"/>
                  </a:lnTo>
                  <a:cubicBezTo>
                    <a:pt x="1329841" y="992429"/>
                    <a:pt x="1334660" y="988682"/>
                    <a:pt x="1338943" y="984934"/>
                  </a:cubicBezTo>
                  <a:lnTo>
                    <a:pt x="1338943" y="1163478"/>
                  </a:lnTo>
                  <a:close/>
                  <a:moveTo>
                    <a:pt x="1338943" y="946923"/>
                  </a:moveTo>
                  <a:cubicBezTo>
                    <a:pt x="1338943" y="947191"/>
                    <a:pt x="1338943" y="947191"/>
                    <a:pt x="1338943" y="947459"/>
                  </a:cubicBezTo>
                  <a:cubicBezTo>
                    <a:pt x="1339478" y="959504"/>
                    <a:pt x="1331180" y="971015"/>
                    <a:pt x="1315387" y="980383"/>
                  </a:cubicBezTo>
                  <a:lnTo>
                    <a:pt x="744155" y="1312309"/>
                  </a:lnTo>
                  <a:cubicBezTo>
                    <a:pt x="709623" y="1332385"/>
                    <a:pt x="651001" y="1332385"/>
                    <a:pt x="616203" y="1312309"/>
                  </a:cubicBezTo>
                  <a:lnTo>
                    <a:pt x="41223" y="980383"/>
                  </a:lnTo>
                  <a:cubicBezTo>
                    <a:pt x="25697" y="971550"/>
                    <a:pt x="17399" y="960040"/>
                    <a:pt x="17131" y="948529"/>
                  </a:cubicBezTo>
                  <a:cubicBezTo>
                    <a:pt x="17131" y="948529"/>
                    <a:pt x="17131" y="948529"/>
                    <a:pt x="17131" y="948529"/>
                  </a:cubicBezTo>
                  <a:lnTo>
                    <a:pt x="17131" y="768112"/>
                  </a:lnTo>
                  <a:cubicBezTo>
                    <a:pt x="21415" y="772127"/>
                    <a:pt x="26500" y="775875"/>
                    <a:pt x="32389" y="779087"/>
                  </a:cubicBezTo>
                  <a:lnTo>
                    <a:pt x="607369" y="1111012"/>
                  </a:lnTo>
                  <a:cubicBezTo>
                    <a:pt x="627445" y="1122522"/>
                    <a:pt x="653945" y="1128411"/>
                    <a:pt x="680178" y="1128411"/>
                  </a:cubicBezTo>
                  <a:cubicBezTo>
                    <a:pt x="706411" y="1128411"/>
                    <a:pt x="732911" y="1122522"/>
                    <a:pt x="752988" y="1111012"/>
                  </a:cubicBezTo>
                  <a:lnTo>
                    <a:pt x="1324220" y="779087"/>
                  </a:lnTo>
                  <a:cubicBezTo>
                    <a:pt x="1329841" y="775875"/>
                    <a:pt x="1334660" y="772127"/>
                    <a:pt x="1338943" y="768380"/>
                  </a:cubicBezTo>
                  <a:lnTo>
                    <a:pt x="1338943" y="946923"/>
                  </a:lnTo>
                  <a:close/>
                  <a:moveTo>
                    <a:pt x="1338943" y="730101"/>
                  </a:moveTo>
                  <a:cubicBezTo>
                    <a:pt x="1338943" y="730369"/>
                    <a:pt x="1338943" y="730369"/>
                    <a:pt x="1338943" y="730637"/>
                  </a:cubicBezTo>
                  <a:cubicBezTo>
                    <a:pt x="1339478" y="742682"/>
                    <a:pt x="1331180" y="754193"/>
                    <a:pt x="1315387" y="763561"/>
                  </a:cubicBezTo>
                  <a:lnTo>
                    <a:pt x="744155" y="1095487"/>
                  </a:lnTo>
                  <a:cubicBezTo>
                    <a:pt x="709623" y="1115563"/>
                    <a:pt x="651001" y="1115563"/>
                    <a:pt x="616203" y="1095487"/>
                  </a:cubicBezTo>
                  <a:lnTo>
                    <a:pt x="41223" y="763561"/>
                  </a:lnTo>
                  <a:cubicBezTo>
                    <a:pt x="25697" y="754728"/>
                    <a:pt x="17399" y="743218"/>
                    <a:pt x="17131" y="731707"/>
                  </a:cubicBezTo>
                  <a:cubicBezTo>
                    <a:pt x="17131" y="731707"/>
                    <a:pt x="17131" y="731707"/>
                    <a:pt x="17131" y="731707"/>
                  </a:cubicBezTo>
                  <a:lnTo>
                    <a:pt x="17131" y="533623"/>
                  </a:lnTo>
                  <a:cubicBezTo>
                    <a:pt x="21415" y="537638"/>
                    <a:pt x="26500" y="541386"/>
                    <a:pt x="32389" y="544598"/>
                  </a:cubicBezTo>
                  <a:lnTo>
                    <a:pt x="607369" y="876523"/>
                  </a:lnTo>
                  <a:cubicBezTo>
                    <a:pt x="627445" y="888033"/>
                    <a:pt x="653945" y="893922"/>
                    <a:pt x="680178" y="893922"/>
                  </a:cubicBezTo>
                  <a:cubicBezTo>
                    <a:pt x="706411" y="893922"/>
                    <a:pt x="732911" y="888033"/>
                    <a:pt x="752988" y="876523"/>
                  </a:cubicBezTo>
                  <a:lnTo>
                    <a:pt x="1324220" y="544598"/>
                  </a:lnTo>
                  <a:cubicBezTo>
                    <a:pt x="1329841" y="541386"/>
                    <a:pt x="1334660" y="537638"/>
                    <a:pt x="1338943" y="533891"/>
                  </a:cubicBezTo>
                  <a:lnTo>
                    <a:pt x="1338943" y="730101"/>
                  </a:lnTo>
                  <a:close/>
                  <a:moveTo>
                    <a:pt x="1338943" y="495612"/>
                  </a:moveTo>
                  <a:cubicBezTo>
                    <a:pt x="1338943" y="495880"/>
                    <a:pt x="1338943" y="495880"/>
                    <a:pt x="1338943" y="496148"/>
                  </a:cubicBezTo>
                  <a:cubicBezTo>
                    <a:pt x="1339478" y="508193"/>
                    <a:pt x="1331180" y="519704"/>
                    <a:pt x="1315387" y="529073"/>
                  </a:cubicBezTo>
                  <a:lnTo>
                    <a:pt x="744155" y="860998"/>
                  </a:lnTo>
                  <a:cubicBezTo>
                    <a:pt x="709623" y="881074"/>
                    <a:pt x="651001" y="881074"/>
                    <a:pt x="616203" y="860998"/>
                  </a:cubicBezTo>
                  <a:lnTo>
                    <a:pt x="41223" y="529073"/>
                  </a:lnTo>
                  <a:cubicBezTo>
                    <a:pt x="25697" y="520239"/>
                    <a:pt x="17399" y="508729"/>
                    <a:pt x="17131" y="497218"/>
                  </a:cubicBezTo>
                  <a:cubicBezTo>
                    <a:pt x="17131" y="497218"/>
                    <a:pt x="17131" y="497218"/>
                    <a:pt x="17131" y="497218"/>
                  </a:cubicBezTo>
                  <a:lnTo>
                    <a:pt x="17131" y="432975"/>
                  </a:lnTo>
                  <a:cubicBezTo>
                    <a:pt x="21415" y="436990"/>
                    <a:pt x="26500" y="440470"/>
                    <a:pt x="32122" y="443682"/>
                  </a:cubicBezTo>
                  <a:lnTo>
                    <a:pt x="608172" y="776143"/>
                  </a:lnTo>
                  <a:cubicBezTo>
                    <a:pt x="628248" y="787653"/>
                    <a:pt x="654481" y="793542"/>
                    <a:pt x="680446" y="793542"/>
                  </a:cubicBezTo>
                  <a:cubicBezTo>
                    <a:pt x="706679" y="793542"/>
                    <a:pt x="732911" y="787653"/>
                    <a:pt x="752720" y="776143"/>
                  </a:cubicBezTo>
                  <a:lnTo>
                    <a:pt x="1324756" y="443682"/>
                  </a:lnTo>
                  <a:cubicBezTo>
                    <a:pt x="1330109" y="440738"/>
                    <a:pt x="1334660" y="437258"/>
                    <a:pt x="1338675" y="433778"/>
                  </a:cubicBezTo>
                  <a:lnTo>
                    <a:pt x="1338675" y="495612"/>
                  </a:lnTo>
                  <a:close/>
                  <a:moveTo>
                    <a:pt x="17399" y="1200953"/>
                  </a:moveTo>
                  <a:cubicBezTo>
                    <a:pt x="21682" y="1204968"/>
                    <a:pt x="26768" y="1208716"/>
                    <a:pt x="32657" y="1211928"/>
                  </a:cubicBezTo>
                  <a:lnTo>
                    <a:pt x="607637" y="1543853"/>
                  </a:lnTo>
                  <a:cubicBezTo>
                    <a:pt x="627713" y="1555363"/>
                    <a:pt x="654213" y="1561252"/>
                    <a:pt x="680446" y="1561252"/>
                  </a:cubicBezTo>
                  <a:cubicBezTo>
                    <a:pt x="706679" y="1561252"/>
                    <a:pt x="733179" y="1555363"/>
                    <a:pt x="753256" y="1543853"/>
                  </a:cubicBezTo>
                  <a:lnTo>
                    <a:pt x="1324488" y="1211928"/>
                  </a:lnTo>
                  <a:cubicBezTo>
                    <a:pt x="1330109" y="1208716"/>
                    <a:pt x="1334928" y="1204968"/>
                    <a:pt x="1339210" y="1201221"/>
                  </a:cubicBezTo>
                  <a:lnTo>
                    <a:pt x="1339210" y="1380032"/>
                  </a:lnTo>
                  <a:cubicBezTo>
                    <a:pt x="1339210" y="1380300"/>
                    <a:pt x="1339210" y="1380300"/>
                    <a:pt x="1339210" y="1380567"/>
                  </a:cubicBezTo>
                  <a:cubicBezTo>
                    <a:pt x="1339746" y="1392613"/>
                    <a:pt x="1331448" y="1404123"/>
                    <a:pt x="1315655" y="1413492"/>
                  </a:cubicBezTo>
                  <a:lnTo>
                    <a:pt x="744422" y="1745417"/>
                  </a:lnTo>
                  <a:cubicBezTo>
                    <a:pt x="709891" y="1765493"/>
                    <a:pt x="651269" y="1765493"/>
                    <a:pt x="616470" y="1745417"/>
                  </a:cubicBezTo>
                  <a:lnTo>
                    <a:pt x="41491" y="1413492"/>
                  </a:lnTo>
                  <a:cubicBezTo>
                    <a:pt x="25965" y="1404659"/>
                    <a:pt x="17667" y="1393148"/>
                    <a:pt x="17399" y="1381638"/>
                  </a:cubicBezTo>
                  <a:cubicBezTo>
                    <a:pt x="17399" y="1381638"/>
                    <a:pt x="17399" y="1381638"/>
                    <a:pt x="17399" y="1381638"/>
                  </a:cubicBezTo>
                  <a:lnTo>
                    <a:pt x="17399" y="1200953"/>
                  </a:lnTo>
                  <a:close/>
                  <a:moveTo>
                    <a:pt x="40687" y="364984"/>
                  </a:moveTo>
                  <a:lnTo>
                    <a:pt x="612723" y="32523"/>
                  </a:lnTo>
                  <a:cubicBezTo>
                    <a:pt x="629854" y="22619"/>
                    <a:pt x="652875" y="17533"/>
                    <a:pt x="676163" y="17533"/>
                  </a:cubicBezTo>
                  <a:cubicBezTo>
                    <a:pt x="699184" y="17533"/>
                    <a:pt x="722472" y="22619"/>
                    <a:pt x="739604" y="32523"/>
                  </a:cubicBezTo>
                  <a:lnTo>
                    <a:pt x="1315387" y="364984"/>
                  </a:lnTo>
                  <a:cubicBezTo>
                    <a:pt x="1329841" y="373282"/>
                    <a:pt x="1337872" y="383721"/>
                    <a:pt x="1338943" y="394696"/>
                  </a:cubicBezTo>
                  <a:cubicBezTo>
                    <a:pt x="1338675" y="395499"/>
                    <a:pt x="1338675" y="396302"/>
                    <a:pt x="1338675" y="397106"/>
                  </a:cubicBezTo>
                  <a:lnTo>
                    <a:pt x="1338675" y="401924"/>
                  </a:lnTo>
                  <a:cubicBezTo>
                    <a:pt x="1336801" y="411828"/>
                    <a:pt x="1328771" y="420929"/>
                    <a:pt x="1315922" y="428692"/>
                  </a:cubicBezTo>
                  <a:lnTo>
                    <a:pt x="743887" y="761152"/>
                  </a:lnTo>
                  <a:cubicBezTo>
                    <a:pt x="709623" y="780961"/>
                    <a:pt x="651537" y="780961"/>
                    <a:pt x="617006" y="761152"/>
                  </a:cubicBezTo>
                  <a:lnTo>
                    <a:pt x="41223" y="428424"/>
                  </a:lnTo>
                  <a:cubicBezTo>
                    <a:pt x="25965" y="419591"/>
                    <a:pt x="17399" y="408348"/>
                    <a:pt x="17399" y="396570"/>
                  </a:cubicBezTo>
                  <a:cubicBezTo>
                    <a:pt x="17399" y="385060"/>
                    <a:pt x="25697" y="373817"/>
                    <a:pt x="40687" y="364984"/>
                  </a:cubicBezTo>
                  <a:close/>
                  <a:moveTo>
                    <a:pt x="1315387" y="1585879"/>
                  </a:moveTo>
                  <a:lnTo>
                    <a:pt x="744155" y="1917804"/>
                  </a:lnTo>
                  <a:cubicBezTo>
                    <a:pt x="709623" y="1937880"/>
                    <a:pt x="651001" y="1937880"/>
                    <a:pt x="616203" y="1917804"/>
                  </a:cubicBezTo>
                  <a:lnTo>
                    <a:pt x="41223" y="1585879"/>
                  </a:lnTo>
                  <a:cubicBezTo>
                    <a:pt x="25697" y="1577046"/>
                    <a:pt x="17399" y="1565535"/>
                    <a:pt x="17131" y="1554025"/>
                  </a:cubicBezTo>
                  <a:cubicBezTo>
                    <a:pt x="17131" y="1554025"/>
                    <a:pt x="17131" y="1554025"/>
                    <a:pt x="17131" y="1554025"/>
                  </a:cubicBezTo>
                  <a:lnTo>
                    <a:pt x="17131" y="1417775"/>
                  </a:lnTo>
                  <a:cubicBezTo>
                    <a:pt x="21415" y="1421790"/>
                    <a:pt x="26500" y="1425538"/>
                    <a:pt x="32389" y="1428750"/>
                  </a:cubicBezTo>
                  <a:lnTo>
                    <a:pt x="607369" y="1760675"/>
                  </a:lnTo>
                  <a:cubicBezTo>
                    <a:pt x="627445" y="1772185"/>
                    <a:pt x="653945" y="1778074"/>
                    <a:pt x="680178" y="1778074"/>
                  </a:cubicBezTo>
                  <a:cubicBezTo>
                    <a:pt x="706411" y="1778074"/>
                    <a:pt x="732911" y="1772185"/>
                    <a:pt x="752988" y="1760675"/>
                  </a:cubicBezTo>
                  <a:lnTo>
                    <a:pt x="1324220" y="1428750"/>
                  </a:lnTo>
                  <a:cubicBezTo>
                    <a:pt x="1329841" y="1425538"/>
                    <a:pt x="1334660" y="1421790"/>
                    <a:pt x="1338943" y="1418043"/>
                  </a:cubicBezTo>
                  <a:lnTo>
                    <a:pt x="1338943" y="1552687"/>
                  </a:lnTo>
                  <a:cubicBezTo>
                    <a:pt x="1338943" y="1552954"/>
                    <a:pt x="1338943" y="1552954"/>
                    <a:pt x="1338943" y="1553222"/>
                  </a:cubicBezTo>
                  <a:cubicBezTo>
                    <a:pt x="1339478" y="1565000"/>
                    <a:pt x="1331180" y="1576778"/>
                    <a:pt x="1315387" y="1585879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351" name="Google Shape;351;p10"/>
          <p:cNvSpPr/>
          <p:nvPr/>
        </p:nvSpPr>
        <p:spPr>
          <a:xfrm>
            <a:off x="1046109" y="2932038"/>
            <a:ext cx="1364907" cy="1578785"/>
          </a:xfrm>
          <a:custGeom>
            <a:rect b="b" l="l" r="r" t="t"/>
            <a:pathLst>
              <a:path extrusionOk="0" h="1578785" w="1364907">
                <a:moveTo>
                  <a:pt x="1363837" y="470852"/>
                </a:moveTo>
                <a:lnTo>
                  <a:pt x="1364105" y="398846"/>
                </a:lnTo>
                <a:cubicBezTo>
                  <a:pt x="1364105" y="398846"/>
                  <a:pt x="1364105" y="398846"/>
                  <a:pt x="1364105" y="398846"/>
                </a:cubicBezTo>
                <a:cubicBezTo>
                  <a:pt x="1364105" y="398846"/>
                  <a:pt x="1364105" y="398846"/>
                  <a:pt x="1364105" y="398846"/>
                </a:cubicBezTo>
                <a:cubicBezTo>
                  <a:pt x="1364105" y="381714"/>
                  <a:pt x="1353398" y="366188"/>
                  <a:pt x="1333589" y="354946"/>
                </a:cubicBezTo>
                <a:lnTo>
                  <a:pt x="746831" y="16061"/>
                </a:lnTo>
                <a:cubicBezTo>
                  <a:pt x="709891" y="-5354"/>
                  <a:pt x="649663" y="-5354"/>
                  <a:pt x="612991" y="16061"/>
                </a:cubicBezTo>
                <a:lnTo>
                  <a:pt x="30248" y="354678"/>
                </a:lnTo>
                <a:cubicBezTo>
                  <a:pt x="11243" y="365653"/>
                  <a:pt x="535" y="381178"/>
                  <a:pt x="268" y="397775"/>
                </a:cubicBezTo>
                <a:cubicBezTo>
                  <a:pt x="268" y="398042"/>
                  <a:pt x="268" y="398042"/>
                  <a:pt x="268" y="398310"/>
                </a:cubicBezTo>
                <a:lnTo>
                  <a:pt x="0" y="470316"/>
                </a:lnTo>
                <a:cubicBezTo>
                  <a:pt x="0" y="483165"/>
                  <a:pt x="6157" y="495479"/>
                  <a:pt x="17667" y="505383"/>
                </a:cubicBezTo>
                <a:cubicBezTo>
                  <a:pt x="6692" y="515019"/>
                  <a:pt x="535" y="526530"/>
                  <a:pt x="268" y="538843"/>
                </a:cubicBezTo>
                <a:cubicBezTo>
                  <a:pt x="268" y="539110"/>
                  <a:pt x="268" y="539646"/>
                  <a:pt x="268" y="539914"/>
                </a:cubicBezTo>
                <a:lnTo>
                  <a:pt x="0" y="612188"/>
                </a:lnTo>
                <a:cubicBezTo>
                  <a:pt x="0" y="625304"/>
                  <a:pt x="6157" y="637350"/>
                  <a:pt x="17667" y="647521"/>
                </a:cubicBezTo>
                <a:cubicBezTo>
                  <a:pt x="6692" y="657158"/>
                  <a:pt x="535" y="668668"/>
                  <a:pt x="268" y="680982"/>
                </a:cubicBezTo>
                <a:cubicBezTo>
                  <a:pt x="268" y="681250"/>
                  <a:pt x="268" y="681785"/>
                  <a:pt x="268" y="682052"/>
                </a:cubicBezTo>
                <a:cubicBezTo>
                  <a:pt x="268" y="682052"/>
                  <a:pt x="268" y="682052"/>
                  <a:pt x="268" y="682052"/>
                </a:cubicBezTo>
                <a:lnTo>
                  <a:pt x="0" y="754326"/>
                </a:lnTo>
                <a:cubicBezTo>
                  <a:pt x="0" y="767443"/>
                  <a:pt x="6157" y="779489"/>
                  <a:pt x="17935" y="789661"/>
                </a:cubicBezTo>
                <a:cubicBezTo>
                  <a:pt x="6960" y="799297"/>
                  <a:pt x="803" y="810807"/>
                  <a:pt x="535" y="823121"/>
                </a:cubicBezTo>
                <a:cubicBezTo>
                  <a:pt x="535" y="823388"/>
                  <a:pt x="535" y="823924"/>
                  <a:pt x="535" y="824191"/>
                </a:cubicBezTo>
                <a:cubicBezTo>
                  <a:pt x="535" y="824191"/>
                  <a:pt x="535" y="824191"/>
                  <a:pt x="535" y="824191"/>
                </a:cubicBezTo>
                <a:lnTo>
                  <a:pt x="0" y="896198"/>
                </a:lnTo>
                <a:cubicBezTo>
                  <a:pt x="0" y="909046"/>
                  <a:pt x="6157" y="921360"/>
                  <a:pt x="17667" y="931264"/>
                </a:cubicBezTo>
                <a:cubicBezTo>
                  <a:pt x="6692" y="940901"/>
                  <a:pt x="803" y="952411"/>
                  <a:pt x="268" y="964724"/>
                </a:cubicBezTo>
                <a:cubicBezTo>
                  <a:pt x="268" y="964992"/>
                  <a:pt x="268" y="965527"/>
                  <a:pt x="268" y="965795"/>
                </a:cubicBezTo>
                <a:cubicBezTo>
                  <a:pt x="268" y="965795"/>
                  <a:pt x="268" y="965795"/>
                  <a:pt x="268" y="965795"/>
                </a:cubicBezTo>
                <a:lnTo>
                  <a:pt x="0" y="1038069"/>
                </a:lnTo>
                <a:cubicBezTo>
                  <a:pt x="0" y="1051185"/>
                  <a:pt x="6157" y="1063231"/>
                  <a:pt x="17667" y="1073403"/>
                </a:cubicBezTo>
                <a:cubicBezTo>
                  <a:pt x="6692" y="1083040"/>
                  <a:pt x="535" y="1094550"/>
                  <a:pt x="268" y="1106863"/>
                </a:cubicBezTo>
                <a:cubicBezTo>
                  <a:pt x="268" y="1107131"/>
                  <a:pt x="268" y="1107666"/>
                  <a:pt x="268" y="1107934"/>
                </a:cubicBezTo>
                <a:lnTo>
                  <a:pt x="0" y="1179940"/>
                </a:lnTo>
                <a:cubicBezTo>
                  <a:pt x="0" y="1197072"/>
                  <a:pt x="10707" y="1212865"/>
                  <a:pt x="30516" y="1224108"/>
                </a:cubicBezTo>
                <a:lnTo>
                  <a:pt x="617274" y="1562725"/>
                </a:lnTo>
                <a:cubicBezTo>
                  <a:pt x="635744" y="1573432"/>
                  <a:pt x="660103" y="1578786"/>
                  <a:pt x="684194" y="1578786"/>
                </a:cubicBezTo>
                <a:cubicBezTo>
                  <a:pt x="708553" y="1578786"/>
                  <a:pt x="732644" y="1573432"/>
                  <a:pt x="751114" y="1562725"/>
                </a:cubicBezTo>
                <a:lnTo>
                  <a:pt x="1333857" y="1224108"/>
                </a:lnTo>
                <a:cubicBezTo>
                  <a:pt x="1353130" y="1212865"/>
                  <a:pt x="1363837" y="1197339"/>
                  <a:pt x="1363837" y="1180476"/>
                </a:cubicBezTo>
                <a:lnTo>
                  <a:pt x="1364105" y="1108469"/>
                </a:lnTo>
                <a:lnTo>
                  <a:pt x="1364105" y="1108469"/>
                </a:lnTo>
                <a:lnTo>
                  <a:pt x="1364105" y="1108469"/>
                </a:lnTo>
                <a:lnTo>
                  <a:pt x="1364105" y="1108469"/>
                </a:lnTo>
                <a:cubicBezTo>
                  <a:pt x="1364105" y="1108469"/>
                  <a:pt x="1364105" y="1108469"/>
                  <a:pt x="1364105" y="1108469"/>
                </a:cubicBezTo>
                <a:cubicBezTo>
                  <a:pt x="1364105" y="1095620"/>
                  <a:pt x="1357948" y="1083307"/>
                  <a:pt x="1346438" y="1073403"/>
                </a:cubicBezTo>
                <a:cubicBezTo>
                  <a:pt x="1357681" y="1063499"/>
                  <a:pt x="1363837" y="1051453"/>
                  <a:pt x="1364105" y="1038604"/>
                </a:cubicBezTo>
                <a:lnTo>
                  <a:pt x="1364373" y="966598"/>
                </a:lnTo>
                <a:cubicBezTo>
                  <a:pt x="1364373" y="953749"/>
                  <a:pt x="1358216" y="941704"/>
                  <a:pt x="1346706" y="931532"/>
                </a:cubicBezTo>
                <a:cubicBezTo>
                  <a:pt x="1357948" y="921627"/>
                  <a:pt x="1364105" y="909582"/>
                  <a:pt x="1364105" y="896733"/>
                </a:cubicBezTo>
                <a:lnTo>
                  <a:pt x="1364373" y="824727"/>
                </a:lnTo>
                <a:cubicBezTo>
                  <a:pt x="1364373" y="824459"/>
                  <a:pt x="1364373" y="824191"/>
                  <a:pt x="1364373" y="823924"/>
                </a:cubicBezTo>
                <a:cubicBezTo>
                  <a:pt x="1364105" y="811343"/>
                  <a:pt x="1357948" y="799565"/>
                  <a:pt x="1346706" y="789661"/>
                </a:cubicBezTo>
                <a:cubicBezTo>
                  <a:pt x="1358216" y="779756"/>
                  <a:pt x="1364373" y="767711"/>
                  <a:pt x="1364373" y="754862"/>
                </a:cubicBezTo>
                <a:lnTo>
                  <a:pt x="1364640" y="682856"/>
                </a:lnTo>
                <a:cubicBezTo>
                  <a:pt x="1364640" y="682588"/>
                  <a:pt x="1364640" y="682320"/>
                  <a:pt x="1364640" y="682052"/>
                </a:cubicBezTo>
                <a:cubicBezTo>
                  <a:pt x="1364373" y="669472"/>
                  <a:pt x="1358216" y="657694"/>
                  <a:pt x="1346973" y="647789"/>
                </a:cubicBezTo>
                <a:cubicBezTo>
                  <a:pt x="1358216" y="637885"/>
                  <a:pt x="1364373" y="625839"/>
                  <a:pt x="1364640" y="612991"/>
                </a:cubicBezTo>
                <a:lnTo>
                  <a:pt x="1364908" y="540984"/>
                </a:lnTo>
                <a:cubicBezTo>
                  <a:pt x="1364908" y="540717"/>
                  <a:pt x="1364908" y="540449"/>
                  <a:pt x="1364908" y="540181"/>
                </a:cubicBezTo>
                <a:cubicBezTo>
                  <a:pt x="1364640" y="527600"/>
                  <a:pt x="1358484" y="515822"/>
                  <a:pt x="1347241" y="505918"/>
                </a:cubicBezTo>
                <a:cubicBezTo>
                  <a:pt x="1357681" y="495746"/>
                  <a:pt x="1363837" y="483701"/>
                  <a:pt x="1363837" y="470852"/>
                </a:cubicBezTo>
                <a:close/>
                <a:moveTo>
                  <a:pt x="39082" y="369936"/>
                </a:moveTo>
                <a:lnTo>
                  <a:pt x="621824" y="31319"/>
                </a:lnTo>
                <a:cubicBezTo>
                  <a:pt x="637617" y="22218"/>
                  <a:pt x="658764" y="17667"/>
                  <a:pt x="679911" y="17667"/>
                </a:cubicBezTo>
                <a:cubicBezTo>
                  <a:pt x="701058" y="17667"/>
                  <a:pt x="722205" y="22218"/>
                  <a:pt x="737998" y="31319"/>
                </a:cubicBezTo>
                <a:lnTo>
                  <a:pt x="1324756" y="369936"/>
                </a:lnTo>
                <a:cubicBezTo>
                  <a:pt x="1338675" y="377966"/>
                  <a:pt x="1346438" y="388138"/>
                  <a:pt x="1346438" y="398578"/>
                </a:cubicBezTo>
                <a:cubicBezTo>
                  <a:pt x="1346438" y="399381"/>
                  <a:pt x="1346438" y="399916"/>
                  <a:pt x="1346170" y="400719"/>
                </a:cubicBezTo>
                <a:cubicBezTo>
                  <a:pt x="1346170" y="401254"/>
                  <a:pt x="1346170" y="402058"/>
                  <a:pt x="1345903" y="402593"/>
                </a:cubicBezTo>
                <a:cubicBezTo>
                  <a:pt x="1345903" y="403128"/>
                  <a:pt x="1345635" y="403931"/>
                  <a:pt x="1345367" y="404467"/>
                </a:cubicBezTo>
                <a:cubicBezTo>
                  <a:pt x="1345100" y="405002"/>
                  <a:pt x="1345100" y="405805"/>
                  <a:pt x="1344832" y="406340"/>
                </a:cubicBezTo>
                <a:cubicBezTo>
                  <a:pt x="1344564" y="406876"/>
                  <a:pt x="1344297" y="407411"/>
                  <a:pt x="1344029" y="407947"/>
                </a:cubicBezTo>
                <a:cubicBezTo>
                  <a:pt x="1343761" y="408750"/>
                  <a:pt x="1343494" y="409285"/>
                  <a:pt x="1342958" y="410088"/>
                </a:cubicBezTo>
                <a:cubicBezTo>
                  <a:pt x="1342690" y="410623"/>
                  <a:pt x="1342423" y="410891"/>
                  <a:pt x="1342155" y="411427"/>
                </a:cubicBezTo>
                <a:cubicBezTo>
                  <a:pt x="1341620" y="412230"/>
                  <a:pt x="1341084" y="413033"/>
                  <a:pt x="1340549" y="413836"/>
                </a:cubicBezTo>
                <a:cubicBezTo>
                  <a:pt x="1340281" y="414371"/>
                  <a:pt x="1339746" y="414639"/>
                  <a:pt x="1339478" y="414907"/>
                </a:cubicBezTo>
                <a:cubicBezTo>
                  <a:pt x="1338943" y="415709"/>
                  <a:pt x="1338140" y="416513"/>
                  <a:pt x="1337605" y="417315"/>
                </a:cubicBezTo>
                <a:cubicBezTo>
                  <a:pt x="1337337" y="417583"/>
                  <a:pt x="1336801" y="418119"/>
                  <a:pt x="1336534" y="418386"/>
                </a:cubicBezTo>
                <a:cubicBezTo>
                  <a:pt x="1335731" y="419189"/>
                  <a:pt x="1334928" y="419992"/>
                  <a:pt x="1334125" y="420795"/>
                </a:cubicBezTo>
                <a:cubicBezTo>
                  <a:pt x="1333589" y="421331"/>
                  <a:pt x="1333054" y="421599"/>
                  <a:pt x="1332519" y="422134"/>
                </a:cubicBezTo>
                <a:cubicBezTo>
                  <a:pt x="1331716" y="422937"/>
                  <a:pt x="1330913" y="423472"/>
                  <a:pt x="1329842" y="424007"/>
                </a:cubicBezTo>
                <a:cubicBezTo>
                  <a:pt x="1328236" y="425078"/>
                  <a:pt x="1326630" y="426149"/>
                  <a:pt x="1325024" y="426952"/>
                </a:cubicBezTo>
                <a:lnTo>
                  <a:pt x="742281" y="765569"/>
                </a:lnTo>
                <a:cubicBezTo>
                  <a:pt x="710962" y="783771"/>
                  <a:pt x="657693" y="783771"/>
                  <a:pt x="626107" y="765569"/>
                </a:cubicBezTo>
                <a:lnTo>
                  <a:pt x="39349" y="427220"/>
                </a:lnTo>
                <a:cubicBezTo>
                  <a:pt x="37475" y="426149"/>
                  <a:pt x="35869" y="425078"/>
                  <a:pt x="34531" y="424007"/>
                </a:cubicBezTo>
                <a:cubicBezTo>
                  <a:pt x="34263" y="423740"/>
                  <a:pt x="33996" y="423740"/>
                  <a:pt x="33996" y="423472"/>
                </a:cubicBezTo>
                <a:cubicBezTo>
                  <a:pt x="32657" y="422669"/>
                  <a:pt x="31319" y="421599"/>
                  <a:pt x="30248" y="420528"/>
                </a:cubicBezTo>
                <a:cubicBezTo>
                  <a:pt x="29445" y="419992"/>
                  <a:pt x="28910" y="419457"/>
                  <a:pt x="28374" y="418922"/>
                </a:cubicBezTo>
                <a:cubicBezTo>
                  <a:pt x="27839" y="418386"/>
                  <a:pt x="27036" y="417851"/>
                  <a:pt x="26500" y="417315"/>
                </a:cubicBezTo>
                <a:cubicBezTo>
                  <a:pt x="25697" y="416513"/>
                  <a:pt x="25162" y="415709"/>
                  <a:pt x="24627" y="415174"/>
                </a:cubicBezTo>
                <a:cubicBezTo>
                  <a:pt x="24359" y="414639"/>
                  <a:pt x="23824" y="414371"/>
                  <a:pt x="23556" y="413836"/>
                </a:cubicBezTo>
                <a:cubicBezTo>
                  <a:pt x="23021" y="413033"/>
                  <a:pt x="22485" y="412230"/>
                  <a:pt x="21950" y="411427"/>
                </a:cubicBezTo>
                <a:cubicBezTo>
                  <a:pt x="21682" y="410891"/>
                  <a:pt x="21415" y="410623"/>
                  <a:pt x="21147" y="410088"/>
                </a:cubicBezTo>
                <a:cubicBezTo>
                  <a:pt x="20879" y="409285"/>
                  <a:pt x="20344" y="408750"/>
                  <a:pt x="20076" y="407947"/>
                </a:cubicBezTo>
                <a:cubicBezTo>
                  <a:pt x="19808" y="407411"/>
                  <a:pt x="19541" y="406876"/>
                  <a:pt x="19273" y="406340"/>
                </a:cubicBezTo>
                <a:cubicBezTo>
                  <a:pt x="19005" y="405538"/>
                  <a:pt x="19005" y="405002"/>
                  <a:pt x="18738" y="404199"/>
                </a:cubicBezTo>
                <a:cubicBezTo>
                  <a:pt x="18470" y="403664"/>
                  <a:pt x="18470" y="402861"/>
                  <a:pt x="18202" y="402325"/>
                </a:cubicBezTo>
                <a:cubicBezTo>
                  <a:pt x="18202" y="401790"/>
                  <a:pt x="18202" y="400987"/>
                  <a:pt x="17935" y="400452"/>
                </a:cubicBezTo>
                <a:cubicBezTo>
                  <a:pt x="17935" y="399648"/>
                  <a:pt x="17667" y="399113"/>
                  <a:pt x="17667" y="398310"/>
                </a:cubicBezTo>
                <a:cubicBezTo>
                  <a:pt x="17935" y="388138"/>
                  <a:pt x="25430" y="377966"/>
                  <a:pt x="39082" y="369936"/>
                </a:cubicBezTo>
                <a:close/>
                <a:moveTo>
                  <a:pt x="17667" y="433376"/>
                </a:moveTo>
                <a:cubicBezTo>
                  <a:pt x="17935" y="433376"/>
                  <a:pt x="17935" y="433376"/>
                  <a:pt x="17667" y="433376"/>
                </a:cubicBezTo>
                <a:cubicBezTo>
                  <a:pt x="19808" y="434983"/>
                  <a:pt x="21682" y="436589"/>
                  <a:pt x="23556" y="438195"/>
                </a:cubicBezTo>
                <a:cubicBezTo>
                  <a:pt x="23556" y="438195"/>
                  <a:pt x="23556" y="438195"/>
                  <a:pt x="23824" y="438195"/>
                </a:cubicBezTo>
                <a:cubicBezTo>
                  <a:pt x="25965" y="439801"/>
                  <a:pt x="28107" y="441139"/>
                  <a:pt x="30516" y="442478"/>
                </a:cubicBezTo>
                <a:cubicBezTo>
                  <a:pt x="30516" y="442478"/>
                  <a:pt x="30516" y="442478"/>
                  <a:pt x="30516" y="442478"/>
                </a:cubicBezTo>
                <a:lnTo>
                  <a:pt x="617274" y="781095"/>
                </a:lnTo>
                <a:cubicBezTo>
                  <a:pt x="621824" y="783771"/>
                  <a:pt x="626910" y="786181"/>
                  <a:pt x="632264" y="788054"/>
                </a:cubicBezTo>
                <a:cubicBezTo>
                  <a:pt x="632531" y="788054"/>
                  <a:pt x="632799" y="788322"/>
                  <a:pt x="633334" y="788322"/>
                </a:cubicBezTo>
                <a:cubicBezTo>
                  <a:pt x="638420" y="790196"/>
                  <a:pt x="643506" y="791802"/>
                  <a:pt x="648860" y="792873"/>
                </a:cubicBezTo>
                <a:cubicBezTo>
                  <a:pt x="650734" y="793408"/>
                  <a:pt x="652608" y="793676"/>
                  <a:pt x="654214" y="793943"/>
                </a:cubicBezTo>
                <a:cubicBezTo>
                  <a:pt x="655284" y="794211"/>
                  <a:pt x="656355" y="794479"/>
                  <a:pt x="657426" y="794479"/>
                </a:cubicBezTo>
                <a:cubicBezTo>
                  <a:pt x="659567" y="794746"/>
                  <a:pt x="661976" y="795282"/>
                  <a:pt x="664386" y="795549"/>
                </a:cubicBezTo>
                <a:cubicBezTo>
                  <a:pt x="665189" y="795549"/>
                  <a:pt x="665724" y="795817"/>
                  <a:pt x="666527" y="795817"/>
                </a:cubicBezTo>
                <a:cubicBezTo>
                  <a:pt x="669204" y="796085"/>
                  <a:pt x="671613" y="796353"/>
                  <a:pt x="674290" y="796353"/>
                </a:cubicBezTo>
                <a:cubicBezTo>
                  <a:pt x="674557" y="796353"/>
                  <a:pt x="675093" y="796353"/>
                  <a:pt x="675360" y="796353"/>
                </a:cubicBezTo>
                <a:cubicBezTo>
                  <a:pt x="702664" y="797959"/>
                  <a:pt x="730503" y="792605"/>
                  <a:pt x="751382" y="780559"/>
                </a:cubicBezTo>
                <a:lnTo>
                  <a:pt x="1334125" y="441942"/>
                </a:lnTo>
                <a:cubicBezTo>
                  <a:pt x="1336534" y="440604"/>
                  <a:pt x="1338675" y="439265"/>
                  <a:pt x="1340817" y="437659"/>
                </a:cubicBezTo>
                <a:cubicBezTo>
                  <a:pt x="1341620" y="437124"/>
                  <a:pt x="1342155" y="436589"/>
                  <a:pt x="1342958" y="436053"/>
                </a:cubicBezTo>
                <a:cubicBezTo>
                  <a:pt x="1344029" y="435250"/>
                  <a:pt x="1345367" y="434179"/>
                  <a:pt x="1346438" y="433376"/>
                </a:cubicBezTo>
                <a:lnTo>
                  <a:pt x="1346438" y="470584"/>
                </a:lnTo>
                <a:cubicBezTo>
                  <a:pt x="1346438" y="481024"/>
                  <a:pt x="1338943" y="490928"/>
                  <a:pt x="1325291" y="498958"/>
                </a:cubicBezTo>
                <a:lnTo>
                  <a:pt x="742549" y="837575"/>
                </a:lnTo>
                <a:cubicBezTo>
                  <a:pt x="711230" y="855778"/>
                  <a:pt x="657961" y="855778"/>
                  <a:pt x="626375" y="837575"/>
                </a:cubicBezTo>
                <a:lnTo>
                  <a:pt x="39349" y="499226"/>
                </a:lnTo>
                <a:cubicBezTo>
                  <a:pt x="25430" y="491196"/>
                  <a:pt x="17667" y="481024"/>
                  <a:pt x="17667" y="470316"/>
                </a:cubicBezTo>
                <a:lnTo>
                  <a:pt x="17667" y="433376"/>
                </a:lnTo>
                <a:close/>
                <a:moveTo>
                  <a:pt x="1346170" y="542858"/>
                </a:moveTo>
                <a:cubicBezTo>
                  <a:pt x="1346170" y="543394"/>
                  <a:pt x="1346170" y="544196"/>
                  <a:pt x="1345903" y="544732"/>
                </a:cubicBezTo>
                <a:cubicBezTo>
                  <a:pt x="1345903" y="545267"/>
                  <a:pt x="1345635" y="546070"/>
                  <a:pt x="1345367" y="546606"/>
                </a:cubicBezTo>
                <a:cubicBezTo>
                  <a:pt x="1345100" y="547141"/>
                  <a:pt x="1345100" y="547944"/>
                  <a:pt x="1344832" y="548479"/>
                </a:cubicBezTo>
                <a:cubicBezTo>
                  <a:pt x="1344564" y="549015"/>
                  <a:pt x="1344297" y="549550"/>
                  <a:pt x="1344029" y="550086"/>
                </a:cubicBezTo>
                <a:cubicBezTo>
                  <a:pt x="1343761" y="550621"/>
                  <a:pt x="1343494" y="551424"/>
                  <a:pt x="1343226" y="551959"/>
                </a:cubicBezTo>
                <a:cubicBezTo>
                  <a:pt x="1342958" y="552495"/>
                  <a:pt x="1342423" y="553030"/>
                  <a:pt x="1342155" y="553565"/>
                </a:cubicBezTo>
                <a:cubicBezTo>
                  <a:pt x="1341620" y="554369"/>
                  <a:pt x="1341352" y="554904"/>
                  <a:pt x="1340817" y="555707"/>
                </a:cubicBezTo>
                <a:cubicBezTo>
                  <a:pt x="1340549" y="556242"/>
                  <a:pt x="1340014" y="556778"/>
                  <a:pt x="1339746" y="557045"/>
                </a:cubicBezTo>
                <a:cubicBezTo>
                  <a:pt x="1339211" y="557848"/>
                  <a:pt x="1338675" y="558384"/>
                  <a:pt x="1337872" y="559187"/>
                </a:cubicBezTo>
                <a:cubicBezTo>
                  <a:pt x="1337337" y="559722"/>
                  <a:pt x="1336801" y="559990"/>
                  <a:pt x="1336534" y="560525"/>
                </a:cubicBezTo>
                <a:cubicBezTo>
                  <a:pt x="1335731" y="561328"/>
                  <a:pt x="1335195" y="561863"/>
                  <a:pt x="1334392" y="562399"/>
                </a:cubicBezTo>
                <a:cubicBezTo>
                  <a:pt x="1333857" y="562934"/>
                  <a:pt x="1333054" y="563470"/>
                  <a:pt x="1332251" y="564005"/>
                </a:cubicBezTo>
                <a:cubicBezTo>
                  <a:pt x="1331448" y="564540"/>
                  <a:pt x="1330913" y="565076"/>
                  <a:pt x="1330109" y="565611"/>
                </a:cubicBezTo>
                <a:cubicBezTo>
                  <a:pt x="1328503" y="566682"/>
                  <a:pt x="1326897" y="567753"/>
                  <a:pt x="1325291" y="568555"/>
                </a:cubicBezTo>
                <a:lnTo>
                  <a:pt x="742549" y="907173"/>
                </a:lnTo>
                <a:cubicBezTo>
                  <a:pt x="713104" y="924304"/>
                  <a:pt x="664386" y="925375"/>
                  <a:pt x="632531" y="910385"/>
                </a:cubicBezTo>
                <a:cubicBezTo>
                  <a:pt x="630390" y="909314"/>
                  <a:pt x="628249" y="908243"/>
                  <a:pt x="626375" y="907173"/>
                </a:cubicBezTo>
                <a:lnTo>
                  <a:pt x="39349" y="569091"/>
                </a:lnTo>
                <a:cubicBezTo>
                  <a:pt x="37743" y="568020"/>
                  <a:pt x="35869" y="566949"/>
                  <a:pt x="34531" y="565879"/>
                </a:cubicBezTo>
                <a:cubicBezTo>
                  <a:pt x="33728" y="565343"/>
                  <a:pt x="33193" y="564808"/>
                  <a:pt x="32657" y="564540"/>
                </a:cubicBezTo>
                <a:cubicBezTo>
                  <a:pt x="31854" y="564005"/>
                  <a:pt x="31051" y="563470"/>
                  <a:pt x="30248" y="562667"/>
                </a:cubicBezTo>
                <a:cubicBezTo>
                  <a:pt x="29445" y="562131"/>
                  <a:pt x="28642" y="561328"/>
                  <a:pt x="28107" y="560525"/>
                </a:cubicBezTo>
                <a:cubicBezTo>
                  <a:pt x="27571" y="559990"/>
                  <a:pt x="27036" y="559722"/>
                  <a:pt x="26500" y="559187"/>
                </a:cubicBezTo>
                <a:cubicBezTo>
                  <a:pt x="25697" y="558384"/>
                  <a:pt x="25162" y="557581"/>
                  <a:pt x="24627" y="557045"/>
                </a:cubicBezTo>
                <a:cubicBezTo>
                  <a:pt x="24359" y="556510"/>
                  <a:pt x="23824" y="556242"/>
                  <a:pt x="23556" y="555707"/>
                </a:cubicBezTo>
                <a:cubicBezTo>
                  <a:pt x="23021" y="554904"/>
                  <a:pt x="22485" y="554101"/>
                  <a:pt x="22218" y="553565"/>
                </a:cubicBezTo>
                <a:cubicBezTo>
                  <a:pt x="21950" y="553030"/>
                  <a:pt x="21415" y="552495"/>
                  <a:pt x="21147" y="552227"/>
                </a:cubicBezTo>
                <a:cubicBezTo>
                  <a:pt x="20879" y="551424"/>
                  <a:pt x="20344" y="550889"/>
                  <a:pt x="20076" y="550086"/>
                </a:cubicBezTo>
                <a:cubicBezTo>
                  <a:pt x="19808" y="549550"/>
                  <a:pt x="19541" y="549015"/>
                  <a:pt x="19273" y="548479"/>
                </a:cubicBezTo>
                <a:cubicBezTo>
                  <a:pt x="19005" y="547944"/>
                  <a:pt x="19005" y="547141"/>
                  <a:pt x="18738" y="546338"/>
                </a:cubicBezTo>
                <a:cubicBezTo>
                  <a:pt x="18470" y="545803"/>
                  <a:pt x="18470" y="545000"/>
                  <a:pt x="18202" y="544464"/>
                </a:cubicBezTo>
                <a:cubicBezTo>
                  <a:pt x="18202" y="543929"/>
                  <a:pt x="17935" y="543126"/>
                  <a:pt x="17935" y="542590"/>
                </a:cubicBezTo>
                <a:cubicBezTo>
                  <a:pt x="17935" y="541787"/>
                  <a:pt x="17667" y="541252"/>
                  <a:pt x="17667" y="540449"/>
                </a:cubicBezTo>
                <a:cubicBezTo>
                  <a:pt x="17667" y="531883"/>
                  <a:pt x="22753" y="523318"/>
                  <a:pt x="32657" y="516090"/>
                </a:cubicBezTo>
                <a:lnTo>
                  <a:pt x="616738" y="853369"/>
                </a:lnTo>
                <a:cubicBezTo>
                  <a:pt x="635208" y="864076"/>
                  <a:pt x="659567" y="869430"/>
                  <a:pt x="683659" y="869430"/>
                </a:cubicBezTo>
                <a:cubicBezTo>
                  <a:pt x="708018" y="869430"/>
                  <a:pt x="732109" y="864076"/>
                  <a:pt x="750579" y="853369"/>
                </a:cubicBezTo>
                <a:lnTo>
                  <a:pt x="1330645" y="516090"/>
                </a:lnTo>
                <a:cubicBezTo>
                  <a:pt x="1340549" y="523318"/>
                  <a:pt x="1345903" y="532151"/>
                  <a:pt x="1345903" y="540717"/>
                </a:cubicBezTo>
                <a:cubicBezTo>
                  <a:pt x="1346170" y="541520"/>
                  <a:pt x="1346170" y="542055"/>
                  <a:pt x="1346170" y="542858"/>
                </a:cubicBezTo>
                <a:close/>
                <a:moveTo>
                  <a:pt x="17667" y="575247"/>
                </a:moveTo>
                <a:cubicBezTo>
                  <a:pt x="19541" y="576854"/>
                  <a:pt x="21415" y="578192"/>
                  <a:pt x="23288" y="579798"/>
                </a:cubicBezTo>
                <a:cubicBezTo>
                  <a:pt x="23288" y="579798"/>
                  <a:pt x="23556" y="580066"/>
                  <a:pt x="23556" y="580066"/>
                </a:cubicBezTo>
                <a:cubicBezTo>
                  <a:pt x="25697" y="581672"/>
                  <a:pt x="28107" y="583010"/>
                  <a:pt x="30516" y="584349"/>
                </a:cubicBezTo>
                <a:lnTo>
                  <a:pt x="617274" y="922966"/>
                </a:lnTo>
                <a:cubicBezTo>
                  <a:pt x="654214" y="944380"/>
                  <a:pt x="714442" y="944380"/>
                  <a:pt x="751114" y="922966"/>
                </a:cubicBezTo>
                <a:lnTo>
                  <a:pt x="1333857" y="584349"/>
                </a:lnTo>
                <a:cubicBezTo>
                  <a:pt x="1336266" y="583010"/>
                  <a:pt x="1338408" y="581672"/>
                  <a:pt x="1340549" y="580066"/>
                </a:cubicBezTo>
                <a:cubicBezTo>
                  <a:pt x="1341084" y="579531"/>
                  <a:pt x="1341620" y="579263"/>
                  <a:pt x="1342423" y="578727"/>
                </a:cubicBezTo>
                <a:cubicBezTo>
                  <a:pt x="1343761" y="577657"/>
                  <a:pt x="1345100" y="576854"/>
                  <a:pt x="1346170" y="575783"/>
                </a:cubicBezTo>
                <a:lnTo>
                  <a:pt x="1346170" y="612991"/>
                </a:lnTo>
                <a:cubicBezTo>
                  <a:pt x="1346170" y="623430"/>
                  <a:pt x="1338675" y="633335"/>
                  <a:pt x="1325024" y="641365"/>
                </a:cubicBezTo>
                <a:lnTo>
                  <a:pt x="742281" y="979982"/>
                </a:lnTo>
                <a:cubicBezTo>
                  <a:pt x="710962" y="998184"/>
                  <a:pt x="657693" y="998184"/>
                  <a:pt x="626107" y="979982"/>
                </a:cubicBezTo>
                <a:lnTo>
                  <a:pt x="39349" y="641097"/>
                </a:lnTo>
                <a:cubicBezTo>
                  <a:pt x="25430" y="633067"/>
                  <a:pt x="17667" y="622895"/>
                  <a:pt x="17667" y="612188"/>
                </a:cubicBezTo>
                <a:lnTo>
                  <a:pt x="17667" y="575247"/>
                </a:lnTo>
                <a:close/>
                <a:moveTo>
                  <a:pt x="1346170" y="684729"/>
                </a:moveTo>
                <a:cubicBezTo>
                  <a:pt x="1346170" y="685265"/>
                  <a:pt x="1346170" y="686068"/>
                  <a:pt x="1345903" y="686603"/>
                </a:cubicBezTo>
                <a:cubicBezTo>
                  <a:pt x="1345903" y="687138"/>
                  <a:pt x="1345635" y="687942"/>
                  <a:pt x="1345367" y="688477"/>
                </a:cubicBezTo>
                <a:cubicBezTo>
                  <a:pt x="1345100" y="689012"/>
                  <a:pt x="1345100" y="689815"/>
                  <a:pt x="1344832" y="690351"/>
                </a:cubicBezTo>
                <a:cubicBezTo>
                  <a:pt x="1344564" y="690886"/>
                  <a:pt x="1344297" y="691421"/>
                  <a:pt x="1344029" y="691957"/>
                </a:cubicBezTo>
                <a:cubicBezTo>
                  <a:pt x="1343761" y="692760"/>
                  <a:pt x="1343494" y="693295"/>
                  <a:pt x="1342958" y="694098"/>
                </a:cubicBezTo>
                <a:cubicBezTo>
                  <a:pt x="1342690" y="694634"/>
                  <a:pt x="1342423" y="695169"/>
                  <a:pt x="1341887" y="695437"/>
                </a:cubicBezTo>
                <a:cubicBezTo>
                  <a:pt x="1341352" y="696240"/>
                  <a:pt x="1341084" y="697043"/>
                  <a:pt x="1340549" y="697578"/>
                </a:cubicBezTo>
                <a:cubicBezTo>
                  <a:pt x="1340281" y="698113"/>
                  <a:pt x="1339746" y="698381"/>
                  <a:pt x="1339478" y="698917"/>
                </a:cubicBezTo>
                <a:cubicBezTo>
                  <a:pt x="1338943" y="699719"/>
                  <a:pt x="1338140" y="700523"/>
                  <a:pt x="1337605" y="701058"/>
                </a:cubicBezTo>
                <a:cubicBezTo>
                  <a:pt x="1337069" y="701593"/>
                  <a:pt x="1336801" y="701861"/>
                  <a:pt x="1336266" y="702396"/>
                </a:cubicBezTo>
                <a:cubicBezTo>
                  <a:pt x="1335463" y="703199"/>
                  <a:pt x="1334928" y="703735"/>
                  <a:pt x="1334125" y="704538"/>
                </a:cubicBezTo>
                <a:cubicBezTo>
                  <a:pt x="1333589" y="705073"/>
                  <a:pt x="1332786" y="705609"/>
                  <a:pt x="1331983" y="706144"/>
                </a:cubicBezTo>
                <a:cubicBezTo>
                  <a:pt x="1331180" y="706679"/>
                  <a:pt x="1330645" y="707215"/>
                  <a:pt x="1329842" y="707750"/>
                </a:cubicBezTo>
                <a:cubicBezTo>
                  <a:pt x="1328236" y="708821"/>
                  <a:pt x="1326630" y="709891"/>
                  <a:pt x="1325024" y="710695"/>
                </a:cubicBezTo>
                <a:lnTo>
                  <a:pt x="742281" y="1049312"/>
                </a:lnTo>
                <a:cubicBezTo>
                  <a:pt x="740407" y="1050382"/>
                  <a:pt x="738266" y="1051453"/>
                  <a:pt x="736124" y="1052524"/>
                </a:cubicBezTo>
                <a:cubicBezTo>
                  <a:pt x="721402" y="1059483"/>
                  <a:pt x="702664" y="1062963"/>
                  <a:pt x="684194" y="1062963"/>
                </a:cubicBezTo>
                <a:cubicBezTo>
                  <a:pt x="663047" y="1062963"/>
                  <a:pt x="641900" y="1058413"/>
                  <a:pt x="626107" y="1049312"/>
                </a:cubicBezTo>
                <a:lnTo>
                  <a:pt x="499494" y="976234"/>
                </a:lnTo>
                <a:lnTo>
                  <a:pt x="499761" y="926981"/>
                </a:lnTo>
                <a:lnTo>
                  <a:pt x="617006" y="994705"/>
                </a:lnTo>
                <a:cubicBezTo>
                  <a:pt x="635476" y="1005412"/>
                  <a:pt x="659835" y="1010765"/>
                  <a:pt x="683926" y="1010765"/>
                </a:cubicBezTo>
                <a:cubicBezTo>
                  <a:pt x="708285" y="1010765"/>
                  <a:pt x="732377" y="1005412"/>
                  <a:pt x="750847" y="994705"/>
                </a:cubicBezTo>
                <a:lnTo>
                  <a:pt x="1330913" y="657694"/>
                </a:lnTo>
                <a:cubicBezTo>
                  <a:pt x="1340817" y="664921"/>
                  <a:pt x="1346170" y="673754"/>
                  <a:pt x="1346170" y="682320"/>
                </a:cubicBezTo>
                <a:cubicBezTo>
                  <a:pt x="1346170" y="683391"/>
                  <a:pt x="1346170" y="684194"/>
                  <a:pt x="1346170" y="684729"/>
                </a:cubicBezTo>
                <a:close/>
                <a:moveTo>
                  <a:pt x="1331180" y="800100"/>
                </a:moveTo>
                <a:cubicBezTo>
                  <a:pt x="1341084" y="807328"/>
                  <a:pt x="1346438" y="816161"/>
                  <a:pt x="1346438" y="824994"/>
                </a:cubicBezTo>
                <a:cubicBezTo>
                  <a:pt x="1346438" y="825798"/>
                  <a:pt x="1346438" y="826333"/>
                  <a:pt x="1346170" y="827136"/>
                </a:cubicBezTo>
                <a:cubicBezTo>
                  <a:pt x="1346170" y="827671"/>
                  <a:pt x="1346170" y="828474"/>
                  <a:pt x="1345903" y="829010"/>
                </a:cubicBezTo>
                <a:cubicBezTo>
                  <a:pt x="1345903" y="829545"/>
                  <a:pt x="1345635" y="830348"/>
                  <a:pt x="1345367" y="830883"/>
                </a:cubicBezTo>
                <a:cubicBezTo>
                  <a:pt x="1345100" y="831419"/>
                  <a:pt x="1345100" y="832222"/>
                  <a:pt x="1344832" y="832757"/>
                </a:cubicBezTo>
                <a:cubicBezTo>
                  <a:pt x="1344564" y="833293"/>
                  <a:pt x="1344297" y="833828"/>
                  <a:pt x="1344029" y="834631"/>
                </a:cubicBezTo>
                <a:cubicBezTo>
                  <a:pt x="1343761" y="835166"/>
                  <a:pt x="1343494" y="835969"/>
                  <a:pt x="1343226" y="836505"/>
                </a:cubicBezTo>
                <a:cubicBezTo>
                  <a:pt x="1342958" y="837040"/>
                  <a:pt x="1342423" y="837575"/>
                  <a:pt x="1342155" y="838111"/>
                </a:cubicBezTo>
                <a:cubicBezTo>
                  <a:pt x="1341620" y="838914"/>
                  <a:pt x="1341352" y="839449"/>
                  <a:pt x="1340817" y="840252"/>
                </a:cubicBezTo>
                <a:cubicBezTo>
                  <a:pt x="1340549" y="840788"/>
                  <a:pt x="1340014" y="841323"/>
                  <a:pt x="1339478" y="841591"/>
                </a:cubicBezTo>
                <a:cubicBezTo>
                  <a:pt x="1338943" y="842394"/>
                  <a:pt x="1338408" y="842929"/>
                  <a:pt x="1337605" y="843732"/>
                </a:cubicBezTo>
                <a:cubicBezTo>
                  <a:pt x="1337069" y="844267"/>
                  <a:pt x="1336534" y="844803"/>
                  <a:pt x="1335998" y="845071"/>
                </a:cubicBezTo>
                <a:cubicBezTo>
                  <a:pt x="1335195" y="845606"/>
                  <a:pt x="1334660" y="846409"/>
                  <a:pt x="1333857" y="846944"/>
                </a:cubicBezTo>
                <a:cubicBezTo>
                  <a:pt x="1333054" y="847480"/>
                  <a:pt x="1332251" y="848283"/>
                  <a:pt x="1331448" y="848818"/>
                </a:cubicBezTo>
                <a:cubicBezTo>
                  <a:pt x="1330913" y="849353"/>
                  <a:pt x="1330377" y="849621"/>
                  <a:pt x="1329842" y="850157"/>
                </a:cubicBezTo>
                <a:cubicBezTo>
                  <a:pt x="1328236" y="851227"/>
                  <a:pt x="1326630" y="852298"/>
                  <a:pt x="1325024" y="853101"/>
                </a:cubicBezTo>
                <a:lnTo>
                  <a:pt x="742281" y="1191718"/>
                </a:lnTo>
                <a:cubicBezTo>
                  <a:pt x="726488" y="1200819"/>
                  <a:pt x="705341" y="1205370"/>
                  <a:pt x="684194" y="1205370"/>
                </a:cubicBezTo>
                <a:cubicBezTo>
                  <a:pt x="663047" y="1205370"/>
                  <a:pt x="641900" y="1200819"/>
                  <a:pt x="626107" y="1191718"/>
                </a:cubicBezTo>
                <a:lnTo>
                  <a:pt x="499226" y="1118373"/>
                </a:lnTo>
                <a:lnTo>
                  <a:pt x="499494" y="1069120"/>
                </a:lnTo>
                <a:lnTo>
                  <a:pt x="617274" y="1137111"/>
                </a:lnTo>
                <a:cubicBezTo>
                  <a:pt x="635744" y="1147818"/>
                  <a:pt x="660103" y="1153172"/>
                  <a:pt x="684194" y="1153172"/>
                </a:cubicBezTo>
                <a:cubicBezTo>
                  <a:pt x="708553" y="1153172"/>
                  <a:pt x="732644" y="1147818"/>
                  <a:pt x="751114" y="1137111"/>
                </a:cubicBezTo>
                <a:lnTo>
                  <a:pt x="1331180" y="800100"/>
                </a:lnTo>
                <a:close/>
                <a:moveTo>
                  <a:pt x="1346170" y="859793"/>
                </a:moveTo>
                <a:lnTo>
                  <a:pt x="1346170" y="897001"/>
                </a:lnTo>
                <a:cubicBezTo>
                  <a:pt x="1346170" y="907440"/>
                  <a:pt x="1338675" y="917345"/>
                  <a:pt x="1325024" y="925375"/>
                </a:cubicBezTo>
                <a:lnTo>
                  <a:pt x="742281" y="1263992"/>
                </a:lnTo>
                <a:cubicBezTo>
                  <a:pt x="710962" y="1282195"/>
                  <a:pt x="657693" y="1282195"/>
                  <a:pt x="626107" y="1263992"/>
                </a:cubicBezTo>
                <a:lnTo>
                  <a:pt x="491196" y="1186097"/>
                </a:lnTo>
                <a:cubicBezTo>
                  <a:pt x="496014" y="1172445"/>
                  <a:pt x="498691" y="1156384"/>
                  <a:pt x="499226" y="1138985"/>
                </a:cubicBezTo>
                <a:lnTo>
                  <a:pt x="617541" y="1207244"/>
                </a:lnTo>
                <a:cubicBezTo>
                  <a:pt x="654481" y="1228658"/>
                  <a:pt x="714710" y="1228658"/>
                  <a:pt x="751382" y="1207244"/>
                </a:cubicBezTo>
                <a:lnTo>
                  <a:pt x="1334125" y="868627"/>
                </a:lnTo>
                <a:cubicBezTo>
                  <a:pt x="1334125" y="868627"/>
                  <a:pt x="1334392" y="868359"/>
                  <a:pt x="1334392" y="868359"/>
                </a:cubicBezTo>
                <a:cubicBezTo>
                  <a:pt x="1336534" y="867020"/>
                  <a:pt x="1338675" y="865682"/>
                  <a:pt x="1340549" y="864343"/>
                </a:cubicBezTo>
                <a:cubicBezTo>
                  <a:pt x="1341084" y="863808"/>
                  <a:pt x="1341887" y="863273"/>
                  <a:pt x="1342423" y="863005"/>
                </a:cubicBezTo>
                <a:cubicBezTo>
                  <a:pt x="1343761" y="861667"/>
                  <a:pt x="1345100" y="860596"/>
                  <a:pt x="1346170" y="859793"/>
                </a:cubicBezTo>
                <a:close/>
                <a:moveTo>
                  <a:pt x="1337872" y="1126939"/>
                </a:moveTo>
                <a:cubicBezTo>
                  <a:pt x="1334660" y="1130419"/>
                  <a:pt x="1330377" y="1133631"/>
                  <a:pt x="1325291" y="1136576"/>
                </a:cubicBezTo>
                <a:lnTo>
                  <a:pt x="742549" y="1475193"/>
                </a:lnTo>
                <a:cubicBezTo>
                  <a:pt x="713104" y="1492325"/>
                  <a:pt x="664386" y="1493395"/>
                  <a:pt x="632531" y="1478405"/>
                </a:cubicBezTo>
                <a:cubicBezTo>
                  <a:pt x="630390" y="1477334"/>
                  <a:pt x="628249" y="1476264"/>
                  <a:pt x="626375" y="1475193"/>
                </a:cubicBezTo>
                <a:lnTo>
                  <a:pt x="39349" y="1136843"/>
                </a:lnTo>
                <a:cubicBezTo>
                  <a:pt x="37743" y="1135773"/>
                  <a:pt x="35869" y="1134702"/>
                  <a:pt x="34531" y="1133631"/>
                </a:cubicBezTo>
                <a:cubicBezTo>
                  <a:pt x="33996" y="1133096"/>
                  <a:pt x="33193" y="1132561"/>
                  <a:pt x="32657" y="1132293"/>
                </a:cubicBezTo>
                <a:cubicBezTo>
                  <a:pt x="31854" y="1131757"/>
                  <a:pt x="31051" y="1130955"/>
                  <a:pt x="30248" y="1130419"/>
                </a:cubicBezTo>
                <a:cubicBezTo>
                  <a:pt x="29445" y="1129884"/>
                  <a:pt x="28910" y="1129081"/>
                  <a:pt x="28107" y="1128545"/>
                </a:cubicBezTo>
                <a:cubicBezTo>
                  <a:pt x="27571" y="1128010"/>
                  <a:pt x="27036" y="1127475"/>
                  <a:pt x="26500" y="1126939"/>
                </a:cubicBezTo>
                <a:cubicBezTo>
                  <a:pt x="25697" y="1126136"/>
                  <a:pt x="25162" y="1125601"/>
                  <a:pt x="24627" y="1124798"/>
                </a:cubicBezTo>
                <a:cubicBezTo>
                  <a:pt x="24359" y="1124263"/>
                  <a:pt x="23824" y="1123995"/>
                  <a:pt x="23556" y="1123459"/>
                </a:cubicBezTo>
                <a:cubicBezTo>
                  <a:pt x="23021" y="1122656"/>
                  <a:pt x="22485" y="1122121"/>
                  <a:pt x="22218" y="1121318"/>
                </a:cubicBezTo>
                <a:cubicBezTo>
                  <a:pt x="21950" y="1120783"/>
                  <a:pt x="21415" y="1120247"/>
                  <a:pt x="21147" y="1119712"/>
                </a:cubicBezTo>
                <a:cubicBezTo>
                  <a:pt x="20879" y="1118909"/>
                  <a:pt x="20344" y="1118373"/>
                  <a:pt x="20076" y="1117570"/>
                </a:cubicBezTo>
                <a:cubicBezTo>
                  <a:pt x="19808" y="1117035"/>
                  <a:pt x="19541" y="1116500"/>
                  <a:pt x="19273" y="1115964"/>
                </a:cubicBezTo>
                <a:cubicBezTo>
                  <a:pt x="19005" y="1115429"/>
                  <a:pt x="19005" y="1114626"/>
                  <a:pt x="18738" y="1113823"/>
                </a:cubicBezTo>
                <a:cubicBezTo>
                  <a:pt x="18470" y="1113287"/>
                  <a:pt x="18470" y="1112484"/>
                  <a:pt x="18202" y="1111949"/>
                </a:cubicBezTo>
                <a:cubicBezTo>
                  <a:pt x="18202" y="1111414"/>
                  <a:pt x="17935" y="1110611"/>
                  <a:pt x="17935" y="1110075"/>
                </a:cubicBezTo>
                <a:cubicBezTo>
                  <a:pt x="17935" y="1109272"/>
                  <a:pt x="17667" y="1108737"/>
                  <a:pt x="17667" y="1107934"/>
                </a:cubicBezTo>
                <a:cubicBezTo>
                  <a:pt x="17667" y="1099368"/>
                  <a:pt x="22753" y="1090802"/>
                  <a:pt x="32657" y="1083307"/>
                </a:cubicBezTo>
                <a:lnTo>
                  <a:pt x="234221" y="1199749"/>
                </a:lnTo>
                <a:lnTo>
                  <a:pt x="272767" y="1259442"/>
                </a:lnTo>
                <a:cubicBezTo>
                  <a:pt x="278924" y="1269078"/>
                  <a:pt x="286955" y="1276841"/>
                  <a:pt x="295253" y="1281659"/>
                </a:cubicBezTo>
                <a:cubicBezTo>
                  <a:pt x="301409" y="1285139"/>
                  <a:pt x="307566" y="1287013"/>
                  <a:pt x="313455" y="1287013"/>
                </a:cubicBezTo>
                <a:cubicBezTo>
                  <a:pt x="316667" y="1287013"/>
                  <a:pt x="319879" y="1286477"/>
                  <a:pt x="323092" y="1285139"/>
                </a:cubicBezTo>
                <a:lnTo>
                  <a:pt x="357890" y="1270952"/>
                </a:lnTo>
                <a:lnTo>
                  <a:pt x="616738" y="1420318"/>
                </a:lnTo>
                <a:cubicBezTo>
                  <a:pt x="635208" y="1431025"/>
                  <a:pt x="659567" y="1436379"/>
                  <a:pt x="683659" y="1436379"/>
                </a:cubicBezTo>
                <a:cubicBezTo>
                  <a:pt x="708018" y="1436379"/>
                  <a:pt x="732109" y="1431025"/>
                  <a:pt x="750579" y="1420318"/>
                </a:cubicBezTo>
                <a:lnTo>
                  <a:pt x="1330645" y="1083307"/>
                </a:lnTo>
                <a:cubicBezTo>
                  <a:pt x="1340549" y="1090534"/>
                  <a:pt x="1345903" y="1099100"/>
                  <a:pt x="1345903" y="1107934"/>
                </a:cubicBezTo>
                <a:cubicBezTo>
                  <a:pt x="1346170" y="1114894"/>
                  <a:pt x="1343226" y="1121318"/>
                  <a:pt x="1337872" y="1126939"/>
                </a:cubicBezTo>
                <a:close/>
                <a:moveTo>
                  <a:pt x="34531" y="991760"/>
                </a:moveTo>
                <a:cubicBezTo>
                  <a:pt x="33728" y="991225"/>
                  <a:pt x="32925" y="990689"/>
                  <a:pt x="32389" y="990154"/>
                </a:cubicBezTo>
                <a:cubicBezTo>
                  <a:pt x="31586" y="989619"/>
                  <a:pt x="31051" y="989083"/>
                  <a:pt x="30248" y="988548"/>
                </a:cubicBezTo>
                <a:cubicBezTo>
                  <a:pt x="29445" y="987745"/>
                  <a:pt x="28642" y="987209"/>
                  <a:pt x="27839" y="986407"/>
                </a:cubicBezTo>
                <a:cubicBezTo>
                  <a:pt x="27304" y="985871"/>
                  <a:pt x="27036" y="985603"/>
                  <a:pt x="26500" y="985068"/>
                </a:cubicBezTo>
                <a:cubicBezTo>
                  <a:pt x="25697" y="984265"/>
                  <a:pt x="25162" y="983462"/>
                  <a:pt x="24627" y="982659"/>
                </a:cubicBezTo>
                <a:cubicBezTo>
                  <a:pt x="24359" y="982123"/>
                  <a:pt x="23824" y="981856"/>
                  <a:pt x="23556" y="981321"/>
                </a:cubicBezTo>
                <a:cubicBezTo>
                  <a:pt x="23021" y="980517"/>
                  <a:pt x="22485" y="979714"/>
                  <a:pt x="21950" y="978911"/>
                </a:cubicBezTo>
                <a:cubicBezTo>
                  <a:pt x="21682" y="978376"/>
                  <a:pt x="21415" y="978108"/>
                  <a:pt x="21147" y="977573"/>
                </a:cubicBezTo>
                <a:cubicBezTo>
                  <a:pt x="20611" y="976770"/>
                  <a:pt x="20344" y="976234"/>
                  <a:pt x="20076" y="975431"/>
                </a:cubicBezTo>
                <a:cubicBezTo>
                  <a:pt x="19808" y="974896"/>
                  <a:pt x="19541" y="974361"/>
                  <a:pt x="19273" y="973825"/>
                </a:cubicBezTo>
                <a:cubicBezTo>
                  <a:pt x="19005" y="973022"/>
                  <a:pt x="18738" y="972487"/>
                  <a:pt x="18738" y="971684"/>
                </a:cubicBezTo>
                <a:cubicBezTo>
                  <a:pt x="18470" y="971148"/>
                  <a:pt x="18470" y="970613"/>
                  <a:pt x="18202" y="969810"/>
                </a:cubicBezTo>
                <a:cubicBezTo>
                  <a:pt x="18202" y="969275"/>
                  <a:pt x="17935" y="968472"/>
                  <a:pt x="17935" y="967936"/>
                </a:cubicBezTo>
                <a:cubicBezTo>
                  <a:pt x="17935" y="967401"/>
                  <a:pt x="17667" y="966598"/>
                  <a:pt x="17667" y="966062"/>
                </a:cubicBezTo>
                <a:cubicBezTo>
                  <a:pt x="17667" y="957497"/>
                  <a:pt x="22753" y="948931"/>
                  <a:pt x="32657" y="941704"/>
                </a:cubicBezTo>
                <a:lnTo>
                  <a:pt x="140533" y="1004073"/>
                </a:lnTo>
                <a:cubicBezTo>
                  <a:pt x="142407" y="1022544"/>
                  <a:pt x="146422" y="1041549"/>
                  <a:pt x="152311" y="1060019"/>
                </a:cubicBezTo>
                <a:lnTo>
                  <a:pt x="39082" y="994705"/>
                </a:lnTo>
                <a:cubicBezTo>
                  <a:pt x="37743" y="993901"/>
                  <a:pt x="36137" y="992831"/>
                  <a:pt x="34531" y="991760"/>
                </a:cubicBezTo>
                <a:close/>
                <a:moveTo>
                  <a:pt x="139997" y="861667"/>
                </a:moveTo>
                <a:lnTo>
                  <a:pt x="139730" y="910920"/>
                </a:lnTo>
                <a:lnTo>
                  <a:pt x="39349" y="853101"/>
                </a:lnTo>
                <a:cubicBezTo>
                  <a:pt x="37743" y="852030"/>
                  <a:pt x="35869" y="850959"/>
                  <a:pt x="34531" y="849889"/>
                </a:cubicBezTo>
                <a:cubicBezTo>
                  <a:pt x="33728" y="849353"/>
                  <a:pt x="32925" y="848818"/>
                  <a:pt x="32389" y="848283"/>
                </a:cubicBezTo>
                <a:cubicBezTo>
                  <a:pt x="31586" y="847747"/>
                  <a:pt x="31051" y="847212"/>
                  <a:pt x="30248" y="846677"/>
                </a:cubicBezTo>
                <a:cubicBezTo>
                  <a:pt x="29445" y="845874"/>
                  <a:pt x="28642" y="845338"/>
                  <a:pt x="27839" y="844535"/>
                </a:cubicBezTo>
                <a:cubicBezTo>
                  <a:pt x="27304" y="844000"/>
                  <a:pt x="26768" y="843732"/>
                  <a:pt x="26500" y="843197"/>
                </a:cubicBezTo>
                <a:cubicBezTo>
                  <a:pt x="25697" y="842394"/>
                  <a:pt x="25162" y="841591"/>
                  <a:pt x="24627" y="841055"/>
                </a:cubicBezTo>
                <a:cubicBezTo>
                  <a:pt x="24359" y="840520"/>
                  <a:pt x="23824" y="840252"/>
                  <a:pt x="23556" y="839717"/>
                </a:cubicBezTo>
                <a:cubicBezTo>
                  <a:pt x="23021" y="838914"/>
                  <a:pt x="22485" y="838111"/>
                  <a:pt x="21950" y="837575"/>
                </a:cubicBezTo>
                <a:cubicBezTo>
                  <a:pt x="21682" y="837040"/>
                  <a:pt x="21415" y="836505"/>
                  <a:pt x="21147" y="836237"/>
                </a:cubicBezTo>
                <a:cubicBezTo>
                  <a:pt x="20879" y="835434"/>
                  <a:pt x="20344" y="834899"/>
                  <a:pt x="20076" y="834096"/>
                </a:cubicBezTo>
                <a:cubicBezTo>
                  <a:pt x="19808" y="833560"/>
                  <a:pt x="19541" y="833025"/>
                  <a:pt x="19273" y="832490"/>
                </a:cubicBezTo>
                <a:cubicBezTo>
                  <a:pt x="19005" y="831954"/>
                  <a:pt x="19005" y="831151"/>
                  <a:pt x="18738" y="830348"/>
                </a:cubicBezTo>
                <a:cubicBezTo>
                  <a:pt x="18470" y="829813"/>
                  <a:pt x="18470" y="829010"/>
                  <a:pt x="18202" y="828474"/>
                </a:cubicBezTo>
                <a:cubicBezTo>
                  <a:pt x="18202" y="827939"/>
                  <a:pt x="17935" y="827136"/>
                  <a:pt x="17935" y="826600"/>
                </a:cubicBezTo>
                <a:cubicBezTo>
                  <a:pt x="17935" y="825798"/>
                  <a:pt x="17667" y="825262"/>
                  <a:pt x="17667" y="824459"/>
                </a:cubicBezTo>
                <a:cubicBezTo>
                  <a:pt x="17667" y="815626"/>
                  <a:pt x="23021" y="807060"/>
                  <a:pt x="32657" y="799832"/>
                </a:cubicBezTo>
                <a:lnTo>
                  <a:pt x="139997" y="861667"/>
                </a:lnTo>
                <a:close/>
                <a:moveTo>
                  <a:pt x="34531" y="707750"/>
                </a:moveTo>
                <a:cubicBezTo>
                  <a:pt x="33728" y="707215"/>
                  <a:pt x="32925" y="706679"/>
                  <a:pt x="32389" y="706144"/>
                </a:cubicBezTo>
                <a:cubicBezTo>
                  <a:pt x="31586" y="705609"/>
                  <a:pt x="31051" y="705073"/>
                  <a:pt x="30248" y="704538"/>
                </a:cubicBezTo>
                <a:cubicBezTo>
                  <a:pt x="29445" y="703735"/>
                  <a:pt x="28642" y="703199"/>
                  <a:pt x="27839" y="702396"/>
                </a:cubicBezTo>
                <a:cubicBezTo>
                  <a:pt x="27304" y="701861"/>
                  <a:pt x="26768" y="701593"/>
                  <a:pt x="26500" y="701058"/>
                </a:cubicBezTo>
                <a:cubicBezTo>
                  <a:pt x="25697" y="700255"/>
                  <a:pt x="25162" y="699452"/>
                  <a:pt x="24627" y="698917"/>
                </a:cubicBezTo>
                <a:cubicBezTo>
                  <a:pt x="24359" y="698381"/>
                  <a:pt x="23824" y="698113"/>
                  <a:pt x="23556" y="697578"/>
                </a:cubicBezTo>
                <a:cubicBezTo>
                  <a:pt x="23021" y="696775"/>
                  <a:pt x="22485" y="695972"/>
                  <a:pt x="21950" y="695437"/>
                </a:cubicBezTo>
                <a:cubicBezTo>
                  <a:pt x="21682" y="694901"/>
                  <a:pt x="21415" y="694366"/>
                  <a:pt x="21147" y="694098"/>
                </a:cubicBezTo>
                <a:cubicBezTo>
                  <a:pt x="20879" y="693295"/>
                  <a:pt x="20344" y="692760"/>
                  <a:pt x="20076" y="691957"/>
                </a:cubicBezTo>
                <a:cubicBezTo>
                  <a:pt x="19808" y="691421"/>
                  <a:pt x="19541" y="690886"/>
                  <a:pt x="19273" y="690351"/>
                </a:cubicBezTo>
                <a:cubicBezTo>
                  <a:pt x="19005" y="689815"/>
                  <a:pt x="19005" y="689012"/>
                  <a:pt x="18738" y="688209"/>
                </a:cubicBezTo>
                <a:cubicBezTo>
                  <a:pt x="18470" y="687674"/>
                  <a:pt x="18470" y="686871"/>
                  <a:pt x="18202" y="686335"/>
                </a:cubicBezTo>
                <a:cubicBezTo>
                  <a:pt x="18202" y="685800"/>
                  <a:pt x="17935" y="684997"/>
                  <a:pt x="17935" y="684462"/>
                </a:cubicBezTo>
                <a:cubicBezTo>
                  <a:pt x="17935" y="683658"/>
                  <a:pt x="17667" y="683123"/>
                  <a:pt x="17667" y="682320"/>
                </a:cubicBezTo>
                <a:cubicBezTo>
                  <a:pt x="17667" y="673754"/>
                  <a:pt x="22753" y="665189"/>
                  <a:pt x="32657" y="657694"/>
                </a:cubicBezTo>
                <a:lnTo>
                  <a:pt x="168104" y="735856"/>
                </a:lnTo>
                <a:lnTo>
                  <a:pt x="146154" y="748705"/>
                </a:lnTo>
                <a:cubicBezTo>
                  <a:pt x="146154" y="748705"/>
                  <a:pt x="146154" y="748705"/>
                  <a:pt x="146154" y="748705"/>
                </a:cubicBezTo>
                <a:cubicBezTo>
                  <a:pt x="146154" y="748705"/>
                  <a:pt x="146154" y="748705"/>
                  <a:pt x="146154" y="748705"/>
                </a:cubicBezTo>
                <a:lnTo>
                  <a:pt x="146154" y="748705"/>
                </a:lnTo>
                <a:cubicBezTo>
                  <a:pt x="146154" y="748705"/>
                  <a:pt x="146154" y="748705"/>
                  <a:pt x="146154" y="748705"/>
                </a:cubicBezTo>
                <a:cubicBezTo>
                  <a:pt x="145619" y="748973"/>
                  <a:pt x="144816" y="749508"/>
                  <a:pt x="144548" y="750044"/>
                </a:cubicBezTo>
                <a:cubicBezTo>
                  <a:pt x="141871" y="752453"/>
                  <a:pt x="140265" y="755932"/>
                  <a:pt x="140265" y="759948"/>
                </a:cubicBezTo>
                <a:lnTo>
                  <a:pt x="140265" y="769049"/>
                </a:lnTo>
                <a:lnTo>
                  <a:pt x="39349" y="710962"/>
                </a:lnTo>
                <a:cubicBezTo>
                  <a:pt x="37743" y="709891"/>
                  <a:pt x="36137" y="708821"/>
                  <a:pt x="34531" y="707750"/>
                </a:cubicBezTo>
                <a:close/>
                <a:moveTo>
                  <a:pt x="167301" y="757003"/>
                </a:moveTo>
                <a:lnTo>
                  <a:pt x="182826" y="747902"/>
                </a:lnTo>
                <a:lnTo>
                  <a:pt x="254565" y="827939"/>
                </a:lnTo>
                <a:cubicBezTo>
                  <a:pt x="258313" y="831954"/>
                  <a:pt x="262328" y="835434"/>
                  <a:pt x="266611" y="837843"/>
                </a:cubicBezTo>
                <a:cubicBezTo>
                  <a:pt x="267146" y="838111"/>
                  <a:pt x="267682" y="838379"/>
                  <a:pt x="267949" y="838646"/>
                </a:cubicBezTo>
                <a:lnTo>
                  <a:pt x="251085" y="842661"/>
                </a:lnTo>
                <a:cubicBezTo>
                  <a:pt x="249747" y="842929"/>
                  <a:pt x="248141" y="842661"/>
                  <a:pt x="246267" y="841859"/>
                </a:cubicBezTo>
                <a:cubicBezTo>
                  <a:pt x="245732" y="841591"/>
                  <a:pt x="244929" y="841323"/>
                  <a:pt x="244393" y="840788"/>
                </a:cubicBezTo>
                <a:cubicBezTo>
                  <a:pt x="241716" y="839182"/>
                  <a:pt x="239307" y="837040"/>
                  <a:pt x="236630" y="834363"/>
                </a:cubicBezTo>
                <a:lnTo>
                  <a:pt x="167301" y="757003"/>
                </a:lnTo>
                <a:close/>
                <a:moveTo>
                  <a:pt x="282404" y="824727"/>
                </a:moveTo>
                <a:cubicBezTo>
                  <a:pt x="280798" y="824994"/>
                  <a:pt x="278121" y="824459"/>
                  <a:pt x="275444" y="822853"/>
                </a:cubicBezTo>
                <a:cubicBezTo>
                  <a:pt x="272767" y="821247"/>
                  <a:pt x="270358" y="819106"/>
                  <a:pt x="267682" y="816429"/>
                </a:cubicBezTo>
                <a:lnTo>
                  <a:pt x="225388" y="769317"/>
                </a:lnTo>
                <a:lnTo>
                  <a:pt x="310243" y="818302"/>
                </a:lnTo>
                <a:lnTo>
                  <a:pt x="282404" y="824727"/>
                </a:lnTo>
                <a:close/>
                <a:moveTo>
                  <a:pt x="157397" y="981856"/>
                </a:moveTo>
                <a:lnTo>
                  <a:pt x="157664" y="926178"/>
                </a:lnTo>
                <a:lnTo>
                  <a:pt x="157932" y="856313"/>
                </a:lnTo>
                <a:lnTo>
                  <a:pt x="158200" y="784307"/>
                </a:lnTo>
                <a:lnTo>
                  <a:pt x="158200" y="773064"/>
                </a:lnTo>
                <a:lnTo>
                  <a:pt x="223782" y="846409"/>
                </a:lnTo>
                <a:cubicBezTo>
                  <a:pt x="227529" y="850424"/>
                  <a:pt x="231545" y="853904"/>
                  <a:pt x="235827" y="856313"/>
                </a:cubicBezTo>
                <a:cubicBezTo>
                  <a:pt x="239307" y="858187"/>
                  <a:pt x="242519" y="859525"/>
                  <a:pt x="245999" y="860328"/>
                </a:cubicBezTo>
                <a:cubicBezTo>
                  <a:pt x="247605" y="860596"/>
                  <a:pt x="249211" y="860864"/>
                  <a:pt x="250818" y="860864"/>
                </a:cubicBezTo>
                <a:cubicBezTo>
                  <a:pt x="252424" y="860864"/>
                  <a:pt x="254030" y="860596"/>
                  <a:pt x="255636" y="860328"/>
                </a:cubicBezTo>
                <a:lnTo>
                  <a:pt x="301142" y="849889"/>
                </a:lnTo>
                <a:lnTo>
                  <a:pt x="347451" y="914935"/>
                </a:lnTo>
                <a:cubicBezTo>
                  <a:pt x="352001" y="921627"/>
                  <a:pt x="357623" y="926713"/>
                  <a:pt x="363779" y="930193"/>
                </a:cubicBezTo>
                <a:cubicBezTo>
                  <a:pt x="368330" y="932870"/>
                  <a:pt x="372880" y="934209"/>
                  <a:pt x="377431" y="934476"/>
                </a:cubicBezTo>
                <a:lnTo>
                  <a:pt x="450240" y="937688"/>
                </a:lnTo>
                <a:cubicBezTo>
                  <a:pt x="450776" y="938224"/>
                  <a:pt x="451043" y="939027"/>
                  <a:pt x="451043" y="939562"/>
                </a:cubicBezTo>
                <a:lnTo>
                  <a:pt x="450508" y="1153172"/>
                </a:lnTo>
                <a:cubicBezTo>
                  <a:pt x="450508" y="1155314"/>
                  <a:pt x="450508" y="1157187"/>
                  <a:pt x="450508" y="1159329"/>
                </a:cubicBezTo>
                <a:cubicBezTo>
                  <a:pt x="450240" y="1163879"/>
                  <a:pt x="449973" y="1168162"/>
                  <a:pt x="449437" y="1172177"/>
                </a:cubicBezTo>
                <a:cubicBezTo>
                  <a:pt x="446760" y="1194930"/>
                  <a:pt x="439265" y="1213133"/>
                  <a:pt x="428023" y="1224108"/>
                </a:cubicBezTo>
                <a:cubicBezTo>
                  <a:pt x="428023" y="1224108"/>
                  <a:pt x="427755" y="1224375"/>
                  <a:pt x="427755" y="1224375"/>
                </a:cubicBezTo>
                <a:lnTo>
                  <a:pt x="317203" y="1269613"/>
                </a:lnTo>
                <a:cubicBezTo>
                  <a:pt x="314258" y="1270684"/>
                  <a:pt x="309975" y="1269881"/>
                  <a:pt x="305157" y="1267204"/>
                </a:cubicBezTo>
                <a:cubicBezTo>
                  <a:pt x="299268" y="1263725"/>
                  <a:pt x="293379" y="1257835"/>
                  <a:pt x="288561" y="1250608"/>
                </a:cubicBezTo>
                <a:lnTo>
                  <a:pt x="184433" y="1089464"/>
                </a:lnTo>
                <a:cubicBezTo>
                  <a:pt x="183094" y="1087590"/>
                  <a:pt x="182291" y="1085716"/>
                  <a:pt x="181488" y="1084110"/>
                </a:cubicBezTo>
                <a:cubicBezTo>
                  <a:pt x="165695" y="1050918"/>
                  <a:pt x="157129" y="1014781"/>
                  <a:pt x="157397" y="981856"/>
                </a:cubicBezTo>
                <a:close/>
                <a:moveTo>
                  <a:pt x="1325024" y="1066979"/>
                </a:moveTo>
                <a:lnTo>
                  <a:pt x="742281" y="1405596"/>
                </a:lnTo>
                <a:cubicBezTo>
                  <a:pt x="710962" y="1423798"/>
                  <a:pt x="657693" y="1423798"/>
                  <a:pt x="626107" y="1405596"/>
                </a:cubicBezTo>
                <a:lnTo>
                  <a:pt x="379037" y="1262921"/>
                </a:lnTo>
                <a:lnTo>
                  <a:pt x="431503" y="1241507"/>
                </a:lnTo>
                <a:lnTo>
                  <a:pt x="617541" y="1348847"/>
                </a:lnTo>
                <a:cubicBezTo>
                  <a:pt x="654481" y="1370262"/>
                  <a:pt x="714710" y="1370262"/>
                  <a:pt x="751382" y="1348847"/>
                </a:cubicBezTo>
                <a:lnTo>
                  <a:pt x="1334125" y="1010230"/>
                </a:lnTo>
                <a:cubicBezTo>
                  <a:pt x="1338675" y="1007553"/>
                  <a:pt x="1342690" y="1004609"/>
                  <a:pt x="1346438" y="1001664"/>
                </a:cubicBezTo>
                <a:lnTo>
                  <a:pt x="1346438" y="1038872"/>
                </a:lnTo>
                <a:cubicBezTo>
                  <a:pt x="1346170" y="1049044"/>
                  <a:pt x="1338675" y="1058948"/>
                  <a:pt x="1325024" y="1066979"/>
                </a:cubicBezTo>
                <a:close/>
                <a:moveTo>
                  <a:pt x="460145" y="1203496"/>
                </a:moveTo>
                <a:cubicBezTo>
                  <a:pt x="460412" y="1202425"/>
                  <a:pt x="460948" y="1201355"/>
                  <a:pt x="461215" y="1200284"/>
                </a:cubicBezTo>
                <a:cubicBezTo>
                  <a:pt x="461483" y="1199481"/>
                  <a:pt x="461751" y="1198678"/>
                  <a:pt x="462018" y="1197875"/>
                </a:cubicBezTo>
                <a:cubicBezTo>
                  <a:pt x="462286" y="1196804"/>
                  <a:pt x="462554" y="1195733"/>
                  <a:pt x="462821" y="1194663"/>
                </a:cubicBezTo>
                <a:cubicBezTo>
                  <a:pt x="463089" y="1193860"/>
                  <a:pt x="463357" y="1193057"/>
                  <a:pt x="463357" y="1191986"/>
                </a:cubicBezTo>
                <a:cubicBezTo>
                  <a:pt x="463624" y="1190915"/>
                  <a:pt x="463892" y="1189844"/>
                  <a:pt x="464160" y="1188506"/>
                </a:cubicBezTo>
                <a:cubicBezTo>
                  <a:pt x="464427" y="1187703"/>
                  <a:pt x="464427" y="1186632"/>
                  <a:pt x="464695" y="1185829"/>
                </a:cubicBezTo>
                <a:cubicBezTo>
                  <a:pt x="464963" y="1184758"/>
                  <a:pt x="465230" y="1183420"/>
                  <a:pt x="465230" y="1182349"/>
                </a:cubicBezTo>
                <a:cubicBezTo>
                  <a:pt x="465498" y="1181546"/>
                  <a:pt x="465498" y="1180476"/>
                  <a:pt x="465766" y="1179672"/>
                </a:cubicBezTo>
                <a:cubicBezTo>
                  <a:pt x="466034" y="1178334"/>
                  <a:pt x="466034" y="1177263"/>
                  <a:pt x="466301" y="1175925"/>
                </a:cubicBezTo>
                <a:cubicBezTo>
                  <a:pt x="466301" y="1175122"/>
                  <a:pt x="466569" y="1174051"/>
                  <a:pt x="466569" y="1173248"/>
                </a:cubicBezTo>
                <a:cubicBezTo>
                  <a:pt x="466837" y="1171910"/>
                  <a:pt x="466837" y="1170571"/>
                  <a:pt x="466837" y="1169233"/>
                </a:cubicBezTo>
                <a:cubicBezTo>
                  <a:pt x="466837" y="1168430"/>
                  <a:pt x="467104" y="1167627"/>
                  <a:pt x="467104" y="1166556"/>
                </a:cubicBezTo>
                <a:cubicBezTo>
                  <a:pt x="467104" y="1164950"/>
                  <a:pt x="467372" y="1163344"/>
                  <a:pt x="467372" y="1161738"/>
                </a:cubicBezTo>
                <a:cubicBezTo>
                  <a:pt x="467372" y="1160935"/>
                  <a:pt x="467372" y="1160400"/>
                  <a:pt x="467372" y="1159596"/>
                </a:cubicBezTo>
                <a:cubicBezTo>
                  <a:pt x="467372" y="1157187"/>
                  <a:pt x="467640" y="1155046"/>
                  <a:pt x="467640" y="1152637"/>
                </a:cubicBezTo>
                <a:lnTo>
                  <a:pt x="468175" y="939027"/>
                </a:lnTo>
                <a:lnTo>
                  <a:pt x="468175" y="939027"/>
                </a:lnTo>
                <a:lnTo>
                  <a:pt x="468175" y="939027"/>
                </a:lnTo>
                <a:cubicBezTo>
                  <a:pt x="468175" y="938759"/>
                  <a:pt x="468175" y="938759"/>
                  <a:pt x="468175" y="938491"/>
                </a:cubicBezTo>
                <a:cubicBezTo>
                  <a:pt x="467907" y="931799"/>
                  <a:pt x="463892" y="924840"/>
                  <a:pt x="458003" y="921627"/>
                </a:cubicBezTo>
                <a:cubicBezTo>
                  <a:pt x="458003" y="921627"/>
                  <a:pt x="458003" y="921627"/>
                  <a:pt x="458003" y="921627"/>
                </a:cubicBezTo>
                <a:cubicBezTo>
                  <a:pt x="458003" y="921627"/>
                  <a:pt x="458003" y="921627"/>
                  <a:pt x="458003" y="921627"/>
                </a:cubicBezTo>
                <a:cubicBezTo>
                  <a:pt x="457468" y="921360"/>
                  <a:pt x="456932" y="921092"/>
                  <a:pt x="456397" y="920825"/>
                </a:cubicBezTo>
                <a:cubicBezTo>
                  <a:pt x="455862" y="920557"/>
                  <a:pt x="455594" y="920289"/>
                  <a:pt x="455059" y="920289"/>
                </a:cubicBezTo>
                <a:cubicBezTo>
                  <a:pt x="453988" y="920021"/>
                  <a:pt x="452917" y="919754"/>
                  <a:pt x="451846" y="919754"/>
                </a:cubicBezTo>
                <a:lnTo>
                  <a:pt x="377699" y="916274"/>
                </a:lnTo>
                <a:cubicBezTo>
                  <a:pt x="376093" y="916274"/>
                  <a:pt x="374219" y="915471"/>
                  <a:pt x="372077" y="914400"/>
                </a:cubicBezTo>
                <a:cubicBezTo>
                  <a:pt x="368330" y="912259"/>
                  <a:pt x="364582" y="908511"/>
                  <a:pt x="361370" y="904228"/>
                </a:cubicBezTo>
                <a:lnTo>
                  <a:pt x="314793" y="838914"/>
                </a:lnTo>
                <a:cubicBezTo>
                  <a:pt x="313990" y="837843"/>
                  <a:pt x="313187" y="836772"/>
                  <a:pt x="312117" y="835969"/>
                </a:cubicBezTo>
                <a:lnTo>
                  <a:pt x="331657" y="831419"/>
                </a:lnTo>
                <a:lnTo>
                  <a:pt x="377966" y="896465"/>
                </a:lnTo>
                <a:cubicBezTo>
                  <a:pt x="382517" y="903157"/>
                  <a:pt x="388138" y="908243"/>
                  <a:pt x="394295" y="911723"/>
                </a:cubicBezTo>
                <a:cubicBezTo>
                  <a:pt x="398845" y="914400"/>
                  <a:pt x="403396" y="915739"/>
                  <a:pt x="407947" y="916006"/>
                </a:cubicBezTo>
                <a:lnTo>
                  <a:pt x="480756" y="919218"/>
                </a:lnTo>
                <a:cubicBezTo>
                  <a:pt x="481291" y="919754"/>
                  <a:pt x="481559" y="920557"/>
                  <a:pt x="481559" y="921092"/>
                </a:cubicBezTo>
                <a:lnTo>
                  <a:pt x="481291" y="981588"/>
                </a:lnTo>
                <a:lnTo>
                  <a:pt x="481024" y="1053595"/>
                </a:lnTo>
                <a:lnTo>
                  <a:pt x="480756" y="1123192"/>
                </a:lnTo>
                <a:lnTo>
                  <a:pt x="480756" y="1134434"/>
                </a:lnTo>
                <a:cubicBezTo>
                  <a:pt x="480756" y="1154243"/>
                  <a:pt x="477544" y="1172177"/>
                  <a:pt x="471387" y="1185829"/>
                </a:cubicBezTo>
                <a:cubicBezTo>
                  <a:pt x="468175" y="1193324"/>
                  <a:pt x="463892" y="1199481"/>
                  <a:pt x="459074" y="1204567"/>
                </a:cubicBezTo>
                <a:cubicBezTo>
                  <a:pt x="459877" y="1204567"/>
                  <a:pt x="459877" y="1204031"/>
                  <a:pt x="460145" y="1203496"/>
                </a:cubicBezTo>
                <a:close/>
                <a:moveTo>
                  <a:pt x="367527" y="851227"/>
                </a:moveTo>
                <a:lnTo>
                  <a:pt x="452917" y="900480"/>
                </a:lnTo>
                <a:lnTo>
                  <a:pt x="408750" y="898339"/>
                </a:lnTo>
                <a:cubicBezTo>
                  <a:pt x="407144" y="898339"/>
                  <a:pt x="405270" y="897536"/>
                  <a:pt x="403128" y="896465"/>
                </a:cubicBezTo>
                <a:cubicBezTo>
                  <a:pt x="399381" y="894324"/>
                  <a:pt x="395633" y="890576"/>
                  <a:pt x="392421" y="886294"/>
                </a:cubicBezTo>
                <a:lnTo>
                  <a:pt x="367527" y="851227"/>
                </a:lnTo>
                <a:close/>
                <a:moveTo>
                  <a:pt x="17667" y="717119"/>
                </a:moveTo>
                <a:cubicBezTo>
                  <a:pt x="21415" y="720331"/>
                  <a:pt x="25697" y="723543"/>
                  <a:pt x="30516" y="726220"/>
                </a:cubicBezTo>
                <a:lnTo>
                  <a:pt x="139997" y="789393"/>
                </a:lnTo>
                <a:lnTo>
                  <a:pt x="139730" y="841055"/>
                </a:lnTo>
                <a:lnTo>
                  <a:pt x="38814" y="782969"/>
                </a:lnTo>
                <a:cubicBezTo>
                  <a:pt x="24894" y="774938"/>
                  <a:pt x="17132" y="764766"/>
                  <a:pt x="17132" y="754059"/>
                </a:cubicBezTo>
                <a:lnTo>
                  <a:pt x="17667" y="717119"/>
                </a:lnTo>
                <a:close/>
                <a:moveTo>
                  <a:pt x="17667" y="859258"/>
                </a:moveTo>
                <a:cubicBezTo>
                  <a:pt x="21415" y="862470"/>
                  <a:pt x="25697" y="865682"/>
                  <a:pt x="30516" y="868359"/>
                </a:cubicBezTo>
                <a:lnTo>
                  <a:pt x="139730" y="931264"/>
                </a:lnTo>
                <a:lnTo>
                  <a:pt x="139462" y="981856"/>
                </a:lnTo>
                <a:cubicBezTo>
                  <a:pt x="139462" y="982123"/>
                  <a:pt x="139462" y="982659"/>
                  <a:pt x="139462" y="982927"/>
                </a:cubicBezTo>
                <a:lnTo>
                  <a:pt x="39082" y="924840"/>
                </a:lnTo>
                <a:cubicBezTo>
                  <a:pt x="25162" y="916809"/>
                  <a:pt x="17399" y="906637"/>
                  <a:pt x="17399" y="895930"/>
                </a:cubicBezTo>
                <a:lnTo>
                  <a:pt x="17667" y="859258"/>
                </a:lnTo>
                <a:close/>
                <a:moveTo>
                  <a:pt x="17667" y="1001129"/>
                </a:moveTo>
                <a:cubicBezTo>
                  <a:pt x="19541" y="1002735"/>
                  <a:pt x="21415" y="1004341"/>
                  <a:pt x="23556" y="1005679"/>
                </a:cubicBezTo>
                <a:cubicBezTo>
                  <a:pt x="23556" y="1005679"/>
                  <a:pt x="23556" y="1005679"/>
                  <a:pt x="23556" y="1005679"/>
                </a:cubicBezTo>
                <a:cubicBezTo>
                  <a:pt x="25697" y="1007285"/>
                  <a:pt x="28107" y="1008624"/>
                  <a:pt x="30516" y="1009962"/>
                </a:cubicBezTo>
                <a:lnTo>
                  <a:pt x="162750" y="1086252"/>
                </a:lnTo>
                <a:cubicBezTo>
                  <a:pt x="163553" y="1087858"/>
                  <a:pt x="164089" y="1089464"/>
                  <a:pt x="164892" y="1091070"/>
                </a:cubicBezTo>
                <a:cubicBezTo>
                  <a:pt x="165963" y="1093479"/>
                  <a:pt x="167301" y="1095888"/>
                  <a:pt x="169175" y="1098565"/>
                </a:cubicBezTo>
                <a:lnTo>
                  <a:pt x="213610" y="1167359"/>
                </a:lnTo>
                <a:lnTo>
                  <a:pt x="39349" y="1066711"/>
                </a:lnTo>
                <a:cubicBezTo>
                  <a:pt x="25430" y="1058681"/>
                  <a:pt x="17667" y="1048508"/>
                  <a:pt x="17667" y="1037801"/>
                </a:cubicBezTo>
                <a:lnTo>
                  <a:pt x="17667" y="1001129"/>
                </a:lnTo>
                <a:close/>
                <a:moveTo>
                  <a:pt x="1346170" y="1180476"/>
                </a:moveTo>
                <a:cubicBezTo>
                  <a:pt x="1346170" y="1190915"/>
                  <a:pt x="1338675" y="1200819"/>
                  <a:pt x="1325024" y="1208850"/>
                </a:cubicBezTo>
                <a:lnTo>
                  <a:pt x="742281" y="1547467"/>
                </a:lnTo>
                <a:cubicBezTo>
                  <a:pt x="710962" y="1565669"/>
                  <a:pt x="657693" y="1565669"/>
                  <a:pt x="626107" y="1547467"/>
                </a:cubicBezTo>
                <a:lnTo>
                  <a:pt x="39349" y="1208850"/>
                </a:lnTo>
                <a:cubicBezTo>
                  <a:pt x="25430" y="1200819"/>
                  <a:pt x="17667" y="1190647"/>
                  <a:pt x="17667" y="1179940"/>
                </a:cubicBezTo>
                <a:lnTo>
                  <a:pt x="17667" y="1143000"/>
                </a:lnTo>
                <a:cubicBezTo>
                  <a:pt x="21415" y="1146212"/>
                  <a:pt x="25697" y="1149424"/>
                  <a:pt x="30516" y="1152101"/>
                </a:cubicBezTo>
                <a:lnTo>
                  <a:pt x="617274" y="1490718"/>
                </a:lnTo>
                <a:cubicBezTo>
                  <a:pt x="654214" y="1512133"/>
                  <a:pt x="714442" y="1512133"/>
                  <a:pt x="751114" y="1490718"/>
                </a:cubicBezTo>
                <a:lnTo>
                  <a:pt x="1333857" y="1152101"/>
                </a:lnTo>
                <a:cubicBezTo>
                  <a:pt x="1336266" y="1150763"/>
                  <a:pt x="1338408" y="1149424"/>
                  <a:pt x="1340549" y="1147818"/>
                </a:cubicBezTo>
                <a:cubicBezTo>
                  <a:pt x="1341352" y="1147283"/>
                  <a:pt x="1341887" y="1146748"/>
                  <a:pt x="1342423" y="1146212"/>
                </a:cubicBezTo>
                <a:cubicBezTo>
                  <a:pt x="1343761" y="1145409"/>
                  <a:pt x="1344832" y="1144339"/>
                  <a:pt x="1345903" y="1143268"/>
                </a:cubicBezTo>
                <a:lnTo>
                  <a:pt x="1346170" y="1180476"/>
                </a:lnTo>
                <a:close/>
                <a:moveTo>
                  <a:pt x="1325024" y="994705"/>
                </a:moveTo>
                <a:lnTo>
                  <a:pt x="742281" y="1333322"/>
                </a:lnTo>
                <a:cubicBezTo>
                  <a:pt x="710962" y="1351524"/>
                  <a:pt x="657693" y="1351524"/>
                  <a:pt x="626107" y="1333322"/>
                </a:cubicBezTo>
                <a:lnTo>
                  <a:pt x="449705" y="1231335"/>
                </a:lnTo>
                <a:lnTo>
                  <a:pt x="467907" y="1220628"/>
                </a:lnTo>
                <a:cubicBezTo>
                  <a:pt x="469246" y="1219825"/>
                  <a:pt x="470316" y="1219022"/>
                  <a:pt x="471655" y="1217951"/>
                </a:cubicBezTo>
                <a:cubicBezTo>
                  <a:pt x="476205" y="1213400"/>
                  <a:pt x="480488" y="1208047"/>
                  <a:pt x="483968" y="1201890"/>
                </a:cubicBezTo>
                <a:lnTo>
                  <a:pt x="617274" y="1278982"/>
                </a:lnTo>
                <a:cubicBezTo>
                  <a:pt x="635744" y="1289689"/>
                  <a:pt x="660103" y="1295043"/>
                  <a:pt x="684194" y="1295043"/>
                </a:cubicBezTo>
                <a:cubicBezTo>
                  <a:pt x="708553" y="1295043"/>
                  <a:pt x="732644" y="1289689"/>
                  <a:pt x="751114" y="1278982"/>
                </a:cubicBezTo>
                <a:lnTo>
                  <a:pt x="1331448" y="941704"/>
                </a:lnTo>
                <a:cubicBezTo>
                  <a:pt x="1341352" y="948931"/>
                  <a:pt x="1346706" y="957497"/>
                  <a:pt x="1346706" y="966330"/>
                </a:cubicBezTo>
                <a:cubicBezTo>
                  <a:pt x="1346170" y="976770"/>
                  <a:pt x="1338675" y="986942"/>
                  <a:pt x="1325024" y="994705"/>
                </a:cubicBezTo>
                <a:close/>
                <a:moveTo>
                  <a:pt x="1346170" y="754594"/>
                </a:moveTo>
                <a:cubicBezTo>
                  <a:pt x="1346170" y="765034"/>
                  <a:pt x="1338675" y="774938"/>
                  <a:pt x="1325024" y="782969"/>
                </a:cubicBezTo>
                <a:lnTo>
                  <a:pt x="742281" y="1121586"/>
                </a:lnTo>
                <a:cubicBezTo>
                  <a:pt x="710962" y="1139788"/>
                  <a:pt x="657693" y="1139788"/>
                  <a:pt x="626107" y="1121586"/>
                </a:cubicBezTo>
                <a:lnTo>
                  <a:pt x="499494" y="1048508"/>
                </a:lnTo>
                <a:lnTo>
                  <a:pt x="499761" y="996846"/>
                </a:lnTo>
                <a:lnTo>
                  <a:pt x="617541" y="1064837"/>
                </a:lnTo>
                <a:cubicBezTo>
                  <a:pt x="654481" y="1086252"/>
                  <a:pt x="714710" y="1086252"/>
                  <a:pt x="751382" y="1064837"/>
                </a:cubicBezTo>
                <a:lnTo>
                  <a:pt x="1334125" y="726220"/>
                </a:lnTo>
                <a:cubicBezTo>
                  <a:pt x="1336534" y="724881"/>
                  <a:pt x="1338675" y="723543"/>
                  <a:pt x="1340817" y="721937"/>
                </a:cubicBezTo>
                <a:cubicBezTo>
                  <a:pt x="1341352" y="721402"/>
                  <a:pt x="1341887" y="721134"/>
                  <a:pt x="1342690" y="720599"/>
                </a:cubicBezTo>
                <a:cubicBezTo>
                  <a:pt x="1344029" y="719528"/>
                  <a:pt x="1345367" y="718725"/>
                  <a:pt x="1346438" y="717654"/>
                </a:cubicBezTo>
                <a:lnTo>
                  <a:pt x="1346170" y="754594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</p:spTree>
  </p:cSld>
  <p:clrMapOvr>
    <a:masterClrMapping/>
  </p:clrMapOvr>
</p:sldLayout>
</file>

<file path=ppt/slideLayouts/slideLayout10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Caption">
  <p:cSld name="CAPTION_ONLY">
    <p:spTree>
      <p:nvGrpSpPr>
        <p:cNvPr id="352" name="Shape 35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3" name="Google Shape;353;p11"/>
          <p:cNvSpPr txBox="1"/>
          <p:nvPr>
            <p:ph idx="1" type="body"/>
          </p:nvPr>
        </p:nvSpPr>
        <p:spPr>
          <a:xfrm>
            <a:off x="311700" y="4230575"/>
            <a:ext cx="5998800" cy="6051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indent="-228600" lvl="0" marL="457200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</a:lstStyle>
          <a:p/>
        </p:txBody>
      </p:sp>
      <p:sp>
        <p:nvSpPr>
          <p:cNvPr id="354" name="Google Shape;354;p1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>
              <a:buNone/>
              <a:defRPr/>
            </a:lvl1pPr>
            <a:lvl2pPr lvl="1">
              <a:buNone/>
              <a:defRPr/>
            </a:lvl2pPr>
            <a:lvl3pPr lvl="2">
              <a:buNone/>
              <a:defRPr/>
            </a:lvl3pPr>
            <a:lvl4pPr lvl="3">
              <a:buNone/>
              <a:defRPr/>
            </a:lvl4pPr>
            <a:lvl5pPr lvl="4">
              <a:buNone/>
              <a:defRPr/>
            </a:lvl5pPr>
            <a:lvl6pPr lvl="5">
              <a:buNone/>
              <a:defRPr/>
            </a:lvl6pPr>
            <a:lvl7pPr lvl="6">
              <a:buNone/>
              <a:defRPr/>
            </a:lvl7pPr>
            <a:lvl8pPr lvl="7">
              <a:buNone/>
              <a:defRPr/>
            </a:lvl8pPr>
            <a:lvl9pPr lvl="8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</p:spTree>
  </p:cSld>
  <p:clrMapOvr>
    <a:masterClrMapping/>
  </p:clrMapOvr>
</p:sldLayout>
</file>

<file path=ppt/slideLayouts/slideLayout11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meline or process">
  <p:cSld name="BLANK_4">
    <p:spTree>
      <p:nvGrpSpPr>
        <p:cNvPr id="355" name="Shape 35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56" name="Google Shape;356;p12"/>
          <p:cNvSpPr txBox="1"/>
          <p:nvPr>
            <p:ph idx="12" type="sldNum"/>
          </p:nvPr>
        </p:nvSpPr>
        <p:spPr>
          <a:xfrm>
            <a:off x="8110206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57" name="Google Shape;357;p12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1pPr>
            <a:lvl2pPr lvl="1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2pPr>
            <a:lvl3pPr lvl="2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3pPr>
            <a:lvl4pPr lvl="3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4pPr>
            <a:lvl5pPr lvl="4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5pPr>
            <a:lvl6pPr lvl="5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6pPr>
            <a:lvl7pPr lvl="6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7pPr>
            <a:lvl8pPr lvl="7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8pPr>
            <a:lvl9pPr lvl="8" rtl="0">
              <a:spcBef>
                <a:spcPts val="0"/>
              </a:spcBef>
              <a:spcAft>
                <a:spcPts val="0"/>
              </a:spcAft>
              <a:buSzPts val="3000"/>
              <a:buNone/>
              <a:defRPr sz="3000"/>
            </a:lvl9pPr>
          </a:lstStyle>
          <a:p/>
        </p:txBody>
      </p:sp>
      <p:sp>
        <p:nvSpPr>
          <p:cNvPr id="358" name="Google Shape;358;p12"/>
          <p:cNvSpPr txBox="1"/>
          <p:nvPr>
            <p:ph idx="1" type="body"/>
          </p:nvPr>
        </p:nvSpPr>
        <p:spPr>
          <a:xfrm>
            <a:off x="306550" y="2330857"/>
            <a:ext cx="16347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59" name="Google Shape;359;p12"/>
          <p:cNvSpPr txBox="1"/>
          <p:nvPr>
            <p:ph idx="2" type="subTitle"/>
          </p:nvPr>
        </p:nvSpPr>
        <p:spPr>
          <a:xfrm>
            <a:off x="306550" y="20176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360" name="Google Shape;360;p12"/>
          <p:cNvSpPr txBox="1"/>
          <p:nvPr>
            <p:ph idx="3" type="body"/>
          </p:nvPr>
        </p:nvSpPr>
        <p:spPr>
          <a:xfrm>
            <a:off x="2045455" y="2330857"/>
            <a:ext cx="16347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61" name="Google Shape;361;p12"/>
          <p:cNvSpPr txBox="1"/>
          <p:nvPr>
            <p:ph idx="4" type="subTitle"/>
          </p:nvPr>
        </p:nvSpPr>
        <p:spPr>
          <a:xfrm>
            <a:off x="2045455" y="20176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362" name="Google Shape;362;p12"/>
          <p:cNvSpPr txBox="1"/>
          <p:nvPr>
            <p:ph idx="5" type="body"/>
          </p:nvPr>
        </p:nvSpPr>
        <p:spPr>
          <a:xfrm>
            <a:off x="3784359" y="2330857"/>
            <a:ext cx="16347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63" name="Google Shape;363;p12"/>
          <p:cNvSpPr txBox="1"/>
          <p:nvPr>
            <p:ph idx="6" type="subTitle"/>
          </p:nvPr>
        </p:nvSpPr>
        <p:spPr>
          <a:xfrm>
            <a:off x="3784359" y="20176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364" name="Google Shape;364;p12"/>
          <p:cNvSpPr txBox="1"/>
          <p:nvPr>
            <p:ph idx="7" type="body"/>
          </p:nvPr>
        </p:nvSpPr>
        <p:spPr>
          <a:xfrm>
            <a:off x="5523264" y="2330857"/>
            <a:ext cx="16347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65" name="Google Shape;365;p12"/>
          <p:cNvSpPr txBox="1"/>
          <p:nvPr>
            <p:ph idx="8" type="subTitle"/>
          </p:nvPr>
        </p:nvSpPr>
        <p:spPr>
          <a:xfrm>
            <a:off x="5523264" y="20176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366" name="Google Shape;366;p12"/>
          <p:cNvSpPr txBox="1"/>
          <p:nvPr>
            <p:ph idx="9" type="body"/>
          </p:nvPr>
        </p:nvSpPr>
        <p:spPr>
          <a:xfrm>
            <a:off x="7262169" y="2330857"/>
            <a:ext cx="1634700" cy="2412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indent="-317500" lvl="0" marL="457200" rtl="0">
              <a:spcBef>
                <a:spcPts val="0"/>
              </a:spcBef>
              <a:spcAft>
                <a:spcPts val="0"/>
              </a:spcAft>
              <a:buSzPts val="1400"/>
              <a:buChar char="●"/>
              <a:defRPr sz="1400"/>
            </a:lvl1pPr>
            <a:lvl2pPr indent="-342900" lvl="1" marL="9144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2pPr>
            <a:lvl3pPr indent="-342900" lvl="2" marL="13716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3pPr>
            <a:lvl4pPr indent="-342900" lvl="3" marL="18288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4pPr>
            <a:lvl5pPr indent="-342900" lvl="4" marL="22860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5pPr>
            <a:lvl6pPr indent="-342900" lvl="5" marL="2743200" rtl="0">
              <a:spcBef>
                <a:spcPts val="1600"/>
              </a:spcBef>
              <a:spcAft>
                <a:spcPts val="0"/>
              </a:spcAft>
              <a:buSzPts val="1800"/>
              <a:buChar char="■"/>
              <a:defRPr/>
            </a:lvl6pPr>
            <a:lvl7pPr indent="-342900" lvl="6" marL="3200400" rtl="0">
              <a:spcBef>
                <a:spcPts val="1600"/>
              </a:spcBef>
              <a:spcAft>
                <a:spcPts val="0"/>
              </a:spcAft>
              <a:buSzPts val="1800"/>
              <a:buChar char="●"/>
              <a:defRPr/>
            </a:lvl7pPr>
            <a:lvl8pPr indent="-342900" lvl="7" marL="3657600" rtl="0">
              <a:spcBef>
                <a:spcPts val="1600"/>
              </a:spcBef>
              <a:spcAft>
                <a:spcPts val="0"/>
              </a:spcAft>
              <a:buSzPts val="1800"/>
              <a:buChar char="○"/>
              <a:defRPr/>
            </a:lvl8pPr>
            <a:lvl9pPr indent="-342900" lvl="8" marL="4114800" rtl="0">
              <a:spcBef>
                <a:spcPts val="1600"/>
              </a:spcBef>
              <a:spcAft>
                <a:spcPts val="1600"/>
              </a:spcAft>
              <a:buSzPts val="1800"/>
              <a:buChar char="■"/>
              <a:defRPr/>
            </a:lvl9pPr>
          </a:lstStyle>
          <a:p/>
        </p:txBody>
      </p:sp>
      <p:sp>
        <p:nvSpPr>
          <p:cNvPr id="367" name="Google Shape;367;p12"/>
          <p:cNvSpPr txBox="1"/>
          <p:nvPr>
            <p:ph idx="13" type="subTitle"/>
          </p:nvPr>
        </p:nvSpPr>
        <p:spPr>
          <a:xfrm>
            <a:off x="7262169" y="20176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b="1" sz="2400"/>
            </a:lvl1pPr>
            <a:lvl2pPr lvl="1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2pPr>
            <a:lvl3pPr lvl="2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3pPr>
            <a:lvl4pPr lvl="3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4pPr>
            <a:lvl5pPr lvl="4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5pPr>
            <a:lvl6pPr lvl="5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6pPr>
            <a:lvl7pPr lvl="6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7pPr>
            <a:lvl8pPr lvl="7" rtl="0" algn="ctr">
              <a:spcBef>
                <a:spcPts val="1600"/>
              </a:spcBef>
              <a:spcAft>
                <a:spcPts val="0"/>
              </a:spcAft>
              <a:buNone/>
              <a:defRPr b="1" sz="2400"/>
            </a:lvl8pPr>
            <a:lvl9pPr lvl="8" rtl="0" algn="ctr">
              <a:spcBef>
                <a:spcPts val="1600"/>
              </a:spcBef>
              <a:spcAft>
                <a:spcPts val="1600"/>
              </a:spcAft>
              <a:buNone/>
              <a:defRPr b="1" sz="2400"/>
            </a:lvl9pPr>
          </a:lstStyle>
          <a:p/>
        </p:txBody>
      </p:sp>
      <p:sp>
        <p:nvSpPr>
          <p:cNvPr id="368" name="Google Shape;368;p12"/>
          <p:cNvSpPr/>
          <p:nvPr/>
        </p:nvSpPr>
        <p:spPr>
          <a:xfrm>
            <a:off x="-75" y="2957900"/>
            <a:ext cx="9144000" cy="21762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69" name="Google Shape;369;p12"/>
          <p:cNvSpPr/>
          <p:nvPr/>
        </p:nvSpPr>
        <p:spPr>
          <a:xfrm>
            <a:off x="-75" y="0"/>
            <a:ext cx="9144000" cy="10869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0" name="Google Shape;370;p12"/>
          <p:cNvSpPr/>
          <p:nvPr/>
        </p:nvSpPr>
        <p:spPr>
          <a:xfrm>
            <a:off x="311701" y="1445550"/>
            <a:ext cx="1261415" cy="1207072"/>
          </a:xfrm>
          <a:custGeom>
            <a:rect b="b" l="l" r="r" t="t"/>
            <a:pathLst>
              <a:path extrusionOk="0" h="1207072" w="1071265">
                <a:moveTo>
                  <a:pt x="1069925" y="238869"/>
                </a:moveTo>
                <a:cubicBezTo>
                  <a:pt x="1069925" y="216651"/>
                  <a:pt x="1061627" y="199520"/>
                  <a:pt x="1046904" y="191222"/>
                </a:cubicBezTo>
                <a:cubicBezTo>
                  <a:pt x="1032182" y="182656"/>
                  <a:pt x="1013177" y="184262"/>
                  <a:pt x="993636" y="195504"/>
                </a:cubicBezTo>
                <a:lnTo>
                  <a:pt x="906639" y="245561"/>
                </a:lnTo>
                <a:lnTo>
                  <a:pt x="906372" y="145983"/>
                </a:lnTo>
                <a:cubicBezTo>
                  <a:pt x="906372" y="123766"/>
                  <a:pt x="898074" y="106634"/>
                  <a:pt x="883351" y="98336"/>
                </a:cubicBezTo>
                <a:cubicBezTo>
                  <a:pt x="868629" y="89770"/>
                  <a:pt x="849623" y="91376"/>
                  <a:pt x="830082" y="102619"/>
                </a:cubicBezTo>
                <a:lnTo>
                  <a:pt x="747369" y="150266"/>
                </a:lnTo>
                <a:lnTo>
                  <a:pt x="747101" y="53098"/>
                </a:lnTo>
                <a:cubicBezTo>
                  <a:pt x="747101" y="30880"/>
                  <a:pt x="738803" y="13749"/>
                  <a:pt x="724081" y="5451"/>
                </a:cubicBezTo>
                <a:cubicBezTo>
                  <a:pt x="709358" y="-3115"/>
                  <a:pt x="690353" y="-1509"/>
                  <a:pt x="670812" y="9734"/>
                </a:cubicBezTo>
                <a:lnTo>
                  <a:pt x="270360" y="241010"/>
                </a:lnTo>
                <a:cubicBezTo>
                  <a:pt x="253764" y="250647"/>
                  <a:pt x="239309" y="249844"/>
                  <a:pt x="232082" y="239137"/>
                </a:cubicBezTo>
                <a:lnTo>
                  <a:pt x="201299" y="192828"/>
                </a:lnTo>
                <a:cubicBezTo>
                  <a:pt x="187914" y="172752"/>
                  <a:pt x="162752" y="169539"/>
                  <a:pt x="137055" y="184530"/>
                </a:cubicBezTo>
                <a:lnTo>
                  <a:pt x="58624" y="229500"/>
                </a:lnTo>
                <a:cubicBezTo>
                  <a:pt x="25699" y="248505"/>
                  <a:pt x="-266" y="293208"/>
                  <a:pt x="2" y="331219"/>
                </a:cubicBezTo>
                <a:lnTo>
                  <a:pt x="1876" y="972852"/>
                </a:lnTo>
                <a:cubicBezTo>
                  <a:pt x="1876" y="993195"/>
                  <a:pt x="9371" y="1008721"/>
                  <a:pt x="23023" y="1016484"/>
                </a:cubicBezTo>
                <a:cubicBezTo>
                  <a:pt x="28912" y="1019964"/>
                  <a:pt x="35336" y="1021570"/>
                  <a:pt x="42563" y="1021570"/>
                </a:cubicBezTo>
                <a:cubicBezTo>
                  <a:pt x="51932" y="1021570"/>
                  <a:pt x="61836" y="1018625"/>
                  <a:pt x="72008" y="1012736"/>
                </a:cubicBezTo>
                <a:lnTo>
                  <a:pt x="160879" y="961609"/>
                </a:lnTo>
                <a:lnTo>
                  <a:pt x="161146" y="1065737"/>
                </a:lnTo>
                <a:cubicBezTo>
                  <a:pt x="161146" y="1086081"/>
                  <a:pt x="168641" y="1101606"/>
                  <a:pt x="182293" y="1109369"/>
                </a:cubicBezTo>
                <a:cubicBezTo>
                  <a:pt x="188182" y="1112849"/>
                  <a:pt x="194607" y="1114455"/>
                  <a:pt x="201834" y="1114455"/>
                </a:cubicBezTo>
                <a:cubicBezTo>
                  <a:pt x="211203" y="1114455"/>
                  <a:pt x="221107" y="1111511"/>
                  <a:pt x="231279" y="1105622"/>
                </a:cubicBezTo>
                <a:lnTo>
                  <a:pt x="324432" y="1051818"/>
                </a:lnTo>
                <a:lnTo>
                  <a:pt x="324700" y="1158355"/>
                </a:lnTo>
                <a:cubicBezTo>
                  <a:pt x="324700" y="1178699"/>
                  <a:pt x="332195" y="1194224"/>
                  <a:pt x="345847" y="1201987"/>
                </a:cubicBezTo>
                <a:cubicBezTo>
                  <a:pt x="351736" y="1205467"/>
                  <a:pt x="358160" y="1207073"/>
                  <a:pt x="365387" y="1207073"/>
                </a:cubicBezTo>
                <a:cubicBezTo>
                  <a:pt x="374756" y="1207073"/>
                  <a:pt x="384660" y="1204128"/>
                  <a:pt x="394832" y="1198240"/>
                </a:cubicBezTo>
                <a:lnTo>
                  <a:pt x="1012641" y="841955"/>
                </a:lnTo>
                <a:cubicBezTo>
                  <a:pt x="1045566" y="822950"/>
                  <a:pt x="1071531" y="778247"/>
                  <a:pt x="1071263" y="740236"/>
                </a:cubicBezTo>
                <a:lnTo>
                  <a:pt x="1069925" y="238869"/>
                </a:lnTo>
                <a:close/>
                <a:moveTo>
                  <a:pt x="62907" y="997478"/>
                </a:moveTo>
                <a:cubicBezTo>
                  <a:pt x="50862" y="1004438"/>
                  <a:pt x="39619" y="1005776"/>
                  <a:pt x="31588" y="1001226"/>
                </a:cubicBezTo>
                <a:cubicBezTo>
                  <a:pt x="23558" y="996675"/>
                  <a:pt x="19275" y="986503"/>
                  <a:pt x="19275" y="972852"/>
                </a:cubicBezTo>
                <a:lnTo>
                  <a:pt x="17669" y="331219"/>
                </a:lnTo>
                <a:cubicBezTo>
                  <a:pt x="17669" y="300168"/>
                  <a:pt x="40422" y="260551"/>
                  <a:pt x="67458" y="244758"/>
                </a:cubicBezTo>
                <a:lnTo>
                  <a:pt x="145621" y="199520"/>
                </a:lnTo>
                <a:cubicBezTo>
                  <a:pt x="163288" y="189348"/>
                  <a:pt x="178546" y="190419"/>
                  <a:pt x="186308" y="202464"/>
                </a:cubicBezTo>
                <a:lnTo>
                  <a:pt x="217092" y="248773"/>
                </a:lnTo>
                <a:cubicBezTo>
                  <a:pt x="229673" y="267511"/>
                  <a:pt x="254032" y="270455"/>
                  <a:pt x="278926" y="256268"/>
                </a:cubicBezTo>
                <a:lnTo>
                  <a:pt x="679378" y="24991"/>
                </a:lnTo>
                <a:cubicBezTo>
                  <a:pt x="693297" y="16961"/>
                  <a:pt x="705878" y="15623"/>
                  <a:pt x="714979" y="20708"/>
                </a:cubicBezTo>
                <a:cubicBezTo>
                  <a:pt x="724081" y="25794"/>
                  <a:pt x="729167" y="37572"/>
                  <a:pt x="729167" y="53098"/>
                </a:cubicBezTo>
                <a:lnTo>
                  <a:pt x="729434" y="160438"/>
                </a:lnTo>
                <a:lnTo>
                  <a:pt x="429363" y="333896"/>
                </a:lnTo>
                <a:cubicBezTo>
                  <a:pt x="412767" y="343532"/>
                  <a:pt x="398312" y="342729"/>
                  <a:pt x="391085" y="332022"/>
                </a:cubicBezTo>
                <a:lnTo>
                  <a:pt x="360301" y="285713"/>
                </a:lnTo>
                <a:cubicBezTo>
                  <a:pt x="346917" y="265637"/>
                  <a:pt x="321755" y="262425"/>
                  <a:pt x="296058" y="277415"/>
                </a:cubicBezTo>
                <a:lnTo>
                  <a:pt x="217895" y="322653"/>
                </a:lnTo>
                <a:cubicBezTo>
                  <a:pt x="184970" y="341659"/>
                  <a:pt x="159005" y="386361"/>
                  <a:pt x="159273" y="424372"/>
                </a:cubicBezTo>
                <a:lnTo>
                  <a:pt x="160611" y="941533"/>
                </a:lnTo>
                <a:lnTo>
                  <a:pt x="62907" y="997478"/>
                </a:lnTo>
                <a:close/>
                <a:moveTo>
                  <a:pt x="222178" y="1090364"/>
                </a:moveTo>
                <a:cubicBezTo>
                  <a:pt x="210132" y="1097324"/>
                  <a:pt x="198889" y="1098662"/>
                  <a:pt x="190859" y="1094111"/>
                </a:cubicBezTo>
                <a:cubicBezTo>
                  <a:pt x="182829" y="1089561"/>
                  <a:pt x="178546" y="1079389"/>
                  <a:pt x="178546" y="1065737"/>
                </a:cubicBezTo>
                <a:lnTo>
                  <a:pt x="178278" y="946351"/>
                </a:lnTo>
                <a:lnTo>
                  <a:pt x="176672" y="424105"/>
                </a:lnTo>
                <a:cubicBezTo>
                  <a:pt x="176672" y="393053"/>
                  <a:pt x="199425" y="353437"/>
                  <a:pt x="226461" y="337643"/>
                </a:cubicBezTo>
                <a:lnTo>
                  <a:pt x="304624" y="292405"/>
                </a:lnTo>
                <a:cubicBezTo>
                  <a:pt x="322291" y="282233"/>
                  <a:pt x="337548" y="283304"/>
                  <a:pt x="345311" y="295350"/>
                </a:cubicBezTo>
                <a:lnTo>
                  <a:pt x="376095" y="341659"/>
                </a:lnTo>
                <a:cubicBezTo>
                  <a:pt x="388676" y="360664"/>
                  <a:pt x="413035" y="363341"/>
                  <a:pt x="437929" y="349154"/>
                </a:cubicBezTo>
                <a:lnTo>
                  <a:pt x="743086" y="173287"/>
                </a:lnTo>
                <a:lnTo>
                  <a:pt x="838916" y="117877"/>
                </a:lnTo>
                <a:cubicBezTo>
                  <a:pt x="852568" y="109846"/>
                  <a:pt x="865416" y="108508"/>
                  <a:pt x="874518" y="113594"/>
                </a:cubicBezTo>
                <a:cubicBezTo>
                  <a:pt x="883619" y="118680"/>
                  <a:pt x="888705" y="130458"/>
                  <a:pt x="888705" y="145983"/>
                </a:cubicBezTo>
                <a:lnTo>
                  <a:pt x="888972" y="255733"/>
                </a:lnTo>
                <a:lnTo>
                  <a:pt x="734788" y="344871"/>
                </a:lnTo>
                <a:lnTo>
                  <a:pt x="593184" y="426514"/>
                </a:lnTo>
                <a:cubicBezTo>
                  <a:pt x="576588" y="436150"/>
                  <a:pt x="562133" y="435347"/>
                  <a:pt x="554906" y="424640"/>
                </a:cubicBezTo>
                <a:lnTo>
                  <a:pt x="524122" y="378331"/>
                </a:lnTo>
                <a:cubicBezTo>
                  <a:pt x="510738" y="358255"/>
                  <a:pt x="485576" y="355043"/>
                  <a:pt x="459879" y="370033"/>
                </a:cubicBezTo>
                <a:lnTo>
                  <a:pt x="381716" y="415271"/>
                </a:lnTo>
                <a:cubicBezTo>
                  <a:pt x="348791" y="434276"/>
                  <a:pt x="322826" y="478979"/>
                  <a:pt x="323094" y="516990"/>
                </a:cubicBezTo>
                <a:lnTo>
                  <a:pt x="324164" y="852127"/>
                </a:lnTo>
                <a:lnTo>
                  <a:pt x="324700" y="1031474"/>
                </a:lnTo>
                <a:lnTo>
                  <a:pt x="222178" y="1090364"/>
                </a:lnTo>
                <a:close/>
                <a:moveTo>
                  <a:pt x="1003808" y="826430"/>
                </a:moveTo>
                <a:lnTo>
                  <a:pt x="385731" y="1183249"/>
                </a:lnTo>
                <a:cubicBezTo>
                  <a:pt x="373685" y="1190209"/>
                  <a:pt x="362443" y="1191547"/>
                  <a:pt x="354412" y="1186997"/>
                </a:cubicBezTo>
                <a:cubicBezTo>
                  <a:pt x="346382" y="1182446"/>
                  <a:pt x="342099" y="1172274"/>
                  <a:pt x="342099" y="1158623"/>
                </a:cubicBezTo>
                <a:lnTo>
                  <a:pt x="341831" y="1036827"/>
                </a:lnTo>
                <a:lnTo>
                  <a:pt x="341831" y="1036827"/>
                </a:lnTo>
                <a:lnTo>
                  <a:pt x="341296" y="852395"/>
                </a:lnTo>
                <a:lnTo>
                  <a:pt x="340225" y="517258"/>
                </a:lnTo>
                <a:cubicBezTo>
                  <a:pt x="340225" y="486207"/>
                  <a:pt x="362978" y="446590"/>
                  <a:pt x="390014" y="430797"/>
                </a:cubicBezTo>
                <a:lnTo>
                  <a:pt x="468177" y="385558"/>
                </a:lnTo>
                <a:cubicBezTo>
                  <a:pt x="485844" y="375386"/>
                  <a:pt x="501102" y="376457"/>
                  <a:pt x="508865" y="388503"/>
                </a:cubicBezTo>
                <a:lnTo>
                  <a:pt x="539648" y="434812"/>
                </a:lnTo>
                <a:cubicBezTo>
                  <a:pt x="552229" y="453817"/>
                  <a:pt x="576588" y="456494"/>
                  <a:pt x="601482" y="442307"/>
                </a:cubicBezTo>
                <a:lnTo>
                  <a:pt x="743086" y="360664"/>
                </a:lnTo>
                <a:lnTo>
                  <a:pt x="906104" y="266440"/>
                </a:lnTo>
                <a:lnTo>
                  <a:pt x="906104" y="266440"/>
                </a:lnTo>
                <a:lnTo>
                  <a:pt x="1001934" y="211030"/>
                </a:lnTo>
                <a:cubicBezTo>
                  <a:pt x="1015853" y="203000"/>
                  <a:pt x="1028434" y="201661"/>
                  <a:pt x="1037536" y="206747"/>
                </a:cubicBezTo>
                <a:cubicBezTo>
                  <a:pt x="1046637" y="211833"/>
                  <a:pt x="1051723" y="223611"/>
                  <a:pt x="1051723" y="239137"/>
                </a:cubicBezTo>
                <a:lnTo>
                  <a:pt x="1053061" y="740504"/>
                </a:lnTo>
                <a:cubicBezTo>
                  <a:pt x="1053596" y="771287"/>
                  <a:pt x="1030844" y="810904"/>
                  <a:pt x="1003808" y="82643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1" name="Google Shape;371;p12"/>
          <p:cNvSpPr/>
          <p:nvPr/>
        </p:nvSpPr>
        <p:spPr>
          <a:xfrm>
            <a:off x="2100151" y="1445550"/>
            <a:ext cx="1261415" cy="1207072"/>
          </a:xfrm>
          <a:custGeom>
            <a:rect b="b" l="l" r="r" t="t"/>
            <a:pathLst>
              <a:path extrusionOk="0" h="1207072" w="1071265">
                <a:moveTo>
                  <a:pt x="1069925" y="238869"/>
                </a:moveTo>
                <a:cubicBezTo>
                  <a:pt x="1069925" y="216651"/>
                  <a:pt x="1061627" y="199520"/>
                  <a:pt x="1046904" y="191222"/>
                </a:cubicBezTo>
                <a:cubicBezTo>
                  <a:pt x="1032182" y="182656"/>
                  <a:pt x="1013177" y="184262"/>
                  <a:pt x="993636" y="195504"/>
                </a:cubicBezTo>
                <a:lnTo>
                  <a:pt x="906639" y="245561"/>
                </a:lnTo>
                <a:lnTo>
                  <a:pt x="906372" y="145983"/>
                </a:lnTo>
                <a:cubicBezTo>
                  <a:pt x="906372" y="123766"/>
                  <a:pt x="898074" y="106634"/>
                  <a:pt x="883351" y="98336"/>
                </a:cubicBezTo>
                <a:cubicBezTo>
                  <a:pt x="868629" y="89770"/>
                  <a:pt x="849623" y="91376"/>
                  <a:pt x="830082" y="102619"/>
                </a:cubicBezTo>
                <a:lnTo>
                  <a:pt x="747369" y="150266"/>
                </a:lnTo>
                <a:lnTo>
                  <a:pt x="747101" y="53098"/>
                </a:lnTo>
                <a:cubicBezTo>
                  <a:pt x="747101" y="30880"/>
                  <a:pt x="738803" y="13749"/>
                  <a:pt x="724081" y="5451"/>
                </a:cubicBezTo>
                <a:cubicBezTo>
                  <a:pt x="709358" y="-3115"/>
                  <a:pt x="690353" y="-1509"/>
                  <a:pt x="670812" y="9734"/>
                </a:cubicBezTo>
                <a:lnTo>
                  <a:pt x="270360" y="241010"/>
                </a:lnTo>
                <a:cubicBezTo>
                  <a:pt x="253764" y="250647"/>
                  <a:pt x="239309" y="249844"/>
                  <a:pt x="232082" y="239137"/>
                </a:cubicBezTo>
                <a:lnTo>
                  <a:pt x="201299" y="192828"/>
                </a:lnTo>
                <a:cubicBezTo>
                  <a:pt x="187914" y="172752"/>
                  <a:pt x="162752" y="169539"/>
                  <a:pt x="137055" y="184530"/>
                </a:cubicBezTo>
                <a:lnTo>
                  <a:pt x="58624" y="229500"/>
                </a:lnTo>
                <a:cubicBezTo>
                  <a:pt x="25699" y="248505"/>
                  <a:pt x="-266" y="293208"/>
                  <a:pt x="2" y="331219"/>
                </a:cubicBezTo>
                <a:lnTo>
                  <a:pt x="1876" y="972852"/>
                </a:lnTo>
                <a:cubicBezTo>
                  <a:pt x="1876" y="993195"/>
                  <a:pt x="9371" y="1008721"/>
                  <a:pt x="23023" y="1016484"/>
                </a:cubicBezTo>
                <a:cubicBezTo>
                  <a:pt x="28912" y="1019964"/>
                  <a:pt x="35336" y="1021570"/>
                  <a:pt x="42563" y="1021570"/>
                </a:cubicBezTo>
                <a:cubicBezTo>
                  <a:pt x="51932" y="1021570"/>
                  <a:pt x="61836" y="1018625"/>
                  <a:pt x="72008" y="1012736"/>
                </a:cubicBezTo>
                <a:lnTo>
                  <a:pt x="160879" y="961609"/>
                </a:lnTo>
                <a:lnTo>
                  <a:pt x="161146" y="1065737"/>
                </a:lnTo>
                <a:cubicBezTo>
                  <a:pt x="161146" y="1086081"/>
                  <a:pt x="168641" y="1101606"/>
                  <a:pt x="182293" y="1109369"/>
                </a:cubicBezTo>
                <a:cubicBezTo>
                  <a:pt x="188182" y="1112849"/>
                  <a:pt x="194607" y="1114455"/>
                  <a:pt x="201834" y="1114455"/>
                </a:cubicBezTo>
                <a:cubicBezTo>
                  <a:pt x="211203" y="1114455"/>
                  <a:pt x="221107" y="1111511"/>
                  <a:pt x="231279" y="1105622"/>
                </a:cubicBezTo>
                <a:lnTo>
                  <a:pt x="324432" y="1051818"/>
                </a:lnTo>
                <a:lnTo>
                  <a:pt x="324700" y="1158355"/>
                </a:lnTo>
                <a:cubicBezTo>
                  <a:pt x="324700" y="1178699"/>
                  <a:pt x="332195" y="1194224"/>
                  <a:pt x="345847" y="1201987"/>
                </a:cubicBezTo>
                <a:cubicBezTo>
                  <a:pt x="351736" y="1205467"/>
                  <a:pt x="358160" y="1207073"/>
                  <a:pt x="365387" y="1207073"/>
                </a:cubicBezTo>
                <a:cubicBezTo>
                  <a:pt x="374756" y="1207073"/>
                  <a:pt x="384660" y="1204128"/>
                  <a:pt x="394832" y="1198240"/>
                </a:cubicBezTo>
                <a:lnTo>
                  <a:pt x="1012641" y="841955"/>
                </a:lnTo>
                <a:cubicBezTo>
                  <a:pt x="1045566" y="822950"/>
                  <a:pt x="1071531" y="778247"/>
                  <a:pt x="1071263" y="740236"/>
                </a:cubicBezTo>
                <a:lnTo>
                  <a:pt x="1069925" y="238869"/>
                </a:lnTo>
                <a:close/>
                <a:moveTo>
                  <a:pt x="62907" y="997478"/>
                </a:moveTo>
                <a:cubicBezTo>
                  <a:pt x="50862" y="1004438"/>
                  <a:pt x="39619" y="1005776"/>
                  <a:pt x="31588" y="1001226"/>
                </a:cubicBezTo>
                <a:cubicBezTo>
                  <a:pt x="23558" y="996675"/>
                  <a:pt x="19275" y="986503"/>
                  <a:pt x="19275" y="972852"/>
                </a:cubicBezTo>
                <a:lnTo>
                  <a:pt x="17669" y="331219"/>
                </a:lnTo>
                <a:cubicBezTo>
                  <a:pt x="17669" y="300168"/>
                  <a:pt x="40422" y="260551"/>
                  <a:pt x="67458" y="244758"/>
                </a:cubicBezTo>
                <a:lnTo>
                  <a:pt x="145621" y="199520"/>
                </a:lnTo>
                <a:cubicBezTo>
                  <a:pt x="163288" y="189348"/>
                  <a:pt x="178546" y="190419"/>
                  <a:pt x="186308" y="202464"/>
                </a:cubicBezTo>
                <a:lnTo>
                  <a:pt x="217092" y="248773"/>
                </a:lnTo>
                <a:cubicBezTo>
                  <a:pt x="229673" y="267511"/>
                  <a:pt x="254032" y="270455"/>
                  <a:pt x="278926" y="256268"/>
                </a:cubicBezTo>
                <a:lnTo>
                  <a:pt x="679378" y="24991"/>
                </a:lnTo>
                <a:cubicBezTo>
                  <a:pt x="693297" y="16961"/>
                  <a:pt x="705878" y="15623"/>
                  <a:pt x="714979" y="20708"/>
                </a:cubicBezTo>
                <a:cubicBezTo>
                  <a:pt x="724081" y="25794"/>
                  <a:pt x="729167" y="37572"/>
                  <a:pt x="729167" y="53098"/>
                </a:cubicBezTo>
                <a:lnTo>
                  <a:pt x="729434" y="160438"/>
                </a:lnTo>
                <a:lnTo>
                  <a:pt x="429363" y="333896"/>
                </a:lnTo>
                <a:cubicBezTo>
                  <a:pt x="412767" y="343532"/>
                  <a:pt x="398312" y="342729"/>
                  <a:pt x="391085" y="332022"/>
                </a:cubicBezTo>
                <a:lnTo>
                  <a:pt x="360301" y="285713"/>
                </a:lnTo>
                <a:cubicBezTo>
                  <a:pt x="346917" y="265637"/>
                  <a:pt x="321755" y="262425"/>
                  <a:pt x="296058" y="277415"/>
                </a:cubicBezTo>
                <a:lnTo>
                  <a:pt x="217895" y="322653"/>
                </a:lnTo>
                <a:cubicBezTo>
                  <a:pt x="184970" y="341659"/>
                  <a:pt x="159005" y="386361"/>
                  <a:pt x="159273" y="424372"/>
                </a:cubicBezTo>
                <a:lnTo>
                  <a:pt x="160611" y="941533"/>
                </a:lnTo>
                <a:lnTo>
                  <a:pt x="62907" y="997478"/>
                </a:lnTo>
                <a:close/>
                <a:moveTo>
                  <a:pt x="222178" y="1090364"/>
                </a:moveTo>
                <a:cubicBezTo>
                  <a:pt x="210132" y="1097324"/>
                  <a:pt x="198889" y="1098662"/>
                  <a:pt x="190859" y="1094111"/>
                </a:cubicBezTo>
                <a:cubicBezTo>
                  <a:pt x="182829" y="1089561"/>
                  <a:pt x="178546" y="1079389"/>
                  <a:pt x="178546" y="1065737"/>
                </a:cubicBezTo>
                <a:lnTo>
                  <a:pt x="178278" y="946351"/>
                </a:lnTo>
                <a:lnTo>
                  <a:pt x="176672" y="424105"/>
                </a:lnTo>
                <a:cubicBezTo>
                  <a:pt x="176672" y="393053"/>
                  <a:pt x="199425" y="353437"/>
                  <a:pt x="226461" y="337643"/>
                </a:cubicBezTo>
                <a:lnTo>
                  <a:pt x="304624" y="292405"/>
                </a:lnTo>
                <a:cubicBezTo>
                  <a:pt x="322291" y="282233"/>
                  <a:pt x="337548" y="283304"/>
                  <a:pt x="345311" y="295350"/>
                </a:cubicBezTo>
                <a:lnTo>
                  <a:pt x="376095" y="341659"/>
                </a:lnTo>
                <a:cubicBezTo>
                  <a:pt x="388676" y="360664"/>
                  <a:pt x="413035" y="363341"/>
                  <a:pt x="437929" y="349154"/>
                </a:cubicBezTo>
                <a:lnTo>
                  <a:pt x="743086" y="173287"/>
                </a:lnTo>
                <a:lnTo>
                  <a:pt x="838916" y="117877"/>
                </a:lnTo>
                <a:cubicBezTo>
                  <a:pt x="852568" y="109846"/>
                  <a:pt x="865416" y="108508"/>
                  <a:pt x="874518" y="113594"/>
                </a:cubicBezTo>
                <a:cubicBezTo>
                  <a:pt x="883619" y="118680"/>
                  <a:pt x="888705" y="130458"/>
                  <a:pt x="888705" y="145983"/>
                </a:cubicBezTo>
                <a:lnTo>
                  <a:pt x="888972" y="255733"/>
                </a:lnTo>
                <a:lnTo>
                  <a:pt x="734788" y="344871"/>
                </a:lnTo>
                <a:lnTo>
                  <a:pt x="593184" y="426514"/>
                </a:lnTo>
                <a:cubicBezTo>
                  <a:pt x="576588" y="436150"/>
                  <a:pt x="562133" y="435347"/>
                  <a:pt x="554906" y="424640"/>
                </a:cubicBezTo>
                <a:lnTo>
                  <a:pt x="524122" y="378331"/>
                </a:lnTo>
                <a:cubicBezTo>
                  <a:pt x="510738" y="358255"/>
                  <a:pt x="485576" y="355043"/>
                  <a:pt x="459879" y="370033"/>
                </a:cubicBezTo>
                <a:lnTo>
                  <a:pt x="381716" y="415271"/>
                </a:lnTo>
                <a:cubicBezTo>
                  <a:pt x="348791" y="434276"/>
                  <a:pt x="322826" y="478979"/>
                  <a:pt x="323094" y="516990"/>
                </a:cubicBezTo>
                <a:lnTo>
                  <a:pt x="324164" y="852127"/>
                </a:lnTo>
                <a:lnTo>
                  <a:pt x="324700" y="1031474"/>
                </a:lnTo>
                <a:lnTo>
                  <a:pt x="222178" y="1090364"/>
                </a:lnTo>
                <a:close/>
                <a:moveTo>
                  <a:pt x="1003808" y="826430"/>
                </a:moveTo>
                <a:lnTo>
                  <a:pt x="385731" y="1183249"/>
                </a:lnTo>
                <a:cubicBezTo>
                  <a:pt x="373685" y="1190209"/>
                  <a:pt x="362443" y="1191547"/>
                  <a:pt x="354412" y="1186997"/>
                </a:cubicBezTo>
                <a:cubicBezTo>
                  <a:pt x="346382" y="1182446"/>
                  <a:pt x="342099" y="1172274"/>
                  <a:pt x="342099" y="1158623"/>
                </a:cubicBezTo>
                <a:lnTo>
                  <a:pt x="341831" y="1036827"/>
                </a:lnTo>
                <a:lnTo>
                  <a:pt x="341831" y="1036827"/>
                </a:lnTo>
                <a:lnTo>
                  <a:pt x="341296" y="852395"/>
                </a:lnTo>
                <a:lnTo>
                  <a:pt x="340225" y="517258"/>
                </a:lnTo>
                <a:cubicBezTo>
                  <a:pt x="340225" y="486207"/>
                  <a:pt x="362978" y="446590"/>
                  <a:pt x="390014" y="430797"/>
                </a:cubicBezTo>
                <a:lnTo>
                  <a:pt x="468177" y="385558"/>
                </a:lnTo>
                <a:cubicBezTo>
                  <a:pt x="485844" y="375386"/>
                  <a:pt x="501102" y="376457"/>
                  <a:pt x="508865" y="388503"/>
                </a:cubicBezTo>
                <a:lnTo>
                  <a:pt x="539648" y="434812"/>
                </a:lnTo>
                <a:cubicBezTo>
                  <a:pt x="552229" y="453817"/>
                  <a:pt x="576588" y="456494"/>
                  <a:pt x="601482" y="442307"/>
                </a:cubicBezTo>
                <a:lnTo>
                  <a:pt x="743086" y="360664"/>
                </a:lnTo>
                <a:lnTo>
                  <a:pt x="906104" y="266440"/>
                </a:lnTo>
                <a:lnTo>
                  <a:pt x="906104" y="266440"/>
                </a:lnTo>
                <a:lnTo>
                  <a:pt x="1001934" y="211030"/>
                </a:lnTo>
                <a:cubicBezTo>
                  <a:pt x="1015853" y="203000"/>
                  <a:pt x="1028434" y="201661"/>
                  <a:pt x="1037536" y="206747"/>
                </a:cubicBezTo>
                <a:cubicBezTo>
                  <a:pt x="1046637" y="211833"/>
                  <a:pt x="1051723" y="223611"/>
                  <a:pt x="1051723" y="239137"/>
                </a:cubicBezTo>
                <a:lnTo>
                  <a:pt x="1053061" y="740504"/>
                </a:lnTo>
                <a:cubicBezTo>
                  <a:pt x="1053596" y="771287"/>
                  <a:pt x="1030844" y="810904"/>
                  <a:pt x="1003808" y="82643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2" name="Google Shape;372;p12"/>
          <p:cNvSpPr/>
          <p:nvPr/>
        </p:nvSpPr>
        <p:spPr>
          <a:xfrm>
            <a:off x="3786938" y="1445550"/>
            <a:ext cx="1261415" cy="1207072"/>
          </a:xfrm>
          <a:custGeom>
            <a:rect b="b" l="l" r="r" t="t"/>
            <a:pathLst>
              <a:path extrusionOk="0" h="1207072" w="1071265">
                <a:moveTo>
                  <a:pt x="1069925" y="238869"/>
                </a:moveTo>
                <a:cubicBezTo>
                  <a:pt x="1069925" y="216651"/>
                  <a:pt x="1061627" y="199520"/>
                  <a:pt x="1046904" y="191222"/>
                </a:cubicBezTo>
                <a:cubicBezTo>
                  <a:pt x="1032182" y="182656"/>
                  <a:pt x="1013177" y="184262"/>
                  <a:pt x="993636" y="195504"/>
                </a:cubicBezTo>
                <a:lnTo>
                  <a:pt x="906639" y="245561"/>
                </a:lnTo>
                <a:lnTo>
                  <a:pt x="906372" y="145983"/>
                </a:lnTo>
                <a:cubicBezTo>
                  <a:pt x="906372" y="123766"/>
                  <a:pt x="898074" y="106634"/>
                  <a:pt x="883351" y="98336"/>
                </a:cubicBezTo>
                <a:cubicBezTo>
                  <a:pt x="868629" y="89770"/>
                  <a:pt x="849623" y="91376"/>
                  <a:pt x="830082" y="102619"/>
                </a:cubicBezTo>
                <a:lnTo>
                  <a:pt x="747369" y="150266"/>
                </a:lnTo>
                <a:lnTo>
                  <a:pt x="747101" y="53098"/>
                </a:lnTo>
                <a:cubicBezTo>
                  <a:pt x="747101" y="30880"/>
                  <a:pt x="738803" y="13749"/>
                  <a:pt x="724081" y="5451"/>
                </a:cubicBezTo>
                <a:cubicBezTo>
                  <a:pt x="709358" y="-3115"/>
                  <a:pt x="690353" y="-1509"/>
                  <a:pt x="670812" y="9734"/>
                </a:cubicBezTo>
                <a:lnTo>
                  <a:pt x="270360" y="241010"/>
                </a:lnTo>
                <a:cubicBezTo>
                  <a:pt x="253764" y="250647"/>
                  <a:pt x="239309" y="249844"/>
                  <a:pt x="232082" y="239137"/>
                </a:cubicBezTo>
                <a:lnTo>
                  <a:pt x="201299" y="192828"/>
                </a:lnTo>
                <a:cubicBezTo>
                  <a:pt x="187914" y="172752"/>
                  <a:pt x="162752" y="169539"/>
                  <a:pt x="137055" y="184530"/>
                </a:cubicBezTo>
                <a:lnTo>
                  <a:pt x="58624" y="229500"/>
                </a:lnTo>
                <a:cubicBezTo>
                  <a:pt x="25699" y="248505"/>
                  <a:pt x="-266" y="293208"/>
                  <a:pt x="2" y="331219"/>
                </a:cubicBezTo>
                <a:lnTo>
                  <a:pt x="1876" y="972852"/>
                </a:lnTo>
                <a:cubicBezTo>
                  <a:pt x="1876" y="993195"/>
                  <a:pt x="9371" y="1008721"/>
                  <a:pt x="23023" y="1016484"/>
                </a:cubicBezTo>
                <a:cubicBezTo>
                  <a:pt x="28912" y="1019964"/>
                  <a:pt x="35336" y="1021570"/>
                  <a:pt x="42563" y="1021570"/>
                </a:cubicBezTo>
                <a:cubicBezTo>
                  <a:pt x="51932" y="1021570"/>
                  <a:pt x="61836" y="1018625"/>
                  <a:pt x="72008" y="1012736"/>
                </a:cubicBezTo>
                <a:lnTo>
                  <a:pt x="160879" y="961609"/>
                </a:lnTo>
                <a:lnTo>
                  <a:pt x="161146" y="1065737"/>
                </a:lnTo>
                <a:cubicBezTo>
                  <a:pt x="161146" y="1086081"/>
                  <a:pt x="168641" y="1101606"/>
                  <a:pt x="182293" y="1109369"/>
                </a:cubicBezTo>
                <a:cubicBezTo>
                  <a:pt x="188182" y="1112849"/>
                  <a:pt x="194607" y="1114455"/>
                  <a:pt x="201834" y="1114455"/>
                </a:cubicBezTo>
                <a:cubicBezTo>
                  <a:pt x="211203" y="1114455"/>
                  <a:pt x="221107" y="1111511"/>
                  <a:pt x="231279" y="1105622"/>
                </a:cubicBezTo>
                <a:lnTo>
                  <a:pt x="324432" y="1051818"/>
                </a:lnTo>
                <a:lnTo>
                  <a:pt x="324700" y="1158355"/>
                </a:lnTo>
                <a:cubicBezTo>
                  <a:pt x="324700" y="1178699"/>
                  <a:pt x="332195" y="1194224"/>
                  <a:pt x="345847" y="1201987"/>
                </a:cubicBezTo>
                <a:cubicBezTo>
                  <a:pt x="351736" y="1205467"/>
                  <a:pt x="358160" y="1207073"/>
                  <a:pt x="365387" y="1207073"/>
                </a:cubicBezTo>
                <a:cubicBezTo>
                  <a:pt x="374756" y="1207073"/>
                  <a:pt x="384660" y="1204128"/>
                  <a:pt x="394832" y="1198240"/>
                </a:cubicBezTo>
                <a:lnTo>
                  <a:pt x="1012641" y="841955"/>
                </a:lnTo>
                <a:cubicBezTo>
                  <a:pt x="1045566" y="822950"/>
                  <a:pt x="1071531" y="778247"/>
                  <a:pt x="1071263" y="740236"/>
                </a:cubicBezTo>
                <a:lnTo>
                  <a:pt x="1069925" y="238869"/>
                </a:lnTo>
                <a:close/>
                <a:moveTo>
                  <a:pt x="62907" y="997478"/>
                </a:moveTo>
                <a:cubicBezTo>
                  <a:pt x="50862" y="1004438"/>
                  <a:pt x="39619" y="1005776"/>
                  <a:pt x="31588" y="1001226"/>
                </a:cubicBezTo>
                <a:cubicBezTo>
                  <a:pt x="23558" y="996675"/>
                  <a:pt x="19275" y="986503"/>
                  <a:pt x="19275" y="972852"/>
                </a:cubicBezTo>
                <a:lnTo>
                  <a:pt x="17669" y="331219"/>
                </a:lnTo>
                <a:cubicBezTo>
                  <a:pt x="17669" y="300168"/>
                  <a:pt x="40422" y="260551"/>
                  <a:pt x="67458" y="244758"/>
                </a:cubicBezTo>
                <a:lnTo>
                  <a:pt x="145621" y="199520"/>
                </a:lnTo>
                <a:cubicBezTo>
                  <a:pt x="163288" y="189348"/>
                  <a:pt x="178546" y="190419"/>
                  <a:pt x="186308" y="202464"/>
                </a:cubicBezTo>
                <a:lnTo>
                  <a:pt x="217092" y="248773"/>
                </a:lnTo>
                <a:cubicBezTo>
                  <a:pt x="229673" y="267511"/>
                  <a:pt x="254032" y="270455"/>
                  <a:pt x="278926" y="256268"/>
                </a:cubicBezTo>
                <a:lnTo>
                  <a:pt x="679378" y="24991"/>
                </a:lnTo>
                <a:cubicBezTo>
                  <a:pt x="693297" y="16961"/>
                  <a:pt x="705878" y="15623"/>
                  <a:pt x="714979" y="20708"/>
                </a:cubicBezTo>
                <a:cubicBezTo>
                  <a:pt x="724081" y="25794"/>
                  <a:pt x="729167" y="37572"/>
                  <a:pt x="729167" y="53098"/>
                </a:cubicBezTo>
                <a:lnTo>
                  <a:pt x="729434" y="160438"/>
                </a:lnTo>
                <a:lnTo>
                  <a:pt x="429363" y="333896"/>
                </a:lnTo>
                <a:cubicBezTo>
                  <a:pt x="412767" y="343532"/>
                  <a:pt x="398312" y="342729"/>
                  <a:pt x="391085" y="332022"/>
                </a:cubicBezTo>
                <a:lnTo>
                  <a:pt x="360301" y="285713"/>
                </a:lnTo>
                <a:cubicBezTo>
                  <a:pt x="346917" y="265637"/>
                  <a:pt x="321755" y="262425"/>
                  <a:pt x="296058" y="277415"/>
                </a:cubicBezTo>
                <a:lnTo>
                  <a:pt x="217895" y="322653"/>
                </a:lnTo>
                <a:cubicBezTo>
                  <a:pt x="184970" y="341659"/>
                  <a:pt x="159005" y="386361"/>
                  <a:pt x="159273" y="424372"/>
                </a:cubicBezTo>
                <a:lnTo>
                  <a:pt x="160611" y="941533"/>
                </a:lnTo>
                <a:lnTo>
                  <a:pt x="62907" y="997478"/>
                </a:lnTo>
                <a:close/>
                <a:moveTo>
                  <a:pt x="222178" y="1090364"/>
                </a:moveTo>
                <a:cubicBezTo>
                  <a:pt x="210132" y="1097324"/>
                  <a:pt x="198889" y="1098662"/>
                  <a:pt x="190859" y="1094111"/>
                </a:cubicBezTo>
                <a:cubicBezTo>
                  <a:pt x="182829" y="1089561"/>
                  <a:pt x="178546" y="1079389"/>
                  <a:pt x="178546" y="1065737"/>
                </a:cubicBezTo>
                <a:lnTo>
                  <a:pt x="178278" y="946351"/>
                </a:lnTo>
                <a:lnTo>
                  <a:pt x="176672" y="424105"/>
                </a:lnTo>
                <a:cubicBezTo>
                  <a:pt x="176672" y="393053"/>
                  <a:pt x="199425" y="353437"/>
                  <a:pt x="226461" y="337643"/>
                </a:cubicBezTo>
                <a:lnTo>
                  <a:pt x="304624" y="292405"/>
                </a:lnTo>
                <a:cubicBezTo>
                  <a:pt x="322291" y="282233"/>
                  <a:pt x="337548" y="283304"/>
                  <a:pt x="345311" y="295350"/>
                </a:cubicBezTo>
                <a:lnTo>
                  <a:pt x="376095" y="341659"/>
                </a:lnTo>
                <a:cubicBezTo>
                  <a:pt x="388676" y="360664"/>
                  <a:pt x="413035" y="363341"/>
                  <a:pt x="437929" y="349154"/>
                </a:cubicBezTo>
                <a:lnTo>
                  <a:pt x="743086" y="173287"/>
                </a:lnTo>
                <a:lnTo>
                  <a:pt x="838916" y="117877"/>
                </a:lnTo>
                <a:cubicBezTo>
                  <a:pt x="852568" y="109846"/>
                  <a:pt x="865416" y="108508"/>
                  <a:pt x="874518" y="113594"/>
                </a:cubicBezTo>
                <a:cubicBezTo>
                  <a:pt x="883619" y="118680"/>
                  <a:pt x="888705" y="130458"/>
                  <a:pt x="888705" y="145983"/>
                </a:cubicBezTo>
                <a:lnTo>
                  <a:pt x="888972" y="255733"/>
                </a:lnTo>
                <a:lnTo>
                  <a:pt x="734788" y="344871"/>
                </a:lnTo>
                <a:lnTo>
                  <a:pt x="593184" y="426514"/>
                </a:lnTo>
                <a:cubicBezTo>
                  <a:pt x="576588" y="436150"/>
                  <a:pt x="562133" y="435347"/>
                  <a:pt x="554906" y="424640"/>
                </a:cubicBezTo>
                <a:lnTo>
                  <a:pt x="524122" y="378331"/>
                </a:lnTo>
                <a:cubicBezTo>
                  <a:pt x="510738" y="358255"/>
                  <a:pt x="485576" y="355043"/>
                  <a:pt x="459879" y="370033"/>
                </a:cubicBezTo>
                <a:lnTo>
                  <a:pt x="381716" y="415271"/>
                </a:lnTo>
                <a:cubicBezTo>
                  <a:pt x="348791" y="434276"/>
                  <a:pt x="322826" y="478979"/>
                  <a:pt x="323094" y="516990"/>
                </a:cubicBezTo>
                <a:lnTo>
                  <a:pt x="324164" y="852127"/>
                </a:lnTo>
                <a:lnTo>
                  <a:pt x="324700" y="1031474"/>
                </a:lnTo>
                <a:lnTo>
                  <a:pt x="222178" y="1090364"/>
                </a:lnTo>
                <a:close/>
                <a:moveTo>
                  <a:pt x="1003808" y="826430"/>
                </a:moveTo>
                <a:lnTo>
                  <a:pt x="385731" y="1183249"/>
                </a:lnTo>
                <a:cubicBezTo>
                  <a:pt x="373685" y="1190209"/>
                  <a:pt x="362443" y="1191547"/>
                  <a:pt x="354412" y="1186997"/>
                </a:cubicBezTo>
                <a:cubicBezTo>
                  <a:pt x="346382" y="1182446"/>
                  <a:pt x="342099" y="1172274"/>
                  <a:pt x="342099" y="1158623"/>
                </a:cubicBezTo>
                <a:lnTo>
                  <a:pt x="341831" y="1036827"/>
                </a:lnTo>
                <a:lnTo>
                  <a:pt x="341831" y="1036827"/>
                </a:lnTo>
                <a:lnTo>
                  <a:pt x="341296" y="852395"/>
                </a:lnTo>
                <a:lnTo>
                  <a:pt x="340225" y="517258"/>
                </a:lnTo>
                <a:cubicBezTo>
                  <a:pt x="340225" y="486207"/>
                  <a:pt x="362978" y="446590"/>
                  <a:pt x="390014" y="430797"/>
                </a:cubicBezTo>
                <a:lnTo>
                  <a:pt x="468177" y="385558"/>
                </a:lnTo>
                <a:cubicBezTo>
                  <a:pt x="485844" y="375386"/>
                  <a:pt x="501102" y="376457"/>
                  <a:pt x="508865" y="388503"/>
                </a:cubicBezTo>
                <a:lnTo>
                  <a:pt x="539648" y="434812"/>
                </a:lnTo>
                <a:cubicBezTo>
                  <a:pt x="552229" y="453817"/>
                  <a:pt x="576588" y="456494"/>
                  <a:pt x="601482" y="442307"/>
                </a:cubicBezTo>
                <a:lnTo>
                  <a:pt x="743086" y="360664"/>
                </a:lnTo>
                <a:lnTo>
                  <a:pt x="906104" y="266440"/>
                </a:lnTo>
                <a:lnTo>
                  <a:pt x="906104" y="266440"/>
                </a:lnTo>
                <a:lnTo>
                  <a:pt x="1001934" y="211030"/>
                </a:lnTo>
                <a:cubicBezTo>
                  <a:pt x="1015853" y="203000"/>
                  <a:pt x="1028434" y="201661"/>
                  <a:pt x="1037536" y="206747"/>
                </a:cubicBezTo>
                <a:cubicBezTo>
                  <a:pt x="1046637" y="211833"/>
                  <a:pt x="1051723" y="223611"/>
                  <a:pt x="1051723" y="239137"/>
                </a:cubicBezTo>
                <a:lnTo>
                  <a:pt x="1053061" y="740504"/>
                </a:lnTo>
                <a:cubicBezTo>
                  <a:pt x="1053596" y="771287"/>
                  <a:pt x="1030844" y="810904"/>
                  <a:pt x="1003808" y="82643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3" name="Google Shape;373;p12"/>
          <p:cNvSpPr/>
          <p:nvPr/>
        </p:nvSpPr>
        <p:spPr>
          <a:xfrm>
            <a:off x="5575388" y="1445550"/>
            <a:ext cx="1261415" cy="1207072"/>
          </a:xfrm>
          <a:custGeom>
            <a:rect b="b" l="l" r="r" t="t"/>
            <a:pathLst>
              <a:path extrusionOk="0" h="1207072" w="1071265">
                <a:moveTo>
                  <a:pt x="1069925" y="238869"/>
                </a:moveTo>
                <a:cubicBezTo>
                  <a:pt x="1069925" y="216651"/>
                  <a:pt x="1061627" y="199520"/>
                  <a:pt x="1046904" y="191222"/>
                </a:cubicBezTo>
                <a:cubicBezTo>
                  <a:pt x="1032182" y="182656"/>
                  <a:pt x="1013177" y="184262"/>
                  <a:pt x="993636" y="195504"/>
                </a:cubicBezTo>
                <a:lnTo>
                  <a:pt x="906639" y="245561"/>
                </a:lnTo>
                <a:lnTo>
                  <a:pt x="906372" y="145983"/>
                </a:lnTo>
                <a:cubicBezTo>
                  <a:pt x="906372" y="123766"/>
                  <a:pt x="898074" y="106634"/>
                  <a:pt x="883351" y="98336"/>
                </a:cubicBezTo>
                <a:cubicBezTo>
                  <a:pt x="868629" y="89770"/>
                  <a:pt x="849623" y="91376"/>
                  <a:pt x="830082" y="102619"/>
                </a:cubicBezTo>
                <a:lnTo>
                  <a:pt x="747369" y="150266"/>
                </a:lnTo>
                <a:lnTo>
                  <a:pt x="747101" y="53098"/>
                </a:lnTo>
                <a:cubicBezTo>
                  <a:pt x="747101" y="30880"/>
                  <a:pt x="738803" y="13749"/>
                  <a:pt x="724081" y="5451"/>
                </a:cubicBezTo>
                <a:cubicBezTo>
                  <a:pt x="709358" y="-3115"/>
                  <a:pt x="690353" y="-1509"/>
                  <a:pt x="670812" y="9734"/>
                </a:cubicBezTo>
                <a:lnTo>
                  <a:pt x="270360" y="241010"/>
                </a:lnTo>
                <a:cubicBezTo>
                  <a:pt x="253764" y="250647"/>
                  <a:pt x="239309" y="249844"/>
                  <a:pt x="232082" y="239137"/>
                </a:cubicBezTo>
                <a:lnTo>
                  <a:pt x="201299" y="192828"/>
                </a:lnTo>
                <a:cubicBezTo>
                  <a:pt x="187914" y="172752"/>
                  <a:pt x="162752" y="169539"/>
                  <a:pt x="137055" y="184530"/>
                </a:cubicBezTo>
                <a:lnTo>
                  <a:pt x="58624" y="229500"/>
                </a:lnTo>
                <a:cubicBezTo>
                  <a:pt x="25699" y="248505"/>
                  <a:pt x="-266" y="293208"/>
                  <a:pt x="2" y="331219"/>
                </a:cubicBezTo>
                <a:lnTo>
                  <a:pt x="1876" y="972852"/>
                </a:lnTo>
                <a:cubicBezTo>
                  <a:pt x="1876" y="993195"/>
                  <a:pt x="9371" y="1008721"/>
                  <a:pt x="23023" y="1016484"/>
                </a:cubicBezTo>
                <a:cubicBezTo>
                  <a:pt x="28912" y="1019964"/>
                  <a:pt x="35336" y="1021570"/>
                  <a:pt x="42563" y="1021570"/>
                </a:cubicBezTo>
                <a:cubicBezTo>
                  <a:pt x="51932" y="1021570"/>
                  <a:pt x="61836" y="1018625"/>
                  <a:pt x="72008" y="1012736"/>
                </a:cubicBezTo>
                <a:lnTo>
                  <a:pt x="160879" y="961609"/>
                </a:lnTo>
                <a:lnTo>
                  <a:pt x="161146" y="1065737"/>
                </a:lnTo>
                <a:cubicBezTo>
                  <a:pt x="161146" y="1086081"/>
                  <a:pt x="168641" y="1101606"/>
                  <a:pt x="182293" y="1109369"/>
                </a:cubicBezTo>
                <a:cubicBezTo>
                  <a:pt x="188182" y="1112849"/>
                  <a:pt x="194607" y="1114455"/>
                  <a:pt x="201834" y="1114455"/>
                </a:cubicBezTo>
                <a:cubicBezTo>
                  <a:pt x="211203" y="1114455"/>
                  <a:pt x="221107" y="1111511"/>
                  <a:pt x="231279" y="1105622"/>
                </a:cubicBezTo>
                <a:lnTo>
                  <a:pt x="324432" y="1051818"/>
                </a:lnTo>
                <a:lnTo>
                  <a:pt x="324700" y="1158355"/>
                </a:lnTo>
                <a:cubicBezTo>
                  <a:pt x="324700" y="1178699"/>
                  <a:pt x="332195" y="1194224"/>
                  <a:pt x="345847" y="1201987"/>
                </a:cubicBezTo>
                <a:cubicBezTo>
                  <a:pt x="351736" y="1205467"/>
                  <a:pt x="358160" y="1207073"/>
                  <a:pt x="365387" y="1207073"/>
                </a:cubicBezTo>
                <a:cubicBezTo>
                  <a:pt x="374756" y="1207073"/>
                  <a:pt x="384660" y="1204128"/>
                  <a:pt x="394832" y="1198240"/>
                </a:cubicBezTo>
                <a:lnTo>
                  <a:pt x="1012641" y="841955"/>
                </a:lnTo>
                <a:cubicBezTo>
                  <a:pt x="1045566" y="822950"/>
                  <a:pt x="1071531" y="778247"/>
                  <a:pt x="1071263" y="740236"/>
                </a:cubicBezTo>
                <a:lnTo>
                  <a:pt x="1069925" y="238869"/>
                </a:lnTo>
                <a:close/>
                <a:moveTo>
                  <a:pt x="62907" y="997478"/>
                </a:moveTo>
                <a:cubicBezTo>
                  <a:pt x="50862" y="1004438"/>
                  <a:pt x="39619" y="1005776"/>
                  <a:pt x="31588" y="1001226"/>
                </a:cubicBezTo>
                <a:cubicBezTo>
                  <a:pt x="23558" y="996675"/>
                  <a:pt x="19275" y="986503"/>
                  <a:pt x="19275" y="972852"/>
                </a:cubicBezTo>
                <a:lnTo>
                  <a:pt x="17669" y="331219"/>
                </a:lnTo>
                <a:cubicBezTo>
                  <a:pt x="17669" y="300168"/>
                  <a:pt x="40422" y="260551"/>
                  <a:pt x="67458" y="244758"/>
                </a:cubicBezTo>
                <a:lnTo>
                  <a:pt x="145621" y="199520"/>
                </a:lnTo>
                <a:cubicBezTo>
                  <a:pt x="163288" y="189348"/>
                  <a:pt x="178546" y="190419"/>
                  <a:pt x="186308" y="202464"/>
                </a:cubicBezTo>
                <a:lnTo>
                  <a:pt x="217092" y="248773"/>
                </a:lnTo>
                <a:cubicBezTo>
                  <a:pt x="229673" y="267511"/>
                  <a:pt x="254032" y="270455"/>
                  <a:pt x="278926" y="256268"/>
                </a:cubicBezTo>
                <a:lnTo>
                  <a:pt x="679378" y="24991"/>
                </a:lnTo>
                <a:cubicBezTo>
                  <a:pt x="693297" y="16961"/>
                  <a:pt x="705878" y="15623"/>
                  <a:pt x="714979" y="20708"/>
                </a:cubicBezTo>
                <a:cubicBezTo>
                  <a:pt x="724081" y="25794"/>
                  <a:pt x="729167" y="37572"/>
                  <a:pt x="729167" y="53098"/>
                </a:cubicBezTo>
                <a:lnTo>
                  <a:pt x="729434" y="160438"/>
                </a:lnTo>
                <a:lnTo>
                  <a:pt x="429363" y="333896"/>
                </a:lnTo>
                <a:cubicBezTo>
                  <a:pt x="412767" y="343532"/>
                  <a:pt x="398312" y="342729"/>
                  <a:pt x="391085" y="332022"/>
                </a:cubicBezTo>
                <a:lnTo>
                  <a:pt x="360301" y="285713"/>
                </a:lnTo>
                <a:cubicBezTo>
                  <a:pt x="346917" y="265637"/>
                  <a:pt x="321755" y="262425"/>
                  <a:pt x="296058" y="277415"/>
                </a:cubicBezTo>
                <a:lnTo>
                  <a:pt x="217895" y="322653"/>
                </a:lnTo>
                <a:cubicBezTo>
                  <a:pt x="184970" y="341659"/>
                  <a:pt x="159005" y="386361"/>
                  <a:pt x="159273" y="424372"/>
                </a:cubicBezTo>
                <a:lnTo>
                  <a:pt x="160611" y="941533"/>
                </a:lnTo>
                <a:lnTo>
                  <a:pt x="62907" y="997478"/>
                </a:lnTo>
                <a:close/>
                <a:moveTo>
                  <a:pt x="222178" y="1090364"/>
                </a:moveTo>
                <a:cubicBezTo>
                  <a:pt x="210132" y="1097324"/>
                  <a:pt x="198889" y="1098662"/>
                  <a:pt x="190859" y="1094111"/>
                </a:cubicBezTo>
                <a:cubicBezTo>
                  <a:pt x="182829" y="1089561"/>
                  <a:pt x="178546" y="1079389"/>
                  <a:pt x="178546" y="1065737"/>
                </a:cubicBezTo>
                <a:lnTo>
                  <a:pt x="178278" y="946351"/>
                </a:lnTo>
                <a:lnTo>
                  <a:pt x="176672" y="424105"/>
                </a:lnTo>
                <a:cubicBezTo>
                  <a:pt x="176672" y="393053"/>
                  <a:pt x="199425" y="353437"/>
                  <a:pt x="226461" y="337643"/>
                </a:cubicBezTo>
                <a:lnTo>
                  <a:pt x="304624" y="292405"/>
                </a:lnTo>
                <a:cubicBezTo>
                  <a:pt x="322291" y="282233"/>
                  <a:pt x="337548" y="283304"/>
                  <a:pt x="345311" y="295350"/>
                </a:cubicBezTo>
                <a:lnTo>
                  <a:pt x="376095" y="341659"/>
                </a:lnTo>
                <a:cubicBezTo>
                  <a:pt x="388676" y="360664"/>
                  <a:pt x="413035" y="363341"/>
                  <a:pt x="437929" y="349154"/>
                </a:cubicBezTo>
                <a:lnTo>
                  <a:pt x="743086" y="173287"/>
                </a:lnTo>
                <a:lnTo>
                  <a:pt x="838916" y="117877"/>
                </a:lnTo>
                <a:cubicBezTo>
                  <a:pt x="852568" y="109846"/>
                  <a:pt x="865416" y="108508"/>
                  <a:pt x="874518" y="113594"/>
                </a:cubicBezTo>
                <a:cubicBezTo>
                  <a:pt x="883619" y="118680"/>
                  <a:pt x="888705" y="130458"/>
                  <a:pt x="888705" y="145983"/>
                </a:cubicBezTo>
                <a:lnTo>
                  <a:pt x="888972" y="255733"/>
                </a:lnTo>
                <a:lnTo>
                  <a:pt x="734788" y="344871"/>
                </a:lnTo>
                <a:lnTo>
                  <a:pt x="593184" y="426514"/>
                </a:lnTo>
                <a:cubicBezTo>
                  <a:pt x="576588" y="436150"/>
                  <a:pt x="562133" y="435347"/>
                  <a:pt x="554906" y="424640"/>
                </a:cubicBezTo>
                <a:lnTo>
                  <a:pt x="524122" y="378331"/>
                </a:lnTo>
                <a:cubicBezTo>
                  <a:pt x="510738" y="358255"/>
                  <a:pt x="485576" y="355043"/>
                  <a:pt x="459879" y="370033"/>
                </a:cubicBezTo>
                <a:lnTo>
                  <a:pt x="381716" y="415271"/>
                </a:lnTo>
                <a:cubicBezTo>
                  <a:pt x="348791" y="434276"/>
                  <a:pt x="322826" y="478979"/>
                  <a:pt x="323094" y="516990"/>
                </a:cubicBezTo>
                <a:lnTo>
                  <a:pt x="324164" y="852127"/>
                </a:lnTo>
                <a:lnTo>
                  <a:pt x="324700" y="1031474"/>
                </a:lnTo>
                <a:lnTo>
                  <a:pt x="222178" y="1090364"/>
                </a:lnTo>
                <a:close/>
                <a:moveTo>
                  <a:pt x="1003808" y="826430"/>
                </a:moveTo>
                <a:lnTo>
                  <a:pt x="385731" y="1183249"/>
                </a:lnTo>
                <a:cubicBezTo>
                  <a:pt x="373685" y="1190209"/>
                  <a:pt x="362443" y="1191547"/>
                  <a:pt x="354412" y="1186997"/>
                </a:cubicBezTo>
                <a:cubicBezTo>
                  <a:pt x="346382" y="1182446"/>
                  <a:pt x="342099" y="1172274"/>
                  <a:pt x="342099" y="1158623"/>
                </a:cubicBezTo>
                <a:lnTo>
                  <a:pt x="341831" y="1036827"/>
                </a:lnTo>
                <a:lnTo>
                  <a:pt x="341831" y="1036827"/>
                </a:lnTo>
                <a:lnTo>
                  <a:pt x="341296" y="852395"/>
                </a:lnTo>
                <a:lnTo>
                  <a:pt x="340225" y="517258"/>
                </a:lnTo>
                <a:cubicBezTo>
                  <a:pt x="340225" y="486207"/>
                  <a:pt x="362978" y="446590"/>
                  <a:pt x="390014" y="430797"/>
                </a:cubicBezTo>
                <a:lnTo>
                  <a:pt x="468177" y="385558"/>
                </a:lnTo>
                <a:cubicBezTo>
                  <a:pt x="485844" y="375386"/>
                  <a:pt x="501102" y="376457"/>
                  <a:pt x="508865" y="388503"/>
                </a:cubicBezTo>
                <a:lnTo>
                  <a:pt x="539648" y="434812"/>
                </a:lnTo>
                <a:cubicBezTo>
                  <a:pt x="552229" y="453817"/>
                  <a:pt x="576588" y="456494"/>
                  <a:pt x="601482" y="442307"/>
                </a:cubicBezTo>
                <a:lnTo>
                  <a:pt x="743086" y="360664"/>
                </a:lnTo>
                <a:lnTo>
                  <a:pt x="906104" y="266440"/>
                </a:lnTo>
                <a:lnTo>
                  <a:pt x="906104" y="266440"/>
                </a:lnTo>
                <a:lnTo>
                  <a:pt x="1001934" y="211030"/>
                </a:lnTo>
                <a:cubicBezTo>
                  <a:pt x="1015853" y="203000"/>
                  <a:pt x="1028434" y="201661"/>
                  <a:pt x="1037536" y="206747"/>
                </a:cubicBezTo>
                <a:cubicBezTo>
                  <a:pt x="1046637" y="211833"/>
                  <a:pt x="1051723" y="223611"/>
                  <a:pt x="1051723" y="239137"/>
                </a:cubicBezTo>
                <a:lnTo>
                  <a:pt x="1053061" y="740504"/>
                </a:lnTo>
                <a:cubicBezTo>
                  <a:pt x="1053596" y="771287"/>
                  <a:pt x="1030844" y="810904"/>
                  <a:pt x="1003808" y="82643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4" name="Google Shape;374;p12"/>
          <p:cNvSpPr/>
          <p:nvPr/>
        </p:nvSpPr>
        <p:spPr>
          <a:xfrm>
            <a:off x="7307813" y="1445550"/>
            <a:ext cx="1261415" cy="1207072"/>
          </a:xfrm>
          <a:custGeom>
            <a:rect b="b" l="l" r="r" t="t"/>
            <a:pathLst>
              <a:path extrusionOk="0" h="1207072" w="1071265">
                <a:moveTo>
                  <a:pt x="1069925" y="238869"/>
                </a:moveTo>
                <a:cubicBezTo>
                  <a:pt x="1069925" y="216651"/>
                  <a:pt x="1061627" y="199520"/>
                  <a:pt x="1046904" y="191222"/>
                </a:cubicBezTo>
                <a:cubicBezTo>
                  <a:pt x="1032182" y="182656"/>
                  <a:pt x="1013177" y="184262"/>
                  <a:pt x="993636" y="195504"/>
                </a:cubicBezTo>
                <a:lnTo>
                  <a:pt x="906639" y="245561"/>
                </a:lnTo>
                <a:lnTo>
                  <a:pt x="906372" y="145983"/>
                </a:lnTo>
                <a:cubicBezTo>
                  <a:pt x="906372" y="123766"/>
                  <a:pt x="898074" y="106634"/>
                  <a:pt x="883351" y="98336"/>
                </a:cubicBezTo>
                <a:cubicBezTo>
                  <a:pt x="868629" y="89770"/>
                  <a:pt x="849623" y="91376"/>
                  <a:pt x="830082" y="102619"/>
                </a:cubicBezTo>
                <a:lnTo>
                  <a:pt x="747369" y="150266"/>
                </a:lnTo>
                <a:lnTo>
                  <a:pt x="747101" y="53098"/>
                </a:lnTo>
                <a:cubicBezTo>
                  <a:pt x="747101" y="30880"/>
                  <a:pt x="738803" y="13749"/>
                  <a:pt x="724081" y="5451"/>
                </a:cubicBezTo>
                <a:cubicBezTo>
                  <a:pt x="709358" y="-3115"/>
                  <a:pt x="690353" y="-1509"/>
                  <a:pt x="670812" y="9734"/>
                </a:cubicBezTo>
                <a:lnTo>
                  <a:pt x="270360" y="241010"/>
                </a:lnTo>
                <a:cubicBezTo>
                  <a:pt x="253764" y="250647"/>
                  <a:pt x="239309" y="249844"/>
                  <a:pt x="232082" y="239137"/>
                </a:cubicBezTo>
                <a:lnTo>
                  <a:pt x="201299" y="192828"/>
                </a:lnTo>
                <a:cubicBezTo>
                  <a:pt x="187914" y="172752"/>
                  <a:pt x="162752" y="169539"/>
                  <a:pt x="137055" y="184530"/>
                </a:cubicBezTo>
                <a:lnTo>
                  <a:pt x="58624" y="229500"/>
                </a:lnTo>
                <a:cubicBezTo>
                  <a:pt x="25699" y="248505"/>
                  <a:pt x="-266" y="293208"/>
                  <a:pt x="2" y="331219"/>
                </a:cubicBezTo>
                <a:lnTo>
                  <a:pt x="1876" y="972852"/>
                </a:lnTo>
                <a:cubicBezTo>
                  <a:pt x="1876" y="993195"/>
                  <a:pt x="9371" y="1008721"/>
                  <a:pt x="23023" y="1016484"/>
                </a:cubicBezTo>
                <a:cubicBezTo>
                  <a:pt x="28912" y="1019964"/>
                  <a:pt x="35336" y="1021570"/>
                  <a:pt x="42563" y="1021570"/>
                </a:cubicBezTo>
                <a:cubicBezTo>
                  <a:pt x="51932" y="1021570"/>
                  <a:pt x="61836" y="1018625"/>
                  <a:pt x="72008" y="1012736"/>
                </a:cubicBezTo>
                <a:lnTo>
                  <a:pt x="160879" y="961609"/>
                </a:lnTo>
                <a:lnTo>
                  <a:pt x="161146" y="1065737"/>
                </a:lnTo>
                <a:cubicBezTo>
                  <a:pt x="161146" y="1086081"/>
                  <a:pt x="168641" y="1101606"/>
                  <a:pt x="182293" y="1109369"/>
                </a:cubicBezTo>
                <a:cubicBezTo>
                  <a:pt x="188182" y="1112849"/>
                  <a:pt x="194607" y="1114455"/>
                  <a:pt x="201834" y="1114455"/>
                </a:cubicBezTo>
                <a:cubicBezTo>
                  <a:pt x="211203" y="1114455"/>
                  <a:pt x="221107" y="1111511"/>
                  <a:pt x="231279" y="1105622"/>
                </a:cubicBezTo>
                <a:lnTo>
                  <a:pt x="324432" y="1051818"/>
                </a:lnTo>
                <a:lnTo>
                  <a:pt x="324700" y="1158355"/>
                </a:lnTo>
                <a:cubicBezTo>
                  <a:pt x="324700" y="1178699"/>
                  <a:pt x="332195" y="1194224"/>
                  <a:pt x="345847" y="1201987"/>
                </a:cubicBezTo>
                <a:cubicBezTo>
                  <a:pt x="351736" y="1205467"/>
                  <a:pt x="358160" y="1207073"/>
                  <a:pt x="365387" y="1207073"/>
                </a:cubicBezTo>
                <a:cubicBezTo>
                  <a:pt x="374756" y="1207073"/>
                  <a:pt x="384660" y="1204128"/>
                  <a:pt x="394832" y="1198240"/>
                </a:cubicBezTo>
                <a:lnTo>
                  <a:pt x="1012641" y="841955"/>
                </a:lnTo>
                <a:cubicBezTo>
                  <a:pt x="1045566" y="822950"/>
                  <a:pt x="1071531" y="778247"/>
                  <a:pt x="1071263" y="740236"/>
                </a:cubicBezTo>
                <a:lnTo>
                  <a:pt x="1069925" y="238869"/>
                </a:lnTo>
                <a:close/>
                <a:moveTo>
                  <a:pt x="62907" y="997478"/>
                </a:moveTo>
                <a:cubicBezTo>
                  <a:pt x="50862" y="1004438"/>
                  <a:pt x="39619" y="1005776"/>
                  <a:pt x="31588" y="1001226"/>
                </a:cubicBezTo>
                <a:cubicBezTo>
                  <a:pt x="23558" y="996675"/>
                  <a:pt x="19275" y="986503"/>
                  <a:pt x="19275" y="972852"/>
                </a:cubicBezTo>
                <a:lnTo>
                  <a:pt x="17669" y="331219"/>
                </a:lnTo>
                <a:cubicBezTo>
                  <a:pt x="17669" y="300168"/>
                  <a:pt x="40422" y="260551"/>
                  <a:pt x="67458" y="244758"/>
                </a:cubicBezTo>
                <a:lnTo>
                  <a:pt x="145621" y="199520"/>
                </a:lnTo>
                <a:cubicBezTo>
                  <a:pt x="163288" y="189348"/>
                  <a:pt x="178546" y="190419"/>
                  <a:pt x="186308" y="202464"/>
                </a:cubicBezTo>
                <a:lnTo>
                  <a:pt x="217092" y="248773"/>
                </a:lnTo>
                <a:cubicBezTo>
                  <a:pt x="229673" y="267511"/>
                  <a:pt x="254032" y="270455"/>
                  <a:pt x="278926" y="256268"/>
                </a:cubicBezTo>
                <a:lnTo>
                  <a:pt x="679378" y="24991"/>
                </a:lnTo>
                <a:cubicBezTo>
                  <a:pt x="693297" y="16961"/>
                  <a:pt x="705878" y="15623"/>
                  <a:pt x="714979" y="20708"/>
                </a:cubicBezTo>
                <a:cubicBezTo>
                  <a:pt x="724081" y="25794"/>
                  <a:pt x="729167" y="37572"/>
                  <a:pt x="729167" y="53098"/>
                </a:cubicBezTo>
                <a:lnTo>
                  <a:pt x="729434" y="160438"/>
                </a:lnTo>
                <a:lnTo>
                  <a:pt x="429363" y="333896"/>
                </a:lnTo>
                <a:cubicBezTo>
                  <a:pt x="412767" y="343532"/>
                  <a:pt x="398312" y="342729"/>
                  <a:pt x="391085" y="332022"/>
                </a:cubicBezTo>
                <a:lnTo>
                  <a:pt x="360301" y="285713"/>
                </a:lnTo>
                <a:cubicBezTo>
                  <a:pt x="346917" y="265637"/>
                  <a:pt x="321755" y="262425"/>
                  <a:pt x="296058" y="277415"/>
                </a:cubicBezTo>
                <a:lnTo>
                  <a:pt x="217895" y="322653"/>
                </a:lnTo>
                <a:cubicBezTo>
                  <a:pt x="184970" y="341659"/>
                  <a:pt x="159005" y="386361"/>
                  <a:pt x="159273" y="424372"/>
                </a:cubicBezTo>
                <a:lnTo>
                  <a:pt x="160611" y="941533"/>
                </a:lnTo>
                <a:lnTo>
                  <a:pt x="62907" y="997478"/>
                </a:lnTo>
                <a:close/>
                <a:moveTo>
                  <a:pt x="222178" y="1090364"/>
                </a:moveTo>
                <a:cubicBezTo>
                  <a:pt x="210132" y="1097324"/>
                  <a:pt x="198889" y="1098662"/>
                  <a:pt x="190859" y="1094111"/>
                </a:cubicBezTo>
                <a:cubicBezTo>
                  <a:pt x="182829" y="1089561"/>
                  <a:pt x="178546" y="1079389"/>
                  <a:pt x="178546" y="1065737"/>
                </a:cubicBezTo>
                <a:lnTo>
                  <a:pt x="178278" y="946351"/>
                </a:lnTo>
                <a:lnTo>
                  <a:pt x="176672" y="424105"/>
                </a:lnTo>
                <a:cubicBezTo>
                  <a:pt x="176672" y="393053"/>
                  <a:pt x="199425" y="353437"/>
                  <a:pt x="226461" y="337643"/>
                </a:cubicBezTo>
                <a:lnTo>
                  <a:pt x="304624" y="292405"/>
                </a:lnTo>
                <a:cubicBezTo>
                  <a:pt x="322291" y="282233"/>
                  <a:pt x="337548" y="283304"/>
                  <a:pt x="345311" y="295350"/>
                </a:cubicBezTo>
                <a:lnTo>
                  <a:pt x="376095" y="341659"/>
                </a:lnTo>
                <a:cubicBezTo>
                  <a:pt x="388676" y="360664"/>
                  <a:pt x="413035" y="363341"/>
                  <a:pt x="437929" y="349154"/>
                </a:cubicBezTo>
                <a:lnTo>
                  <a:pt x="743086" y="173287"/>
                </a:lnTo>
                <a:lnTo>
                  <a:pt x="838916" y="117877"/>
                </a:lnTo>
                <a:cubicBezTo>
                  <a:pt x="852568" y="109846"/>
                  <a:pt x="865416" y="108508"/>
                  <a:pt x="874518" y="113594"/>
                </a:cubicBezTo>
                <a:cubicBezTo>
                  <a:pt x="883619" y="118680"/>
                  <a:pt x="888705" y="130458"/>
                  <a:pt x="888705" y="145983"/>
                </a:cubicBezTo>
                <a:lnTo>
                  <a:pt x="888972" y="255733"/>
                </a:lnTo>
                <a:lnTo>
                  <a:pt x="734788" y="344871"/>
                </a:lnTo>
                <a:lnTo>
                  <a:pt x="593184" y="426514"/>
                </a:lnTo>
                <a:cubicBezTo>
                  <a:pt x="576588" y="436150"/>
                  <a:pt x="562133" y="435347"/>
                  <a:pt x="554906" y="424640"/>
                </a:cubicBezTo>
                <a:lnTo>
                  <a:pt x="524122" y="378331"/>
                </a:lnTo>
                <a:cubicBezTo>
                  <a:pt x="510738" y="358255"/>
                  <a:pt x="485576" y="355043"/>
                  <a:pt x="459879" y="370033"/>
                </a:cubicBezTo>
                <a:lnTo>
                  <a:pt x="381716" y="415271"/>
                </a:lnTo>
                <a:cubicBezTo>
                  <a:pt x="348791" y="434276"/>
                  <a:pt x="322826" y="478979"/>
                  <a:pt x="323094" y="516990"/>
                </a:cubicBezTo>
                <a:lnTo>
                  <a:pt x="324164" y="852127"/>
                </a:lnTo>
                <a:lnTo>
                  <a:pt x="324700" y="1031474"/>
                </a:lnTo>
                <a:lnTo>
                  <a:pt x="222178" y="1090364"/>
                </a:lnTo>
                <a:close/>
                <a:moveTo>
                  <a:pt x="1003808" y="826430"/>
                </a:moveTo>
                <a:lnTo>
                  <a:pt x="385731" y="1183249"/>
                </a:lnTo>
                <a:cubicBezTo>
                  <a:pt x="373685" y="1190209"/>
                  <a:pt x="362443" y="1191547"/>
                  <a:pt x="354412" y="1186997"/>
                </a:cubicBezTo>
                <a:cubicBezTo>
                  <a:pt x="346382" y="1182446"/>
                  <a:pt x="342099" y="1172274"/>
                  <a:pt x="342099" y="1158623"/>
                </a:cubicBezTo>
                <a:lnTo>
                  <a:pt x="341831" y="1036827"/>
                </a:lnTo>
                <a:lnTo>
                  <a:pt x="341831" y="1036827"/>
                </a:lnTo>
                <a:lnTo>
                  <a:pt x="341296" y="852395"/>
                </a:lnTo>
                <a:lnTo>
                  <a:pt x="340225" y="517258"/>
                </a:lnTo>
                <a:cubicBezTo>
                  <a:pt x="340225" y="486207"/>
                  <a:pt x="362978" y="446590"/>
                  <a:pt x="390014" y="430797"/>
                </a:cubicBezTo>
                <a:lnTo>
                  <a:pt x="468177" y="385558"/>
                </a:lnTo>
                <a:cubicBezTo>
                  <a:pt x="485844" y="375386"/>
                  <a:pt x="501102" y="376457"/>
                  <a:pt x="508865" y="388503"/>
                </a:cubicBezTo>
                <a:lnTo>
                  <a:pt x="539648" y="434812"/>
                </a:lnTo>
                <a:cubicBezTo>
                  <a:pt x="552229" y="453817"/>
                  <a:pt x="576588" y="456494"/>
                  <a:pt x="601482" y="442307"/>
                </a:cubicBezTo>
                <a:lnTo>
                  <a:pt x="743086" y="360664"/>
                </a:lnTo>
                <a:lnTo>
                  <a:pt x="906104" y="266440"/>
                </a:lnTo>
                <a:lnTo>
                  <a:pt x="906104" y="266440"/>
                </a:lnTo>
                <a:lnTo>
                  <a:pt x="1001934" y="211030"/>
                </a:lnTo>
                <a:cubicBezTo>
                  <a:pt x="1015853" y="203000"/>
                  <a:pt x="1028434" y="201661"/>
                  <a:pt x="1037536" y="206747"/>
                </a:cubicBezTo>
                <a:cubicBezTo>
                  <a:pt x="1046637" y="211833"/>
                  <a:pt x="1051723" y="223611"/>
                  <a:pt x="1051723" y="239137"/>
                </a:cubicBezTo>
                <a:lnTo>
                  <a:pt x="1053061" y="740504"/>
                </a:lnTo>
                <a:cubicBezTo>
                  <a:pt x="1053596" y="771287"/>
                  <a:pt x="1030844" y="810904"/>
                  <a:pt x="1003808" y="82643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75" name="Google Shape;375;p12"/>
          <p:cNvSpPr/>
          <p:nvPr/>
        </p:nvSpPr>
        <p:spPr>
          <a:xfrm>
            <a:off x="0" y="4451650"/>
            <a:ext cx="548700" cy="326400"/>
          </a:xfrm>
          <a:prstGeom prst="rect">
            <a:avLst/>
          </a:prstGeom>
          <a:gradFill>
            <a:gsLst>
              <a:gs pos="0">
                <a:schemeClr val="accent2"/>
              </a:gs>
              <a:gs pos="100000">
                <a:schemeClr val="accent1"/>
              </a:gs>
            </a:gsLst>
            <a:lin ang="1619866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6" name="Google Shape;376;p12"/>
          <p:cNvSpPr txBox="1"/>
          <p:nvPr/>
        </p:nvSpPr>
        <p:spPr>
          <a:xfrm rot="5400000">
            <a:off x="-755550" y="41415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900">
                <a:solidFill>
                  <a:schemeClr val="accen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900">
              <a:solidFill>
                <a:schemeClr val="accen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2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Big Title">
  <p:cSld name="BLANK_3">
    <p:spTree>
      <p:nvGrpSpPr>
        <p:cNvPr id="377" name="Shape 37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78" name="Google Shape;378;p13"/>
          <p:cNvSpPr/>
          <p:nvPr/>
        </p:nvSpPr>
        <p:spPr>
          <a:xfrm>
            <a:off x="-2100" y="-9475"/>
            <a:ext cx="9144000" cy="5143500"/>
          </a:xfrm>
          <a:prstGeom prst="frame">
            <a:avLst>
              <a:gd fmla="val 4416" name="adj1"/>
            </a:avLst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379" name="Google Shape;379;p13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80" name="Google Shape;380;p13"/>
          <p:cNvSpPr txBox="1"/>
          <p:nvPr>
            <p:ph type="title"/>
          </p:nvPr>
        </p:nvSpPr>
        <p:spPr>
          <a:xfrm>
            <a:off x="710900" y="842625"/>
            <a:ext cx="7761600" cy="355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None/>
              <a:defRPr sz="9600">
                <a:solidFill>
                  <a:srgbClr val="FFFFFF"/>
                </a:solidFill>
              </a:defRPr>
            </a:lvl1pPr>
            <a:lvl2pPr lvl="1" rtl="0" algn="ctr">
              <a:spcBef>
                <a:spcPts val="0"/>
              </a:spcBef>
              <a:spcAft>
                <a:spcPts val="0"/>
              </a:spcAft>
              <a:buNone/>
              <a:defRPr sz="9600"/>
            </a:lvl2pPr>
            <a:lvl3pPr lvl="2" rtl="0" algn="ctr">
              <a:spcBef>
                <a:spcPts val="0"/>
              </a:spcBef>
              <a:spcAft>
                <a:spcPts val="0"/>
              </a:spcAft>
              <a:buNone/>
              <a:defRPr sz="9600"/>
            </a:lvl3pPr>
            <a:lvl4pPr lvl="3" rtl="0" algn="ctr">
              <a:spcBef>
                <a:spcPts val="0"/>
              </a:spcBef>
              <a:spcAft>
                <a:spcPts val="0"/>
              </a:spcAft>
              <a:buNone/>
              <a:defRPr sz="9600"/>
            </a:lvl4pPr>
            <a:lvl5pPr lvl="4" rtl="0" algn="ctr">
              <a:spcBef>
                <a:spcPts val="0"/>
              </a:spcBef>
              <a:spcAft>
                <a:spcPts val="0"/>
              </a:spcAft>
              <a:buNone/>
              <a:defRPr sz="9600"/>
            </a:lvl5pPr>
            <a:lvl6pPr lvl="5" rtl="0" algn="ctr">
              <a:spcBef>
                <a:spcPts val="0"/>
              </a:spcBef>
              <a:spcAft>
                <a:spcPts val="0"/>
              </a:spcAft>
              <a:buNone/>
              <a:defRPr sz="9600"/>
            </a:lvl6pPr>
            <a:lvl7pPr lvl="6" rtl="0" algn="ctr">
              <a:spcBef>
                <a:spcPts val="0"/>
              </a:spcBef>
              <a:spcAft>
                <a:spcPts val="0"/>
              </a:spcAft>
              <a:buNone/>
              <a:defRPr sz="9600"/>
            </a:lvl7pPr>
            <a:lvl8pPr lvl="7" rtl="0" algn="ctr">
              <a:spcBef>
                <a:spcPts val="0"/>
              </a:spcBef>
              <a:spcAft>
                <a:spcPts val="0"/>
              </a:spcAft>
              <a:buNone/>
              <a:defRPr sz="9600"/>
            </a:lvl8pPr>
            <a:lvl9pPr lvl="8" rtl="0" algn="ctr">
              <a:spcBef>
                <a:spcPts val="0"/>
              </a:spcBef>
              <a:spcAft>
                <a:spcPts val="0"/>
              </a:spcAft>
              <a:buNone/>
              <a:defRPr sz="9600"/>
            </a:lvl9pPr>
          </a:lstStyle>
          <a:p/>
        </p:txBody>
      </p:sp>
      <p:sp>
        <p:nvSpPr>
          <p:cNvPr id="381" name="Google Shape;381;p13"/>
          <p:cNvSpPr/>
          <p:nvPr/>
        </p:nvSpPr>
        <p:spPr>
          <a:xfrm>
            <a:off x="476175" y="476001"/>
            <a:ext cx="1358665" cy="958634"/>
          </a:xfrm>
          <a:custGeom>
            <a:rect b="b" l="l" r="r" t="t"/>
            <a:pathLst>
              <a:path extrusionOk="0" h="1190850" w="1687782">
                <a:moveTo>
                  <a:pt x="1664177" y="508263"/>
                </a:moveTo>
                <a:lnTo>
                  <a:pt x="1664177" y="508263"/>
                </a:lnTo>
                <a:cubicBezTo>
                  <a:pt x="1664177" y="508263"/>
                  <a:pt x="1664177" y="508263"/>
                  <a:pt x="1664177" y="508263"/>
                </a:cubicBezTo>
                <a:lnTo>
                  <a:pt x="1617333" y="480959"/>
                </a:lnTo>
                <a:cubicBezTo>
                  <a:pt x="1617333" y="480156"/>
                  <a:pt x="1617333" y="479353"/>
                  <a:pt x="1617333" y="478550"/>
                </a:cubicBezTo>
                <a:cubicBezTo>
                  <a:pt x="1617065" y="422069"/>
                  <a:pt x="1597524" y="379508"/>
                  <a:pt x="1561922" y="358896"/>
                </a:cubicBezTo>
                <a:lnTo>
                  <a:pt x="1561922" y="358896"/>
                </a:lnTo>
                <a:cubicBezTo>
                  <a:pt x="1561922" y="358896"/>
                  <a:pt x="1561922" y="358896"/>
                  <a:pt x="1561922" y="358896"/>
                </a:cubicBezTo>
                <a:lnTo>
                  <a:pt x="1468501" y="304557"/>
                </a:lnTo>
                <a:cubicBezTo>
                  <a:pt x="1435041" y="285284"/>
                  <a:pt x="1391945" y="287425"/>
                  <a:pt x="1346171" y="310714"/>
                </a:cubicBezTo>
                <a:cubicBezTo>
                  <a:pt x="1341888" y="263869"/>
                  <a:pt x="1322883" y="228535"/>
                  <a:pt x="1291832" y="210601"/>
                </a:cubicBezTo>
                <a:lnTo>
                  <a:pt x="1291832" y="210601"/>
                </a:lnTo>
                <a:cubicBezTo>
                  <a:pt x="1291832" y="210601"/>
                  <a:pt x="1291832" y="210601"/>
                  <a:pt x="1291832" y="210601"/>
                </a:cubicBezTo>
                <a:lnTo>
                  <a:pt x="1198411" y="156261"/>
                </a:lnTo>
                <a:cubicBezTo>
                  <a:pt x="1173517" y="141807"/>
                  <a:pt x="1143001" y="139398"/>
                  <a:pt x="1110076" y="148766"/>
                </a:cubicBezTo>
                <a:cubicBezTo>
                  <a:pt x="1102849" y="111291"/>
                  <a:pt x="1084914" y="82917"/>
                  <a:pt x="1058146" y="67391"/>
                </a:cubicBezTo>
                <a:lnTo>
                  <a:pt x="1058146" y="67391"/>
                </a:lnTo>
                <a:lnTo>
                  <a:pt x="964725" y="13052"/>
                </a:lnTo>
                <a:cubicBezTo>
                  <a:pt x="928588" y="-7827"/>
                  <a:pt x="881476" y="-3544"/>
                  <a:pt x="831687" y="25098"/>
                </a:cubicBezTo>
                <a:cubicBezTo>
                  <a:pt x="804919" y="40623"/>
                  <a:pt x="779222" y="62038"/>
                  <a:pt x="755398" y="88806"/>
                </a:cubicBezTo>
                <a:cubicBezTo>
                  <a:pt x="753792" y="87735"/>
                  <a:pt x="752453" y="86932"/>
                  <a:pt x="750847" y="86129"/>
                </a:cubicBezTo>
                <a:lnTo>
                  <a:pt x="750847" y="86129"/>
                </a:lnTo>
                <a:lnTo>
                  <a:pt x="657426" y="31790"/>
                </a:lnTo>
                <a:cubicBezTo>
                  <a:pt x="606032" y="1809"/>
                  <a:pt x="538308" y="8234"/>
                  <a:pt x="466570" y="49457"/>
                </a:cubicBezTo>
                <a:cubicBezTo>
                  <a:pt x="356017" y="113165"/>
                  <a:pt x="258313" y="249415"/>
                  <a:pt x="221909" y="389680"/>
                </a:cubicBezTo>
                <a:cubicBezTo>
                  <a:pt x="206919" y="393695"/>
                  <a:pt x="191393" y="400387"/>
                  <a:pt x="175867" y="409220"/>
                </a:cubicBezTo>
                <a:cubicBezTo>
                  <a:pt x="78431" y="465434"/>
                  <a:pt x="-267" y="602219"/>
                  <a:pt x="1" y="714110"/>
                </a:cubicBezTo>
                <a:cubicBezTo>
                  <a:pt x="268" y="769787"/>
                  <a:pt x="19542" y="811814"/>
                  <a:pt x="54608" y="832157"/>
                </a:cubicBezTo>
                <a:lnTo>
                  <a:pt x="148029" y="886497"/>
                </a:lnTo>
                <a:cubicBezTo>
                  <a:pt x="148029" y="886497"/>
                  <a:pt x="148029" y="886497"/>
                  <a:pt x="148029" y="886497"/>
                </a:cubicBezTo>
                <a:lnTo>
                  <a:pt x="148029" y="886497"/>
                </a:lnTo>
                <a:cubicBezTo>
                  <a:pt x="162751" y="895062"/>
                  <a:pt x="179615" y="899345"/>
                  <a:pt x="197817" y="899345"/>
                </a:cubicBezTo>
                <a:cubicBezTo>
                  <a:pt x="210131" y="899345"/>
                  <a:pt x="223247" y="897204"/>
                  <a:pt x="236631" y="893456"/>
                </a:cubicBezTo>
                <a:cubicBezTo>
                  <a:pt x="243323" y="931199"/>
                  <a:pt x="260990" y="959574"/>
                  <a:pt x="288026" y="975367"/>
                </a:cubicBezTo>
                <a:lnTo>
                  <a:pt x="381447" y="1029706"/>
                </a:lnTo>
                <a:cubicBezTo>
                  <a:pt x="381447" y="1029706"/>
                  <a:pt x="381447" y="1029706"/>
                  <a:pt x="381447" y="1029706"/>
                </a:cubicBezTo>
                <a:lnTo>
                  <a:pt x="381447" y="1029706"/>
                </a:lnTo>
                <a:cubicBezTo>
                  <a:pt x="381447" y="1029706"/>
                  <a:pt x="381714" y="1029974"/>
                  <a:pt x="381714" y="1029974"/>
                </a:cubicBezTo>
                <a:cubicBezTo>
                  <a:pt x="396437" y="1038540"/>
                  <a:pt x="413033" y="1042555"/>
                  <a:pt x="430968" y="1042555"/>
                </a:cubicBezTo>
                <a:cubicBezTo>
                  <a:pt x="453721" y="1042555"/>
                  <a:pt x="478615" y="1035863"/>
                  <a:pt x="504045" y="1022211"/>
                </a:cubicBezTo>
                <a:cubicBezTo>
                  <a:pt x="507793" y="1069591"/>
                  <a:pt x="526530" y="1105192"/>
                  <a:pt x="557849" y="1123662"/>
                </a:cubicBezTo>
                <a:lnTo>
                  <a:pt x="651270" y="1178002"/>
                </a:lnTo>
                <a:cubicBezTo>
                  <a:pt x="651270" y="1178002"/>
                  <a:pt x="651270" y="1178002"/>
                  <a:pt x="651270" y="1178002"/>
                </a:cubicBezTo>
                <a:lnTo>
                  <a:pt x="651270" y="1178002"/>
                </a:lnTo>
                <a:cubicBezTo>
                  <a:pt x="651270" y="1178002"/>
                  <a:pt x="651538" y="1178269"/>
                  <a:pt x="651538" y="1178269"/>
                </a:cubicBezTo>
                <a:cubicBezTo>
                  <a:pt x="666260" y="1186835"/>
                  <a:pt x="682856" y="1190850"/>
                  <a:pt x="700791" y="1190850"/>
                </a:cubicBezTo>
                <a:cubicBezTo>
                  <a:pt x="725953" y="1190850"/>
                  <a:pt x="753792" y="1182552"/>
                  <a:pt x="782434" y="1165956"/>
                </a:cubicBezTo>
                <a:lnTo>
                  <a:pt x="1615191" y="685200"/>
                </a:lnTo>
                <a:cubicBezTo>
                  <a:pt x="1655878" y="661644"/>
                  <a:pt x="1687733" y="606502"/>
                  <a:pt x="1687733" y="559658"/>
                </a:cubicBezTo>
                <a:cubicBezTo>
                  <a:pt x="1688536" y="535566"/>
                  <a:pt x="1679702" y="517364"/>
                  <a:pt x="1664177" y="508263"/>
                </a:cubicBezTo>
                <a:close/>
                <a:moveTo>
                  <a:pt x="1624025" y="505318"/>
                </a:moveTo>
                <a:cubicBezTo>
                  <a:pt x="1623757" y="505318"/>
                  <a:pt x="1623221" y="505586"/>
                  <a:pt x="1622954" y="505586"/>
                </a:cubicBezTo>
                <a:cubicBezTo>
                  <a:pt x="1622418" y="505854"/>
                  <a:pt x="1622151" y="505854"/>
                  <a:pt x="1621615" y="506121"/>
                </a:cubicBezTo>
                <a:cubicBezTo>
                  <a:pt x="1619741" y="506657"/>
                  <a:pt x="1617868" y="507460"/>
                  <a:pt x="1615994" y="508263"/>
                </a:cubicBezTo>
                <a:cubicBezTo>
                  <a:pt x="1615994" y="508263"/>
                  <a:pt x="1615726" y="508263"/>
                  <a:pt x="1615726" y="508263"/>
                </a:cubicBezTo>
                <a:cubicBezTo>
                  <a:pt x="1615994" y="505586"/>
                  <a:pt x="1616262" y="503177"/>
                  <a:pt x="1616262" y="500768"/>
                </a:cubicBezTo>
                <a:lnTo>
                  <a:pt x="1624025" y="505318"/>
                </a:lnTo>
                <a:close/>
                <a:moveTo>
                  <a:pt x="1459668" y="319815"/>
                </a:moveTo>
                <a:lnTo>
                  <a:pt x="1504638" y="346048"/>
                </a:lnTo>
                <a:cubicBezTo>
                  <a:pt x="1503836" y="346048"/>
                  <a:pt x="1503300" y="346315"/>
                  <a:pt x="1502497" y="346315"/>
                </a:cubicBezTo>
                <a:cubicBezTo>
                  <a:pt x="1500891" y="346315"/>
                  <a:pt x="1499553" y="346583"/>
                  <a:pt x="1497946" y="346851"/>
                </a:cubicBezTo>
                <a:cubicBezTo>
                  <a:pt x="1496608" y="347118"/>
                  <a:pt x="1495002" y="347118"/>
                  <a:pt x="1493664" y="347386"/>
                </a:cubicBezTo>
                <a:cubicBezTo>
                  <a:pt x="1492058" y="347654"/>
                  <a:pt x="1490719" y="347921"/>
                  <a:pt x="1489113" y="348189"/>
                </a:cubicBezTo>
                <a:cubicBezTo>
                  <a:pt x="1487775" y="348457"/>
                  <a:pt x="1486169" y="348725"/>
                  <a:pt x="1484830" y="348992"/>
                </a:cubicBezTo>
                <a:cubicBezTo>
                  <a:pt x="1483224" y="349260"/>
                  <a:pt x="1481618" y="349795"/>
                  <a:pt x="1480012" y="350063"/>
                </a:cubicBezTo>
                <a:cubicBezTo>
                  <a:pt x="1478673" y="350331"/>
                  <a:pt x="1477067" y="350866"/>
                  <a:pt x="1475729" y="351134"/>
                </a:cubicBezTo>
                <a:cubicBezTo>
                  <a:pt x="1474123" y="351669"/>
                  <a:pt x="1472517" y="352204"/>
                  <a:pt x="1470911" y="352472"/>
                </a:cubicBezTo>
                <a:cubicBezTo>
                  <a:pt x="1469572" y="353007"/>
                  <a:pt x="1467966" y="353275"/>
                  <a:pt x="1466628" y="353810"/>
                </a:cubicBezTo>
                <a:cubicBezTo>
                  <a:pt x="1465022" y="354346"/>
                  <a:pt x="1463148" y="355149"/>
                  <a:pt x="1461542" y="355684"/>
                </a:cubicBezTo>
                <a:cubicBezTo>
                  <a:pt x="1460203" y="356220"/>
                  <a:pt x="1458865" y="356755"/>
                  <a:pt x="1457527" y="357290"/>
                </a:cubicBezTo>
                <a:cubicBezTo>
                  <a:pt x="1455653" y="358093"/>
                  <a:pt x="1453779" y="358896"/>
                  <a:pt x="1451905" y="359699"/>
                </a:cubicBezTo>
                <a:cubicBezTo>
                  <a:pt x="1450567" y="360235"/>
                  <a:pt x="1449228" y="360770"/>
                  <a:pt x="1448158" y="361305"/>
                </a:cubicBezTo>
                <a:cubicBezTo>
                  <a:pt x="1446016" y="362376"/>
                  <a:pt x="1443875" y="363179"/>
                  <a:pt x="1442001" y="364250"/>
                </a:cubicBezTo>
                <a:cubicBezTo>
                  <a:pt x="1440930" y="364785"/>
                  <a:pt x="1439860" y="365321"/>
                  <a:pt x="1438789" y="365856"/>
                </a:cubicBezTo>
                <a:cubicBezTo>
                  <a:pt x="1435577" y="367462"/>
                  <a:pt x="1432364" y="369336"/>
                  <a:pt x="1429152" y="371210"/>
                </a:cubicBezTo>
                <a:cubicBezTo>
                  <a:pt x="1426476" y="372548"/>
                  <a:pt x="1424066" y="374154"/>
                  <a:pt x="1421657" y="375760"/>
                </a:cubicBezTo>
                <a:cubicBezTo>
                  <a:pt x="1420854" y="376296"/>
                  <a:pt x="1420051" y="376831"/>
                  <a:pt x="1418980" y="377366"/>
                </a:cubicBezTo>
                <a:cubicBezTo>
                  <a:pt x="1417374" y="378437"/>
                  <a:pt x="1415501" y="379508"/>
                  <a:pt x="1413895" y="380579"/>
                </a:cubicBezTo>
                <a:cubicBezTo>
                  <a:pt x="1412824" y="381382"/>
                  <a:pt x="1412021" y="381917"/>
                  <a:pt x="1410950" y="382720"/>
                </a:cubicBezTo>
                <a:cubicBezTo>
                  <a:pt x="1409344" y="383791"/>
                  <a:pt x="1408005" y="384862"/>
                  <a:pt x="1406399" y="385932"/>
                </a:cubicBezTo>
                <a:cubicBezTo>
                  <a:pt x="1405329" y="386735"/>
                  <a:pt x="1404258" y="387538"/>
                  <a:pt x="1403187" y="388341"/>
                </a:cubicBezTo>
                <a:cubicBezTo>
                  <a:pt x="1401849" y="389412"/>
                  <a:pt x="1400243" y="390483"/>
                  <a:pt x="1398904" y="391554"/>
                </a:cubicBezTo>
                <a:cubicBezTo>
                  <a:pt x="1397834" y="392357"/>
                  <a:pt x="1396763" y="393160"/>
                  <a:pt x="1395692" y="393963"/>
                </a:cubicBezTo>
                <a:cubicBezTo>
                  <a:pt x="1394354" y="395033"/>
                  <a:pt x="1392748" y="396372"/>
                  <a:pt x="1391409" y="397442"/>
                </a:cubicBezTo>
                <a:cubicBezTo>
                  <a:pt x="1390339" y="398246"/>
                  <a:pt x="1389268" y="399049"/>
                  <a:pt x="1388465" y="400119"/>
                </a:cubicBezTo>
                <a:cubicBezTo>
                  <a:pt x="1386859" y="401458"/>
                  <a:pt x="1385520" y="402528"/>
                  <a:pt x="1383914" y="403867"/>
                </a:cubicBezTo>
                <a:cubicBezTo>
                  <a:pt x="1382843" y="404670"/>
                  <a:pt x="1382040" y="405473"/>
                  <a:pt x="1380970" y="406276"/>
                </a:cubicBezTo>
                <a:cubicBezTo>
                  <a:pt x="1379364" y="407614"/>
                  <a:pt x="1377758" y="409220"/>
                  <a:pt x="1376151" y="410827"/>
                </a:cubicBezTo>
                <a:cubicBezTo>
                  <a:pt x="1375348" y="411630"/>
                  <a:pt x="1374545" y="412165"/>
                  <a:pt x="1373742" y="412968"/>
                </a:cubicBezTo>
                <a:cubicBezTo>
                  <a:pt x="1371333" y="415109"/>
                  <a:pt x="1368924" y="417519"/>
                  <a:pt x="1366782" y="419928"/>
                </a:cubicBezTo>
                <a:cubicBezTo>
                  <a:pt x="1366515" y="420195"/>
                  <a:pt x="1366247" y="420463"/>
                  <a:pt x="1365712" y="420999"/>
                </a:cubicBezTo>
                <a:cubicBezTo>
                  <a:pt x="1363570" y="423140"/>
                  <a:pt x="1361697" y="425014"/>
                  <a:pt x="1359555" y="427155"/>
                </a:cubicBezTo>
                <a:cubicBezTo>
                  <a:pt x="1358752" y="427958"/>
                  <a:pt x="1357949" y="429029"/>
                  <a:pt x="1357146" y="429832"/>
                </a:cubicBezTo>
                <a:cubicBezTo>
                  <a:pt x="1355540" y="431438"/>
                  <a:pt x="1354202" y="433044"/>
                  <a:pt x="1352863" y="434650"/>
                </a:cubicBezTo>
                <a:cubicBezTo>
                  <a:pt x="1352060" y="435721"/>
                  <a:pt x="1350989" y="436792"/>
                  <a:pt x="1350186" y="437862"/>
                </a:cubicBezTo>
                <a:cubicBezTo>
                  <a:pt x="1348848" y="439469"/>
                  <a:pt x="1347509" y="441075"/>
                  <a:pt x="1346171" y="442413"/>
                </a:cubicBezTo>
                <a:cubicBezTo>
                  <a:pt x="1345368" y="443484"/>
                  <a:pt x="1344297" y="444554"/>
                  <a:pt x="1343494" y="445625"/>
                </a:cubicBezTo>
                <a:cubicBezTo>
                  <a:pt x="1342156" y="447231"/>
                  <a:pt x="1340817" y="448837"/>
                  <a:pt x="1339747" y="450443"/>
                </a:cubicBezTo>
                <a:cubicBezTo>
                  <a:pt x="1338944" y="451514"/>
                  <a:pt x="1337873" y="452853"/>
                  <a:pt x="1337070" y="453923"/>
                </a:cubicBezTo>
                <a:cubicBezTo>
                  <a:pt x="1335731" y="455529"/>
                  <a:pt x="1334661" y="457136"/>
                  <a:pt x="1333322" y="458742"/>
                </a:cubicBezTo>
                <a:cubicBezTo>
                  <a:pt x="1332519" y="459812"/>
                  <a:pt x="1331449" y="461151"/>
                  <a:pt x="1330645" y="462221"/>
                </a:cubicBezTo>
                <a:cubicBezTo>
                  <a:pt x="1329307" y="463828"/>
                  <a:pt x="1328237" y="465701"/>
                  <a:pt x="1326898" y="467307"/>
                </a:cubicBezTo>
                <a:cubicBezTo>
                  <a:pt x="1326095" y="468378"/>
                  <a:pt x="1325292" y="469449"/>
                  <a:pt x="1324489" y="470787"/>
                </a:cubicBezTo>
                <a:cubicBezTo>
                  <a:pt x="1324221" y="471055"/>
                  <a:pt x="1323953" y="471323"/>
                  <a:pt x="1323686" y="471590"/>
                </a:cubicBezTo>
                <a:cubicBezTo>
                  <a:pt x="1313782" y="437595"/>
                  <a:pt x="1296650" y="410291"/>
                  <a:pt x="1273897" y="390750"/>
                </a:cubicBezTo>
                <a:cubicBezTo>
                  <a:pt x="1296115" y="366124"/>
                  <a:pt x="1319938" y="346315"/>
                  <a:pt x="1344833" y="331861"/>
                </a:cubicBezTo>
                <a:cubicBezTo>
                  <a:pt x="1388197" y="306431"/>
                  <a:pt x="1429420" y="302148"/>
                  <a:pt x="1459668" y="319815"/>
                </a:cubicBezTo>
                <a:close/>
                <a:moveTo>
                  <a:pt x="1329307" y="320350"/>
                </a:moveTo>
                <a:cubicBezTo>
                  <a:pt x="1304680" y="335608"/>
                  <a:pt x="1281124" y="355684"/>
                  <a:pt x="1259175" y="380311"/>
                </a:cubicBezTo>
                <a:cubicBezTo>
                  <a:pt x="1257569" y="379240"/>
                  <a:pt x="1256230" y="378437"/>
                  <a:pt x="1254624" y="377634"/>
                </a:cubicBezTo>
                <a:lnTo>
                  <a:pt x="1254624" y="377634"/>
                </a:lnTo>
                <a:lnTo>
                  <a:pt x="1161203" y="323295"/>
                </a:lnTo>
                <a:cubicBezTo>
                  <a:pt x="1140056" y="310981"/>
                  <a:pt x="1115965" y="304825"/>
                  <a:pt x="1090000" y="304825"/>
                </a:cubicBezTo>
                <a:cubicBezTo>
                  <a:pt x="1114091" y="276718"/>
                  <a:pt x="1140592" y="253698"/>
                  <a:pt x="1167628" y="238172"/>
                </a:cubicBezTo>
                <a:cubicBezTo>
                  <a:pt x="1170304" y="236566"/>
                  <a:pt x="1172981" y="234960"/>
                  <a:pt x="1175926" y="233621"/>
                </a:cubicBezTo>
                <a:cubicBezTo>
                  <a:pt x="1177264" y="233086"/>
                  <a:pt x="1178335" y="232551"/>
                  <a:pt x="1179405" y="231748"/>
                </a:cubicBezTo>
                <a:cubicBezTo>
                  <a:pt x="1181012" y="230945"/>
                  <a:pt x="1182350" y="230142"/>
                  <a:pt x="1183956" y="229606"/>
                </a:cubicBezTo>
                <a:cubicBezTo>
                  <a:pt x="1185562" y="228803"/>
                  <a:pt x="1187168" y="228268"/>
                  <a:pt x="1188774" y="227465"/>
                </a:cubicBezTo>
                <a:cubicBezTo>
                  <a:pt x="1189845" y="226929"/>
                  <a:pt x="1190916" y="226662"/>
                  <a:pt x="1191719" y="226126"/>
                </a:cubicBezTo>
                <a:cubicBezTo>
                  <a:pt x="1193593" y="225323"/>
                  <a:pt x="1195466" y="224788"/>
                  <a:pt x="1197340" y="223985"/>
                </a:cubicBezTo>
                <a:cubicBezTo>
                  <a:pt x="1198143" y="223717"/>
                  <a:pt x="1198946" y="223450"/>
                  <a:pt x="1199481" y="223182"/>
                </a:cubicBezTo>
                <a:cubicBezTo>
                  <a:pt x="1201623" y="222379"/>
                  <a:pt x="1203497" y="221843"/>
                  <a:pt x="1205638" y="221308"/>
                </a:cubicBezTo>
                <a:cubicBezTo>
                  <a:pt x="1206174" y="221040"/>
                  <a:pt x="1206709" y="221040"/>
                  <a:pt x="1207244" y="220773"/>
                </a:cubicBezTo>
                <a:cubicBezTo>
                  <a:pt x="1209386" y="220237"/>
                  <a:pt x="1211260" y="219702"/>
                  <a:pt x="1213401" y="219167"/>
                </a:cubicBezTo>
                <a:cubicBezTo>
                  <a:pt x="1213936" y="219167"/>
                  <a:pt x="1214472" y="218899"/>
                  <a:pt x="1215007" y="218899"/>
                </a:cubicBezTo>
                <a:cubicBezTo>
                  <a:pt x="1217149" y="218364"/>
                  <a:pt x="1219022" y="218096"/>
                  <a:pt x="1221164" y="217561"/>
                </a:cubicBezTo>
                <a:cubicBezTo>
                  <a:pt x="1221699" y="217561"/>
                  <a:pt x="1222234" y="217293"/>
                  <a:pt x="1222502" y="217293"/>
                </a:cubicBezTo>
                <a:cubicBezTo>
                  <a:pt x="1224376" y="217025"/>
                  <a:pt x="1226518" y="216757"/>
                  <a:pt x="1228391" y="216490"/>
                </a:cubicBezTo>
                <a:cubicBezTo>
                  <a:pt x="1228926" y="216490"/>
                  <a:pt x="1229462" y="216222"/>
                  <a:pt x="1229730" y="216222"/>
                </a:cubicBezTo>
                <a:cubicBezTo>
                  <a:pt x="1231603" y="215954"/>
                  <a:pt x="1233477" y="215954"/>
                  <a:pt x="1235351" y="215687"/>
                </a:cubicBezTo>
                <a:cubicBezTo>
                  <a:pt x="1235886" y="215687"/>
                  <a:pt x="1236422" y="215687"/>
                  <a:pt x="1236957" y="215687"/>
                </a:cubicBezTo>
                <a:cubicBezTo>
                  <a:pt x="1238831" y="215687"/>
                  <a:pt x="1240437" y="215687"/>
                  <a:pt x="1242311" y="215687"/>
                </a:cubicBezTo>
                <a:cubicBezTo>
                  <a:pt x="1242846" y="215687"/>
                  <a:pt x="1243381" y="215687"/>
                  <a:pt x="1244184" y="215687"/>
                </a:cubicBezTo>
                <a:cubicBezTo>
                  <a:pt x="1245791" y="215687"/>
                  <a:pt x="1247397" y="215954"/>
                  <a:pt x="1249003" y="215954"/>
                </a:cubicBezTo>
                <a:cubicBezTo>
                  <a:pt x="1249538" y="215954"/>
                  <a:pt x="1250341" y="215954"/>
                  <a:pt x="1250877" y="216222"/>
                </a:cubicBezTo>
                <a:cubicBezTo>
                  <a:pt x="1252483" y="216490"/>
                  <a:pt x="1253821" y="216490"/>
                  <a:pt x="1255427" y="216757"/>
                </a:cubicBezTo>
                <a:cubicBezTo>
                  <a:pt x="1256230" y="216757"/>
                  <a:pt x="1257033" y="217025"/>
                  <a:pt x="1257569" y="217025"/>
                </a:cubicBezTo>
                <a:cubicBezTo>
                  <a:pt x="1258907" y="217293"/>
                  <a:pt x="1260245" y="217561"/>
                  <a:pt x="1261584" y="217828"/>
                </a:cubicBezTo>
                <a:cubicBezTo>
                  <a:pt x="1262387" y="218096"/>
                  <a:pt x="1263190" y="218096"/>
                  <a:pt x="1263993" y="218364"/>
                </a:cubicBezTo>
                <a:cubicBezTo>
                  <a:pt x="1265331" y="218631"/>
                  <a:pt x="1266402" y="219167"/>
                  <a:pt x="1267740" y="219434"/>
                </a:cubicBezTo>
                <a:cubicBezTo>
                  <a:pt x="1268543" y="219702"/>
                  <a:pt x="1269614" y="219970"/>
                  <a:pt x="1270417" y="220237"/>
                </a:cubicBezTo>
                <a:cubicBezTo>
                  <a:pt x="1271488" y="220773"/>
                  <a:pt x="1272559" y="221040"/>
                  <a:pt x="1273629" y="221576"/>
                </a:cubicBezTo>
                <a:cubicBezTo>
                  <a:pt x="1274432" y="221843"/>
                  <a:pt x="1275503" y="222379"/>
                  <a:pt x="1276306" y="222647"/>
                </a:cubicBezTo>
                <a:cubicBezTo>
                  <a:pt x="1277377" y="223182"/>
                  <a:pt x="1278180" y="223717"/>
                  <a:pt x="1279251" y="224253"/>
                </a:cubicBezTo>
                <a:cubicBezTo>
                  <a:pt x="1280322" y="224788"/>
                  <a:pt x="1281124" y="225323"/>
                  <a:pt x="1282195" y="225859"/>
                </a:cubicBezTo>
                <a:cubicBezTo>
                  <a:pt x="1310569" y="241384"/>
                  <a:pt x="1326898" y="275112"/>
                  <a:pt x="1329307" y="320350"/>
                </a:cubicBezTo>
                <a:close/>
                <a:moveTo>
                  <a:pt x="1189310" y="171519"/>
                </a:moveTo>
                <a:lnTo>
                  <a:pt x="1234280" y="197752"/>
                </a:lnTo>
                <a:cubicBezTo>
                  <a:pt x="1233210" y="197752"/>
                  <a:pt x="1232406" y="198020"/>
                  <a:pt x="1231336" y="198020"/>
                </a:cubicBezTo>
                <a:cubicBezTo>
                  <a:pt x="1230265" y="198020"/>
                  <a:pt x="1228926" y="198287"/>
                  <a:pt x="1227856" y="198287"/>
                </a:cubicBezTo>
                <a:cubicBezTo>
                  <a:pt x="1226250" y="198555"/>
                  <a:pt x="1224376" y="198823"/>
                  <a:pt x="1222770" y="198823"/>
                </a:cubicBezTo>
                <a:cubicBezTo>
                  <a:pt x="1221432" y="199091"/>
                  <a:pt x="1220361" y="199091"/>
                  <a:pt x="1219022" y="199358"/>
                </a:cubicBezTo>
                <a:cubicBezTo>
                  <a:pt x="1217416" y="199626"/>
                  <a:pt x="1215542" y="199894"/>
                  <a:pt x="1213936" y="200429"/>
                </a:cubicBezTo>
                <a:cubicBezTo>
                  <a:pt x="1212598" y="200697"/>
                  <a:pt x="1211260" y="200964"/>
                  <a:pt x="1209921" y="201232"/>
                </a:cubicBezTo>
                <a:cubicBezTo>
                  <a:pt x="1208315" y="201767"/>
                  <a:pt x="1206709" y="202035"/>
                  <a:pt x="1204835" y="202570"/>
                </a:cubicBezTo>
                <a:cubicBezTo>
                  <a:pt x="1203497" y="202838"/>
                  <a:pt x="1202158" y="203373"/>
                  <a:pt x="1200552" y="203909"/>
                </a:cubicBezTo>
                <a:cubicBezTo>
                  <a:pt x="1198946" y="204444"/>
                  <a:pt x="1197340" y="204980"/>
                  <a:pt x="1195734" y="205515"/>
                </a:cubicBezTo>
                <a:cubicBezTo>
                  <a:pt x="1194128" y="206050"/>
                  <a:pt x="1192789" y="206586"/>
                  <a:pt x="1191183" y="207121"/>
                </a:cubicBezTo>
                <a:cubicBezTo>
                  <a:pt x="1189577" y="207656"/>
                  <a:pt x="1187971" y="208192"/>
                  <a:pt x="1186633" y="208995"/>
                </a:cubicBezTo>
                <a:cubicBezTo>
                  <a:pt x="1185027" y="209530"/>
                  <a:pt x="1183421" y="210333"/>
                  <a:pt x="1181547" y="211136"/>
                </a:cubicBezTo>
                <a:cubicBezTo>
                  <a:pt x="1180209" y="211672"/>
                  <a:pt x="1178603" y="212475"/>
                  <a:pt x="1177264" y="213010"/>
                </a:cubicBezTo>
                <a:cubicBezTo>
                  <a:pt x="1175390" y="213813"/>
                  <a:pt x="1173249" y="214884"/>
                  <a:pt x="1171375" y="215954"/>
                </a:cubicBezTo>
                <a:cubicBezTo>
                  <a:pt x="1170304" y="216490"/>
                  <a:pt x="1168966" y="217025"/>
                  <a:pt x="1167895" y="217828"/>
                </a:cubicBezTo>
                <a:cubicBezTo>
                  <a:pt x="1164683" y="219434"/>
                  <a:pt x="1161471" y="221308"/>
                  <a:pt x="1158259" y="222914"/>
                </a:cubicBezTo>
                <a:cubicBezTo>
                  <a:pt x="1125334" y="241920"/>
                  <a:pt x="1093212" y="270829"/>
                  <a:pt x="1065373" y="306698"/>
                </a:cubicBezTo>
                <a:cubicBezTo>
                  <a:pt x="1059752" y="307501"/>
                  <a:pt x="1053863" y="308305"/>
                  <a:pt x="1047974" y="309643"/>
                </a:cubicBezTo>
                <a:cubicBezTo>
                  <a:pt x="1037802" y="281804"/>
                  <a:pt x="1022544" y="259319"/>
                  <a:pt x="1002736" y="242723"/>
                </a:cubicBezTo>
                <a:cubicBezTo>
                  <a:pt x="1024953" y="218096"/>
                  <a:pt x="1048777" y="198287"/>
                  <a:pt x="1073404" y="183833"/>
                </a:cubicBezTo>
                <a:cubicBezTo>
                  <a:pt x="1118107" y="158135"/>
                  <a:pt x="1159062" y="153852"/>
                  <a:pt x="1189310" y="171519"/>
                </a:cubicBezTo>
                <a:close/>
                <a:moveTo>
                  <a:pt x="1093212" y="154655"/>
                </a:moveTo>
                <a:cubicBezTo>
                  <a:pt x="1084111" y="158403"/>
                  <a:pt x="1074742" y="162954"/>
                  <a:pt x="1065106" y="168307"/>
                </a:cubicBezTo>
                <a:cubicBezTo>
                  <a:pt x="1038337" y="183833"/>
                  <a:pt x="1012640" y="205247"/>
                  <a:pt x="988816" y="232015"/>
                </a:cubicBezTo>
                <a:cubicBezTo>
                  <a:pt x="987210" y="230945"/>
                  <a:pt x="985872" y="230142"/>
                  <a:pt x="984266" y="229339"/>
                </a:cubicBezTo>
                <a:lnTo>
                  <a:pt x="984266" y="229339"/>
                </a:lnTo>
                <a:lnTo>
                  <a:pt x="890845" y="174999"/>
                </a:lnTo>
                <a:cubicBezTo>
                  <a:pt x="880138" y="168843"/>
                  <a:pt x="868627" y="164292"/>
                  <a:pt x="856849" y="161080"/>
                </a:cubicBezTo>
                <a:cubicBezTo>
                  <a:pt x="880673" y="133241"/>
                  <a:pt x="907173" y="110488"/>
                  <a:pt x="933942" y="94962"/>
                </a:cubicBezTo>
                <a:cubicBezTo>
                  <a:pt x="936618" y="93356"/>
                  <a:pt x="939295" y="92018"/>
                  <a:pt x="941972" y="90680"/>
                </a:cubicBezTo>
                <a:cubicBezTo>
                  <a:pt x="943310" y="89876"/>
                  <a:pt x="944916" y="89341"/>
                  <a:pt x="946255" y="88538"/>
                </a:cubicBezTo>
                <a:cubicBezTo>
                  <a:pt x="947326" y="88003"/>
                  <a:pt x="948664" y="87467"/>
                  <a:pt x="949735" y="86664"/>
                </a:cubicBezTo>
                <a:cubicBezTo>
                  <a:pt x="951608" y="85861"/>
                  <a:pt x="953482" y="85058"/>
                  <a:pt x="955356" y="84255"/>
                </a:cubicBezTo>
                <a:cubicBezTo>
                  <a:pt x="956159" y="83987"/>
                  <a:pt x="956694" y="83720"/>
                  <a:pt x="957498" y="83452"/>
                </a:cubicBezTo>
                <a:cubicBezTo>
                  <a:pt x="959639" y="82649"/>
                  <a:pt x="961780" y="81846"/>
                  <a:pt x="963922" y="81043"/>
                </a:cubicBezTo>
                <a:cubicBezTo>
                  <a:pt x="964190" y="80775"/>
                  <a:pt x="964725" y="80775"/>
                  <a:pt x="964993" y="80508"/>
                </a:cubicBezTo>
                <a:cubicBezTo>
                  <a:pt x="967402" y="79705"/>
                  <a:pt x="969543" y="78902"/>
                  <a:pt x="971952" y="78098"/>
                </a:cubicBezTo>
                <a:cubicBezTo>
                  <a:pt x="972220" y="78098"/>
                  <a:pt x="972220" y="78098"/>
                  <a:pt x="972488" y="77831"/>
                </a:cubicBezTo>
                <a:cubicBezTo>
                  <a:pt x="974897" y="77028"/>
                  <a:pt x="977306" y="76492"/>
                  <a:pt x="979715" y="75957"/>
                </a:cubicBezTo>
                <a:cubicBezTo>
                  <a:pt x="979715" y="75957"/>
                  <a:pt x="979715" y="75957"/>
                  <a:pt x="979983" y="75957"/>
                </a:cubicBezTo>
                <a:cubicBezTo>
                  <a:pt x="987210" y="74083"/>
                  <a:pt x="994437" y="73013"/>
                  <a:pt x="1001130" y="72477"/>
                </a:cubicBezTo>
                <a:cubicBezTo>
                  <a:pt x="1001130" y="72477"/>
                  <a:pt x="1001130" y="72477"/>
                  <a:pt x="1001130" y="72477"/>
                </a:cubicBezTo>
                <a:cubicBezTo>
                  <a:pt x="1003271" y="72209"/>
                  <a:pt x="1005680" y="72209"/>
                  <a:pt x="1007822" y="72209"/>
                </a:cubicBezTo>
                <a:cubicBezTo>
                  <a:pt x="1007822" y="72209"/>
                  <a:pt x="1008089" y="72209"/>
                  <a:pt x="1008089" y="72209"/>
                </a:cubicBezTo>
                <a:cubicBezTo>
                  <a:pt x="1010231" y="72209"/>
                  <a:pt x="1012104" y="72209"/>
                  <a:pt x="1014246" y="72477"/>
                </a:cubicBezTo>
                <a:cubicBezTo>
                  <a:pt x="1014514" y="72477"/>
                  <a:pt x="1014781" y="72477"/>
                  <a:pt x="1015049" y="72477"/>
                </a:cubicBezTo>
                <a:cubicBezTo>
                  <a:pt x="1016923" y="72745"/>
                  <a:pt x="1018796" y="72745"/>
                  <a:pt x="1020670" y="73013"/>
                </a:cubicBezTo>
                <a:cubicBezTo>
                  <a:pt x="1020938" y="73013"/>
                  <a:pt x="1021473" y="73013"/>
                  <a:pt x="1021741" y="73280"/>
                </a:cubicBezTo>
                <a:cubicBezTo>
                  <a:pt x="1023347" y="73548"/>
                  <a:pt x="1025221" y="73816"/>
                  <a:pt x="1026827" y="74083"/>
                </a:cubicBezTo>
                <a:cubicBezTo>
                  <a:pt x="1027362" y="74083"/>
                  <a:pt x="1027898" y="74351"/>
                  <a:pt x="1028433" y="74351"/>
                </a:cubicBezTo>
                <a:cubicBezTo>
                  <a:pt x="1029772" y="74619"/>
                  <a:pt x="1031378" y="75154"/>
                  <a:pt x="1032716" y="75422"/>
                </a:cubicBezTo>
                <a:cubicBezTo>
                  <a:pt x="1033519" y="75689"/>
                  <a:pt x="1034322" y="75957"/>
                  <a:pt x="1034857" y="76225"/>
                </a:cubicBezTo>
                <a:cubicBezTo>
                  <a:pt x="1036196" y="76492"/>
                  <a:pt x="1037267" y="77028"/>
                  <a:pt x="1038605" y="77563"/>
                </a:cubicBezTo>
                <a:cubicBezTo>
                  <a:pt x="1039408" y="77831"/>
                  <a:pt x="1040479" y="78366"/>
                  <a:pt x="1041282" y="78634"/>
                </a:cubicBezTo>
                <a:cubicBezTo>
                  <a:pt x="1042353" y="79169"/>
                  <a:pt x="1043156" y="79437"/>
                  <a:pt x="1044226" y="79972"/>
                </a:cubicBezTo>
                <a:cubicBezTo>
                  <a:pt x="1045565" y="80508"/>
                  <a:pt x="1046635" y="81311"/>
                  <a:pt x="1047974" y="81846"/>
                </a:cubicBezTo>
                <a:cubicBezTo>
                  <a:pt x="1071262" y="94962"/>
                  <a:pt x="1087323" y="120392"/>
                  <a:pt x="1093212" y="154655"/>
                </a:cubicBezTo>
                <a:close/>
                <a:moveTo>
                  <a:pt x="840521" y="40623"/>
                </a:moveTo>
                <a:cubicBezTo>
                  <a:pt x="884688" y="15193"/>
                  <a:pt x="925643" y="10910"/>
                  <a:pt x="955891" y="28310"/>
                </a:cubicBezTo>
                <a:lnTo>
                  <a:pt x="1000862" y="54543"/>
                </a:lnTo>
                <a:cubicBezTo>
                  <a:pt x="993099" y="55078"/>
                  <a:pt x="985069" y="56149"/>
                  <a:pt x="977038" y="58290"/>
                </a:cubicBezTo>
                <a:cubicBezTo>
                  <a:pt x="976771" y="58290"/>
                  <a:pt x="976771" y="58290"/>
                  <a:pt x="976503" y="58290"/>
                </a:cubicBezTo>
                <a:cubicBezTo>
                  <a:pt x="974094" y="58825"/>
                  <a:pt x="971685" y="59628"/>
                  <a:pt x="969008" y="60164"/>
                </a:cubicBezTo>
                <a:cubicBezTo>
                  <a:pt x="968473" y="60431"/>
                  <a:pt x="967937" y="60431"/>
                  <a:pt x="967402" y="60699"/>
                </a:cubicBezTo>
                <a:cubicBezTo>
                  <a:pt x="965260" y="61502"/>
                  <a:pt x="962851" y="62038"/>
                  <a:pt x="960710" y="62841"/>
                </a:cubicBezTo>
                <a:cubicBezTo>
                  <a:pt x="959907" y="63108"/>
                  <a:pt x="959104" y="63376"/>
                  <a:pt x="958033" y="63911"/>
                </a:cubicBezTo>
                <a:cubicBezTo>
                  <a:pt x="956159" y="64714"/>
                  <a:pt x="954018" y="65517"/>
                  <a:pt x="952144" y="66320"/>
                </a:cubicBezTo>
                <a:cubicBezTo>
                  <a:pt x="950806" y="66856"/>
                  <a:pt x="949735" y="67391"/>
                  <a:pt x="948396" y="67927"/>
                </a:cubicBezTo>
                <a:cubicBezTo>
                  <a:pt x="946790" y="68730"/>
                  <a:pt x="944916" y="69533"/>
                  <a:pt x="943043" y="70336"/>
                </a:cubicBezTo>
                <a:cubicBezTo>
                  <a:pt x="941437" y="71139"/>
                  <a:pt x="939563" y="71942"/>
                  <a:pt x="937957" y="72745"/>
                </a:cubicBezTo>
                <a:cubicBezTo>
                  <a:pt x="936618" y="73280"/>
                  <a:pt x="935280" y="74083"/>
                  <a:pt x="933942" y="74619"/>
                </a:cubicBezTo>
                <a:cubicBezTo>
                  <a:pt x="930729" y="76225"/>
                  <a:pt x="927785" y="77831"/>
                  <a:pt x="924573" y="79705"/>
                </a:cubicBezTo>
                <a:cubicBezTo>
                  <a:pt x="893522" y="97639"/>
                  <a:pt x="863006" y="124407"/>
                  <a:pt x="836505" y="157332"/>
                </a:cubicBezTo>
                <a:cubicBezTo>
                  <a:pt x="827940" y="156261"/>
                  <a:pt x="819374" y="156261"/>
                  <a:pt x="810540" y="156529"/>
                </a:cubicBezTo>
                <a:cubicBezTo>
                  <a:pt x="800368" y="133241"/>
                  <a:pt x="786717" y="113968"/>
                  <a:pt x="769317" y="99513"/>
                </a:cubicBezTo>
                <a:cubicBezTo>
                  <a:pt x="792070" y="74619"/>
                  <a:pt x="815626" y="54810"/>
                  <a:pt x="840521" y="40623"/>
                </a:cubicBezTo>
                <a:close/>
                <a:moveTo>
                  <a:pt x="63709" y="816899"/>
                </a:moveTo>
                <a:cubicBezTo>
                  <a:pt x="34264" y="799768"/>
                  <a:pt x="17935" y="763363"/>
                  <a:pt x="17935" y="714110"/>
                </a:cubicBezTo>
                <a:cubicBezTo>
                  <a:pt x="17668" y="607840"/>
                  <a:pt x="92619" y="478015"/>
                  <a:pt x="184969" y="424746"/>
                </a:cubicBezTo>
                <a:cubicBezTo>
                  <a:pt x="200762" y="415645"/>
                  <a:pt x="216287" y="409220"/>
                  <a:pt x="231278" y="405741"/>
                </a:cubicBezTo>
                <a:lnTo>
                  <a:pt x="236631" y="404402"/>
                </a:lnTo>
                <a:lnTo>
                  <a:pt x="237970" y="399049"/>
                </a:lnTo>
                <a:cubicBezTo>
                  <a:pt x="272233" y="261460"/>
                  <a:pt x="367528" y="127084"/>
                  <a:pt x="475403" y="64714"/>
                </a:cubicBezTo>
                <a:cubicBezTo>
                  <a:pt x="514485" y="42229"/>
                  <a:pt x="551960" y="30719"/>
                  <a:pt x="585688" y="30719"/>
                </a:cubicBezTo>
                <a:cubicBezTo>
                  <a:pt x="608709" y="30719"/>
                  <a:pt x="629855" y="36072"/>
                  <a:pt x="648593" y="46780"/>
                </a:cubicBezTo>
                <a:lnTo>
                  <a:pt x="683927" y="67391"/>
                </a:lnTo>
                <a:cubicBezTo>
                  <a:pt x="650199" y="66320"/>
                  <a:pt x="613259" y="75957"/>
                  <a:pt x="574981" y="95765"/>
                </a:cubicBezTo>
                <a:cubicBezTo>
                  <a:pt x="574713" y="96033"/>
                  <a:pt x="574445" y="96033"/>
                  <a:pt x="573910" y="96301"/>
                </a:cubicBezTo>
                <a:cubicBezTo>
                  <a:pt x="569359" y="98710"/>
                  <a:pt x="564809" y="101119"/>
                  <a:pt x="560258" y="103796"/>
                </a:cubicBezTo>
                <a:cubicBezTo>
                  <a:pt x="560258" y="103796"/>
                  <a:pt x="560258" y="103796"/>
                  <a:pt x="560258" y="103796"/>
                </a:cubicBezTo>
                <a:cubicBezTo>
                  <a:pt x="468176" y="157065"/>
                  <a:pt x="384659" y="260657"/>
                  <a:pt x="338618" y="375225"/>
                </a:cubicBezTo>
                <a:cubicBezTo>
                  <a:pt x="336477" y="380846"/>
                  <a:pt x="334335" y="386200"/>
                  <a:pt x="332193" y="391821"/>
                </a:cubicBezTo>
                <a:cubicBezTo>
                  <a:pt x="328981" y="400387"/>
                  <a:pt x="326037" y="409220"/>
                  <a:pt x="323360" y="417786"/>
                </a:cubicBezTo>
                <a:cubicBezTo>
                  <a:pt x="320683" y="426620"/>
                  <a:pt x="318006" y="435186"/>
                  <a:pt x="315865" y="444019"/>
                </a:cubicBezTo>
                <a:cubicBezTo>
                  <a:pt x="300875" y="448034"/>
                  <a:pt x="285349" y="454726"/>
                  <a:pt x="269824" y="463560"/>
                </a:cubicBezTo>
                <a:cubicBezTo>
                  <a:pt x="172388" y="519773"/>
                  <a:pt x="93689" y="656558"/>
                  <a:pt x="93957" y="768449"/>
                </a:cubicBezTo>
                <a:cubicBezTo>
                  <a:pt x="93957" y="771929"/>
                  <a:pt x="93957" y="775141"/>
                  <a:pt x="94225" y="778621"/>
                </a:cubicBezTo>
                <a:cubicBezTo>
                  <a:pt x="94225" y="780227"/>
                  <a:pt x="94492" y="781565"/>
                  <a:pt x="94492" y="783172"/>
                </a:cubicBezTo>
                <a:cubicBezTo>
                  <a:pt x="94492" y="784778"/>
                  <a:pt x="94760" y="786651"/>
                  <a:pt x="94760" y="788258"/>
                </a:cubicBezTo>
                <a:cubicBezTo>
                  <a:pt x="95028" y="790131"/>
                  <a:pt x="95295" y="792005"/>
                  <a:pt x="95295" y="793879"/>
                </a:cubicBezTo>
                <a:cubicBezTo>
                  <a:pt x="95563" y="794950"/>
                  <a:pt x="95563" y="796288"/>
                  <a:pt x="95831" y="797359"/>
                </a:cubicBezTo>
                <a:cubicBezTo>
                  <a:pt x="96098" y="799500"/>
                  <a:pt x="96366" y="801642"/>
                  <a:pt x="96901" y="803783"/>
                </a:cubicBezTo>
                <a:cubicBezTo>
                  <a:pt x="96901" y="804586"/>
                  <a:pt x="97169" y="805121"/>
                  <a:pt x="97169" y="805924"/>
                </a:cubicBezTo>
                <a:cubicBezTo>
                  <a:pt x="97704" y="808334"/>
                  <a:pt x="98240" y="810743"/>
                  <a:pt x="98775" y="812884"/>
                </a:cubicBezTo>
                <a:cubicBezTo>
                  <a:pt x="98775" y="813152"/>
                  <a:pt x="99043" y="813687"/>
                  <a:pt x="99043" y="813955"/>
                </a:cubicBezTo>
                <a:cubicBezTo>
                  <a:pt x="101452" y="824395"/>
                  <a:pt x="104932" y="834299"/>
                  <a:pt x="109215" y="843132"/>
                </a:cubicBezTo>
                <a:lnTo>
                  <a:pt x="63709" y="816899"/>
                </a:lnTo>
                <a:close/>
                <a:moveTo>
                  <a:pt x="156862" y="871239"/>
                </a:moveTo>
                <a:cubicBezTo>
                  <a:pt x="155256" y="870168"/>
                  <a:pt x="153650" y="869365"/>
                  <a:pt x="152044" y="868027"/>
                </a:cubicBezTo>
                <a:cubicBezTo>
                  <a:pt x="151241" y="867491"/>
                  <a:pt x="150438" y="866688"/>
                  <a:pt x="149635" y="866153"/>
                </a:cubicBezTo>
                <a:cubicBezTo>
                  <a:pt x="148832" y="865617"/>
                  <a:pt x="148029" y="865082"/>
                  <a:pt x="147226" y="864279"/>
                </a:cubicBezTo>
                <a:cubicBezTo>
                  <a:pt x="146155" y="863476"/>
                  <a:pt x="145084" y="862405"/>
                  <a:pt x="144013" y="861335"/>
                </a:cubicBezTo>
                <a:cubicBezTo>
                  <a:pt x="143478" y="861067"/>
                  <a:pt x="143210" y="860532"/>
                  <a:pt x="142675" y="860264"/>
                </a:cubicBezTo>
                <a:cubicBezTo>
                  <a:pt x="141604" y="859193"/>
                  <a:pt x="140266" y="857855"/>
                  <a:pt x="139195" y="856516"/>
                </a:cubicBezTo>
                <a:cubicBezTo>
                  <a:pt x="138927" y="856249"/>
                  <a:pt x="138660" y="855981"/>
                  <a:pt x="138660" y="855713"/>
                </a:cubicBezTo>
                <a:cubicBezTo>
                  <a:pt x="137321" y="854375"/>
                  <a:pt x="136251" y="852769"/>
                  <a:pt x="135180" y="851430"/>
                </a:cubicBezTo>
                <a:cubicBezTo>
                  <a:pt x="135180" y="851430"/>
                  <a:pt x="134912" y="851163"/>
                  <a:pt x="134912" y="851163"/>
                </a:cubicBezTo>
                <a:cubicBezTo>
                  <a:pt x="133574" y="849557"/>
                  <a:pt x="132503" y="847951"/>
                  <a:pt x="131432" y="846077"/>
                </a:cubicBezTo>
                <a:cubicBezTo>
                  <a:pt x="131432" y="846077"/>
                  <a:pt x="131432" y="846077"/>
                  <a:pt x="131432" y="846077"/>
                </a:cubicBezTo>
                <a:cubicBezTo>
                  <a:pt x="124473" y="835369"/>
                  <a:pt x="119387" y="822788"/>
                  <a:pt x="115907" y="808334"/>
                </a:cubicBezTo>
                <a:cubicBezTo>
                  <a:pt x="115907" y="808066"/>
                  <a:pt x="115907" y="808066"/>
                  <a:pt x="115907" y="807798"/>
                </a:cubicBezTo>
                <a:cubicBezTo>
                  <a:pt x="115372" y="805657"/>
                  <a:pt x="114836" y="803248"/>
                  <a:pt x="114568" y="800839"/>
                </a:cubicBezTo>
                <a:cubicBezTo>
                  <a:pt x="114568" y="800571"/>
                  <a:pt x="114568" y="800035"/>
                  <a:pt x="114301" y="799768"/>
                </a:cubicBezTo>
                <a:cubicBezTo>
                  <a:pt x="114033" y="797626"/>
                  <a:pt x="113498" y="795485"/>
                  <a:pt x="113230" y="793343"/>
                </a:cubicBezTo>
                <a:cubicBezTo>
                  <a:pt x="113230" y="792540"/>
                  <a:pt x="112962" y="792005"/>
                  <a:pt x="112962" y="791202"/>
                </a:cubicBezTo>
                <a:cubicBezTo>
                  <a:pt x="112695" y="789328"/>
                  <a:pt x="112427" y="787454"/>
                  <a:pt x="112427" y="785313"/>
                </a:cubicBezTo>
                <a:cubicBezTo>
                  <a:pt x="112427" y="783975"/>
                  <a:pt x="112159" y="782636"/>
                  <a:pt x="112159" y="781298"/>
                </a:cubicBezTo>
                <a:cubicBezTo>
                  <a:pt x="112159" y="779959"/>
                  <a:pt x="111892" y="778353"/>
                  <a:pt x="111892" y="777015"/>
                </a:cubicBezTo>
                <a:cubicBezTo>
                  <a:pt x="111892" y="774070"/>
                  <a:pt x="111624" y="771126"/>
                  <a:pt x="111624" y="768181"/>
                </a:cubicBezTo>
                <a:cubicBezTo>
                  <a:pt x="111356" y="661912"/>
                  <a:pt x="186307" y="532086"/>
                  <a:pt x="278657" y="478818"/>
                </a:cubicBezTo>
                <a:cubicBezTo>
                  <a:pt x="294450" y="469717"/>
                  <a:pt x="309976" y="463292"/>
                  <a:pt x="324966" y="459812"/>
                </a:cubicBezTo>
                <a:lnTo>
                  <a:pt x="330320" y="458474"/>
                </a:lnTo>
                <a:lnTo>
                  <a:pt x="331658" y="453120"/>
                </a:lnTo>
                <a:cubicBezTo>
                  <a:pt x="347719" y="388609"/>
                  <a:pt x="377164" y="324633"/>
                  <a:pt x="415175" y="268688"/>
                </a:cubicBezTo>
                <a:cubicBezTo>
                  <a:pt x="420261" y="261193"/>
                  <a:pt x="425347" y="253965"/>
                  <a:pt x="430700" y="246738"/>
                </a:cubicBezTo>
                <a:cubicBezTo>
                  <a:pt x="470853" y="192934"/>
                  <a:pt x="518768" y="147963"/>
                  <a:pt x="569092" y="118786"/>
                </a:cubicBezTo>
                <a:cubicBezTo>
                  <a:pt x="569359" y="118786"/>
                  <a:pt x="569359" y="118518"/>
                  <a:pt x="569627" y="118518"/>
                </a:cubicBezTo>
                <a:cubicBezTo>
                  <a:pt x="573910" y="116109"/>
                  <a:pt x="577925" y="113700"/>
                  <a:pt x="582208" y="111559"/>
                </a:cubicBezTo>
                <a:cubicBezTo>
                  <a:pt x="582744" y="111291"/>
                  <a:pt x="583279" y="111023"/>
                  <a:pt x="583814" y="110756"/>
                </a:cubicBezTo>
                <a:cubicBezTo>
                  <a:pt x="587829" y="108882"/>
                  <a:pt x="591577" y="106740"/>
                  <a:pt x="595324" y="105134"/>
                </a:cubicBezTo>
                <a:cubicBezTo>
                  <a:pt x="595324" y="105134"/>
                  <a:pt x="595324" y="105134"/>
                  <a:pt x="595592" y="105134"/>
                </a:cubicBezTo>
                <a:cubicBezTo>
                  <a:pt x="656088" y="77563"/>
                  <a:pt x="712034" y="78098"/>
                  <a:pt x="751918" y="107276"/>
                </a:cubicBezTo>
                <a:cubicBezTo>
                  <a:pt x="768782" y="119589"/>
                  <a:pt x="782434" y="136721"/>
                  <a:pt x="792606" y="157868"/>
                </a:cubicBezTo>
                <a:cubicBezTo>
                  <a:pt x="763429" y="162418"/>
                  <a:pt x="732377" y="173661"/>
                  <a:pt x="700523" y="192131"/>
                </a:cubicBezTo>
                <a:cubicBezTo>
                  <a:pt x="589971" y="255839"/>
                  <a:pt x="492267" y="392089"/>
                  <a:pt x="455862" y="532354"/>
                </a:cubicBezTo>
                <a:cubicBezTo>
                  <a:pt x="440872" y="536369"/>
                  <a:pt x="425347" y="543061"/>
                  <a:pt x="409821" y="551895"/>
                </a:cubicBezTo>
                <a:cubicBezTo>
                  <a:pt x="312385" y="608108"/>
                  <a:pt x="233687" y="744893"/>
                  <a:pt x="233954" y="856784"/>
                </a:cubicBezTo>
                <a:cubicBezTo>
                  <a:pt x="233954" y="863208"/>
                  <a:pt x="234222" y="869097"/>
                  <a:pt x="234757" y="874986"/>
                </a:cubicBezTo>
                <a:cubicBezTo>
                  <a:pt x="205045" y="884891"/>
                  <a:pt x="177741" y="883552"/>
                  <a:pt x="156862" y="871239"/>
                </a:cubicBezTo>
                <a:close/>
                <a:moveTo>
                  <a:pt x="297127" y="960109"/>
                </a:moveTo>
                <a:cubicBezTo>
                  <a:pt x="267682" y="942977"/>
                  <a:pt x="251354" y="906573"/>
                  <a:pt x="251354" y="857319"/>
                </a:cubicBezTo>
                <a:cubicBezTo>
                  <a:pt x="251086" y="751050"/>
                  <a:pt x="326037" y="621224"/>
                  <a:pt x="418387" y="567956"/>
                </a:cubicBezTo>
                <a:cubicBezTo>
                  <a:pt x="434180" y="558855"/>
                  <a:pt x="449706" y="552430"/>
                  <a:pt x="464696" y="548950"/>
                </a:cubicBezTo>
                <a:lnTo>
                  <a:pt x="470049" y="547612"/>
                </a:lnTo>
                <a:lnTo>
                  <a:pt x="471388" y="542258"/>
                </a:lnTo>
                <a:cubicBezTo>
                  <a:pt x="505651" y="404670"/>
                  <a:pt x="600946" y="270294"/>
                  <a:pt x="708821" y="207924"/>
                </a:cubicBezTo>
                <a:cubicBezTo>
                  <a:pt x="747903" y="185439"/>
                  <a:pt x="785378" y="173928"/>
                  <a:pt x="819106" y="173928"/>
                </a:cubicBezTo>
                <a:cubicBezTo>
                  <a:pt x="842127" y="173928"/>
                  <a:pt x="863274" y="179282"/>
                  <a:pt x="882011" y="189989"/>
                </a:cubicBezTo>
                <a:lnTo>
                  <a:pt x="917345" y="210601"/>
                </a:lnTo>
                <a:cubicBezTo>
                  <a:pt x="883617" y="209530"/>
                  <a:pt x="846677" y="219167"/>
                  <a:pt x="808399" y="238975"/>
                </a:cubicBezTo>
                <a:cubicBezTo>
                  <a:pt x="808131" y="239243"/>
                  <a:pt x="807864" y="239243"/>
                  <a:pt x="807596" y="239510"/>
                </a:cubicBezTo>
                <a:cubicBezTo>
                  <a:pt x="803045" y="241920"/>
                  <a:pt x="798495" y="244329"/>
                  <a:pt x="793944" y="247005"/>
                </a:cubicBezTo>
                <a:cubicBezTo>
                  <a:pt x="683392" y="310714"/>
                  <a:pt x="585688" y="446964"/>
                  <a:pt x="549283" y="587229"/>
                </a:cubicBezTo>
                <a:cubicBezTo>
                  <a:pt x="540985" y="589370"/>
                  <a:pt x="532687" y="592582"/>
                  <a:pt x="524121" y="596330"/>
                </a:cubicBezTo>
                <a:cubicBezTo>
                  <a:pt x="517162" y="599274"/>
                  <a:pt x="510202" y="602754"/>
                  <a:pt x="503242" y="607037"/>
                </a:cubicBezTo>
                <a:cubicBezTo>
                  <a:pt x="405806" y="663250"/>
                  <a:pt x="327108" y="800035"/>
                  <a:pt x="327375" y="911926"/>
                </a:cubicBezTo>
                <a:cubicBezTo>
                  <a:pt x="327375" y="915406"/>
                  <a:pt x="327375" y="918886"/>
                  <a:pt x="327643" y="922366"/>
                </a:cubicBezTo>
                <a:cubicBezTo>
                  <a:pt x="327643" y="923437"/>
                  <a:pt x="327911" y="924507"/>
                  <a:pt x="327911" y="925846"/>
                </a:cubicBezTo>
                <a:cubicBezTo>
                  <a:pt x="328178" y="927987"/>
                  <a:pt x="328178" y="930396"/>
                  <a:pt x="328446" y="932538"/>
                </a:cubicBezTo>
                <a:cubicBezTo>
                  <a:pt x="328446" y="933876"/>
                  <a:pt x="328714" y="934947"/>
                  <a:pt x="328981" y="936285"/>
                </a:cubicBezTo>
                <a:cubicBezTo>
                  <a:pt x="329249" y="938427"/>
                  <a:pt x="329517" y="940301"/>
                  <a:pt x="329785" y="942442"/>
                </a:cubicBezTo>
                <a:cubicBezTo>
                  <a:pt x="330052" y="943780"/>
                  <a:pt x="330320" y="945119"/>
                  <a:pt x="330320" y="946190"/>
                </a:cubicBezTo>
                <a:cubicBezTo>
                  <a:pt x="330587" y="948063"/>
                  <a:pt x="330855" y="949937"/>
                  <a:pt x="331391" y="951811"/>
                </a:cubicBezTo>
                <a:cubicBezTo>
                  <a:pt x="331658" y="953149"/>
                  <a:pt x="331926" y="954220"/>
                  <a:pt x="332193" y="955558"/>
                </a:cubicBezTo>
                <a:cubicBezTo>
                  <a:pt x="332729" y="957432"/>
                  <a:pt x="332997" y="959038"/>
                  <a:pt x="333532" y="960912"/>
                </a:cubicBezTo>
                <a:cubicBezTo>
                  <a:pt x="333800" y="962250"/>
                  <a:pt x="334335" y="963321"/>
                  <a:pt x="334603" y="964392"/>
                </a:cubicBezTo>
                <a:cubicBezTo>
                  <a:pt x="335138" y="965998"/>
                  <a:pt x="335673" y="967872"/>
                  <a:pt x="336209" y="969478"/>
                </a:cubicBezTo>
                <a:cubicBezTo>
                  <a:pt x="336477" y="970549"/>
                  <a:pt x="337012" y="971887"/>
                  <a:pt x="337547" y="972958"/>
                </a:cubicBezTo>
                <a:cubicBezTo>
                  <a:pt x="338083" y="974564"/>
                  <a:pt x="338618" y="976170"/>
                  <a:pt x="339421" y="977776"/>
                </a:cubicBezTo>
                <a:cubicBezTo>
                  <a:pt x="339956" y="978847"/>
                  <a:pt x="340224" y="979917"/>
                  <a:pt x="340759" y="980988"/>
                </a:cubicBezTo>
                <a:cubicBezTo>
                  <a:pt x="341295" y="982594"/>
                  <a:pt x="342098" y="983933"/>
                  <a:pt x="342901" y="985539"/>
                </a:cubicBezTo>
                <a:cubicBezTo>
                  <a:pt x="343169" y="985806"/>
                  <a:pt x="343169" y="986342"/>
                  <a:pt x="343436" y="986610"/>
                </a:cubicBezTo>
                <a:lnTo>
                  <a:pt x="297127" y="960109"/>
                </a:lnTo>
                <a:close/>
                <a:moveTo>
                  <a:pt x="391083" y="1014448"/>
                </a:moveTo>
                <a:cubicBezTo>
                  <a:pt x="390280" y="1013913"/>
                  <a:pt x="389210" y="1013378"/>
                  <a:pt x="388406" y="1012842"/>
                </a:cubicBezTo>
                <a:cubicBezTo>
                  <a:pt x="387336" y="1012307"/>
                  <a:pt x="386533" y="1011772"/>
                  <a:pt x="385462" y="1010968"/>
                </a:cubicBezTo>
                <a:cubicBezTo>
                  <a:pt x="384659" y="1010433"/>
                  <a:pt x="383856" y="1009898"/>
                  <a:pt x="383321" y="1009362"/>
                </a:cubicBezTo>
                <a:cubicBezTo>
                  <a:pt x="382250" y="1008559"/>
                  <a:pt x="381447" y="1008024"/>
                  <a:pt x="380644" y="1007221"/>
                </a:cubicBezTo>
                <a:cubicBezTo>
                  <a:pt x="379841" y="1006686"/>
                  <a:pt x="379306" y="1006150"/>
                  <a:pt x="378770" y="1005347"/>
                </a:cubicBezTo>
                <a:cubicBezTo>
                  <a:pt x="377699" y="1004544"/>
                  <a:pt x="376896" y="1003741"/>
                  <a:pt x="376093" y="1002670"/>
                </a:cubicBezTo>
                <a:cubicBezTo>
                  <a:pt x="375558" y="1002135"/>
                  <a:pt x="375022" y="1001600"/>
                  <a:pt x="374487" y="1000797"/>
                </a:cubicBezTo>
                <a:cubicBezTo>
                  <a:pt x="373416" y="999726"/>
                  <a:pt x="372614" y="998923"/>
                  <a:pt x="371810" y="997852"/>
                </a:cubicBezTo>
                <a:cubicBezTo>
                  <a:pt x="371275" y="997317"/>
                  <a:pt x="371007" y="996781"/>
                  <a:pt x="370472" y="996246"/>
                </a:cubicBezTo>
                <a:cubicBezTo>
                  <a:pt x="369669" y="995175"/>
                  <a:pt x="368598" y="994105"/>
                  <a:pt x="367795" y="992766"/>
                </a:cubicBezTo>
                <a:cubicBezTo>
                  <a:pt x="367528" y="992231"/>
                  <a:pt x="366992" y="991696"/>
                  <a:pt x="366724" y="991160"/>
                </a:cubicBezTo>
                <a:cubicBezTo>
                  <a:pt x="365922" y="989822"/>
                  <a:pt x="364851" y="988483"/>
                  <a:pt x="364048" y="987145"/>
                </a:cubicBezTo>
                <a:cubicBezTo>
                  <a:pt x="363780" y="986610"/>
                  <a:pt x="363512" y="986074"/>
                  <a:pt x="363245" y="985539"/>
                </a:cubicBezTo>
                <a:cubicBezTo>
                  <a:pt x="362442" y="984200"/>
                  <a:pt x="361371" y="982594"/>
                  <a:pt x="360568" y="980988"/>
                </a:cubicBezTo>
                <a:cubicBezTo>
                  <a:pt x="360300" y="980453"/>
                  <a:pt x="360032" y="979917"/>
                  <a:pt x="359765" y="979382"/>
                </a:cubicBezTo>
                <a:cubicBezTo>
                  <a:pt x="358962" y="977776"/>
                  <a:pt x="358159" y="976170"/>
                  <a:pt x="357356" y="974564"/>
                </a:cubicBezTo>
                <a:cubicBezTo>
                  <a:pt x="357088" y="974028"/>
                  <a:pt x="357088" y="973493"/>
                  <a:pt x="356820" y="972958"/>
                </a:cubicBezTo>
                <a:cubicBezTo>
                  <a:pt x="356017" y="971352"/>
                  <a:pt x="355482" y="969478"/>
                  <a:pt x="354679" y="967604"/>
                </a:cubicBezTo>
                <a:cubicBezTo>
                  <a:pt x="354411" y="967069"/>
                  <a:pt x="354411" y="966533"/>
                  <a:pt x="354143" y="965998"/>
                </a:cubicBezTo>
                <a:cubicBezTo>
                  <a:pt x="353608" y="964124"/>
                  <a:pt x="352805" y="962250"/>
                  <a:pt x="352269" y="960377"/>
                </a:cubicBezTo>
                <a:cubicBezTo>
                  <a:pt x="352002" y="959841"/>
                  <a:pt x="352002" y="959306"/>
                  <a:pt x="351734" y="958503"/>
                </a:cubicBezTo>
                <a:cubicBezTo>
                  <a:pt x="351199" y="956629"/>
                  <a:pt x="350663" y="954755"/>
                  <a:pt x="350128" y="952882"/>
                </a:cubicBezTo>
                <a:cubicBezTo>
                  <a:pt x="349861" y="952079"/>
                  <a:pt x="349861" y="951543"/>
                  <a:pt x="349593" y="950740"/>
                </a:cubicBezTo>
                <a:cubicBezTo>
                  <a:pt x="349057" y="948866"/>
                  <a:pt x="348790" y="946993"/>
                  <a:pt x="348254" y="945119"/>
                </a:cubicBezTo>
                <a:cubicBezTo>
                  <a:pt x="347987" y="944048"/>
                  <a:pt x="347987" y="943245"/>
                  <a:pt x="347719" y="942174"/>
                </a:cubicBezTo>
                <a:cubicBezTo>
                  <a:pt x="347451" y="940568"/>
                  <a:pt x="347184" y="938695"/>
                  <a:pt x="346916" y="937088"/>
                </a:cubicBezTo>
                <a:cubicBezTo>
                  <a:pt x="346648" y="935750"/>
                  <a:pt x="346648" y="934412"/>
                  <a:pt x="346381" y="933073"/>
                </a:cubicBezTo>
                <a:cubicBezTo>
                  <a:pt x="346113" y="931467"/>
                  <a:pt x="346113" y="930129"/>
                  <a:pt x="345845" y="928523"/>
                </a:cubicBezTo>
                <a:cubicBezTo>
                  <a:pt x="345577" y="926649"/>
                  <a:pt x="345577" y="925043"/>
                  <a:pt x="345577" y="923169"/>
                </a:cubicBezTo>
                <a:cubicBezTo>
                  <a:pt x="345577" y="922098"/>
                  <a:pt x="345310" y="921028"/>
                  <a:pt x="345310" y="919689"/>
                </a:cubicBezTo>
                <a:cubicBezTo>
                  <a:pt x="345042" y="916745"/>
                  <a:pt x="345042" y="913800"/>
                  <a:pt x="345042" y="910588"/>
                </a:cubicBezTo>
                <a:cubicBezTo>
                  <a:pt x="345042" y="893992"/>
                  <a:pt x="346916" y="876860"/>
                  <a:pt x="350128" y="859461"/>
                </a:cubicBezTo>
                <a:cubicBezTo>
                  <a:pt x="368598" y="765772"/>
                  <a:pt x="434180" y="666195"/>
                  <a:pt x="512076" y="621224"/>
                </a:cubicBezTo>
                <a:cubicBezTo>
                  <a:pt x="527869" y="612123"/>
                  <a:pt x="543394" y="605699"/>
                  <a:pt x="558384" y="602219"/>
                </a:cubicBezTo>
                <a:lnTo>
                  <a:pt x="563738" y="600880"/>
                </a:lnTo>
                <a:lnTo>
                  <a:pt x="565076" y="595527"/>
                </a:lnTo>
                <a:cubicBezTo>
                  <a:pt x="599340" y="457939"/>
                  <a:pt x="694634" y="323562"/>
                  <a:pt x="802510" y="261193"/>
                </a:cubicBezTo>
                <a:cubicBezTo>
                  <a:pt x="806793" y="258784"/>
                  <a:pt x="811076" y="256374"/>
                  <a:pt x="815359" y="254233"/>
                </a:cubicBezTo>
                <a:cubicBezTo>
                  <a:pt x="815894" y="253965"/>
                  <a:pt x="816429" y="253698"/>
                  <a:pt x="816965" y="253430"/>
                </a:cubicBezTo>
                <a:cubicBezTo>
                  <a:pt x="820712" y="251556"/>
                  <a:pt x="824727" y="249682"/>
                  <a:pt x="828475" y="247809"/>
                </a:cubicBezTo>
                <a:cubicBezTo>
                  <a:pt x="828475" y="247809"/>
                  <a:pt x="828743" y="247809"/>
                  <a:pt x="828743" y="247541"/>
                </a:cubicBezTo>
                <a:cubicBezTo>
                  <a:pt x="889239" y="220237"/>
                  <a:pt x="944916" y="220505"/>
                  <a:pt x="985069" y="249682"/>
                </a:cubicBezTo>
                <a:cubicBezTo>
                  <a:pt x="1005412" y="264405"/>
                  <a:pt x="1020670" y="285819"/>
                  <a:pt x="1031110" y="312855"/>
                </a:cubicBezTo>
                <a:cubicBezTo>
                  <a:pt x="1011302" y="319012"/>
                  <a:pt x="990958" y="327845"/>
                  <a:pt x="970346" y="339891"/>
                </a:cubicBezTo>
                <a:cubicBezTo>
                  <a:pt x="859794" y="403599"/>
                  <a:pt x="762090" y="539849"/>
                  <a:pt x="725685" y="680114"/>
                </a:cubicBezTo>
                <a:cubicBezTo>
                  <a:pt x="710695" y="684129"/>
                  <a:pt x="695170" y="690821"/>
                  <a:pt x="679644" y="699655"/>
                </a:cubicBezTo>
                <a:cubicBezTo>
                  <a:pt x="583279" y="755333"/>
                  <a:pt x="504848" y="889976"/>
                  <a:pt x="503777" y="1001332"/>
                </a:cubicBezTo>
                <a:cubicBezTo>
                  <a:pt x="460948" y="1027297"/>
                  <a:pt x="420796" y="1031580"/>
                  <a:pt x="391083" y="1014448"/>
                </a:cubicBezTo>
                <a:close/>
                <a:moveTo>
                  <a:pt x="567485" y="1108405"/>
                </a:moveTo>
                <a:cubicBezTo>
                  <a:pt x="538041" y="1091273"/>
                  <a:pt x="521712" y="1054868"/>
                  <a:pt x="521712" y="1005615"/>
                </a:cubicBezTo>
                <a:cubicBezTo>
                  <a:pt x="521444" y="899345"/>
                  <a:pt x="596395" y="769520"/>
                  <a:pt x="688745" y="716251"/>
                </a:cubicBezTo>
                <a:cubicBezTo>
                  <a:pt x="704539" y="707150"/>
                  <a:pt x="720064" y="700726"/>
                  <a:pt x="735054" y="697246"/>
                </a:cubicBezTo>
                <a:lnTo>
                  <a:pt x="740408" y="695907"/>
                </a:lnTo>
                <a:lnTo>
                  <a:pt x="741746" y="690554"/>
                </a:lnTo>
                <a:cubicBezTo>
                  <a:pt x="776009" y="552965"/>
                  <a:pt x="871304" y="418589"/>
                  <a:pt x="979180" y="356220"/>
                </a:cubicBezTo>
                <a:cubicBezTo>
                  <a:pt x="1018261" y="333734"/>
                  <a:pt x="1055737" y="322224"/>
                  <a:pt x="1089464" y="322224"/>
                </a:cubicBezTo>
                <a:cubicBezTo>
                  <a:pt x="1112485" y="322224"/>
                  <a:pt x="1133632" y="327578"/>
                  <a:pt x="1152370" y="338285"/>
                </a:cubicBezTo>
                <a:lnTo>
                  <a:pt x="1187704" y="358896"/>
                </a:lnTo>
                <a:cubicBezTo>
                  <a:pt x="1153976" y="357826"/>
                  <a:pt x="1117036" y="367462"/>
                  <a:pt x="1078757" y="387271"/>
                </a:cubicBezTo>
                <a:cubicBezTo>
                  <a:pt x="1078490" y="387538"/>
                  <a:pt x="1077954" y="387538"/>
                  <a:pt x="1077686" y="387806"/>
                </a:cubicBezTo>
                <a:cubicBezTo>
                  <a:pt x="1073136" y="390215"/>
                  <a:pt x="1068585" y="392624"/>
                  <a:pt x="1064035" y="395301"/>
                </a:cubicBezTo>
                <a:cubicBezTo>
                  <a:pt x="953482" y="459009"/>
                  <a:pt x="855779" y="595259"/>
                  <a:pt x="819374" y="735524"/>
                </a:cubicBezTo>
                <a:cubicBezTo>
                  <a:pt x="804384" y="739540"/>
                  <a:pt x="788858" y="746232"/>
                  <a:pt x="773333" y="755065"/>
                </a:cubicBezTo>
                <a:cubicBezTo>
                  <a:pt x="675897" y="811278"/>
                  <a:pt x="597198" y="948063"/>
                  <a:pt x="597466" y="1059954"/>
                </a:cubicBezTo>
                <a:cubicBezTo>
                  <a:pt x="597466" y="1063434"/>
                  <a:pt x="597466" y="1066914"/>
                  <a:pt x="597734" y="1070394"/>
                </a:cubicBezTo>
                <a:cubicBezTo>
                  <a:pt x="597734" y="1071465"/>
                  <a:pt x="598001" y="1072535"/>
                  <a:pt x="598001" y="1073874"/>
                </a:cubicBezTo>
                <a:cubicBezTo>
                  <a:pt x="598269" y="1076015"/>
                  <a:pt x="598269" y="1078424"/>
                  <a:pt x="598536" y="1080566"/>
                </a:cubicBezTo>
                <a:cubicBezTo>
                  <a:pt x="598536" y="1081904"/>
                  <a:pt x="598804" y="1082975"/>
                  <a:pt x="599072" y="1084313"/>
                </a:cubicBezTo>
                <a:cubicBezTo>
                  <a:pt x="599340" y="1086455"/>
                  <a:pt x="599607" y="1088329"/>
                  <a:pt x="599875" y="1090470"/>
                </a:cubicBezTo>
                <a:cubicBezTo>
                  <a:pt x="600143" y="1091808"/>
                  <a:pt x="600410" y="1093147"/>
                  <a:pt x="600410" y="1094218"/>
                </a:cubicBezTo>
                <a:cubicBezTo>
                  <a:pt x="600678" y="1096091"/>
                  <a:pt x="600946" y="1097965"/>
                  <a:pt x="601481" y="1099839"/>
                </a:cubicBezTo>
                <a:cubicBezTo>
                  <a:pt x="601749" y="1101177"/>
                  <a:pt x="602016" y="1102248"/>
                  <a:pt x="602284" y="1103586"/>
                </a:cubicBezTo>
                <a:cubicBezTo>
                  <a:pt x="602820" y="1105460"/>
                  <a:pt x="603087" y="1107066"/>
                  <a:pt x="603623" y="1108940"/>
                </a:cubicBezTo>
                <a:cubicBezTo>
                  <a:pt x="603890" y="1110278"/>
                  <a:pt x="604426" y="1111349"/>
                  <a:pt x="604693" y="1112420"/>
                </a:cubicBezTo>
                <a:cubicBezTo>
                  <a:pt x="605229" y="1114026"/>
                  <a:pt x="605764" y="1115900"/>
                  <a:pt x="606299" y="1117506"/>
                </a:cubicBezTo>
                <a:cubicBezTo>
                  <a:pt x="606567" y="1118576"/>
                  <a:pt x="607102" y="1119915"/>
                  <a:pt x="607638" y="1120986"/>
                </a:cubicBezTo>
                <a:cubicBezTo>
                  <a:pt x="608173" y="1122592"/>
                  <a:pt x="608709" y="1124198"/>
                  <a:pt x="609512" y="1125804"/>
                </a:cubicBezTo>
                <a:cubicBezTo>
                  <a:pt x="610047" y="1126875"/>
                  <a:pt x="610315" y="1127945"/>
                  <a:pt x="610850" y="1129016"/>
                </a:cubicBezTo>
                <a:cubicBezTo>
                  <a:pt x="611385" y="1130622"/>
                  <a:pt x="612189" y="1131961"/>
                  <a:pt x="612991" y="1133567"/>
                </a:cubicBezTo>
                <a:cubicBezTo>
                  <a:pt x="613259" y="1133834"/>
                  <a:pt x="613259" y="1134370"/>
                  <a:pt x="613527" y="1134637"/>
                </a:cubicBezTo>
                <a:lnTo>
                  <a:pt x="567485" y="1108405"/>
                </a:lnTo>
                <a:close/>
                <a:moveTo>
                  <a:pt x="1607161" y="669942"/>
                </a:moveTo>
                <a:lnTo>
                  <a:pt x="774403" y="1150698"/>
                </a:lnTo>
                <a:cubicBezTo>
                  <a:pt x="731039" y="1175593"/>
                  <a:pt x="690887" y="1179876"/>
                  <a:pt x="661174" y="1162744"/>
                </a:cubicBezTo>
                <a:cubicBezTo>
                  <a:pt x="660103" y="1162209"/>
                  <a:pt x="659300" y="1161406"/>
                  <a:pt x="658230" y="1160870"/>
                </a:cubicBezTo>
                <a:cubicBezTo>
                  <a:pt x="657426" y="1160335"/>
                  <a:pt x="656356" y="1159800"/>
                  <a:pt x="655553" y="1159264"/>
                </a:cubicBezTo>
                <a:cubicBezTo>
                  <a:pt x="654750" y="1158729"/>
                  <a:pt x="653947" y="1157926"/>
                  <a:pt x="653144" y="1157390"/>
                </a:cubicBezTo>
                <a:cubicBezTo>
                  <a:pt x="652341" y="1156855"/>
                  <a:pt x="651270" y="1156052"/>
                  <a:pt x="650467" y="1155516"/>
                </a:cubicBezTo>
                <a:cubicBezTo>
                  <a:pt x="649664" y="1154981"/>
                  <a:pt x="649128" y="1154178"/>
                  <a:pt x="648326" y="1153643"/>
                </a:cubicBezTo>
                <a:cubicBezTo>
                  <a:pt x="647522" y="1152840"/>
                  <a:pt x="646452" y="1152037"/>
                  <a:pt x="645649" y="1151234"/>
                </a:cubicBezTo>
                <a:cubicBezTo>
                  <a:pt x="645113" y="1150698"/>
                  <a:pt x="644578" y="1149895"/>
                  <a:pt x="643775" y="1149360"/>
                </a:cubicBezTo>
                <a:cubicBezTo>
                  <a:pt x="642972" y="1148557"/>
                  <a:pt x="641901" y="1147486"/>
                  <a:pt x="641098" y="1146415"/>
                </a:cubicBezTo>
                <a:cubicBezTo>
                  <a:pt x="640563" y="1145880"/>
                  <a:pt x="640027" y="1145077"/>
                  <a:pt x="639492" y="1144542"/>
                </a:cubicBezTo>
                <a:cubicBezTo>
                  <a:pt x="638689" y="1143471"/>
                  <a:pt x="637618" y="1142400"/>
                  <a:pt x="636815" y="1141329"/>
                </a:cubicBezTo>
                <a:cubicBezTo>
                  <a:pt x="636280" y="1140794"/>
                  <a:pt x="636012" y="1140259"/>
                  <a:pt x="635744" y="1139456"/>
                </a:cubicBezTo>
                <a:cubicBezTo>
                  <a:pt x="634941" y="1138117"/>
                  <a:pt x="633871" y="1137047"/>
                  <a:pt x="633067" y="1135708"/>
                </a:cubicBezTo>
                <a:cubicBezTo>
                  <a:pt x="632800" y="1135173"/>
                  <a:pt x="632532" y="1134637"/>
                  <a:pt x="631997" y="1134102"/>
                </a:cubicBezTo>
                <a:cubicBezTo>
                  <a:pt x="631194" y="1132764"/>
                  <a:pt x="630391" y="1131425"/>
                  <a:pt x="629588" y="1129819"/>
                </a:cubicBezTo>
                <a:cubicBezTo>
                  <a:pt x="629320" y="1129284"/>
                  <a:pt x="629052" y="1128748"/>
                  <a:pt x="628785" y="1128213"/>
                </a:cubicBezTo>
                <a:cubicBezTo>
                  <a:pt x="627981" y="1126607"/>
                  <a:pt x="627179" y="1125269"/>
                  <a:pt x="626643" y="1123662"/>
                </a:cubicBezTo>
                <a:cubicBezTo>
                  <a:pt x="626375" y="1123127"/>
                  <a:pt x="626108" y="1122592"/>
                  <a:pt x="626108" y="1122056"/>
                </a:cubicBezTo>
                <a:cubicBezTo>
                  <a:pt x="625305" y="1120450"/>
                  <a:pt x="624769" y="1118576"/>
                  <a:pt x="623966" y="1116970"/>
                </a:cubicBezTo>
                <a:cubicBezTo>
                  <a:pt x="623699" y="1116435"/>
                  <a:pt x="623699" y="1115900"/>
                  <a:pt x="623431" y="1115364"/>
                </a:cubicBezTo>
                <a:cubicBezTo>
                  <a:pt x="622896" y="1113491"/>
                  <a:pt x="622093" y="1111884"/>
                  <a:pt x="621557" y="1110011"/>
                </a:cubicBezTo>
                <a:cubicBezTo>
                  <a:pt x="621289" y="1109475"/>
                  <a:pt x="621289" y="1108672"/>
                  <a:pt x="621022" y="1108137"/>
                </a:cubicBezTo>
                <a:cubicBezTo>
                  <a:pt x="620487" y="1106263"/>
                  <a:pt x="619951" y="1104389"/>
                  <a:pt x="619416" y="1102516"/>
                </a:cubicBezTo>
                <a:cubicBezTo>
                  <a:pt x="619148" y="1101713"/>
                  <a:pt x="619148" y="1100910"/>
                  <a:pt x="618881" y="1100374"/>
                </a:cubicBezTo>
                <a:cubicBezTo>
                  <a:pt x="618345" y="1098500"/>
                  <a:pt x="618077" y="1096627"/>
                  <a:pt x="617810" y="1094753"/>
                </a:cubicBezTo>
                <a:cubicBezTo>
                  <a:pt x="617542" y="1093682"/>
                  <a:pt x="617542" y="1092611"/>
                  <a:pt x="617274" y="1091541"/>
                </a:cubicBezTo>
                <a:cubicBezTo>
                  <a:pt x="617007" y="1089935"/>
                  <a:pt x="616739" y="1088329"/>
                  <a:pt x="616471" y="1086722"/>
                </a:cubicBezTo>
                <a:cubicBezTo>
                  <a:pt x="616204" y="1085384"/>
                  <a:pt x="616204" y="1084046"/>
                  <a:pt x="615936" y="1082439"/>
                </a:cubicBezTo>
                <a:cubicBezTo>
                  <a:pt x="615668" y="1081101"/>
                  <a:pt x="615668" y="1079495"/>
                  <a:pt x="615401" y="1078157"/>
                </a:cubicBezTo>
                <a:cubicBezTo>
                  <a:pt x="615133" y="1076283"/>
                  <a:pt x="615133" y="1074409"/>
                  <a:pt x="615133" y="1072535"/>
                </a:cubicBezTo>
                <a:cubicBezTo>
                  <a:pt x="615133" y="1071465"/>
                  <a:pt x="614865" y="1070394"/>
                  <a:pt x="614865" y="1069323"/>
                </a:cubicBezTo>
                <a:cubicBezTo>
                  <a:pt x="614597" y="1066379"/>
                  <a:pt x="614597" y="1063434"/>
                  <a:pt x="614597" y="1060222"/>
                </a:cubicBezTo>
                <a:cubicBezTo>
                  <a:pt x="614330" y="953952"/>
                  <a:pt x="689281" y="824127"/>
                  <a:pt x="781631" y="770858"/>
                </a:cubicBezTo>
                <a:cubicBezTo>
                  <a:pt x="797424" y="761757"/>
                  <a:pt x="812950" y="755333"/>
                  <a:pt x="827940" y="751853"/>
                </a:cubicBezTo>
                <a:lnTo>
                  <a:pt x="833293" y="750514"/>
                </a:lnTo>
                <a:lnTo>
                  <a:pt x="834632" y="745161"/>
                </a:lnTo>
                <a:cubicBezTo>
                  <a:pt x="868895" y="607572"/>
                  <a:pt x="964190" y="473196"/>
                  <a:pt x="1072065" y="410827"/>
                </a:cubicBezTo>
                <a:cubicBezTo>
                  <a:pt x="1075545" y="408685"/>
                  <a:pt x="1079293" y="406811"/>
                  <a:pt x="1082772" y="404938"/>
                </a:cubicBezTo>
                <a:cubicBezTo>
                  <a:pt x="1083576" y="404402"/>
                  <a:pt x="1084646" y="403867"/>
                  <a:pt x="1085449" y="403599"/>
                </a:cubicBezTo>
                <a:cubicBezTo>
                  <a:pt x="1088662" y="401993"/>
                  <a:pt x="1091606" y="400387"/>
                  <a:pt x="1094818" y="399049"/>
                </a:cubicBezTo>
                <a:cubicBezTo>
                  <a:pt x="1096424" y="398246"/>
                  <a:pt x="1098030" y="397710"/>
                  <a:pt x="1099636" y="396907"/>
                </a:cubicBezTo>
                <a:cubicBezTo>
                  <a:pt x="1100975" y="396372"/>
                  <a:pt x="1102581" y="395569"/>
                  <a:pt x="1103919" y="395033"/>
                </a:cubicBezTo>
                <a:cubicBezTo>
                  <a:pt x="1131491" y="383255"/>
                  <a:pt x="1158259" y="377099"/>
                  <a:pt x="1182618" y="377099"/>
                </a:cubicBezTo>
                <a:cubicBezTo>
                  <a:pt x="1196269" y="377099"/>
                  <a:pt x="1209118" y="378972"/>
                  <a:pt x="1221164" y="382720"/>
                </a:cubicBezTo>
                <a:cubicBezTo>
                  <a:pt x="1221432" y="382720"/>
                  <a:pt x="1221432" y="382720"/>
                  <a:pt x="1221699" y="382988"/>
                </a:cubicBezTo>
                <a:cubicBezTo>
                  <a:pt x="1224376" y="383791"/>
                  <a:pt x="1227053" y="384862"/>
                  <a:pt x="1229730" y="385665"/>
                </a:cubicBezTo>
                <a:cubicBezTo>
                  <a:pt x="1230533" y="385932"/>
                  <a:pt x="1231336" y="386468"/>
                  <a:pt x="1232139" y="386735"/>
                </a:cubicBezTo>
                <a:cubicBezTo>
                  <a:pt x="1234012" y="387538"/>
                  <a:pt x="1236154" y="388341"/>
                  <a:pt x="1238028" y="389412"/>
                </a:cubicBezTo>
                <a:cubicBezTo>
                  <a:pt x="1239366" y="389947"/>
                  <a:pt x="1240705" y="390750"/>
                  <a:pt x="1241775" y="391554"/>
                </a:cubicBezTo>
                <a:cubicBezTo>
                  <a:pt x="1246326" y="393963"/>
                  <a:pt x="1250609" y="396639"/>
                  <a:pt x="1254892" y="399584"/>
                </a:cubicBezTo>
                <a:cubicBezTo>
                  <a:pt x="1282463" y="419660"/>
                  <a:pt x="1301736" y="452853"/>
                  <a:pt x="1310302" y="495414"/>
                </a:cubicBezTo>
                <a:lnTo>
                  <a:pt x="1314585" y="517096"/>
                </a:lnTo>
                <a:lnTo>
                  <a:pt x="1326363" y="498626"/>
                </a:lnTo>
                <a:lnTo>
                  <a:pt x="1326363" y="498626"/>
                </a:lnTo>
                <a:cubicBezTo>
                  <a:pt x="1347509" y="465166"/>
                  <a:pt x="1372672" y="435989"/>
                  <a:pt x="1399707" y="413503"/>
                </a:cubicBezTo>
                <a:cubicBezTo>
                  <a:pt x="1412021" y="403332"/>
                  <a:pt x="1424602" y="394230"/>
                  <a:pt x="1437183" y="387003"/>
                </a:cubicBezTo>
                <a:cubicBezTo>
                  <a:pt x="1439860" y="385397"/>
                  <a:pt x="1442804" y="383791"/>
                  <a:pt x="1445481" y="382452"/>
                </a:cubicBezTo>
                <a:cubicBezTo>
                  <a:pt x="1446552" y="381917"/>
                  <a:pt x="1447355" y="381382"/>
                  <a:pt x="1448425" y="381114"/>
                </a:cubicBezTo>
                <a:cubicBezTo>
                  <a:pt x="1450299" y="380311"/>
                  <a:pt x="1451905" y="379240"/>
                  <a:pt x="1453779" y="378437"/>
                </a:cubicBezTo>
                <a:cubicBezTo>
                  <a:pt x="1455117" y="377902"/>
                  <a:pt x="1456456" y="377366"/>
                  <a:pt x="1457794" y="376831"/>
                </a:cubicBezTo>
                <a:cubicBezTo>
                  <a:pt x="1459133" y="376296"/>
                  <a:pt x="1460471" y="375493"/>
                  <a:pt x="1461809" y="374957"/>
                </a:cubicBezTo>
                <a:cubicBezTo>
                  <a:pt x="1463416" y="374422"/>
                  <a:pt x="1465022" y="373619"/>
                  <a:pt x="1466628" y="373083"/>
                </a:cubicBezTo>
                <a:cubicBezTo>
                  <a:pt x="1467699" y="372816"/>
                  <a:pt x="1468769" y="372280"/>
                  <a:pt x="1469840" y="372013"/>
                </a:cubicBezTo>
                <a:cubicBezTo>
                  <a:pt x="1471446" y="371477"/>
                  <a:pt x="1473320" y="370942"/>
                  <a:pt x="1474926" y="370407"/>
                </a:cubicBezTo>
                <a:cubicBezTo>
                  <a:pt x="1475729" y="370139"/>
                  <a:pt x="1476800" y="369871"/>
                  <a:pt x="1477603" y="369604"/>
                </a:cubicBezTo>
                <a:cubicBezTo>
                  <a:pt x="1479477" y="369068"/>
                  <a:pt x="1481083" y="368533"/>
                  <a:pt x="1482956" y="368265"/>
                </a:cubicBezTo>
                <a:cubicBezTo>
                  <a:pt x="1483759" y="367998"/>
                  <a:pt x="1484562" y="367730"/>
                  <a:pt x="1485365" y="367730"/>
                </a:cubicBezTo>
                <a:cubicBezTo>
                  <a:pt x="1487239" y="367195"/>
                  <a:pt x="1488845" y="366927"/>
                  <a:pt x="1490719" y="366659"/>
                </a:cubicBezTo>
                <a:cubicBezTo>
                  <a:pt x="1491522" y="366391"/>
                  <a:pt x="1492058" y="366391"/>
                  <a:pt x="1492861" y="366124"/>
                </a:cubicBezTo>
                <a:cubicBezTo>
                  <a:pt x="1494734" y="365856"/>
                  <a:pt x="1496340" y="365588"/>
                  <a:pt x="1498214" y="365321"/>
                </a:cubicBezTo>
                <a:cubicBezTo>
                  <a:pt x="1499017" y="365321"/>
                  <a:pt x="1499553" y="365053"/>
                  <a:pt x="1500356" y="365053"/>
                </a:cubicBezTo>
                <a:cubicBezTo>
                  <a:pt x="1501962" y="364785"/>
                  <a:pt x="1503568" y="364785"/>
                  <a:pt x="1505442" y="364785"/>
                </a:cubicBezTo>
                <a:cubicBezTo>
                  <a:pt x="1506245" y="364785"/>
                  <a:pt x="1507048" y="364785"/>
                  <a:pt x="1507583" y="364518"/>
                </a:cubicBezTo>
                <a:cubicBezTo>
                  <a:pt x="1509189" y="364518"/>
                  <a:pt x="1510795" y="364518"/>
                  <a:pt x="1512401" y="364518"/>
                </a:cubicBezTo>
                <a:cubicBezTo>
                  <a:pt x="1513204" y="364518"/>
                  <a:pt x="1514007" y="364518"/>
                  <a:pt x="1514810" y="364518"/>
                </a:cubicBezTo>
                <a:cubicBezTo>
                  <a:pt x="1516416" y="364518"/>
                  <a:pt x="1517755" y="364785"/>
                  <a:pt x="1519093" y="364785"/>
                </a:cubicBezTo>
                <a:cubicBezTo>
                  <a:pt x="1519896" y="364785"/>
                  <a:pt x="1520699" y="364785"/>
                  <a:pt x="1521502" y="365053"/>
                </a:cubicBezTo>
                <a:cubicBezTo>
                  <a:pt x="1522841" y="365321"/>
                  <a:pt x="1524179" y="365321"/>
                  <a:pt x="1525518" y="365588"/>
                </a:cubicBezTo>
                <a:cubicBezTo>
                  <a:pt x="1526321" y="365856"/>
                  <a:pt x="1527391" y="365856"/>
                  <a:pt x="1528195" y="365856"/>
                </a:cubicBezTo>
                <a:cubicBezTo>
                  <a:pt x="1529533" y="366124"/>
                  <a:pt x="1530604" y="366391"/>
                  <a:pt x="1531942" y="366659"/>
                </a:cubicBezTo>
                <a:cubicBezTo>
                  <a:pt x="1533013" y="366927"/>
                  <a:pt x="1533816" y="367195"/>
                  <a:pt x="1534887" y="367195"/>
                </a:cubicBezTo>
                <a:cubicBezTo>
                  <a:pt x="1535957" y="367462"/>
                  <a:pt x="1537028" y="367998"/>
                  <a:pt x="1538099" y="368265"/>
                </a:cubicBezTo>
                <a:cubicBezTo>
                  <a:pt x="1539169" y="368533"/>
                  <a:pt x="1539973" y="368801"/>
                  <a:pt x="1541043" y="369336"/>
                </a:cubicBezTo>
                <a:cubicBezTo>
                  <a:pt x="1542114" y="369604"/>
                  <a:pt x="1543185" y="370139"/>
                  <a:pt x="1543988" y="370674"/>
                </a:cubicBezTo>
                <a:cubicBezTo>
                  <a:pt x="1545059" y="371210"/>
                  <a:pt x="1545861" y="371477"/>
                  <a:pt x="1546932" y="372013"/>
                </a:cubicBezTo>
                <a:cubicBezTo>
                  <a:pt x="1548003" y="372548"/>
                  <a:pt x="1548806" y="373083"/>
                  <a:pt x="1549877" y="373351"/>
                </a:cubicBezTo>
                <a:cubicBezTo>
                  <a:pt x="1550947" y="373887"/>
                  <a:pt x="1552018" y="374422"/>
                  <a:pt x="1552821" y="374957"/>
                </a:cubicBezTo>
                <a:cubicBezTo>
                  <a:pt x="1582802" y="392357"/>
                  <a:pt x="1599398" y="429297"/>
                  <a:pt x="1599398" y="479353"/>
                </a:cubicBezTo>
                <a:cubicBezTo>
                  <a:pt x="1599398" y="493540"/>
                  <a:pt x="1598059" y="508530"/>
                  <a:pt x="1595383" y="524324"/>
                </a:cubicBezTo>
                <a:lnTo>
                  <a:pt x="1591903" y="545203"/>
                </a:lnTo>
                <a:lnTo>
                  <a:pt x="1609302" y="533157"/>
                </a:lnTo>
                <a:cubicBezTo>
                  <a:pt x="1611443" y="531819"/>
                  <a:pt x="1613317" y="530480"/>
                  <a:pt x="1615459" y="529142"/>
                </a:cubicBezTo>
                <a:lnTo>
                  <a:pt x="1615459" y="529142"/>
                </a:lnTo>
                <a:cubicBezTo>
                  <a:pt x="1621348" y="525662"/>
                  <a:pt x="1626969" y="523520"/>
                  <a:pt x="1632055" y="522182"/>
                </a:cubicBezTo>
                <a:cubicBezTo>
                  <a:pt x="1632055" y="522182"/>
                  <a:pt x="1632055" y="522182"/>
                  <a:pt x="1632055" y="522182"/>
                </a:cubicBezTo>
                <a:cubicBezTo>
                  <a:pt x="1633661" y="521647"/>
                  <a:pt x="1635535" y="521379"/>
                  <a:pt x="1637141" y="521379"/>
                </a:cubicBezTo>
                <a:cubicBezTo>
                  <a:pt x="1637409" y="521379"/>
                  <a:pt x="1637944" y="521379"/>
                  <a:pt x="1638212" y="521379"/>
                </a:cubicBezTo>
                <a:cubicBezTo>
                  <a:pt x="1639550" y="521379"/>
                  <a:pt x="1640888" y="521111"/>
                  <a:pt x="1641959" y="521111"/>
                </a:cubicBezTo>
                <a:cubicBezTo>
                  <a:pt x="1642494" y="521111"/>
                  <a:pt x="1643030" y="521111"/>
                  <a:pt x="1643565" y="521379"/>
                </a:cubicBezTo>
                <a:cubicBezTo>
                  <a:pt x="1644636" y="521379"/>
                  <a:pt x="1645439" y="521379"/>
                  <a:pt x="1646510" y="521647"/>
                </a:cubicBezTo>
                <a:cubicBezTo>
                  <a:pt x="1647045" y="521647"/>
                  <a:pt x="1647848" y="521914"/>
                  <a:pt x="1648384" y="522182"/>
                </a:cubicBezTo>
                <a:cubicBezTo>
                  <a:pt x="1649186" y="522450"/>
                  <a:pt x="1649990" y="522450"/>
                  <a:pt x="1650793" y="522717"/>
                </a:cubicBezTo>
                <a:cubicBezTo>
                  <a:pt x="1651328" y="522985"/>
                  <a:pt x="1652131" y="523253"/>
                  <a:pt x="1652666" y="523520"/>
                </a:cubicBezTo>
                <a:cubicBezTo>
                  <a:pt x="1653470" y="523788"/>
                  <a:pt x="1654272" y="524056"/>
                  <a:pt x="1654808" y="524591"/>
                </a:cubicBezTo>
                <a:cubicBezTo>
                  <a:pt x="1664712" y="530480"/>
                  <a:pt x="1670333" y="543329"/>
                  <a:pt x="1670333" y="560728"/>
                </a:cubicBezTo>
                <a:cubicBezTo>
                  <a:pt x="1670869" y="600077"/>
                  <a:pt x="1642494" y="649599"/>
                  <a:pt x="1607161" y="669942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2" name="Google Shape;382;p13"/>
          <p:cNvSpPr/>
          <p:nvPr/>
        </p:nvSpPr>
        <p:spPr>
          <a:xfrm>
            <a:off x="8001376" y="3592000"/>
            <a:ext cx="771274" cy="1171607"/>
          </a:xfrm>
          <a:custGeom>
            <a:rect b="b" l="l" r="r" t="t"/>
            <a:pathLst>
              <a:path extrusionOk="0" h="1291027" w="849889">
                <a:moveTo>
                  <a:pt x="847747" y="456129"/>
                </a:moveTo>
                <a:cubicBezTo>
                  <a:pt x="848818" y="448366"/>
                  <a:pt x="849621" y="440604"/>
                  <a:pt x="849354" y="432841"/>
                </a:cubicBezTo>
                <a:lnTo>
                  <a:pt x="849354" y="432841"/>
                </a:lnTo>
                <a:lnTo>
                  <a:pt x="849354" y="368062"/>
                </a:lnTo>
                <a:lnTo>
                  <a:pt x="849086" y="368062"/>
                </a:lnTo>
                <a:cubicBezTo>
                  <a:pt x="849621" y="357890"/>
                  <a:pt x="849086" y="347718"/>
                  <a:pt x="847480" y="337547"/>
                </a:cubicBezTo>
                <a:cubicBezTo>
                  <a:pt x="848550" y="329784"/>
                  <a:pt x="849354" y="322021"/>
                  <a:pt x="849086" y="314258"/>
                </a:cubicBezTo>
                <a:lnTo>
                  <a:pt x="849086" y="314258"/>
                </a:lnTo>
                <a:lnTo>
                  <a:pt x="849086" y="249479"/>
                </a:lnTo>
                <a:lnTo>
                  <a:pt x="849086" y="249479"/>
                </a:lnTo>
                <a:cubicBezTo>
                  <a:pt x="848818" y="181756"/>
                  <a:pt x="803580" y="118583"/>
                  <a:pt x="721937" y="71471"/>
                </a:cubicBezTo>
                <a:cubicBezTo>
                  <a:pt x="556778" y="-23824"/>
                  <a:pt x="289096" y="-23824"/>
                  <a:pt x="125275" y="71471"/>
                </a:cubicBezTo>
                <a:cubicBezTo>
                  <a:pt x="44435" y="118315"/>
                  <a:pt x="0" y="181488"/>
                  <a:pt x="0" y="248676"/>
                </a:cubicBezTo>
                <a:cubicBezTo>
                  <a:pt x="0" y="248944"/>
                  <a:pt x="0" y="248944"/>
                  <a:pt x="0" y="249212"/>
                </a:cubicBezTo>
                <a:lnTo>
                  <a:pt x="0" y="249212"/>
                </a:lnTo>
                <a:lnTo>
                  <a:pt x="268" y="320682"/>
                </a:lnTo>
                <a:lnTo>
                  <a:pt x="9101" y="320682"/>
                </a:lnTo>
                <a:lnTo>
                  <a:pt x="268" y="321218"/>
                </a:lnTo>
                <a:cubicBezTo>
                  <a:pt x="535" y="326036"/>
                  <a:pt x="1070" y="330854"/>
                  <a:pt x="1874" y="335673"/>
                </a:cubicBezTo>
                <a:cubicBezTo>
                  <a:pt x="268" y="346380"/>
                  <a:pt x="-268" y="357355"/>
                  <a:pt x="268" y="368062"/>
                </a:cubicBezTo>
                <a:lnTo>
                  <a:pt x="0" y="368062"/>
                </a:lnTo>
                <a:lnTo>
                  <a:pt x="268" y="439533"/>
                </a:lnTo>
                <a:lnTo>
                  <a:pt x="9101" y="439533"/>
                </a:lnTo>
                <a:lnTo>
                  <a:pt x="268" y="440068"/>
                </a:lnTo>
                <a:cubicBezTo>
                  <a:pt x="535" y="444887"/>
                  <a:pt x="1070" y="449705"/>
                  <a:pt x="1874" y="454523"/>
                </a:cubicBezTo>
                <a:cubicBezTo>
                  <a:pt x="268" y="465230"/>
                  <a:pt x="-268" y="476205"/>
                  <a:pt x="268" y="486913"/>
                </a:cubicBezTo>
                <a:lnTo>
                  <a:pt x="0" y="486913"/>
                </a:lnTo>
                <a:lnTo>
                  <a:pt x="268" y="558384"/>
                </a:lnTo>
                <a:lnTo>
                  <a:pt x="9101" y="558384"/>
                </a:lnTo>
                <a:lnTo>
                  <a:pt x="268" y="558919"/>
                </a:lnTo>
                <a:cubicBezTo>
                  <a:pt x="535" y="563202"/>
                  <a:pt x="803" y="567485"/>
                  <a:pt x="1606" y="571768"/>
                </a:cubicBezTo>
                <a:cubicBezTo>
                  <a:pt x="-268" y="584884"/>
                  <a:pt x="-268" y="598000"/>
                  <a:pt x="1338" y="610849"/>
                </a:cubicBezTo>
                <a:lnTo>
                  <a:pt x="268" y="610849"/>
                </a:lnTo>
                <a:lnTo>
                  <a:pt x="535" y="682320"/>
                </a:lnTo>
                <a:lnTo>
                  <a:pt x="9369" y="682320"/>
                </a:lnTo>
                <a:lnTo>
                  <a:pt x="535" y="682856"/>
                </a:lnTo>
                <a:cubicBezTo>
                  <a:pt x="803" y="686335"/>
                  <a:pt x="1070" y="689815"/>
                  <a:pt x="1606" y="693295"/>
                </a:cubicBezTo>
                <a:cubicBezTo>
                  <a:pt x="535" y="702664"/>
                  <a:pt x="0" y="712033"/>
                  <a:pt x="803" y="721402"/>
                </a:cubicBezTo>
                <a:lnTo>
                  <a:pt x="535" y="721402"/>
                </a:lnTo>
                <a:lnTo>
                  <a:pt x="803" y="792873"/>
                </a:lnTo>
                <a:lnTo>
                  <a:pt x="9637" y="792873"/>
                </a:lnTo>
                <a:lnTo>
                  <a:pt x="803" y="793408"/>
                </a:lnTo>
                <a:cubicBezTo>
                  <a:pt x="1070" y="798226"/>
                  <a:pt x="1606" y="803312"/>
                  <a:pt x="2409" y="808130"/>
                </a:cubicBezTo>
                <a:lnTo>
                  <a:pt x="2142" y="808130"/>
                </a:lnTo>
                <a:cubicBezTo>
                  <a:pt x="803" y="817499"/>
                  <a:pt x="535" y="826868"/>
                  <a:pt x="1070" y="836237"/>
                </a:cubicBezTo>
                <a:lnTo>
                  <a:pt x="1070" y="1048241"/>
                </a:lnTo>
                <a:lnTo>
                  <a:pt x="9904" y="1048241"/>
                </a:lnTo>
                <a:lnTo>
                  <a:pt x="1070" y="1048776"/>
                </a:lnTo>
                <a:cubicBezTo>
                  <a:pt x="4550" y="1113555"/>
                  <a:pt x="49521" y="1174319"/>
                  <a:pt x="127952" y="1219557"/>
                </a:cubicBezTo>
                <a:cubicBezTo>
                  <a:pt x="210398" y="1267204"/>
                  <a:pt x="318541" y="1291028"/>
                  <a:pt x="426684" y="1291028"/>
                </a:cubicBezTo>
                <a:cubicBezTo>
                  <a:pt x="534828" y="1291028"/>
                  <a:pt x="642704" y="1267204"/>
                  <a:pt x="724614" y="1219557"/>
                </a:cubicBezTo>
                <a:cubicBezTo>
                  <a:pt x="805721" y="1172445"/>
                  <a:pt x="850157" y="1109272"/>
                  <a:pt x="849889" y="1041549"/>
                </a:cubicBezTo>
                <a:lnTo>
                  <a:pt x="849889" y="1041549"/>
                </a:lnTo>
                <a:lnTo>
                  <a:pt x="849889" y="830616"/>
                </a:lnTo>
                <a:cubicBezTo>
                  <a:pt x="849889" y="830348"/>
                  <a:pt x="849889" y="830080"/>
                  <a:pt x="849889" y="829813"/>
                </a:cubicBezTo>
                <a:lnTo>
                  <a:pt x="849889" y="827939"/>
                </a:lnTo>
                <a:lnTo>
                  <a:pt x="849889" y="827939"/>
                </a:lnTo>
                <a:cubicBezTo>
                  <a:pt x="849889" y="821782"/>
                  <a:pt x="849354" y="815626"/>
                  <a:pt x="848550" y="809469"/>
                </a:cubicBezTo>
                <a:lnTo>
                  <a:pt x="848282" y="809469"/>
                </a:lnTo>
                <a:cubicBezTo>
                  <a:pt x="849354" y="801706"/>
                  <a:pt x="849889" y="793943"/>
                  <a:pt x="849889" y="786181"/>
                </a:cubicBezTo>
                <a:lnTo>
                  <a:pt x="849889" y="786181"/>
                </a:lnTo>
                <a:lnTo>
                  <a:pt x="849889" y="721402"/>
                </a:lnTo>
                <a:lnTo>
                  <a:pt x="849621" y="721402"/>
                </a:lnTo>
                <a:cubicBezTo>
                  <a:pt x="850157" y="712568"/>
                  <a:pt x="849621" y="704002"/>
                  <a:pt x="848550" y="695169"/>
                </a:cubicBezTo>
                <a:cubicBezTo>
                  <a:pt x="849354" y="688745"/>
                  <a:pt x="849621" y="682320"/>
                  <a:pt x="849621" y="675628"/>
                </a:cubicBezTo>
                <a:lnTo>
                  <a:pt x="849621" y="675628"/>
                </a:lnTo>
                <a:lnTo>
                  <a:pt x="849621" y="610849"/>
                </a:lnTo>
                <a:lnTo>
                  <a:pt x="848818" y="610849"/>
                </a:lnTo>
                <a:cubicBezTo>
                  <a:pt x="850157" y="598536"/>
                  <a:pt x="850157" y="585955"/>
                  <a:pt x="848282" y="573374"/>
                </a:cubicBezTo>
                <a:cubicBezTo>
                  <a:pt x="849354" y="566414"/>
                  <a:pt x="849889" y="559187"/>
                  <a:pt x="849621" y="551959"/>
                </a:cubicBezTo>
                <a:lnTo>
                  <a:pt x="849621" y="551959"/>
                </a:lnTo>
                <a:lnTo>
                  <a:pt x="849621" y="486645"/>
                </a:lnTo>
                <a:lnTo>
                  <a:pt x="849354" y="486645"/>
                </a:lnTo>
                <a:cubicBezTo>
                  <a:pt x="849889" y="476473"/>
                  <a:pt x="849354" y="466301"/>
                  <a:pt x="847747" y="456129"/>
                </a:cubicBezTo>
                <a:close/>
                <a:moveTo>
                  <a:pt x="829813" y="337547"/>
                </a:moveTo>
                <a:cubicBezTo>
                  <a:pt x="820979" y="389744"/>
                  <a:pt x="781095" y="438462"/>
                  <a:pt x="715245" y="476741"/>
                </a:cubicBezTo>
                <a:cubicBezTo>
                  <a:pt x="556242" y="569091"/>
                  <a:pt x="296323" y="569091"/>
                  <a:pt x="136250" y="476741"/>
                </a:cubicBezTo>
                <a:cubicBezTo>
                  <a:pt x="69597" y="438195"/>
                  <a:pt x="28910" y="388674"/>
                  <a:pt x="20076" y="335673"/>
                </a:cubicBezTo>
                <a:cubicBezTo>
                  <a:pt x="20344" y="334870"/>
                  <a:pt x="20344" y="334067"/>
                  <a:pt x="20611" y="332996"/>
                </a:cubicBezTo>
                <a:lnTo>
                  <a:pt x="19808" y="332728"/>
                </a:lnTo>
                <a:cubicBezTo>
                  <a:pt x="19273" y="328713"/>
                  <a:pt x="18738" y="324698"/>
                  <a:pt x="18470" y="320682"/>
                </a:cubicBezTo>
                <a:cubicBezTo>
                  <a:pt x="38814" y="360567"/>
                  <a:pt x="75754" y="396972"/>
                  <a:pt x="127684" y="426952"/>
                </a:cubicBezTo>
                <a:cubicBezTo>
                  <a:pt x="210130" y="474599"/>
                  <a:pt x="318273" y="498423"/>
                  <a:pt x="426417" y="498423"/>
                </a:cubicBezTo>
                <a:cubicBezTo>
                  <a:pt x="534560" y="498423"/>
                  <a:pt x="642436" y="474599"/>
                  <a:pt x="724346" y="426952"/>
                </a:cubicBezTo>
                <a:cubicBezTo>
                  <a:pt x="775206" y="397507"/>
                  <a:pt x="811610" y="361638"/>
                  <a:pt x="831419" y="322556"/>
                </a:cubicBezTo>
                <a:cubicBezTo>
                  <a:pt x="831151" y="326571"/>
                  <a:pt x="830883" y="330587"/>
                  <a:pt x="830348" y="334334"/>
                </a:cubicBezTo>
                <a:lnTo>
                  <a:pt x="829545" y="334602"/>
                </a:lnTo>
                <a:cubicBezTo>
                  <a:pt x="829545" y="335405"/>
                  <a:pt x="829813" y="336476"/>
                  <a:pt x="829813" y="337547"/>
                </a:cubicBezTo>
                <a:close/>
                <a:moveTo>
                  <a:pt x="127684" y="491999"/>
                </a:moveTo>
                <a:cubicBezTo>
                  <a:pt x="210130" y="539646"/>
                  <a:pt x="318273" y="563469"/>
                  <a:pt x="426417" y="563469"/>
                </a:cubicBezTo>
                <a:cubicBezTo>
                  <a:pt x="534560" y="563469"/>
                  <a:pt x="642436" y="539646"/>
                  <a:pt x="724346" y="491999"/>
                </a:cubicBezTo>
                <a:cubicBezTo>
                  <a:pt x="771458" y="464695"/>
                  <a:pt x="805989" y="432038"/>
                  <a:pt x="826868" y="395901"/>
                </a:cubicBezTo>
                <a:cubicBezTo>
                  <a:pt x="813752" y="442745"/>
                  <a:pt x="775473" y="486645"/>
                  <a:pt x="715513" y="521711"/>
                </a:cubicBezTo>
                <a:cubicBezTo>
                  <a:pt x="556510" y="614061"/>
                  <a:pt x="296591" y="614061"/>
                  <a:pt x="136518" y="521711"/>
                </a:cubicBezTo>
                <a:cubicBezTo>
                  <a:pt x="75219" y="486377"/>
                  <a:pt x="36137" y="441674"/>
                  <a:pt x="23021" y="394027"/>
                </a:cubicBezTo>
                <a:cubicBezTo>
                  <a:pt x="44167" y="430699"/>
                  <a:pt x="79501" y="464160"/>
                  <a:pt x="127684" y="491999"/>
                </a:cubicBezTo>
                <a:close/>
                <a:moveTo>
                  <a:pt x="835702" y="313990"/>
                </a:moveTo>
                <a:cubicBezTo>
                  <a:pt x="835702" y="313990"/>
                  <a:pt x="835702" y="313990"/>
                  <a:pt x="835702" y="313990"/>
                </a:cubicBezTo>
                <a:lnTo>
                  <a:pt x="840520" y="313990"/>
                </a:lnTo>
                <a:lnTo>
                  <a:pt x="835702" y="313990"/>
                </a:lnTo>
                <a:close/>
                <a:moveTo>
                  <a:pt x="134644" y="86461"/>
                </a:moveTo>
                <a:cubicBezTo>
                  <a:pt x="214145" y="40152"/>
                  <a:pt x="318809" y="17132"/>
                  <a:pt x="423740" y="17132"/>
                </a:cubicBezTo>
                <a:cubicBezTo>
                  <a:pt x="528671" y="17132"/>
                  <a:pt x="633602" y="40152"/>
                  <a:pt x="713639" y="86461"/>
                </a:cubicBezTo>
                <a:cubicBezTo>
                  <a:pt x="789928" y="130361"/>
                  <a:pt x="831954" y="188448"/>
                  <a:pt x="831954" y="249747"/>
                </a:cubicBezTo>
                <a:cubicBezTo>
                  <a:pt x="831954" y="310510"/>
                  <a:pt x="790731" y="368062"/>
                  <a:pt x="715513" y="411694"/>
                </a:cubicBezTo>
                <a:cubicBezTo>
                  <a:pt x="556510" y="504044"/>
                  <a:pt x="296591" y="504044"/>
                  <a:pt x="136518" y="411694"/>
                </a:cubicBezTo>
                <a:cubicBezTo>
                  <a:pt x="60228" y="367794"/>
                  <a:pt x="18202" y="309708"/>
                  <a:pt x="18202" y="248408"/>
                </a:cubicBezTo>
                <a:cubicBezTo>
                  <a:pt x="18202" y="187645"/>
                  <a:pt x="59425" y="130093"/>
                  <a:pt x="134644" y="86461"/>
                </a:cubicBezTo>
                <a:close/>
                <a:moveTo>
                  <a:pt x="127684" y="536969"/>
                </a:moveTo>
                <a:cubicBezTo>
                  <a:pt x="210130" y="584616"/>
                  <a:pt x="318273" y="608440"/>
                  <a:pt x="426417" y="608440"/>
                </a:cubicBezTo>
                <a:cubicBezTo>
                  <a:pt x="534560" y="608440"/>
                  <a:pt x="642436" y="584616"/>
                  <a:pt x="724346" y="536969"/>
                </a:cubicBezTo>
                <a:cubicBezTo>
                  <a:pt x="775473" y="507256"/>
                  <a:pt x="811878" y="471119"/>
                  <a:pt x="831954" y="431770"/>
                </a:cubicBezTo>
                <a:lnTo>
                  <a:pt x="831954" y="432841"/>
                </a:lnTo>
                <a:lnTo>
                  <a:pt x="840520" y="432841"/>
                </a:lnTo>
                <a:lnTo>
                  <a:pt x="831954" y="432841"/>
                </a:lnTo>
                <a:cubicBezTo>
                  <a:pt x="831954" y="439533"/>
                  <a:pt x="831419" y="446493"/>
                  <a:pt x="830348" y="453185"/>
                </a:cubicBezTo>
                <a:lnTo>
                  <a:pt x="829545" y="453452"/>
                </a:lnTo>
                <a:cubicBezTo>
                  <a:pt x="829813" y="454523"/>
                  <a:pt x="829813" y="455326"/>
                  <a:pt x="830081" y="456397"/>
                </a:cubicBezTo>
                <a:cubicBezTo>
                  <a:pt x="821247" y="508595"/>
                  <a:pt x="781362" y="557313"/>
                  <a:pt x="715513" y="595591"/>
                </a:cubicBezTo>
                <a:cubicBezTo>
                  <a:pt x="556510" y="687941"/>
                  <a:pt x="296591" y="687941"/>
                  <a:pt x="136518" y="595591"/>
                </a:cubicBezTo>
                <a:cubicBezTo>
                  <a:pt x="69865" y="557045"/>
                  <a:pt x="29177" y="507524"/>
                  <a:pt x="20344" y="454523"/>
                </a:cubicBezTo>
                <a:cubicBezTo>
                  <a:pt x="20611" y="453720"/>
                  <a:pt x="20611" y="452917"/>
                  <a:pt x="20879" y="451846"/>
                </a:cubicBezTo>
                <a:lnTo>
                  <a:pt x="20076" y="451579"/>
                </a:lnTo>
                <a:cubicBezTo>
                  <a:pt x="19541" y="447564"/>
                  <a:pt x="19006" y="443281"/>
                  <a:pt x="18738" y="438998"/>
                </a:cubicBezTo>
                <a:lnTo>
                  <a:pt x="18738" y="430699"/>
                </a:lnTo>
                <a:cubicBezTo>
                  <a:pt x="38546" y="470316"/>
                  <a:pt x="75754" y="506989"/>
                  <a:pt x="127684" y="536969"/>
                </a:cubicBezTo>
                <a:close/>
                <a:moveTo>
                  <a:pt x="826868" y="514752"/>
                </a:moveTo>
                <a:cubicBezTo>
                  <a:pt x="813752" y="561596"/>
                  <a:pt x="775473" y="605496"/>
                  <a:pt x="715513" y="640294"/>
                </a:cubicBezTo>
                <a:cubicBezTo>
                  <a:pt x="556510" y="732644"/>
                  <a:pt x="296591" y="732644"/>
                  <a:pt x="136518" y="640294"/>
                </a:cubicBezTo>
                <a:cubicBezTo>
                  <a:pt x="75219" y="604960"/>
                  <a:pt x="36137" y="560257"/>
                  <a:pt x="23021" y="512610"/>
                </a:cubicBezTo>
                <a:cubicBezTo>
                  <a:pt x="44167" y="549283"/>
                  <a:pt x="79501" y="582743"/>
                  <a:pt x="127684" y="610582"/>
                </a:cubicBezTo>
                <a:cubicBezTo>
                  <a:pt x="210130" y="658229"/>
                  <a:pt x="318273" y="682052"/>
                  <a:pt x="426417" y="682052"/>
                </a:cubicBezTo>
                <a:cubicBezTo>
                  <a:pt x="534560" y="682052"/>
                  <a:pt x="642436" y="658229"/>
                  <a:pt x="724346" y="610582"/>
                </a:cubicBezTo>
                <a:cubicBezTo>
                  <a:pt x="771458" y="583278"/>
                  <a:pt x="805989" y="550621"/>
                  <a:pt x="826868" y="514752"/>
                </a:cubicBezTo>
                <a:close/>
                <a:moveTo>
                  <a:pt x="840788" y="1041281"/>
                </a:moveTo>
                <a:lnTo>
                  <a:pt x="831954" y="1041281"/>
                </a:lnTo>
                <a:cubicBezTo>
                  <a:pt x="832222" y="1102312"/>
                  <a:pt x="790999" y="1160132"/>
                  <a:pt x="715513" y="1203764"/>
                </a:cubicBezTo>
                <a:cubicBezTo>
                  <a:pt x="556510" y="1296114"/>
                  <a:pt x="296591" y="1296114"/>
                  <a:pt x="136518" y="1203764"/>
                </a:cubicBezTo>
                <a:cubicBezTo>
                  <a:pt x="63440" y="1161738"/>
                  <a:pt x="21682" y="1106060"/>
                  <a:pt x="18470" y="1047438"/>
                </a:cubicBezTo>
                <a:lnTo>
                  <a:pt x="18470" y="900213"/>
                </a:lnTo>
                <a:cubicBezTo>
                  <a:pt x="38814" y="940098"/>
                  <a:pt x="76021" y="976770"/>
                  <a:pt x="127684" y="1006750"/>
                </a:cubicBezTo>
                <a:cubicBezTo>
                  <a:pt x="210130" y="1054397"/>
                  <a:pt x="318273" y="1078221"/>
                  <a:pt x="426417" y="1078221"/>
                </a:cubicBezTo>
                <a:cubicBezTo>
                  <a:pt x="534560" y="1078221"/>
                  <a:pt x="642436" y="1054397"/>
                  <a:pt x="724346" y="1006750"/>
                </a:cubicBezTo>
                <a:cubicBezTo>
                  <a:pt x="775206" y="977037"/>
                  <a:pt x="811878" y="940900"/>
                  <a:pt x="831954" y="901284"/>
                </a:cubicBezTo>
                <a:lnTo>
                  <a:pt x="831954" y="1041281"/>
                </a:lnTo>
                <a:lnTo>
                  <a:pt x="840788" y="1041281"/>
                </a:lnTo>
                <a:close/>
                <a:moveTo>
                  <a:pt x="24359" y="868359"/>
                </a:moveTo>
                <a:cubicBezTo>
                  <a:pt x="45506" y="904228"/>
                  <a:pt x="80572" y="936885"/>
                  <a:pt x="127417" y="963921"/>
                </a:cubicBezTo>
                <a:cubicBezTo>
                  <a:pt x="209862" y="1011568"/>
                  <a:pt x="318006" y="1035392"/>
                  <a:pt x="426149" y="1035392"/>
                </a:cubicBezTo>
                <a:cubicBezTo>
                  <a:pt x="534293" y="1035392"/>
                  <a:pt x="642168" y="1011568"/>
                  <a:pt x="724078" y="963921"/>
                </a:cubicBezTo>
                <a:cubicBezTo>
                  <a:pt x="769852" y="937153"/>
                  <a:pt x="804115" y="905299"/>
                  <a:pt x="824994" y="870500"/>
                </a:cubicBezTo>
                <a:cubicBezTo>
                  <a:pt x="810540" y="915739"/>
                  <a:pt x="772796" y="957764"/>
                  <a:pt x="715245" y="991492"/>
                </a:cubicBezTo>
                <a:cubicBezTo>
                  <a:pt x="556242" y="1083842"/>
                  <a:pt x="296323" y="1083842"/>
                  <a:pt x="136250" y="991492"/>
                </a:cubicBezTo>
                <a:cubicBezTo>
                  <a:pt x="77360" y="957229"/>
                  <a:pt x="38814" y="914132"/>
                  <a:pt x="24359" y="868359"/>
                </a:cubicBezTo>
                <a:close/>
                <a:moveTo>
                  <a:pt x="840252" y="785913"/>
                </a:moveTo>
                <a:lnTo>
                  <a:pt x="831686" y="785913"/>
                </a:lnTo>
                <a:cubicBezTo>
                  <a:pt x="831954" y="846944"/>
                  <a:pt x="790731" y="904763"/>
                  <a:pt x="715245" y="948396"/>
                </a:cubicBezTo>
                <a:cubicBezTo>
                  <a:pt x="556242" y="1040746"/>
                  <a:pt x="296323" y="1040746"/>
                  <a:pt x="136250" y="948396"/>
                </a:cubicBezTo>
                <a:cubicBezTo>
                  <a:pt x="63173" y="906370"/>
                  <a:pt x="21415" y="850692"/>
                  <a:pt x="18202" y="792070"/>
                </a:cubicBezTo>
                <a:lnTo>
                  <a:pt x="18202" y="783771"/>
                </a:lnTo>
                <a:cubicBezTo>
                  <a:pt x="38546" y="823388"/>
                  <a:pt x="75486" y="860061"/>
                  <a:pt x="127417" y="890041"/>
                </a:cubicBezTo>
                <a:cubicBezTo>
                  <a:pt x="209862" y="937688"/>
                  <a:pt x="318006" y="961512"/>
                  <a:pt x="426149" y="961512"/>
                </a:cubicBezTo>
                <a:cubicBezTo>
                  <a:pt x="534293" y="961512"/>
                  <a:pt x="642168" y="937688"/>
                  <a:pt x="724078" y="890041"/>
                </a:cubicBezTo>
                <a:cubicBezTo>
                  <a:pt x="775206" y="860328"/>
                  <a:pt x="811610" y="824191"/>
                  <a:pt x="831686" y="784842"/>
                </a:cubicBezTo>
                <a:lnTo>
                  <a:pt x="831686" y="785913"/>
                </a:lnTo>
                <a:lnTo>
                  <a:pt x="840252" y="785913"/>
                </a:lnTo>
                <a:close/>
                <a:moveTo>
                  <a:pt x="29445" y="765837"/>
                </a:moveTo>
                <a:cubicBezTo>
                  <a:pt x="51127" y="798494"/>
                  <a:pt x="84052" y="828207"/>
                  <a:pt x="127684" y="853369"/>
                </a:cubicBezTo>
                <a:cubicBezTo>
                  <a:pt x="210130" y="901016"/>
                  <a:pt x="318273" y="924839"/>
                  <a:pt x="426417" y="924839"/>
                </a:cubicBezTo>
                <a:cubicBezTo>
                  <a:pt x="534560" y="924839"/>
                  <a:pt x="642436" y="901016"/>
                  <a:pt x="724346" y="853369"/>
                </a:cubicBezTo>
                <a:cubicBezTo>
                  <a:pt x="766640" y="828742"/>
                  <a:pt x="799029" y="799832"/>
                  <a:pt x="820176" y="767978"/>
                </a:cubicBezTo>
                <a:cubicBezTo>
                  <a:pt x="803045" y="807863"/>
                  <a:pt x="767443" y="844803"/>
                  <a:pt x="715245" y="875051"/>
                </a:cubicBezTo>
                <a:cubicBezTo>
                  <a:pt x="556242" y="967401"/>
                  <a:pt x="296323" y="967401"/>
                  <a:pt x="136250" y="875051"/>
                </a:cubicBezTo>
                <a:cubicBezTo>
                  <a:pt x="83249" y="844000"/>
                  <a:pt x="46844" y="806257"/>
                  <a:pt x="29445" y="765837"/>
                </a:cubicBezTo>
                <a:close/>
                <a:moveTo>
                  <a:pt x="840252" y="675360"/>
                </a:moveTo>
                <a:lnTo>
                  <a:pt x="831686" y="675360"/>
                </a:lnTo>
                <a:cubicBezTo>
                  <a:pt x="831686" y="679376"/>
                  <a:pt x="831419" y="683391"/>
                  <a:pt x="831151" y="687406"/>
                </a:cubicBezTo>
                <a:lnTo>
                  <a:pt x="829277" y="687674"/>
                </a:lnTo>
                <a:cubicBezTo>
                  <a:pt x="829813" y="689815"/>
                  <a:pt x="830081" y="691957"/>
                  <a:pt x="830348" y="694098"/>
                </a:cubicBezTo>
                <a:cubicBezTo>
                  <a:pt x="822853" y="748170"/>
                  <a:pt x="782968" y="798494"/>
                  <a:pt x="715245" y="837843"/>
                </a:cubicBezTo>
                <a:cubicBezTo>
                  <a:pt x="556242" y="930193"/>
                  <a:pt x="296323" y="930193"/>
                  <a:pt x="136250" y="837843"/>
                </a:cubicBezTo>
                <a:cubicBezTo>
                  <a:pt x="67991" y="798494"/>
                  <a:pt x="26768" y="747367"/>
                  <a:pt x="19273" y="692760"/>
                </a:cubicBezTo>
                <a:cubicBezTo>
                  <a:pt x="19541" y="690618"/>
                  <a:pt x="20076" y="688209"/>
                  <a:pt x="20344" y="686068"/>
                </a:cubicBezTo>
                <a:lnTo>
                  <a:pt x="18470" y="685800"/>
                </a:lnTo>
                <a:cubicBezTo>
                  <a:pt x="18470" y="684462"/>
                  <a:pt x="18202" y="682856"/>
                  <a:pt x="18202" y="681517"/>
                </a:cubicBezTo>
                <a:lnTo>
                  <a:pt x="18202" y="664386"/>
                </a:lnTo>
                <a:cubicBezTo>
                  <a:pt x="38546" y="704002"/>
                  <a:pt x="75486" y="740675"/>
                  <a:pt x="127417" y="770655"/>
                </a:cubicBezTo>
                <a:cubicBezTo>
                  <a:pt x="209862" y="818302"/>
                  <a:pt x="318006" y="842126"/>
                  <a:pt x="426149" y="842126"/>
                </a:cubicBezTo>
                <a:cubicBezTo>
                  <a:pt x="534293" y="842126"/>
                  <a:pt x="642168" y="818302"/>
                  <a:pt x="724078" y="770655"/>
                </a:cubicBezTo>
                <a:cubicBezTo>
                  <a:pt x="775206" y="740942"/>
                  <a:pt x="811610" y="704805"/>
                  <a:pt x="831686" y="665456"/>
                </a:cubicBezTo>
                <a:lnTo>
                  <a:pt x="831686" y="675360"/>
                </a:lnTo>
                <a:lnTo>
                  <a:pt x="840252" y="675360"/>
                </a:lnTo>
                <a:close/>
                <a:moveTo>
                  <a:pt x="25430" y="635208"/>
                </a:moveTo>
                <a:cubicBezTo>
                  <a:pt x="46844" y="670542"/>
                  <a:pt x="81375" y="702664"/>
                  <a:pt x="127684" y="729432"/>
                </a:cubicBezTo>
                <a:cubicBezTo>
                  <a:pt x="210130" y="777079"/>
                  <a:pt x="318273" y="800903"/>
                  <a:pt x="426417" y="800903"/>
                </a:cubicBezTo>
                <a:cubicBezTo>
                  <a:pt x="534560" y="800903"/>
                  <a:pt x="642436" y="777079"/>
                  <a:pt x="724346" y="729432"/>
                </a:cubicBezTo>
                <a:cubicBezTo>
                  <a:pt x="769584" y="703199"/>
                  <a:pt x="803580" y="671880"/>
                  <a:pt x="824459" y="637617"/>
                </a:cubicBezTo>
                <a:cubicBezTo>
                  <a:pt x="809469" y="681517"/>
                  <a:pt x="772261" y="722472"/>
                  <a:pt x="715513" y="755665"/>
                </a:cubicBezTo>
                <a:cubicBezTo>
                  <a:pt x="556510" y="848015"/>
                  <a:pt x="296591" y="848015"/>
                  <a:pt x="136518" y="755665"/>
                </a:cubicBezTo>
                <a:cubicBezTo>
                  <a:pt x="78431" y="721669"/>
                  <a:pt x="40152" y="679911"/>
                  <a:pt x="25430" y="635208"/>
                </a:cubicBezTo>
                <a:close/>
                <a:moveTo>
                  <a:pt x="840252" y="551424"/>
                </a:moveTo>
                <a:lnTo>
                  <a:pt x="831686" y="551424"/>
                </a:lnTo>
                <a:cubicBezTo>
                  <a:pt x="831686" y="557045"/>
                  <a:pt x="831419" y="562399"/>
                  <a:pt x="830616" y="568020"/>
                </a:cubicBezTo>
                <a:lnTo>
                  <a:pt x="829277" y="568288"/>
                </a:lnTo>
                <a:cubicBezTo>
                  <a:pt x="829545" y="569894"/>
                  <a:pt x="829813" y="571500"/>
                  <a:pt x="830081" y="572838"/>
                </a:cubicBezTo>
                <a:cubicBezTo>
                  <a:pt x="821782" y="625839"/>
                  <a:pt x="781898" y="675360"/>
                  <a:pt x="715245" y="713907"/>
                </a:cubicBezTo>
                <a:cubicBezTo>
                  <a:pt x="556242" y="806257"/>
                  <a:pt x="296323" y="806257"/>
                  <a:pt x="136250" y="713907"/>
                </a:cubicBezTo>
                <a:cubicBezTo>
                  <a:pt x="68794" y="675093"/>
                  <a:pt x="28107" y="624769"/>
                  <a:pt x="19541" y="570965"/>
                </a:cubicBezTo>
                <a:cubicBezTo>
                  <a:pt x="19808" y="569359"/>
                  <a:pt x="20076" y="568020"/>
                  <a:pt x="20344" y="566414"/>
                </a:cubicBezTo>
                <a:lnTo>
                  <a:pt x="19006" y="566146"/>
                </a:lnTo>
                <a:cubicBezTo>
                  <a:pt x="18738" y="563202"/>
                  <a:pt x="18470" y="560257"/>
                  <a:pt x="18202" y="557581"/>
                </a:cubicBezTo>
                <a:lnTo>
                  <a:pt x="18202" y="549283"/>
                </a:lnTo>
                <a:cubicBezTo>
                  <a:pt x="38546" y="588899"/>
                  <a:pt x="75486" y="625572"/>
                  <a:pt x="127417" y="655552"/>
                </a:cubicBezTo>
                <a:cubicBezTo>
                  <a:pt x="209862" y="703199"/>
                  <a:pt x="318006" y="727023"/>
                  <a:pt x="426149" y="727023"/>
                </a:cubicBezTo>
                <a:cubicBezTo>
                  <a:pt x="534293" y="727023"/>
                  <a:pt x="642168" y="703199"/>
                  <a:pt x="724078" y="655552"/>
                </a:cubicBezTo>
                <a:cubicBezTo>
                  <a:pt x="775206" y="625839"/>
                  <a:pt x="811610" y="589702"/>
                  <a:pt x="831686" y="550353"/>
                </a:cubicBezTo>
                <a:lnTo>
                  <a:pt x="831686" y="551424"/>
                </a:lnTo>
                <a:lnTo>
                  <a:pt x="840252" y="551424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sz="1800">
              <a:solidFill>
                <a:srgbClr val="000000"/>
              </a:solidFill>
              <a:latin typeface="Calibri"/>
              <a:ea typeface="Calibri"/>
              <a:cs typeface="Calibri"/>
              <a:sym typeface="Calibri"/>
            </a:endParaRPr>
          </a:p>
        </p:txBody>
      </p:sp>
      <p:sp>
        <p:nvSpPr>
          <p:cNvPr id="383" name="Google Shape;383;p13"/>
          <p:cNvSpPr txBox="1"/>
          <p:nvPr/>
        </p:nvSpPr>
        <p:spPr>
          <a:xfrm rot="5400000">
            <a:off x="-755550" y="49035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900">
                <a:solidFill>
                  <a:schemeClr val="accent1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900">
              <a:solidFill>
                <a:schemeClr val="accent1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Ovr>
    <a:masterClrMapping/>
  </p:clrMapOvr>
</p:sldLayout>
</file>

<file path=ppt/slideLayouts/slideLayout13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Title and Subtitle">
  <p:cSld name="BLANK_2">
    <p:spTree>
      <p:nvGrpSpPr>
        <p:cNvPr id="384" name="Shape 38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5" name="Google Shape;385;p14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>
            <a:lvl1pPr lvl="0" rtl="0">
              <a:buNone/>
              <a:defRPr/>
            </a:lvl1pPr>
            <a:lvl2pPr lvl="1" rtl="0">
              <a:buNone/>
              <a:defRPr/>
            </a:lvl2pPr>
            <a:lvl3pPr lvl="2" rtl="0">
              <a:buNone/>
              <a:defRPr/>
            </a:lvl3pPr>
            <a:lvl4pPr lvl="3" rtl="0">
              <a:buNone/>
              <a:defRPr/>
            </a:lvl4pPr>
            <a:lvl5pPr lvl="4" rtl="0">
              <a:buNone/>
              <a:defRPr/>
            </a:lvl5pPr>
            <a:lvl6pPr lvl="5" rtl="0">
              <a:buNone/>
              <a:defRPr/>
            </a:lvl6pPr>
            <a:lvl7pPr lvl="6" rtl="0">
              <a:buNone/>
              <a:defRPr/>
            </a:lvl7pPr>
            <a:lvl8pPr lvl="7" rtl="0">
              <a:buNone/>
              <a:defRPr/>
            </a:lvl8pPr>
            <a:lvl9pPr lvl="8" rtl="0">
              <a:buNone/>
              <a:defRPr/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386" name="Google Shape;386;p14"/>
          <p:cNvSpPr txBox="1"/>
          <p:nvPr>
            <p:ph type="title"/>
          </p:nvPr>
        </p:nvSpPr>
        <p:spPr>
          <a:xfrm>
            <a:off x="265500" y="1233175"/>
            <a:ext cx="36033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>
            <a:lvl1pPr lvl="0" rtl="0" algn="ctr">
              <a:spcBef>
                <a:spcPts val="0"/>
              </a:spcBef>
              <a:spcAft>
                <a:spcPts val="0"/>
              </a:spcAft>
              <a:buSzPts val="3600"/>
              <a:buNone/>
              <a:defRPr/>
            </a:lvl1pPr>
            <a:lvl2pPr lvl="1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2pPr>
            <a:lvl3pPr lvl="2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3pPr>
            <a:lvl4pPr lvl="3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4pPr>
            <a:lvl5pPr lvl="4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5pPr>
            <a:lvl6pPr lvl="5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6pPr>
            <a:lvl7pPr lvl="6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7pPr>
            <a:lvl8pPr lvl="7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8pPr>
            <a:lvl9pPr lvl="8" rtl="0" algn="ctr">
              <a:spcBef>
                <a:spcPts val="0"/>
              </a:spcBef>
              <a:spcAft>
                <a:spcPts val="0"/>
              </a:spcAft>
              <a:buSzPts val="4200"/>
              <a:buNone/>
              <a:defRPr sz="4200"/>
            </a:lvl9pPr>
          </a:lstStyle>
          <a:p/>
        </p:txBody>
      </p:sp>
      <p:sp>
        <p:nvSpPr>
          <p:cNvPr id="387" name="Google Shape;387;p14"/>
          <p:cNvSpPr txBox="1"/>
          <p:nvPr>
            <p:ph idx="1" type="subTitle"/>
          </p:nvPr>
        </p:nvSpPr>
        <p:spPr>
          <a:xfrm>
            <a:off x="265500" y="2803075"/>
            <a:ext cx="36033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>
            <a:lvl1pPr lvl="0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1800"/>
              <a:buNone/>
              <a:defRPr/>
            </a:lvl1pPr>
            <a:lvl2pPr lvl="1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2pPr>
            <a:lvl3pPr lvl="2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3pPr>
            <a:lvl4pPr lvl="3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4pPr>
            <a:lvl5pPr lvl="4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5pPr>
            <a:lvl6pPr lvl="5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6pPr>
            <a:lvl7pPr lvl="6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7pPr>
            <a:lvl8pPr lvl="7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8pPr>
            <a:lvl9pPr lvl="8" rtl="0" algn="ctr">
              <a:lnSpc>
                <a:spcPct val="100000"/>
              </a:lnSpc>
              <a:spcBef>
                <a:spcPts val="0"/>
              </a:spcBef>
              <a:spcAft>
                <a:spcPts val="0"/>
              </a:spcAft>
              <a:buSzPts val="2100"/>
              <a:buNone/>
              <a:defRPr sz="2100"/>
            </a:lvl9pPr>
          </a:lstStyle>
          <a:p/>
        </p:txBody>
      </p:sp>
    </p:spTree>
  </p:cSld>
  <p:clrMapOvr>
    <a:masterClrMapping/>
  </p:clrMapOvr>
</p:sldLayout>
</file>

<file path=ppt/slideLayouts/slideLayout14.xml><?xml version="1.0" encoding="utf-8"?>
<p:sldLayout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 matchingName="SlidesMania">
  <p:cSld name="BLANK_1">
    <p:spTree>
      <p:nvGrpSpPr>
        <p:cNvPr id="388" name="Shape 38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389" name="Google Shape;389;p15"/>
          <p:cNvSpPr/>
          <p:nvPr/>
        </p:nvSpPr>
        <p:spPr>
          <a:xfrm>
            <a:off x="0" y="0"/>
            <a:ext cx="9132900" cy="51372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pic>
        <p:nvPicPr>
          <p:cNvPr id="390" name="Google Shape;390;p15">
            <a:hlinkClick r:id="rId2"/>
          </p:cNvPr>
          <p:cNvPicPr preferRelativeResize="0"/>
          <p:nvPr/>
        </p:nvPicPr>
        <p:blipFill rotWithShape="1">
          <a:blip r:embed="rId3">
            <a:alphaModFix/>
          </a:blip>
          <a:srcRect b="0" l="0" r="0" t="0"/>
          <a:stretch/>
        </p:blipFill>
        <p:spPr>
          <a:xfrm>
            <a:off x="423400" y="435650"/>
            <a:ext cx="3735526" cy="1611900"/>
          </a:xfrm>
          <a:prstGeom prst="rect">
            <a:avLst/>
          </a:prstGeom>
          <a:noFill/>
          <a:ln>
            <a:noFill/>
          </a:ln>
        </p:spPr>
      </p:pic>
      <p:sp>
        <p:nvSpPr>
          <p:cNvPr id="391" name="Google Shape;391;p15"/>
          <p:cNvSpPr txBox="1"/>
          <p:nvPr/>
        </p:nvSpPr>
        <p:spPr>
          <a:xfrm>
            <a:off x="423400" y="2140975"/>
            <a:ext cx="5636400" cy="2177700"/>
          </a:xfrm>
          <a:prstGeom prst="rect">
            <a:avLst/>
          </a:prstGeom>
          <a:noFill/>
          <a:ln>
            <a:noFill/>
          </a:ln>
        </p:spPr>
        <p:txBody>
          <a:bodyPr anchorCtr="0" anchor="t" bIns="45700" lIns="91425" spcFirstLastPara="1" rIns="91425" wrap="square" tIns="45700">
            <a:noAutofit/>
          </a:bodyPr>
          <a:lstStyle/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Free 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themes and templates for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Google Slides</a:t>
            </a:r>
            <a:r>
              <a:rPr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or </a:t>
            </a:r>
            <a:r>
              <a:rPr b="1" lang="en-GB" sz="2600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PowerPoint</a:t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 b="1" sz="2600"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2100">
                <a:solidFill>
                  <a:srgbClr val="FFCB25"/>
                </a:solidFill>
                <a:latin typeface="Poppins"/>
                <a:ea typeface="Poppins"/>
                <a:cs typeface="Poppins"/>
                <a:sym typeface="Poppins"/>
              </a:rPr>
              <a:t>NOT to be sold as is or modified! </a:t>
            </a:r>
            <a:endParaRPr b="1" sz="2100">
              <a:solidFill>
                <a:srgbClr val="FFCB25"/>
              </a:solidFill>
              <a:latin typeface="Poppins"/>
              <a:ea typeface="Poppins"/>
              <a:cs typeface="Poppins"/>
              <a:sym typeface="Poppins"/>
            </a:endParaRPr>
          </a:p>
          <a:p>
            <a:pPr indent="0" lvl="0" marL="0" marR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Read </a:t>
            </a:r>
            <a:r>
              <a:rPr lang="en-GB" u="sng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  <a:hlinkClick r:id="rId4">
                  <a:extLst>
                    <a:ext uri="{A12FA001-AC4F-418D-AE19-62706E023703}">
                      <ahyp:hlinkClr val="tx"/>
                    </a:ext>
                  </a:extLst>
                </a:hlinkClick>
              </a:rPr>
              <a:t>FAQ</a:t>
            </a:r>
            <a:r>
              <a:rPr lang="en-GB">
                <a:solidFill>
                  <a:srgbClr val="3F3F3F"/>
                </a:solidFill>
                <a:latin typeface="Poppins"/>
                <a:ea typeface="Poppins"/>
                <a:cs typeface="Poppins"/>
                <a:sym typeface="Poppins"/>
              </a:rPr>
              <a:t> on slidesmania.com</a:t>
            </a:r>
            <a:endParaRPr>
              <a:solidFill>
                <a:srgbClr val="3F3F3F"/>
              </a:solidFill>
              <a:latin typeface="Poppins"/>
              <a:ea typeface="Poppins"/>
              <a:cs typeface="Poppins"/>
              <a:sym typeface="Poppins"/>
            </a:endParaRPr>
          </a:p>
        </p:txBody>
      </p:sp>
      <p:cxnSp>
        <p:nvCxnSpPr>
          <p:cNvPr id="392" name="Google Shape;392;p15"/>
          <p:cNvCxnSpPr/>
          <p:nvPr/>
        </p:nvCxnSpPr>
        <p:spPr>
          <a:xfrm>
            <a:off x="7808144" y="4261524"/>
            <a:ext cx="1120200" cy="9600"/>
          </a:xfrm>
          <a:prstGeom prst="straightConnector1">
            <a:avLst/>
          </a:prstGeom>
          <a:noFill/>
          <a:ln cap="flat" cmpd="sng" w="38100">
            <a:solidFill>
              <a:srgbClr val="FFCB25"/>
            </a:solidFill>
            <a:prstDash val="solid"/>
            <a:round/>
            <a:headEnd len="med" w="med" type="none"/>
            <a:tailEnd len="med" w="med" type="none"/>
          </a:ln>
        </p:spPr>
      </p:cxnSp>
      <p:pic>
        <p:nvPicPr>
          <p:cNvPr id="393" name="Google Shape;393;p15">
            <a:hlinkClick r:id="rId5"/>
          </p:cNvPr>
          <p:cNvPicPr preferRelativeResize="0"/>
          <p:nvPr/>
        </p:nvPicPr>
        <p:blipFill>
          <a:blip r:embed="rId6">
            <a:alphaModFix/>
          </a:blip>
          <a:stretch>
            <a:fillRect/>
          </a:stretch>
        </p:blipFill>
        <p:spPr>
          <a:xfrm>
            <a:off x="6831050" y="4418814"/>
            <a:ext cx="534282" cy="477823"/>
          </a:xfrm>
          <a:prstGeom prst="rect">
            <a:avLst/>
          </a:prstGeom>
          <a:noFill/>
          <a:ln>
            <a:noFill/>
          </a:ln>
        </p:spPr>
      </p:pic>
      <p:pic>
        <p:nvPicPr>
          <p:cNvPr id="394" name="Google Shape;394;p15">
            <a:hlinkClick r:id="rId7"/>
          </p:cNvPr>
          <p:cNvPicPr preferRelativeResize="0"/>
          <p:nvPr/>
        </p:nvPicPr>
        <p:blipFill>
          <a:blip r:embed="rId8">
            <a:alphaModFix/>
          </a:blip>
          <a:stretch>
            <a:fillRect/>
          </a:stretch>
        </p:blipFill>
        <p:spPr>
          <a:xfrm>
            <a:off x="7365332" y="4422179"/>
            <a:ext cx="530857" cy="471093"/>
          </a:xfrm>
          <a:prstGeom prst="rect">
            <a:avLst/>
          </a:prstGeom>
          <a:noFill/>
          <a:ln>
            <a:noFill/>
          </a:ln>
        </p:spPr>
      </p:pic>
      <p:pic>
        <p:nvPicPr>
          <p:cNvPr id="395" name="Google Shape;395;p15">
            <a:hlinkClick r:id="rId9"/>
          </p:cNvPr>
          <p:cNvPicPr preferRelativeResize="0"/>
          <p:nvPr/>
        </p:nvPicPr>
        <p:blipFill>
          <a:blip r:embed="rId10">
            <a:alphaModFix/>
          </a:blip>
          <a:stretch>
            <a:fillRect/>
          </a:stretch>
        </p:blipFill>
        <p:spPr>
          <a:xfrm>
            <a:off x="7925360" y="4423862"/>
            <a:ext cx="458935" cy="467728"/>
          </a:xfrm>
          <a:prstGeom prst="rect">
            <a:avLst/>
          </a:prstGeom>
          <a:noFill/>
          <a:ln>
            <a:noFill/>
          </a:ln>
        </p:spPr>
      </p:pic>
      <p:pic>
        <p:nvPicPr>
          <p:cNvPr id="396" name="Google Shape;396;p15">
            <a:hlinkClick r:id="rId11"/>
          </p:cNvPr>
          <p:cNvPicPr preferRelativeResize="0"/>
          <p:nvPr/>
        </p:nvPicPr>
        <p:blipFill>
          <a:blip r:embed="rId12">
            <a:alphaModFix/>
          </a:blip>
          <a:stretch>
            <a:fillRect/>
          </a:stretch>
        </p:blipFill>
        <p:spPr>
          <a:xfrm>
            <a:off x="8404190" y="4432274"/>
            <a:ext cx="524007" cy="450903"/>
          </a:xfrm>
          <a:prstGeom prst="rect">
            <a:avLst/>
          </a:prstGeom>
          <a:noFill/>
          <a:ln>
            <a:noFill/>
          </a:ln>
        </p:spPr>
      </p:pic>
      <p:sp>
        <p:nvSpPr>
          <p:cNvPr id="397" name="Google Shape;397;p15"/>
          <p:cNvSpPr txBox="1"/>
          <p:nvPr/>
        </p:nvSpPr>
        <p:spPr>
          <a:xfrm>
            <a:off x="5298010" y="3605699"/>
            <a:ext cx="3682200" cy="7500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b="1" lang="en-GB" sz="1800">
                <a:solidFill>
                  <a:srgbClr val="252525"/>
                </a:solidFill>
                <a:latin typeface="Homemade Apple"/>
                <a:ea typeface="Homemade Apple"/>
                <a:cs typeface="Homemade Apple"/>
                <a:sym typeface="Homemade Apple"/>
              </a:rPr>
              <a:t>Sharing is caring!</a:t>
            </a:r>
            <a:endParaRPr b="1" sz="1800">
              <a:solidFill>
                <a:srgbClr val="252525"/>
              </a:solidFill>
              <a:latin typeface="Homemade Apple"/>
              <a:ea typeface="Homemade Apple"/>
              <a:cs typeface="Homemade Apple"/>
              <a:sym typeface="Homemade Apple"/>
            </a:endParaRPr>
          </a:p>
        </p:txBody>
      </p:sp>
    </p:spTree>
  </p:cSld>
  <p:clrMapOvr>
    <a:masterClrMapping/>
  </p:clrMapOvr>
</p:sldLayout>
</file>

<file path=ppt/slideMasters/_rels/slideMaster1.xml.rels><?xml version="1.0" encoding="UTF-8" standalone="yes"?><Relationships xmlns="http://schemas.openxmlformats.org/package/2006/relationships"><Relationship Id="rId11" Type="http://schemas.openxmlformats.org/officeDocument/2006/relationships/slideLayout" Target="../slideLayouts/slideLayout11.xml"/><Relationship Id="rId10" Type="http://schemas.openxmlformats.org/officeDocument/2006/relationships/slideLayout" Target="../slideLayouts/slideLayout10.xml"/><Relationship Id="rId13" Type="http://schemas.openxmlformats.org/officeDocument/2006/relationships/slideLayout" Target="../slideLayouts/slideLayout13.xml"/><Relationship Id="rId12" Type="http://schemas.openxmlformats.org/officeDocument/2006/relationships/slideLayout" Target="../slideLayouts/slideLayout12.xml"/><Relationship Id="rId1" Type="http://schemas.openxmlformats.org/officeDocument/2006/relationships/slideLayout" Target="../slideLayouts/slideLayout1.xml"/><Relationship Id="rId2" Type="http://schemas.openxmlformats.org/officeDocument/2006/relationships/slideLayout" Target="../slideLayouts/slideLayout2.xml"/><Relationship Id="rId3" Type="http://schemas.openxmlformats.org/officeDocument/2006/relationships/slideLayout" Target="../slideLayouts/slideLayout3.xml"/><Relationship Id="rId4" Type="http://schemas.openxmlformats.org/officeDocument/2006/relationships/slideLayout" Target="../slideLayouts/slideLayout4.xml"/><Relationship Id="rId9" Type="http://schemas.openxmlformats.org/officeDocument/2006/relationships/slideLayout" Target="../slideLayouts/slideLayout9.xml"/><Relationship Id="rId15" Type="http://schemas.openxmlformats.org/officeDocument/2006/relationships/theme" Target="../theme/theme1.xml"/><Relationship Id="rId14" Type="http://schemas.openxmlformats.org/officeDocument/2006/relationships/slideLayout" Target="../slideLayouts/slideLayout14.xml"/><Relationship Id="rId5" Type="http://schemas.openxmlformats.org/officeDocument/2006/relationships/slideLayout" Target="../slideLayouts/slideLayout5.xml"/><Relationship Id="rId6" Type="http://schemas.openxmlformats.org/officeDocument/2006/relationships/slideLayout" Target="../slideLayouts/slideLayout6.xml"/><Relationship Id="rId7" Type="http://schemas.openxmlformats.org/officeDocument/2006/relationships/slideLayout" Target="../slideLayouts/slideLayout7.xml"/><Relationship Id="rId8" Type="http://schemas.openxmlformats.org/officeDocument/2006/relationships/slideLayout" Target="../slideLayouts/slideLayout8.xml"/></Relationships>
</file>

<file path=ppt/slideMasters/slideMaster1.xml><?xml version="1.0" encoding="utf-8"?>
<p:sldMaster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 name="simple-light-2">
    <p:bg>
      <p:bgPr>
        <a:gradFill>
          <a:gsLst>
            <a:gs pos="0">
              <a:schemeClr val="accent2"/>
            </a:gs>
            <a:gs pos="100000">
              <a:schemeClr val="accent1"/>
            </a:gs>
          </a:gsLst>
          <a:lin ang="16198662" scaled="0"/>
        </a:gradFill>
      </p:bgPr>
    </p:bg>
    <p:spTree>
      <p:nvGrpSpPr>
        <p:cNvPr id="5" name="Shape 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" name="Google Shape;6;p1"/>
          <p:cNvSpPr txBox="1"/>
          <p:nvPr>
            <p:ph type="title"/>
          </p:nvPr>
        </p:nvSpPr>
        <p:spPr>
          <a:xfrm>
            <a:off x="311700" y="445025"/>
            <a:ext cx="8520600" cy="5727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lvl="0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3600"/>
              <a:buFont typeface="Source Code Pro"/>
              <a:buNone/>
              <a:defRPr b="1" sz="3600">
                <a:solidFill>
                  <a:srgbClr val="FFFFFF"/>
                </a:solidFill>
                <a:latin typeface="Source Code Pro"/>
                <a:ea typeface="Source Code Pro"/>
                <a:cs typeface="Source Code Pro"/>
                <a:sym typeface="Source Code Pro"/>
              </a:defRPr>
            </a:lvl1pPr>
            <a:lvl2pPr lvl="1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2pPr>
            <a:lvl3pPr lvl="2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3pPr>
            <a:lvl4pPr lvl="3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4pPr>
            <a:lvl5pPr lvl="4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5pPr>
            <a:lvl6pPr lvl="5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6pPr>
            <a:lvl7pPr lvl="6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7pPr>
            <a:lvl8pPr lvl="7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8pPr>
            <a:lvl9pPr lvl="8">
              <a:spcBef>
                <a:spcPts val="0"/>
              </a:spcBef>
              <a:spcAft>
                <a:spcPts val="0"/>
              </a:spcAft>
              <a:buClr>
                <a:srgbClr val="FFFFFF"/>
              </a:buClr>
              <a:buSzPts val="2800"/>
              <a:buNone/>
              <a:defRPr sz="2800">
                <a:solidFill>
                  <a:srgbClr val="FFFFFF"/>
                </a:solidFill>
              </a:defRPr>
            </a:lvl9pPr>
          </a:lstStyle>
          <a:p/>
        </p:txBody>
      </p:sp>
      <p:sp>
        <p:nvSpPr>
          <p:cNvPr id="7" name="Google Shape;7;p1"/>
          <p:cNvSpPr txBox="1"/>
          <p:nvPr>
            <p:ph idx="1" type="body"/>
          </p:nvPr>
        </p:nvSpPr>
        <p:spPr>
          <a:xfrm>
            <a:off x="311700" y="1152475"/>
            <a:ext cx="8520600" cy="34164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>
            <a:lvl1pPr indent="-342900" lvl="0" marL="457200">
              <a:lnSpc>
                <a:spcPct val="115000"/>
              </a:lnSpc>
              <a:spcBef>
                <a:spcPts val="0"/>
              </a:spcBef>
              <a:spcAft>
                <a:spcPts val="0"/>
              </a:spcAft>
              <a:buSzPts val="1800"/>
              <a:buFont typeface="Muli"/>
              <a:buChar char="●"/>
              <a:defRPr sz="1800">
                <a:latin typeface="Muli"/>
                <a:ea typeface="Muli"/>
                <a:cs typeface="Muli"/>
                <a:sym typeface="Muli"/>
              </a:defRPr>
            </a:lvl1pPr>
            <a:lvl2pPr indent="-342900" lvl="1" marL="914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Muli"/>
              <a:buChar char="○"/>
              <a:defRPr sz="1800">
                <a:latin typeface="Muli"/>
                <a:ea typeface="Muli"/>
                <a:cs typeface="Muli"/>
                <a:sym typeface="Muli"/>
              </a:defRPr>
            </a:lvl2pPr>
            <a:lvl3pPr indent="-342900" lvl="2" marL="1371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Muli"/>
              <a:buChar char="■"/>
              <a:defRPr sz="1800">
                <a:latin typeface="Muli"/>
                <a:ea typeface="Muli"/>
                <a:cs typeface="Muli"/>
                <a:sym typeface="Muli"/>
              </a:defRPr>
            </a:lvl3pPr>
            <a:lvl4pPr indent="-342900" lvl="3" marL="18288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Muli"/>
              <a:buChar char="●"/>
              <a:defRPr sz="1800">
                <a:latin typeface="Muli"/>
                <a:ea typeface="Muli"/>
                <a:cs typeface="Muli"/>
                <a:sym typeface="Muli"/>
              </a:defRPr>
            </a:lvl4pPr>
            <a:lvl5pPr indent="-342900" lvl="4" marL="22860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Muli"/>
              <a:buChar char="○"/>
              <a:defRPr sz="1800">
                <a:latin typeface="Muli"/>
                <a:ea typeface="Muli"/>
                <a:cs typeface="Muli"/>
                <a:sym typeface="Muli"/>
              </a:defRPr>
            </a:lvl5pPr>
            <a:lvl6pPr indent="-342900" lvl="5" marL="27432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Muli"/>
              <a:buChar char="■"/>
              <a:defRPr sz="1800">
                <a:latin typeface="Muli"/>
                <a:ea typeface="Muli"/>
                <a:cs typeface="Muli"/>
                <a:sym typeface="Muli"/>
              </a:defRPr>
            </a:lvl6pPr>
            <a:lvl7pPr indent="-342900" lvl="6" marL="32004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Muli"/>
              <a:buChar char="●"/>
              <a:defRPr sz="1800">
                <a:latin typeface="Muli"/>
                <a:ea typeface="Muli"/>
                <a:cs typeface="Muli"/>
                <a:sym typeface="Muli"/>
              </a:defRPr>
            </a:lvl7pPr>
            <a:lvl8pPr indent="-342900" lvl="7" marL="3657600">
              <a:lnSpc>
                <a:spcPct val="115000"/>
              </a:lnSpc>
              <a:spcBef>
                <a:spcPts val="1600"/>
              </a:spcBef>
              <a:spcAft>
                <a:spcPts val="0"/>
              </a:spcAft>
              <a:buSzPts val="1800"/>
              <a:buFont typeface="Muli"/>
              <a:buChar char="○"/>
              <a:defRPr sz="1800">
                <a:latin typeface="Muli"/>
                <a:ea typeface="Muli"/>
                <a:cs typeface="Muli"/>
                <a:sym typeface="Muli"/>
              </a:defRPr>
            </a:lvl8pPr>
            <a:lvl9pPr indent="-342900" lvl="8" marL="4114800">
              <a:lnSpc>
                <a:spcPct val="115000"/>
              </a:lnSpc>
              <a:spcBef>
                <a:spcPts val="1600"/>
              </a:spcBef>
              <a:spcAft>
                <a:spcPts val="1600"/>
              </a:spcAft>
              <a:buSzPts val="1800"/>
              <a:buFont typeface="Muli"/>
              <a:buChar char="■"/>
              <a:defRPr sz="1800">
                <a:latin typeface="Muli"/>
                <a:ea typeface="Muli"/>
                <a:cs typeface="Muli"/>
                <a:sym typeface="Muli"/>
              </a:defRPr>
            </a:lvl9pPr>
          </a:lstStyle>
          <a:p/>
        </p:txBody>
      </p:sp>
      <p:sp>
        <p:nvSpPr>
          <p:cNvPr id="8" name="Google Shape;8;p1"/>
          <p:cNvSpPr txBox="1"/>
          <p:nvPr>
            <p:ph idx="12" type="sldNum"/>
          </p:nvPr>
        </p:nvSpPr>
        <p:spPr>
          <a:xfrm>
            <a:off x="8472458" y="4663217"/>
            <a:ext cx="548700" cy="393600"/>
          </a:xfrm>
          <a:prstGeom prst="rect">
            <a:avLst/>
          </a:prstGeom>
          <a:noFill/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>
            <a:lvl1pPr lvl="0" algn="r">
              <a:buNone/>
              <a:defRPr sz="1000">
                <a:solidFill>
                  <a:schemeClr val="dk2"/>
                </a:solidFill>
              </a:defRPr>
            </a:lvl1pPr>
            <a:lvl2pPr lvl="1" algn="r">
              <a:buNone/>
              <a:defRPr sz="1000">
                <a:solidFill>
                  <a:schemeClr val="dk2"/>
                </a:solidFill>
              </a:defRPr>
            </a:lvl2pPr>
            <a:lvl3pPr lvl="2" algn="r">
              <a:buNone/>
              <a:defRPr sz="1000">
                <a:solidFill>
                  <a:schemeClr val="dk2"/>
                </a:solidFill>
              </a:defRPr>
            </a:lvl3pPr>
            <a:lvl4pPr lvl="3" algn="r">
              <a:buNone/>
              <a:defRPr sz="1000">
                <a:solidFill>
                  <a:schemeClr val="dk2"/>
                </a:solidFill>
              </a:defRPr>
            </a:lvl4pPr>
            <a:lvl5pPr lvl="4" algn="r">
              <a:buNone/>
              <a:defRPr sz="1000">
                <a:solidFill>
                  <a:schemeClr val="dk2"/>
                </a:solidFill>
              </a:defRPr>
            </a:lvl5pPr>
            <a:lvl6pPr lvl="5" algn="r">
              <a:buNone/>
              <a:defRPr sz="1000">
                <a:solidFill>
                  <a:schemeClr val="dk2"/>
                </a:solidFill>
              </a:defRPr>
            </a:lvl6pPr>
            <a:lvl7pPr lvl="6" algn="r">
              <a:buNone/>
              <a:defRPr sz="1000">
                <a:solidFill>
                  <a:schemeClr val="dk2"/>
                </a:solidFill>
              </a:defRPr>
            </a:lvl7pPr>
            <a:lvl8pPr lvl="7" algn="r">
              <a:buNone/>
              <a:defRPr sz="1000">
                <a:solidFill>
                  <a:schemeClr val="dk2"/>
                </a:solidFill>
              </a:defRPr>
            </a:lvl8pPr>
            <a:lvl9pPr lvl="8" algn="r">
              <a:buNone/>
              <a:defRPr sz="1000">
                <a:solidFill>
                  <a:schemeClr val="dk2"/>
                </a:solidFill>
              </a:defRPr>
            </a:lvl9pPr>
          </a:lstStyle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fld id="{00000000-1234-1234-1234-123412341234}" type="slidenum">
              <a:rPr lang="en-GB"/>
              <a:t>‹#›</a:t>
            </a:fld>
            <a:endParaRPr/>
          </a:p>
        </p:txBody>
      </p:sp>
      <p:sp>
        <p:nvSpPr>
          <p:cNvPr id="9" name="Google Shape;9;p1"/>
          <p:cNvSpPr txBox="1"/>
          <p:nvPr/>
        </p:nvSpPr>
        <p:spPr>
          <a:xfrm rot="5400000">
            <a:off x="-755550" y="4903550"/>
            <a:ext cx="1579800" cy="373500"/>
          </a:xfrm>
          <a:prstGeom prst="rect">
            <a:avLst/>
          </a:prstGeom>
          <a:noFill/>
          <a:ln>
            <a:noFill/>
          </a:ln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 sz="900">
                <a:solidFill>
                  <a:srgbClr val="F1E6E2"/>
                </a:solidFill>
                <a:latin typeface="Barlow Condensed"/>
                <a:ea typeface="Barlow Condensed"/>
                <a:cs typeface="Barlow Condensed"/>
                <a:sym typeface="Barlow Condensed"/>
              </a:rPr>
              <a:t>SLIDESMANIA.COM</a:t>
            </a:r>
            <a:endParaRPr sz="900">
              <a:solidFill>
                <a:srgbClr val="F1E6E2"/>
              </a:solidFill>
              <a:latin typeface="Barlow Condensed"/>
              <a:ea typeface="Barlow Condensed"/>
              <a:cs typeface="Barlow Condensed"/>
              <a:sym typeface="Barlow Condensed"/>
            </a:endParaRPr>
          </a:p>
        </p:txBody>
      </p:sp>
    </p:spTree>
  </p:cSld>
  <p:clrMap accent1="accent1" accent2="accent2" accent3="accent3" accent4="accent4" accent5="accent5" accent6="accent6" bg1="lt1" bg2="dk2" tx1="dk1" tx2="lt2" folHlink="folHlink" hlink="hlink"/>
  <p:sldLayoutIdLst>
    <p:sldLayoutId id="2147483648" r:id="rId1"/>
    <p:sldLayoutId id="2147483649" r:id="rId2"/>
    <p:sldLayoutId id="2147483650" r:id="rId3"/>
    <p:sldLayoutId id="2147483651" r:id="rId4"/>
    <p:sldLayoutId id="2147483652" r:id="rId5"/>
    <p:sldLayoutId id="2147483653" r:id="rId6"/>
    <p:sldLayoutId id="2147483654" r:id="rId7"/>
    <p:sldLayoutId id="2147483655" r:id="rId8"/>
    <p:sldLayoutId id="2147483656" r:id="rId9"/>
    <p:sldLayoutId id="2147483657" r:id="rId10"/>
    <p:sldLayoutId id="2147483658" r:id="rId11"/>
    <p:sldLayoutId id="2147483659" r:id="rId12"/>
    <p:sldLayoutId id="2147483660" r:id="rId13"/>
    <p:sldLayoutId id="2147483661" r:id="rId14"/>
  </p:sldLayoutIdLst>
  <p:hf dt="0" ftr="0" hdr="0" sldNum="0"/>
  <p:txStyles>
    <p:title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titleStyle>
    <p:body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bodyStyle>
    <p:otherStyle>
      <a:defPPr lvl="0" marR="0" rtl="0" algn="l">
        <a:lnSpc>
          <a:spcPct val="100000"/>
        </a:lnSpc>
        <a:spcBef>
          <a:spcPts val="0"/>
        </a:spcBef>
        <a:spcAft>
          <a:spcPts val="0"/>
        </a:spcAft>
      </a:defPPr>
      <a:lvl1pPr lvl="0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1pPr>
      <a:lvl2pPr lvl="1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2pPr>
      <a:lvl3pPr lvl="2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3pPr>
      <a:lvl4pPr lvl="3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4pPr>
      <a:lvl5pPr lvl="4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5pPr>
      <a:lvl6pPr lvl="5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6pPr>
      <a:lvl7pPr lvl="6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7pPr>
      <a:lvl8pPr lvl="7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8pPr>
      <a:lvl9pPr lvl="8" marR="0" rtl="0" algn="l">
        <a:lnSpc>
          <a:spcPct val="100000"/>
        </a:lnSpc>
        <a:spcBef>
          <a:spcPts val="0"/>
        </a:spcBef>
        <a:spcAft>
          <a:spcPts val="0"/>
        </a:spcAft>
        <a:buClr>
          <a:srgbClr val="000000"/>
        </a:buClr>
        <a:buFont typeface="Arial"/>
        <a:defRPr b="0" i="0" sz="1400" u="none" cap="none" strike="noStrike">
          <a:solidFill>
            <a:srgbClr val="000000"/>
          </a:solidFill>
          <a:latin typeface="Arial"/>
          <a:ea typeface="Arial"/>
          <a:cs typeface="Arial"/>
          <a:sym typeface="Arial"/>
        </a:defRPr>
      </a:lvl9pPr>
    </p:otherStyle>
  </p:txStyles>
</p:sldMaster>
</file>

<file path=ppt/slides/_rels/slide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.xml"/><Relationship Id="rId2" Type="http://schemas.openxmlformats.org/officeDocument/2006/relationships/notesSlide" Target="../notesSlides/notesSlide1.xml"/></Relationships>
</file>

<file path=ppt/slides/_rels/slide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.xml"/><Relationship Id="rId3" Type="http://schemas.openxmlformats.org/officeDocument/2006/relationships/image" Target="../media/image7.png"/></Relationships>
</file>

<file path=ppt/slides/_rels/slide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8.xml"/><Relationship Id="rId2" Type="http://schemas.openxmlformats.org/officeDocument/2006/relationships/notesSlide" Target="../notesSlides/notesSlide3.xml"/></Relationships>
</file>

<file path=ppt/slides/_rels/slide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9.xml"/><Relationship Id="rId2" Type="http://schemas.openxmlformats.org/officeDocument/2006/relationships/notesSlide" Target="../notesSlides/notesSlide4.xml"/></Relationships>
</file>

<file path=ppt/slides/_rels/slide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2.xml"/><Relationship Id="rId2" Type="http://schemas.openxmlformats.org/officeDocument/2006/relationships/notesSlide" Target="../notesSlides/notesSlide5.xml"/></Relationships>
</file>

<file path=ppt/slides/_rels/slide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3.xml"/><Relationship Id="rId2" Type="http://schemas.openxmlformats.org/officeDocument/2006/relationships/notesSlide" Target="../notesSlides/notesSlide6.xml"/></Relationships>
</file>

<file path=ppt/slides/_rels/slide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7.xml"/></Relationships>
</file>

<file path=ppt/slides/_rels/slide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4.xml"/><Relationship Id="rId2" Type="http://schemas.openxmlformats.org/officeDocument/2006/relationships/notesSlide" Target="../notesSlides/notesSlide8.xml"/></Relationships>
</file>

<file path=ppt/slides/_rels/slide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5.xml"/><Relationship Id="rId2" Type="http://schemas.openxmlformats.org/officeDocument/2006/relationships/notesSlide" Target="../notesSlides/notesSlide9.xml"/></Relationships>
</file>

<file path=ppt/slides/_rels/slide1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10.xml"/><Relationship Id="rId3" Type="http://schemas.openxmlformats.org/officeDocument/2006/relationships/image" Target="../media/image8.png"/></Relationships>
</file>

<file path=ppt/slides/_rels/slide1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0.xml"/><Relationship Id="rId2" Type="http://schemas.openxmlformats.org/officeDocument/2006/relationships/notesSlide" Target="../notesSlides/notesSlide11.xml"/><Relationship Id="rId3" Type="http://schemas.openxmlformats.org/officeDocument/2006/relationships/image" Target="../media/image5.jpg"/></Relationships>
</file>

<file path=ppt/slides/_rels/slide12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2.xml"/></Relationships>
</file>

<file path=ppt/slides/_rels/slide13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1.xml"/><Relationship Id="rId2" Type="http://schemas.openxmlformats.org/officeDocument/2006/relationships/notesSlide" Target="../notesSlides/notesSlide13.xml"/></Relationships>
</file>

<file path=ppt/slides/_rels/slide14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4.xml"/></Relationships>
</file>

<file path=ppt/slides/_rels/slide15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5.xml"/></Relationships>
</file>

<file path=ppt/slides/_rels/slide16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6.xml"/></Relationships>
</file>

<file path=ppt/slides/_rels/slide17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3.xml"/><Relationship Id="rId2" Type="http://schemas.openxmlformats.org/officeDocument/2006/relationships/notesSlide" Target="../notesSlides/notesSlide17.xml"/></Relationships>
</file>

<file path=ppt/slides/_rels/slide18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2.xml"/><Relationship Id="rId2" Type="http://schemas.openxmlformats.org/officeDocument/2006/relationships/notesSlide" Target="../notesSlides/notesSlide18.xml"/></Relationships>
</file>

<file path=ppt/slides/_rels/slide19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6.xml"/><Relationship Id="rId2" Type="http://schemas.openxmlformats.org/officeDocument/2006/relationships/notesSlide" Target="../notesSlides/notesSlide19.xml"/></Relationships>
</file>

<file path=ppt/slides/_rels/slide20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7.xml"/><Relationship Id="rId2" Type="http://schemas.openxmlformats.org/officeDocument/2006/relationships/notesSlide" Target="../notesSlides/notesSlide20.xml"/></Relationships>
</file>

<file path=ppt/slides/_rels/slide21.xml.rels><?xml version="1.0" encoding="UTF-8" standalone="yes"?><Relationships xmlns="http://schemas.openxmlformats.org/package/2006/relationships"><Relationship Id="rId1" Type="http://schemas.openxmlformats.org/officeDocument/2006/relationships/slideLayout" Target="../slideLayouts/slideLayout14.xml"/><Relationship Id="rId2" Type="http://schemas.openxmlformats.org/officeDocument/2006/relationships/notesSlide" Target="../notesSlides/notesSlide21.xml"/></Relationships>
</file>

<file path=ppt/slides/slide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1" name="Shape 40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2" name="Google Shape;402;p16"/>
          <p:cNvSpPr txBox="1"/>
          <p:nvPr>
            <p:ph type="ctrTitle"/>
          </p:nvPr>
        </p:nvSpPr>
        <p:spPr>
          <a:xfrm>
            <a:off x="2015550" y="1636650"/>
            <a:ext cx="5139900" cy="13890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PRESENTATION TITLE</a:t>
            </a:r>
            <a:endParaRPr/>
          </a:p>
        </p:txBody>
      </p:sp>
      <p:sp>
        <p:nvSpPr>
          <p:cNvPr id="403" name="Google Shape;403;p16"/>
          <p:cNvSpPr txBox="1"/>
          <p:nvPr>
            <p:ph idx="1" type="subTitle"/>
          </p:nvPr>
        </p:nvSpPr>
        <p:spPr>
          <a:xfrm>
            <a:off x="2015550" y="3062725"/>
            <a:ext cx="5139900" cy="7926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And here your subtitle</a:t>
            </a:r>
            <a:endParaRPr/>
          </a:p>
        </p:txBody>
      </p:sp>
    </p:spTree>
  </p:cSld>
  <p:clrMapOvr>
    <a:masterClrMapping/>
  </p:clrMapOvr>
</p:sld>
</file>

<file path=ppt/slides/slide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07" name="Shape 40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08" name="Google Shape;408;p17"/>
          <p:cNvSpPr txBox="1"/>
          <p:nvPr>
            <p:ph type="title"/>
          </p:nvPr>
        </p:nvSpPr>
        <p:spPr>
          <a:xfrm>
            <a:off x="2965075" y="1022250"/>
            <a:ext cx="5659800" cy="6174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Introduce yourself.</a:t>
            </a:r>
            <a:endParaRPr/>
          </a:p>
        </p:txBody>
      </p:sp>
      <p:sp>
        <p:nvSpPr>
          <p:cNvPr id="409" name="Google Shape;409;p17"/>
          <p:cNvSpPr txBox="1"/>
          <p:nvPr>
            <p:ph idx="1" type="body"/>
          </p:nvPr>
        </p:nvSpPr>
        <p:spPr>
          <a:xfrm>
            <a:off x="3978450" y="1703551"/>
            <a:ext cx="4646400" cy="2597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Lorem ipsum dolor sit amet, consectetuer adipiscing elit. Aenean commodo ligula eget dolor. </a:t>
            </a:r>
            <a:endParaRPr/>
          </a:p>
          <a:p>
            <a:pPr indent="0" lvl="0" marL="0" rtl="0" algn="r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/>
              <a:t>Aenean massa. Cum sociis natoque penatibus et magnis dis parturient montes, nascetur ridiculus mus.</a:t>
            </a:r>
            <a:endParaRPr/>
          </a:p>
        </p:txBody>
      </p:sp>
      <p:pic>
        <p:nvPicPr>
          <p:cNvPr id="410" name="Google Shape;410;p17"/>
          <p:cNvPicPr preferRelativeResize="0"/>
          <p:nvPr/>
        </p:nvPicPr>
        <p:blipFill rotWithShape="1">
          <a:blip r:embed="rId3">
            <a:alphaModFix/>
          </a:blip>
          <a:srcRect b="0" l="13616" r="36084" t="0"/>
          <a:stretch/>
        </p:blipFill>
        <p:spPr>
          <a:xfrm flipH="1">
            <a:off x="633761" y="1119825"/>
            <a:ext cx="3042690" cy="4042650"/>
          </a:xfrm>
          <a:prstGeom prst="rect">
            <a:avLst/>
          </a:prstGeom>
          <a:noFill/>
          <a:ln>
            <a:noFill/>
          </a:ln>
          <a:effectLst>
            <a:outerShdw blurRad="57150" rotWithShape="0" algn="bl" dir="19980000" dist="66675">
              <a:srgbClr val="000000">
                <a:alpha val="50000"/>
              </a:srgbClr>
            </a:outerShdw>
          </a:effectLst>
        </p:spPr>
      </p:pic>
    </p:spTree>
  </p:cSld>
  <p:clrMapOvr>
    <a:masterClrMapping/>
  </p:clrMapOvr>
</p:sld>
</file>

<file path=ppt/slides/slide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14" name="Shape 414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15" name="Google Shape;415;p18"/>
          <p:cNvSpPr txBox="1"/>
          <p:nvPr>
            <p:ph type="title"/>
          </p:nvPr>
        </p:nvSpPr>
        <p:spPr>
          <a:xfrm>
            <a:off x="274300" y="555600"/>
            <a:ext cx="5785200" cy="13176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chemeClr val="accent1"/>
                </a:solidFill>
              </a:rPr>
              <a:t>Add your talking points here.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416" name="Google Shape;416;p18"/>
          <p:cNvSpPr txBox="1"/>
          <p:nvPr>
            <p:ph idx="1" type="body"/>
          </p:nvPr>
        </p:nvSpPr>
        <p:spPr>
          <a:xfrm>
            <a:off x="507700" y="2161575"/>
            <a:ext cx="5551800" cy="24075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-342900" lvl="0" marL="45720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SzPts val="1800"/>
              <a:buChar char="▌"/>
            </a:pPr>
            <a:r>
              <a:rPr lang="en-GB"/>
              <a:t>We will talk about this first.</a:t>
            </a:r>
            <a:endParaRPr/>
          </a:p>
          <a:p>
            <a:pPr indent="-342900" lvl="0" marL="45720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SzPts val="1800"/>
              <a:buChar char="▌"/>
            </a:pPr>
            <a:r>
              <a:rPr lang="en-GB"/>
              <a:t>We will talk about this second.</a:t>
            </a:r>
            <a:endParaRPr/>
          </a:p>
          <a:p>
            <a:pPr indent="-342900" lvl="0" marL="457200" rtl="0" algn="l">
              <a:lnSpc>
                <a:spcPct val="150000"/>
              </a:lnSpc>
              <a:spcBef>
                <a:spcPts val="0"/>
              </a:spcBef>
              <a:spcAft>
                <a:spcPts val="0"/>
              </a:spcAft>
              <a:buSzPts val="1800"/>
              <a:buChar char="▌"/>
            </a:pPr>
            <a:r>
              <a:rPr lang="en-GB"/>
              <a:t>We will talk about this last.</a:t>
            </a:r>
            <a:endParaRPr/>
          </a:p>
        </p:txBody>
      </p:sp>
    </p:spTree>
  </p:cSld>
  <p:clrMapOvr>
    <a:masterClrMapping/>
  </p:clrMapOvr>
</p:sld>
</file>

<file path=ppt/slides/slide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0" name="Shape 4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1" name="Google Shape;421;p19"/>
          <p:cNvSpPr txBox="1"/>
          <p:nvPr>
            <p:ph type="title"/>
          </p:nvPr>
        </p:nvSpPr>
        <p:spPr>
          <a:xfrm>
            <a:off x="3233450" y="450150"/>
            <a:ext cx="5520300" cy="4090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chemeClr val="accent1"/>
                </a:solidFill>
              </a:rPr>
              <a:t>Add your main point here.</a:t>
            </a:r>
            <a:endParaRPr>
              <a:solidFill>
                <a:schemeClr val="accent1"/>
              </a:solidFill>
            </a:endParaRPr>
          </a:p>
        </p:txBody>
      </p:sp>
    </p:spTree>
  </p:cSld>
  <p:clrMapOvr>
    <a:masterClrMapping/>
  </p:clrMapOvr>
</p:sld>
</file>

<file path=ppt/slides/slide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25" name="Shape 425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26" name="Google Shape;426;p20"/>
          <p:cNvSpPr txBox="1"/>
          <p:nvPr>
            <p:ph type="title"/>
          </p:nvPr>
        </p:nvSpPr>
        <p:spPr>
          <a:xfrm>
            <a:off x="311700" y="2150850"/>
            <a:ext cx="8520600" cy="841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We will talk about this first.</a:t>
            </a:r>
            <a:endParaRPr/>
          </a:p>
        </p:txBody>
      </p:sp>
    </p:spTree>
  </p:cSld>
  <p:clrMapOvr>
    <a:masterClrMapping/>
  </p:clrMapOvr>
</p:sld>
</file>

<file path=ppt/slides/slide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30" name="Shape 43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1" name="Google Shape;431;p21"/>
          <p:cNvSpPr txBox="1"/>
          <p:nvPr>
            <p:ph type="title"/>
          </p:nvPr>
        </p:nvSpPr>
        <p:spPr>
          <a:xfrm>
            <a:off x="1905375" y="521225"/>
            <a:ext cx="53682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432" name="Google Shape;432;p21"/>
          <p:cNvSpPr txBox="1"/>
          <p:nvPr>
            <p:ph idx="1" type="body"/>
          </p:nvPr>
        </p:nvSpPr>
        <p:spPr>
          <a:xfrm>
            <a:off x="2001500" y="2018100"/>
            <a:ext cx="5134800" cy="2627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One of the keys to an effective presentation is keeping it simple, concentrate on your core message.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/>
              <a:t>Make it easy for your audience to understand and respond.</a:t>
            </a:r>
            <a:endParaRPr/>
          </a:p>
        </p:txBody>
      </p:sp>
    </p:spTree>
  </p:cSld>
  <p:clrMapOvr>
    <a:masterClrMapping/>
  </p:clrMapOvr>
</p:sld>
</file>

<file path=ppt/slides/slide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36" name="Shape 4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37" name="Google Shape;437;p22"/>
          <p:cNvSpPr txBox="1"/>
          <p:nvPr>
            <p:ph type="title"/>
          </p:nvPr>
        </p:nvSpPr>
        <p:spPr>
          <a:xfrm>
            <a:off x="710900" y="842625"/>
            <a:ext cx="7761600" cy="355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Great Idea!</a:t>
            </a:r>
            <a:endParaRPr/>
          </a:p>
        </p:txBody>
      </p:sp>
    </p:spTree>
  </p:cSld>
  <p:clrMapOvr>
    <a:masterClrMapping/>
  </p:clrMapOvr>
</p:sld>
</file>

<file path=ppt/slides/slide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41" name="Shape 44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2" name="Google Shape;442;p23"/>
          <p:cNvSpPr txBox="1"/>
          <p:nvPr>
            <p:ph type="title"/>
          </p:nvPr>
        </p:nvSpPr>
        <p:spPr>
          <a:xfrm>
            <a:off x="601050" y="902225"/>
            <a:ext cx="79494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You can split your content.</a:t>
            </a:r>
            <a:endParaRPr/>
          </a:p>
        </p:txBody>
      </p:sp>
      <p:sp>
        <p:nvSpPr>
          <p:cNvPr id="443" name="Google Shape;443;p23"/>
          <p:cNvSpPr txBox="1"/>
          <p:nvPr>
            <p:ph idx="1" type="body"/>
          </p:nvPr>
        </p:nvSpPr>
        <p:spPr>
          <a:xfrm>
            <a:off x="601050" y="1882175"/>
            <a:ext cx="3710700" cy="24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Remember that most of our presentation templates allow you to change the colors by going into the master – this works both in PowerPoint and Google Slides – , so you can adapt them to your needs.</a:t>
            </a:r>
            <a:endParaRPr/>
          </a:p>
        </p:txBody>
      </p:sp>
      <p:sp>
        <p:nvSpPr>
          <p:cNvPr id="444" name="Google Shape;444;p23"/>
          <p:cNvSpPr txBox="1"/>
          <p:nvPr>
            <p:ph idx="2" type="body"/>
          </p:nvPr>
        </p:nvSpPr>
        <p:spPr>
          <a:xfrm>
            <a:off x="4832400" y="1882175"/>
            <a:ext cx="3639900" cy="24528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Colors are emotional and evoke feelings. The right colors can help persuade and motivate, they can increase your audience's interest and improve learning comprehension and retention.</a:t>
            </a:r>
            <a:endParaRPr/>
          </a:p>
        </p:txBody>
      </p:sp>
    </p:spTree>
  </p:cSld>
  <p:clrMapOvr>
    <a:masterClrMapping/>
  </p:clrMapOvr>
</p:sld>
</file>

<file path=ppt/slides/slide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48" name="Shape 4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49" name="Google Shape;449;p24"/>
          <p:cNvSpPr txBox="1"/>
          <p:nvPr>
            <p:ph type="title"/>
          </p:nvPr>
        </p:nvSpPr>
        <p:spPr>
          <a:xfrm>
            <a:off x="2956450" y="364025"/>
            <a:ext cx="59142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your title here.</a:t>
            </a:r>
            <a:endParaRPr/>
          </a:p>
        </p:txBody>
      </p:sp>
      <p:sp>
        <p:nvSpPr>
          <p:cNvPr id="450" name="Google Shape;450;p24"/>
          <p:cNvSpPr txBox="1"/>
          <p:nvPr>
            <p:ph idx="1" type="body"/>
          </p:nvPr>
        </p:nvSpPr>
        <p:spPr>
          <a:xfrm>
            <a:off x="159300" y="1381075"/>
            <a:ext cx="24750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Did you know that pandas don’t hibernate?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When winter approaches, they head lower down their mountain homes to warmer temperatures, where they continue to chomp away on bamboo!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451" name="Google Shape;451;p24"/>
          <p:cNvSpPr txBox="1"/>
          <p:nvPr>
            <p:ph idx="2" type="body"/>
          </p:nvPr>
        </p:nvSpPr>
        <p:spPr>
          <a:xfrm>
            <a:off x="2956462" y="1381075"/>
            <a:ext cx="24750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Did you know that a cat uses its whiskers as feelers to determine if a space is too small to squeeze through?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Also, cats love to sleep. A fifteen-year-old cat has probably spent ten years of its life sleeping.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  <p:sp>
        <p:nvSpPr>
          <p:cNvPr id="452" name="Google Shape;452;p24"/>
          <p:cNvSpPr txBox="1"/>
          <p:nvPr>
            <p:ph idx="3" type="body"/>
          </p:nvPr>
        </p:nvSpPr>
        <p:spPr>
          <a:xfrm>
            <a:off x="5753635" y="1381075"/>
            <a:ext cx="2475000" cy="3416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Did you know that elephants can sense storms?</a:t>
            </a:r>
            <a:endParaRPr/>
          </a:p>
          <a:p>
            <a:pPr indent="0" lvl="0" marL="0" rtl="0" algn="l">
              <a:spcBef>
                <a:spcPts val="1600"/>
              </a:spcBef>
              <a:spcAft>
                <a:spcPts val="1600"/>
              </a:spcAft>
              <a:buNone/>
            </a:pPr>
            <a:r>
              <a:rPr lang="en-GB"/>
              <a:t>Elephants may be able to detect a thunderstorm from hundreds of miles away, and will head towards it, looking for water.</a:t>
            </a:r>
            <a:endParaRPr/>
          </a:p>
        </p:txBody>
      </p:sp>
    </p:spTree>
  </p:cSld>
  <p:clrMapOvr>
    <a:masterClrMapping/>
  </p:clrMapOvr>
</p:sld>
</file>

<file path=ppt/slides/slide1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56" name="Shape 45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57" name="Google Shape;457;p25"/>
          <p:cNvSpPr txBox="1"/>
          <p:nvPr>
            <p:ph type="title"/>
          </p:nvPr>
        </p:nvSpPr>
        <p:spPr>
          <a:xfrm>
            <a:off x="5109775" y="1250850"/>
            <a:ext cx="35151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Add images!</a:t>
            </a:r>
            <a:endParaRPr/>
          </a:p>
        </p:txBody>
      </p:sp>
      <p:sp>
        <p:nvSpPr>
          <p:cNvPr id="458" name="Google Shape;458;p25"/>
          <p:cNvSpPr txBox="1"/>
          <p:nvPr>
            <p:ph idx="1" type="body"/>
          </p:nvPr>
        </p:nvSpPr>
        <p:spPr>
          <a:xfrm>
            <a:off x="5109775" y="2084850"/>
            <a:ext cx="3515100" cy="18750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1600"/>
              </a:spcAft>
              <a:buNone/>
            </a:pPr>
            <a:r>
              <a:rPr lang="en-GB"/>
              <a:t>Images are a big part of any slideshow presentation. They help your audience connect with your ideas on a more emotional level.</a:t>
            </a:r>
            <a:endParaRPr/>
          </a:p>
        </p:txBody>
      </p:sp>
      <p:pic>
        <p:nvPicPr>
          <p:cNvPr id="459" name="Google Shape;459;p25"/>
          <p:cNvPicPr preferRelativeResize="0"/>
          <p:nvPr/>
        </p:nvPicPr>
        <p:blipFill rotWithShape="1">
          <a:blip r:embed="rId3">
            <a:alphaModFix/>
          </a:blip>
          <a:srcRect b="0" l="36366" r="0" t="0"/>
          <a:stretch/>
        </p:blipFill>
        <p:spPr>
          <a:xfrm>
            <a:off x="377425" y="350738"/>
            <a:ext cx="4240927" cy="4442024"/>
          </a:xfrm>
          <a:prstGeom prst="rect">
            <a:avLst/>
          </a:prstGeom>
          <a:noFill/>
          <a:ln>
            <a:noFill/>
          </a:ln>
        </p:spPr>
      </p:pic>
    </p:spTree>
  </p:cSld>
  <p:clrMapOvr>
    <a:masterClrMapping/>
  </p:clrMapOvr>
</p:sld>
</file>

<file path=ppt/slides/slide1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bg>
      <p:bgPr>
        <a:blipFill>
          <a:blip r:embed="rId3">
            <a:alphaModFix/>
          </a:blip>
          <a:stretch>
            <a:fillRect/>
          </a:stretch>
        </a:blipFill>
      </p:bgPr>
    </p:bg>
    <p:spTree>
      <p:nvGrpSpPr>
        <p:cNvPr id="463" name="Shape 463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64" name="Google Shape;464;p26"/>
          <p:cNvSpPr/>
          <p:nvPr/>
        </p:nvSpPr>
        <p:spPr>
          <a:xfrm>
            <a:off x="0" y="4451650"/>
            <a:ext cx="4090200" cy="326400"/>
          </a:xfrm>
          <a:prstGeom prst="rect">
            <a:avLst/>
          </a:prstGeom>
          <a:gradFill>
            <a:gsLst>
              <a:gs pos="0">
                <a:schemeClr val="accent2"/>
              </a:gs>
              <a:gs pos="100000">
                <a:schemeClr val="accent1"/>
              </a:gs>
            </a:gsLst>
            <a:lin ang="1619866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465" name="Google Shape;465;p26"/>
          <p:cNvSpPr txBox="1"/>
          <p:nvPr>
            <p:ph idx="1" type="body"/>
          </p:nvPr>
        </p:nvSpPr>
        <p:spPr>
          <a:xfrm>
            <a:off x="311700" y="4370300"/>
            <a:ext cx="3621600" cy="4653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</a:rPr>
              <a:t>Use images as backgrounds.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466" name="Google Shape;466;p26"/>
          <p:cNvSpPr/>
          <p:nvPr/>
        </p:nvSpPr>
        <p:spPr>
          <a:xfrm>
            <a:off x="5177125" y="126175"/>
            <a:ext cx="3966900" cy="3264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2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470" name="Shape 47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471" name="Google Shape;471;p27"/>
          <p:cNvSpPr txBox="1"/>
          <p:nvPr>
            <p:ph type="title"/>
          </p:nvPr>
        </p:nvSpPr>
        <p:spPr>
          <a:xfrm>
            <a:off x="540300" y="1435625"/>
            <a:ext cx="2595900" cy="2563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Here goes your map title.</a:t>
            </a:r>
            <a:endParaRPr/>
          </a:p>
        </p:txBody>
      </p:sp>
      <p:grpSp>
        <p:nvGrpSpPr>
          <p:cNvPr id="472" name="Google Shape;472;p27"/>
          <p:cNvGrpSpPr/>
          <p:nvPr/>
        </p:nvGrpSpPr>
        <p:grpSpPr>
          <a:xfrm>
            <a:off x="1931931" y="936707"/>
            <a:ext cx="6910572" cy="3422340"/>
            <a:chOff x="275475" y="1342375"/>
            <a:chExt cx="7012250" cy="3021400"/>
          </a:xfrm>
        </p:grpSpPr>
        <p:sp>
          <p:nvSpPr>
            <p:cNvPr id="473" name="Google Shape;473;p27"/>
            <p:cNvSpPr/>
            <p:nvPr/>
          </p:nvSpPr>
          <p:spPr>
            <a:xfrm>
              <a:off x="4871175" y="2237375"/>
              <a:ext cx="257375" cy="209425"/>
            </a:xfrm>
            <a:custGeom>
              <a:rect b="b" l="l" r="r" t="t"/>
              <a:pathLst>
                <a:path extrusionOk="0" h="8377" w="10295">
                  <a:moveTo>
                    <a:pt x="10100" y="993"/>
                  </a:moveTo>
                  <a:lnTo>
                    <a:pt x="9324" y="993"/>
                  </a:lnTo>
                  <a:lnTo>
                    <a:pt x="8788" y="913"/>
                  </a:lnTo>
                  <a:lnTo>
                    <a:pt x="8434" y="1335"/>
                  </a:lnTo>
                  <a:lnTo>
                    <a:pt x="8126" y="1427"/>
                  </a:lnTo>
                  <a:lnTo>
                    <a:pt x="7921" y="1621"/>
                  </a:lnTo>
                  <a:lnTo>
                    <a:pt x="7544" y="1313"/>
                  </a:lnTo>
                  <a:lnTo>
                    <a:pt x="7407" y="548"/>
                  </a:lnTo>
                  <a:lnTo>
                    <a:pt x="7179" y="502"/>
                  </a:lnTo>
                  <a:lnTo>
                    <a:pt x="7179" y="217"/>
                  </a:lnTo>
                  <a:lnTo>
                    <a:pt x="6722" y="0"/>
                  </a:lnTo>
                  <a:lnTo>
                    <a:pt x="6471" y="331"/>
                  </a:lnTo>
                  <a:lnTo>
                    <a:pt x="6506" y="708"/>
                  </a:lnTo>
                  <a:lnTo>
                    <a:pt x="6414" y="833"/>
                  </a:lnTo>
                  <a:lnTo>
                    <a:pt x="5958" y="822"/>
                  </a:lnTo>
                  <a:lnTo>
                    <a:pt x="5832" y="1244"/>
                  </a:lnTo>
                  <a:lnTo>
                    <a:pt x="5536" y="1061"/>
                  </a:lnTo>
                  <a:lnTo>
                    <a:pt x="5068" y="1358"/>
                  </a:lnTo>
                  <a:lnTo>
                    <a:pt x="4805" y="1244"/>
                  </a:lnTo>
                  <a:lnTo>
                    <a:pt x="4189" y="1050"/>
                  </a:lnTo>
                  <a:lnTo>
                    <a:pt x="3778" y="1050"/>
                  </a:lnTo>
                  <a:lnTo>
                    <a:pt x="3550" y="1016"/>
                  </a:lnTo>
                  <a:lnTo>
                    <a:pt x="3139" y="776"/>
                  </a:lnTo>
                  <a:lnTo>
                    <a:pt x="3093" y="1107"/>
                  </a:lnTo>
                  <a:lnTo>
                    <a:pt x="2511" y="1278"/>
                  </a:lnTo>
                  <a:lnTo>
                    <a:pt x="2523" y="2020"/>
                  </a:lnTo>
                  <a:lnTo>
                    <a:pt x="2169" y="2305"/>
                  </a:lnTo>
                  <a:lnTo>
                    <a:pt x="1598" y="2431"/>
                  </a:lnTo>
                  <a:lnTo>
                    <a:pt x="1541" y="2853"/>
                  </a:lnTo>
                  <a:lnTo>
                    <a:pt x="982" y="2967"/>
                  </a:lnTo>
                  <a:lnTo>
                    <a:pt x="138" y="2625"/>
                  </a:lnTo>
                  <a:lnTo>
                    <a:pt x="69" y="3766"/>
                  </a:lnTo>
                  <a:lnTo>
                    <a:pt x="1" y="4439"/>
                  </a:lnTo>
                  <a:lnTo>
                    <a:pt x="354" y="4565"/>
                  </a:lnTo>
                  <a:lnTo>
                    <a:pt x="126" y="5067"/>
                  </a:lnTo>
                  <a:lnTo>
                    <a:pt x="514" y="5798"/>
                  </a:lnTo>
                  <a:lnTo>
                    <a:pt x="674" y="6368"/>
                  </a:lnTo>
                  <a:lnTo>
                    <a:pt x="1279" y="6528"/>
                  </a:lnTo>
                  <a:lnTo>
                    <a:pt x="1439" y="7099"/>
                  </a:lnTo>
                  <a:lnTo>
                    <a:pt x="879" y="7920"/>
                  </a:lnTo>
                  <a:lnTo>
                    <a:pt x="2249" y="8377"/>
                  </a:lnTo>
                  <a:lnTo>
                    <a:pt x="3002" y="8251"/>
                  </a:lnTo>
                  <a:lnTo>
                    <a:pt x="3481" y="8365"/>
                  </a:lnTo>
                  <a:lnTo>
                    <a:pt x="3607" y="8160"/>
                  </a:lnTo>
                  <a:lnTo>
                    <a:pt x="4143" y="8240"/>
                  </a:lnTo>
                  <a:lnTo>
                    <a:pt x="5091" y="7863"/>
                  </a:lnTo>
                  <a:lnTo>
                    <a:pt x="4976" y="7099"/>
                  </a:lnTo>
                  <a:lnTo>
                    <a:pt x="5307" y="6585"/>
                  </a:lnTo>
                  <a:lnTo>
                    <a:pt x="5878" y="6585"/>
                  </a:lnTo>
                  <a:lnTo>
                    <a:pt x="5901" y="6334"/>
                  </a:lnTo>
                  <a:lnTo>
                    <a:pt x="6471" y="6208"/>
                  </a:lnTo>
                  <a:lnTo>
                    <a:pt x="6768" y="6300"/>
                  </a:lnTo>
                  <a:lnTo>
                    <a:pt x="7019" y="6037"/>
                  </a:lnTo>
                  <a:lnTo>
                    <a:pt x="6859" y="5501"/>
                  </a:lnTo>
                  <a:lnTo>
                    <a:pt x="7076" y="4953"/>
                  </a:lnTo>
                  <a:lnTo>
                    <a:pt x="7498" y="4725"/>
                  </a:lnTo>
                  <a:lnTo>
                    <a:pt x="7076" y="4131"/>
                  </a:lnTo>
                  <a:lnTo>
                    <a:pt x="7795" y="4154"/>
                  </a:lnTo>
                  <a:lnTo>
                    <a:pt x="7932" y="3823"/>
                  </a:lnTo>
                  <a:lnTo>
                    <a:pt x="7818" y="3469"/>
                  </a:lnTo>
                  <a:lnTo>
                    <a:pt x="8103" y="3081"/>
                  </a:lnTo>
                  <a:lnTo>
                    <a:pt x="7898" y="2625"/>
                  </a:lnTo>
                  <a:lnTo>
                    <a:pt x="7624" y="2226"/>
                  </a:lnTo>
                  <a:lnTo>
                    <a:pt x="7966" y="1826"/>
                  </a:lnTo>
                  <a:lnTo>
                    <a:pt x="8731" y="1643"/>
                  </a:lnTo>
                  <a:lnTo>
                    <a:pt x="9553" y="1529"/>
                  </a:lnTo>
                  <a:lnTo>
                    <a:pt x="9895" y="1358"/>
                  </a:lnTo>
                  <a:lnTo>
                    <a:pt x="10294" y="125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4" name="Google Shape;474;p27"/>
            <p:cNvSpPr/>
            <p:nvPr/>
          </p:nvSpPr>
          <p:spPr>
            <a:xfrm>
              <a:off x="3951650" y="3212825"/>
              <a:ext cx="249075" cy="306150"/>
            </a:xfrm>
            <a:custGeom>
              <a:rect b="b" l="l" r="r" t="t"/>
              <a:pathLst>
                <a:path extrusionOk="0" h="12246" w="9963">
                  <a:moveTo>
                    <a:pt x="3857" y="1313"/>
                  </a:moveTo>
                  <a:lnTo>
                    <a:pt x="1484" y="1301"/>
                  </a:lnTo>
                  <a:lnTo>
                    <a:pt x="1221" y="1404"/>
                  </a:lnTo>
                  <a:lnTo>
                    <a:pt x="970" y="1381"/>
                  </a:lnTo>
                  <a:lnTo>
                    <a:pt x="651" y="1518"/>
                  </a:lnTo>
                  <a:lnTo>
                    <a:pt x="571" y="1689"/>
                  </a:lnTo>
                  <a:lnTo>
                    <a:pt x="970" y="2260"/>
                  </a:lnTo>
                  <a:lnTo>
                    <a:pt x="1130" y="2865"/>
                  </a:lnTo>
                  <a:lnTo>
                    <a:pt x="1358" y="3744"/>
                  </a:lnTo>
                  <a:lnTo>
                    <a:pt x="1119" y="4109"/>
                  </a:lnTo>
                  <a:lnTo>
                    <a:pt x="1073" y="4291"/>
                  </a:lnTo>
                  <a:lnTo>
                    <a:pt x="1256" y="4839"/>
                  </a:lnTo>
                  <a:lnTo>
                    <a:pt x="1472" y="5387"/>
                  </a:lnTo>
                  <a:lnTo>
                    <a:pt x="1701" y="5706"/>
                  </a:lnTo>
                  <a:lnTo>
                    <a:pt x="1746" y="6220"/>
                  </a:lnTo>
                  <a:lnTo>
                    <a:pt x="1644" y="6905"/>
                  </a:lnTo>
                  <a:lnTo>
                    <a:pt x="1381" y="7304"/>
                  </a:lnTo>
                  <a:lnTo>
                    <a:pt x="913" y="7909"/>
                  </a:lnTo>
                  <a:lnTo>
                    <a:pt x="731" y="8274"/>
                  </a:lnTo>
                  <a:lnTo>
                    <a:pt x="457" y="9084"/>
                  </a:lnTo>
                  <a:lnTo>
                    <a:pt x="411" y="9472"/>
                  </a:lnTo>
                  <a:lnTo>
                    <a:pt x="126" y="10317"/>
                  </a:lnTo>
                  <a:lnTo>
                    <a:pt x="0" y="11104"/>
                  </a:lnTo>
                  <a:lnTo>
                    <a:pt x="69" y="11675"/>
                  </a:lnTo>
                  <a:lnTo>
                    <a:pt x="457" y="11504"/>
                  </a:lnTo>
                  <a:lnTo>
                    <a:pt x="925" y="11355"/>
                  </a:lnTo>
                  <a:lnTo>
                    <a:pt x="1438" y="11367"/>
                  </a:lnTo>
                  <a:lnTo>
                    <a:pt x="1895" y="11789"/>
                  </a:lnTo>
                  <a:lnTo>
                    <a:pt x="2032" y="11732"/>
                  </a:lnTo>
                  <a:lnTo>
                    <a:pt x="5238" y="11686"/>
                  </a:lnTo>
                  <a:lnTo>
                    <a:pt x="5763" y="12109"/>
                  </a:lnTo>
                  <a:lnTo>
                    <a:pt x="7681" y="12246"/>
                  </a:lnTo>
                  <a:lnTo>
                    <a:pt x="9141" y="11880"/>
                  </a:lnTo>
                  <a:lnTo>
                    <a:pt x="8651" y="11310"/>
                  </a:lnTo>
                  <a:lnTo>
                    <a:pt x="8137" y="10568"/>
                  </a:lnTo>
                  <a:lnTo>
                    <a:pt x="8251" y="7681"/>
                  </a:lnTo>
                  <a:lnTo>
                    <a:pt x="9906" y="7692"/>
                  </a:lnTo>
                  <a:lnTo>
                    <a:pt x="9826" y="7373"/>
                  </a:lnTo>
                  <a:lnTo>
                    <a:pt x="9963" y="7030"/>
                  </a:lnTo>
                  <a:lnTo>
                    <a:pt x="9826" y="6608"/>
                  </a:lnTo>
                  <a:lnTo>
                    <a:pt x="9929" y="6174"/>
                  </a:lnTo>
                  <a:lnTo>
                    <a:pt x="9860" y="5889"/>
                  </a:lnTo>
                  <a:lnTo>
                    <a:pt x="9484" y="5832"/>
                  </a:lnTo>
                  <a:lnTo>
                    <a:pt x="8993" y="5980"/>
                  </a:lnTo>
                  <a:lnTo>
                    <a:pt x="8651" y="5946"/>
                  </a:lnTo>
                  <a:lnTo>
                    <a:pt x="8445" y="6037"/>
                  </a:lnTo>
                  <a:lnTo>
                    <a:pt x="8514" y="4953"/>
                  </a:lnTo>
                  <a:lnTo>
                    <a:pt x="8251" y="4622"/>
                  </a:lnTo>
                  <a:lnTo>
                    <a:pt x="8206" y="4052"/>
                  </a:lnTo>
                  <a:lnTo>
                    <a:pt x="8331" y="3515"/>
                  </a:lnTo>
                  <a:lnTo>
                    <a:pt x="8160" y="3173"/>
                  </a:lnTo>
                  <a:lnTo>
                    <a:pt x="8160" y="2602"/>
                  </a:lnTo>
                  <a:lnTo>
                    <a:pt x="7190" y="2602"/>
                  </a:lnTo>
                  <a:lnTo>
                    <a:pt x="7258" y="2271"/>
                  </a:lnTo>
                  <a:lnTo>
                    <a:pt x="6847" y="2271"/>
                  </a:lnTo>
                  <a:lnTo>
                    <a:pt x="6802" y="2431"/>
                  </a:lnTo>
                  <a:lnTo>
                    <a:pt x="6323" y="2465"/>
                  </a:lnTo>
                  <a:lnTo>
                    <a:pt x="6106" y="3002"/>
                  </a:lnTo>
                  <a:lnTo>
                    <a:pt x="5980" y="3230"/>
                  </a:lnTo>
                  <a:lnTo>
                    <a:pt x="5546" y="3093"/>
                  </a:lnTo>
                  <a:lnTo>
                    <a:pt x="5284" y="3230"/>
                  </a:lnTo>
                  <a:lnTo>
                    <a:pt x="4748" y="3298"/>
                  </a:lnTo>
                  <a:lnTo>
                    <a:pt x="4451" y="2831"/>
                  </a:lnTo>
                  <a:lnTo>
                    <a:pt x="4268" y="2522"/>
                  </a:lnTo>
                  <a:lnTo>
                    <a:pt x="4040" y="1986"/>
                  </a:lnTo>
                  <a:close/>
                  <a:moveTo>
                    <a:pt x="742" y="1130"/>
                  </a:moveTo>
                  <a:lnTo>
                    <a:pt x="776" y="742"/>
                  </a:lnTo>
                  <a:lnTo>
                    <a:pt x="902" y="503"/>
                  </a:lnTo>
                  <a:lnTo>
                    <a:pt x="1187" y="320"/>
                  </a:lnTo>
                  <a:lnTo>
                    <a:pt x="902" y="0"/>
                  </a:lnTo>
                  <a:lnTo>
                    <a:pt x="651" y="160"/>
                  </a:lnTo>
                  <a:lnTo>
                    <a:pt x="331" y="548"/>
                  </a:lnTo>
                  <a:lnTo>
                    <a:pt x="537" y="123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5" name="Google Shape;475;p27"/>
            <p:cNvSpPr/>
            <p:nvPr/>
          </p:nvSpPr>
          <p:spPr>
            <a:xfrm>
              <a:off x="4073750" y="2143225"/>
              <a:ext cx="34275" cy="68200"/>
            </a:xfrm>
            <a:custGeom>
              <a:rect b="b" l="l" r="r" t="t"/>
              <a:pathLst>
                <a:path extrusionOk="0" h="2728" w="1371">
                  <a:moveTo>
                    <a:pt x="286" y="0"/>
                  </a:moveTo>
                  <a:lnTo>
                    <a:pt x="1" y="445"/>
                  </a:lnTo>
                  <a:lnTo>
                    <a:pt x="69" y="719"/>
                  </a:lnTo>
                  <a:lnTo>
                    <a:pt x="69" y="719"/>
                  </a:lnTo>
                  <a:lnTo>
                    <a:pt x="217" y="856"/>
                  </a:lnTo>
                  <a:lnTo>
                    <a:pt x="138" y="1130"/>
                  </a:lnTo>
                  <a:lnTo>
                    <a:pt x="126" y="1746"/>
                  </a:lnTo>
                  <a:lnTo>
                    <a:pt x="229" y="2168"/>
                  </a:lnTo>
                  <a:lnTo>
                    <a:pt x="651" y="2477"/>
                  </a:lnTo>
                  <a:lnTo>
                    <a:pt x="685" y="2671"/>
                  </a:lnTo>
                  <a:lnTo>
                    <a:pt x="822" y="2728"/>
                  </a:lnTo>
                  <a:lnTo>
                    <a:pt x="1130" y="2294"/>
                  </a:lnTo>
                  <a:lnTo>
                    <a:pt x="1142" y="1997"/>
                  </a:lnTo>
                  <a:lnTo>
                    <a:pt x="1370" y="1872"/>
                  </a:lnTo>
                  <a:lnTo>
                    <a:pt x="1370" y="1643"/>
                  </a:lnTo>
                  <a:lnTo>
                    <a:pt x="1039" y="1415"/>
                  </a:lnTo>
                  <a:lnTo>
                    <a:pt x="914" y="1039"/>
                  </a:lnTo>
                  <a:lnTo>
                    <a:pt x="971" y="742"/>
                  </a:lnTo>
                  <a:lnTo>
                    <a:pt x="971" y="742"/>
                  </a:lnTo>
                  <a:lnTo>
                    <a:pt x="902" y="411"/>
                  </a:lnTo>
                  <a:lnTo>
                    <a:pt x="708" y="331"/>
                  </a:lnTo>
                  <a:lnTo>
                    <a:pt x="526" y="103"/>
                  </a:lnTo>
                  <a:lnTo>
                    <a:pt x="343" y="17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6" name="Google Shape;476;p27"/>
            <p:cNvSpPr/>
            <p:nvPr/>
          </p:nvSpPr>
          <p:spPr>
            <a:xfrm>
              <a:off x="4728800" y="2520950"/>
              <a:ext cx="92750" cy="80775"/>
            </a:xfrm>
            <a:custGeom>
              <a:rect b="b" l="l" r="r" t="t"/>
              <a:pathLst>
                <a:path extrusionOk="0" h="3231" w="3710">
                  <a:moveTo>
                    <a:pt x="3527" y="320"/>
                  </a:moveTo>
                  <a:lnTo>
                    <a:pt x="3345" y="1"/>
                  </a:lnTo>
                  <a:lnTo>
                    <a:pt x="2911" y="560"/>
                  </a:lnTo>
                  <a:lnTo>
                    <a:pt x="2386" y="1142"/>
                  </a:lnTo>
                  <a:lnTo>
                    <a:pt x="1918" y="1758"/>
                  </a:lnTo>
                  <a:lnTo>
                    <a:pt x="1439" y="1724"/>
                  </a:lnTo>
                  <a:lnTo>
                    <a:pt x="788" y="1701"/>
                  </a:lnTo>
                  <a:lnTo>
                    <a:pt x="184" y="1838"/>
                  </a:lnTo>
                  <a:lnTo>
                    <a:pt x="149" y="1599"/>
                  </a:lnTo>
                  <a:lnTo>
                    <a:pt x="1" y="1644"/>
                  </a:lnTo>
                  <a:lnTo>
                    <a:pt x="58" y="1861"/>
                  </a:lnTo>
                  <a:lnTo>
                    <a:pt x="435" y="2774"/>
                  </a:lnTo>
                  <a:lnTo>
                    <a:pt x="2831" y="3230"/>
                  </a:lnTo>
                  <a:lnTo>
                    <a:pt x="2968" y="3036"/>
                  </a:lnTo>
                  <a:lnTo>
                    <a:pt x="2957" y="2671"/>
                  </a:lnTo>
                  <a:lnTo>
                    <a:pt x="3151" y="2295"/>
                  </a:lnTo>
                  <a:lnTo>
                    <a:pt x="3117" y="1930"/>
                  </a:lnTo>
                  <a:lnTo>
                    <a:pt x="3459" y="1747"/>
                  </a:lnTo>
                  <a:lnTo>
                    <a:pt x="3299" y="1621"/>
                  </a:lnTo>
                  <a:lnTo>
                    <a:pt x="3311" y="1028"/>
                  </a:lnTo>
                  <a:lnTo>
                    <a:pt x="3710" y="102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7" name="Google Shape;477;p27"/>
            <p:cNvSpPr/>
            <p:nvPr/>
          </p:nvSpPr>
          <p:spPr>
            <a:xfrm>
              <a:off x="2369900" y="3607675"/>
              <a:ext cx="310150" cy="748675"/>
            </a:xfrm>
            <a:custGeom>
              <a:rect b="b" l="l" r="r" t="t"/>
              <a:pathLst>
                <a:path extrusionOk="0" h="29947" w="12406">
                  <a:moveTo>
                    <a:pt x="10283" y="29901"/>
                  </a:moveTo>
                  <a:lnTo>
                    <a:pt x="10409" y="29467"/>
                  </a:lnTo>
                  <a:lnTo>
                    <a:pt x="9370" y="29262"/>
                  </a:lnTo>
                  <a:lnTo>
                    <a:pt x="8263" y="28748"/>
                  </a:lnTo>
                  <a:lnTo>
                    <a:pt x="7659" y="28086"/>
                  </a:lnTo>
                  <a:lnTo>
                    <a:pt x="7225" y="27687"/>
                  </a:lnTo>
                  <a:lnTo>
                    <a:pt x="8069" y="29615"/>
                  </a:lnTo>
                  <a:lnTo>
                    <a:pt x="8777" y="29615"/>
                  </a:lnTo>
                  <a:lnTo>
                    <a:pt x="9199" y="29638"/>
                  </a:lnTo>
                  <a:lnTo>
                    <a:pt x="9667" y="29946"/>
                  </a:lnTo>
                  <a:close/>
                  <a:moveTo>
                    <a:pt x="3094" y="218"/>
                  </a:moveTo>
                  <a:lnTo>
                    <a:pt x="2032" y="1"/>
                  </a:lnTo>
                  <a:lnTo>
                    <a:pt x="1462" y="811"/>
                  </a:lnTo>
                  <a:lnTo>
                    <a:pt x="1587" y="1039"/>
                  </a:lnTo>
                  <a:lnTo>
                    <a:pt x="1427" y="1987"/>
                  </a:lnTo>
                  <a:lnTo>
                    <a:pt x="629" y="2443"/>
                  </a:lnTo>
                  <a:lnTo>
                    <a:pt x="857" y="3949"/>
                  </a:lnTo>
                  <a:lnTo>
                    <a:pt x="731" y="4235"/>
                  </a:lnTo>
                  <a:lnTo>
                    <a:pt x="1017" y="4589"/>
                  </a:lnTo>
                  <a:lnTo>
                    <a:pt x="560" y="5159"/>
                  </a:lnTo>
                  <a:lnTo>
                    <a:pt x="195" y="6004"/>
                  </a:lnTo>
                  <a:lnTo>
                    <a:pt x="58" y="6837"/>
                  </a:lnTo>
                  <a:lnTo>
                    <a:pt x="309" y="7715"/>
                  </a:lnTo>
                  <a:lnTo>
                    <a:pt x="1" y="8640"/>
                  </a:lnTo>
                  <a:lnTo>
                    <a:pt x="708" y="10203"/>
                  </a:lnTo>
                  <a:lnTo>
                    <a:pt x="937" y="10374"/>
                  </a:lnTo>
                  <a:lnTo>
                    <a:pt x="1119" y="11208"/>
                  </a:lnTo>
                  <a:lnTo>
                    <a:pt x="891" y="12098"/>
                  </a:lnTo>
                  <a:lnTo>
                    <a:pt x="1085" y="12862"/>
                  </a:lnTo>
                  <a:lnTo>
                    <a:pt x="674" y="13479"/>
                  </a:lnTo>
                  <a:lnTo>
                    <a:pt x="891" y="14323"/>
                  </a:lnTo>
                  <a:lnTo>
                    <a:pt x="1359" y="15225"/>
                  </a:lnTo>
                  <a:lnTo>
                    <a:pt x="1005" y="15567"/>
                  </a:lnTo>
                  <a:lnTo>
                    <a:pt x="1051" y="16377"/>
                  </a:lnTo>
                  <a:lnTo>
                    <a:pt x="1142" y="17290"/>
                  </a:lnTo>
                  <a:lnTo>
                    <a:pt x="1621" y="18374"/>
                  </a:lnTo>
                  <a:lnTo>
                    <a:pt x="1393" y="18546"/>
                  </a:lnTo>
                  <a:lnTo>
                    <a:pt x="1907" y="19561"/>
                  </a:lnTo>
                  <a:lnTo>
                    <a:pt x="2340" y="19881"/>
                  </a:lnTo>
                  <a:lnTo>
                    <a:pt x="2226" y="20257"/>
                  </a:lnTo>
                  <a:lnTo>
                    <a:pt x="2626" y="20440"/>
                  </a:lnTo>
                  <a:lnTo>
                    <a:pt x="2820" y="20771"/>
                  </a:lnTo>
                  <a:lnTo>
                    <a:pt x="2557" y="20931"/>
                  </a:lnTo>
                  <a:lnTo>
                    <a:pt x="2820" y="21456"/>
                  </a:lnTo>
                  <a:lnTo>
                    <a:pt x="2968" y="22620"/>
                  </a:lnTo>
                  <a:lnTo>
                    <a:pt x="2877" y="23384"/>
                  </a:lnTo>
                  <a:lnTo>
                    <a:pt x="3128" y="23841"/>
                  </a:lnTo>
                  <a:lnTo>
                    <a:pt x="3116" y="24389"/>
                  </a:lnTo>
                  <a:lnTo>
                    <a:pt x="2728" y="24777"/>
                  </a:lnTo>
                  <a:lnTo>
                    <a:pt x="3174" y="25724"/>
                  </a:lnTo>
                  <a:lnTo>
                    <a:pt x="3539" y="26032"/>
                  </a:lnTo>
                  <a:lnTo>
                    <a:pt x="3984" y="25975"/>
                  </a:lnTo>
                  <a:lnTo>
                    <a:pt x="4246" y="26637"/>
                  </a:lnTo>
                  <a:lnTo>
                    <a:pt x="4737" y="27150"/>
                  </a:lnTo>
                  <a:lnTo>
                    <a:pt x="6449" y="27265"/>
                  </a:lnTo>
                  <a:lnTo>
                    <a:pt x="7134" y="27390"/>
                  </a:lnTo>
                  <a:lnTo>
                    <a:pt x="7453" y="27447"/>
                  </a:lnTo>
                  <a:lnTo>
                    <a:pt x="6780" y="26934"/>
                  </a:lnTo>
                  <a:lnTo>
                    <a:pt x="6198" y="26032"/>
                  </a:lnTo>
                  <a:lnTo>
                    <a:pt x="6323" y="25621"/>
                  </a:lnTo>
                  <a:lnTo>
                    <a:pt x="6825" y="25267"/>
                  </a:lnTo>
                  <a:lnTo>
                    <a:pt x="6894" y="24240"/>
                  </a:lnTo>
                  <a:lnTo>
                    <a:pt x="7567" y="23738"/>
                  </a:lnTo>
                  <a:lnTo>
                    <a:pt x="7533" y="22939"/>
                  </a:lnTo>
                  <a:lnTo>
                    <a:pt x="6791" y="22757"/>
                  </a:lnTo>
                  <a:lnTo>
                    <a:pt x="5878" y="22106"/>
                  </a:lnTo>
                  <a:lnTo>
                    <a:pt x="5867" y="21444"/>
                  </a:lnTo>
                  <a:lnTo>
                    <a:pt x="6278" y="20999"/>
                  </a:lnTo>
                  <a:lnTo>
                    <a:pt x="6951" y="20988"/>
                  </a:lnTo>
                  <a:lnTo>
                    <a:pt x="6985" y="20508"/>
                  </a:lnTo>
                  <a:lnTo>
                    <a:pt x="6814" y="19641"/>
                  </a:lnTo>
                  <a:lnTo>
                    <a:pt x="7225" y="19082"/>
                  </a:lnTo>
                  <a:lnTo>
                    <a:pt x="7807" y="18819"/>
                  </a:lnTo>
                  <a:lnTo>
                    <a:pt x="7453" y="18363"/>
                  </a:lnTo>
                  <a:lnTo>
                    <a:pt x="7134" y="18648"/>
                  </a:lnTo>
                  <a:lnTo>
                    <a:pt x="6563" y="18374"/>
                  </a:lnTo>
                  <a:lnTo>
                    <a:pt x="6209" y="17484"/>
                  </a:lnTo>
                  <a:lnTo>
                    <a:pt x="6426" y="17256"/>
                  </a:lnTo>
                  <a:lnTo>
                    <a:pt x="7225" y="17587"/>
                  </a:lnTo>
                  <a:lnTo>
                    <a:pt x="7932" y="17461"/>
                  </a:lnTo>
                  <a:lnTo>
                    <a:pt x="8298" y="17142"/>
                  </a:lnTo>
                  <a:lnTo>
                    <a:pt x="8035" y="16708"/>
                  </a:lnTo>
                  <a:lnTo>
                    <a:pt x="8024" y="16024"/>
                  </a:lnTo>
                  <a:lnTo>
                    <a:pt x="7738" y="15476"/>
                  </a:lnTo>
                  <a:lnTo>
                    <a:pt x="8560" y="15567"/>
                  </a:lnTo>
                  <a:lnTo>
                    <a:pt x="10021" y="15373"/>
                  </a:lnTo>
                  <a:lnTo>
                    <a:pt x="11002" y="14894"/>
                  </a:lnTo>
                  <a:lnTo>
                    <a:pt x="11470" y="13707"/>
                  </a:lnTo>
                  <a:lnTo>
                    <a:pt x="11436" y="13250"/>
                  </a:lnTo>
                  <a:lnTo>
                    <a:pt x="10877" y="12851"/>
                  </a:lnTo>
                  <a:lnTo>
                    <a:pt x="10865" y="12212"/>
                  </a:lnTo>
                  <a:lnTo>
                    <a:pt x="9747" y="11424"/>
                  </a:lnTo>
                  <a:lnTo>
                    <a:pt x="9701" y="10957"/>
                  </a:lnTo>
                  <a:lnTo>
                    <a:pt x="9644" y="10352"/>
                  </a:lnTo>
                  <a:lnTo>
                    <a:pt x="9781" y="10158"/>
                  </a:lnTo>
                  <a:lnTo>
                    <a:pt x="9621" y="9256"/>
                  </a:lnTo>
                  <a:lnTo>
                    <a:pt x="9667" y="8332"/>
                  </a:lnTo>
                  <a:lnTo>
                    <a:pt x="9736" y="7601"/>
                  </a:lnTo>
                  <a:lnTo>
                    <a:pt x="10580" y="6380"/>
                  </a:lnTo>
                  <a:lnTo>
                    <a:pt x="11333" y="5490"/>
                  </a:lnTo>
                  <a:lnTo>
                    <a:pt x="11801" y="5125"/>
                  </a:lnTo>
                  <a:lnTo>
                    <a:pt x="12406" y="4623"/>
                  </a:lnTo>
                  <a:lnTo>
                    <a:pt x="12326" y="3892"/>
                  </a:lnTo>
                  <a:lnTo>
                    <a:pt x="11892" y="3367"/>
                  </a:lnTo>
                  <a:lnTo>
                    <a:pt x="11516" y="3539"/>
                  </a:lnTo>
                  <a:lnTo>
                    <a:pt x="11470" y="4349"/>
                  </a:lnTo>
                  <a:lnTo>
                    <a:pt x="10865" y="5034"/>
                  </a:lnTo>
                  <a:lnTo>
                    <a:pt x="10261" y="5193"/>
                  </a:lnTo>
                  <a:lnTo>
                    <a:pt x="9382" y="5045"/>
                  </a:lnTo>
                  <a:lnTo>
                    <a:pt x="8560" y="4794"/>
                  </a:lnTo>
                  <a:lnTo>
                    <a:pt x="9165" y="3424"/>
                  </a:lnTo>
                  <a:lnTo>
                    <a:pt x="9005" y="3025"/>
                  </a:lnTo>
                  <a:lnTo>
                    <a:pt x="8161" y="2671"/>
                  </a:lnTo>
                  <a:lnTo>
                    <a:pt x="7134" y="1998"/>
                  </a:lnTo>
                  <a:lnTo>
                    <a:pt x="6483" y="1850"/>
                  </a:lnTo>
                  <a:lnTo>
                    <a:pt x="4885" y="366"/>
                  </a:lnTo>
                  <a:lnTo>
                    <a:pt x="4737" y="183"/>
                  </a:lnTo>
                  <a:lnTo>
                    <a:pt x="3847" y="138"/>
                  </a:lnTo>
                  <a:lnTo>
                    <a:pt x="3619" y="86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8" name="Google Shape;478;p27"/>
            <p:cNvSpPr/>
            <p:nvPr/>
          </p:nvSpPr>
          <p:spPr>
            <a:xfrm>
              <a:off x="4521975" y="2175175"/>
              <a:ext cx="63650" cy="56500"/>
            </a:xfrm>
            <a:custGeom>
              <a:rect b="b" l="l" r="r" t="t"/>
              <a:pathLst>
                <a:path extrusionOk="0" h="2260" w="2546">
                  <a:moveTo>
                    <a:pt x="2545" y="2237"/>
                  </a:moveTo>
                  <a:lnTo>
                    <a:pt x="2408" y="1609"/>
                  </a:lnTo>
                  <a:lnTo>
                    <a:pt x="2054" y="1450"/>
                  </a:lnTo>
                  <a:lnTo>
                    <a:pt x="1701" y="1210"/>
                  </a:lnTo>
                  <a:lnTo>
                    <a:pt x="1838" y="925"/>
                  </a:lnTo>
                  <a:lnTo>
                    <a:pt x="1404" y="605"/>
                  </a:lnTo>
                  <a:lnTo>
                    <a:pt x="1495" y="400"/>
                  </a:lnTo>
                  <a:lnTo>
                    <a:pt x="1187" y="240"/>
                  </a:lnTo>
                  <a:lnTo>
                    <a:pt x="982" y="0"/>
                  </a:lnTo>
                  <a:lnTo>
                    <a:pt x="0" y="137"/>
                  </a:lnTo>
                  <a:lnTo>
                    <a:pt x="183" y="457"/>
                  </a:lnTo>
                  <a:lnTo>
                    <a:pt x="183" y="890"/>
                  </a:lnTo>
                  <a:lnTo>
                    <a:pt x="788" y="1107"/>
                  </a:lnTo>
                  <a:lnTo>
                    <a:pt x="1130" y="1381"/>
                  </a:lnTo>
                  <a:lnTo>
                    <a:pt x="1267" y="1347"/>
                  </a:lnTo>
                  <a:lnTo>
                    <a:pt x="1529" y="1598"/>
                  </a:lnTo>
                  <a:lnTo>
                    <a:pt x="1849" y="1598"/>
                  </a:lnTo>
                  <a:lnTo>
                    <a:pt x="1883" y="1735"/>
                  </a:lnTo>
                  <a:lnTo>
                    <a:pt x="2283" y="226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79" name="Google Shape;479;p27"/>
            <p:cNvSpPr/>
            <p:nvPr/>
          </p:nvSpPr>
          <p:spPr>
            <a:xfrm>
              <a:off x="5901700" y="3354050"/>
              <a:ext cx="798875" cy="747525"/>
            </a:xfrm>
            <a:custGeom>
              <a:rect b="b" l="l" r="r" t="t"/>
              <a:pathLst>
                <a:path extrusionOk="0" h="29901" w="31955">
                  <a:moveTo>
                    <a:pt x="19778" y="27390"/>
                  </a:moveTo>
                  <a:lnTo>
                    <a:pt x="19344" y="27321"/>
                  </a:lnTo>
                  <a:lnTo>
                    <a:pt x="19082" y="27732"/>
                  </a:lnTo>
                  <a:lnTo>
                    <a:pt x="18990" y="28508"/>
                  </a:lnTo>
                  <a:lnTo>
                    <a:pt x="18694" y="29079"/>
                  </a:lnTo>
                  <a:lnTo>
                    <a:pt x="18625" y="29832"/>
                  </a:lnTo>
                  <a:lnTo>
                    <a:pt x="19047" y="29855"/>
                  </a:lnTo>
                  <a:lnTo>
                    <a:pt x="19162" y="29900"/>
                  </a:lnTo>
                  <a:lnTo>
                    <a:pt x="20109" y="29284"/>
                  </a:lnTo>
                  <a:lnTo>
                    <a:pt x="20189" y="29535"/>
                  </a:lnTo>
                  <a:lnTo>
                    <a:pt x="20759" y="28828"/>
                  </a:lnTo>
                  <a:lnTo>
                    <a:pt x="21216" y="28519"/>
                  </a:lnTo>
                  <a:lnTo>
                    <a:pt x="21855" y="27481"/>
                  </a:lnTo>
                  <a:lnTo>
                    <a:pt x="21455" y="27401"/>
                  </a:lnTo>
                  <a:lnTo>
                    <a:pt x="20771" y="27572"/>
                  </a:lnTo>
                  <a:lnTo>
                    <a:pt x="20291" y="27709"/>
                  </a:lnTo>
                  <a:close/>
                  <a:moveTo>
                    <a:pt x="26922" y="2808"/>
                  </a:moveTo>
                  <a:lnTo>
                    <a:pt x="26990" y="2488"/>
                  </a:lnTo>
                  <a:lnTo>
                    <a:pt x="27013" y="1975"/>
                  </a:lnTo>
                  <a:lnTo>
                    <a:pt x="26785" y="1518"/>
                  </a:lnTo>
                  <a:lnTo>
                    <a:pt x="26796" y="1130"/>
                  </a:lnTo>
                  <a:lnTo>
                    <a:pt x="26614" y="1016"/>
                  </a:lnTo>
                  <a:lnTo>
                    <a:pt x="26625" y="457"/>
                  </a:lnTo>
                  <a:lnTo>
                    <a:pt x="26454" y="0"/>
                  </a:lnTo>
                  <a:lnTo>
                    <a:pt x="26123" y="343"/>
                  </a:lnTo>
                  <a:lnTo>
                    <a:pt x="26066" y="594"/>
                  </a:lnTo>
                  <a:lnTo>
                    <a:pt x="25849" y="1096"/>
                  </a:lnTo>
                  <a:lnTo>
                    <a:pt x="25598" y="1587"/>
                  </a:lnTo>
                  <a:lnTo>
                    <a:pt x="25678" y="1883"/>
                  </a:lnTo>
                  <a:lnTo>
                    <a:pt x="25507" y="2066"/>
                  </a:lnTo>
                  <a:lnTo>
                    <a:pt x="25290" y="2751"/>
                  </a:lnTo>
                  <a:lnTo>
                    <a:pt x="25313" y="3276"/>
                  </a:lnTo>
                  <a:lnTo>
                    <a:pt x="25210" y="3538"/>
                  </a:lnTo>
                  <a:lnTo>
                    <a:pt x="25256" y="3983"/>
                  </a:lnTo>
                  <a:lnTo>
                    <a:pt x="24879" y="4691"/>
                  </a:lnTo>
                  <a:lnTo>
                    <a:pt x="24697" y="5193"/>
                  </a:lnTo>
                  <a:lnTo>
                    <a:pt x="24457" y="5604"/>
                  </a:lnTo>
                  <a:lnTo>
                    <a:pt x="24206" y="6094"/>
                  </a:lnTo>
                  <a:lnTo>
                    <a:pt x="23624" y="6391"/>
                  </a:lnTo>
                  <a:lnTo>
                    <a:pt x="22928" y="6094"/>
                  </a:lnTo>
                  <a:lnTo>
                    <a:pt x="22859" y="5809"/>
                  </a:lnTo>
                  <a:lnTo>
                    <a:pt x="22494" y="5581"/>
                  </a:lnTo>
                  <a:lnTo>
                    <a:pt x="22266" y="5581"/>
                  </a:lnTo>
                  <a:lnTo>
                    <a:pt x="21798" y="5033"/>
                  </a:lnTo>
                  <a:lnTo>
                    <a:pt x="21444" y="4725"/>
                  </a:lnTo>
                  <a:lnTo>
                    <a:pt x="20885" y="4440"/>
                  </a:lnTo>
                  <a:lnTo>
                    <a:pt x="20326" y="3938"/>
                  </a:lnTo>
                  <a:lnTo>
                    <a:pt x="20314" y="3675"/>
                  </a:lnTo>
                  <a:lnTo>
                    <a:pt x="20668" y="3241"/>
                  </a:lnTo>
                  <a:lnTo>
                    <a:pt x="20976" y="2785"/>
                  </a:lnTo>
                  <a:lnTo>
                    <a:pt x="20930" y="2408"/>
                  </a:lnTo>
                  <a:lnTo>
                    <a:pt x="21204" y="2386"/>
                  </a:lnTo>
                  <a:lnTo>
                    <a:pt x="21558" y="2020"/>
                  </a:lnTo>
                  <a:lnTo>
                    <a:pt x="21843" y="1541"/>
                  </a:lnTo>
                  <a:lnTo>
                    <a:pt x="21524" y="1085"/>
                  </a:lnTo>
                  <a:lnTo>
                    <a:pt x="21319" y="1256"/>
                  </a:lnTo>
                  <a:lnTo>
                    <a:pt x="21033" y="1187"/>
                  </a:lnTo>
                  <a:lnTo>
                    <a:pt x="20531" y="1438"/>
                  </a:lnTo>
                  <a:lnTo>
                    <a:pt x="20075" y="1153"/>
                  </a:lnTo>
                  <a:lnTo>
                    <a:pt x="19835" y="1256"/>
                  </a:lnTo>
                  <a:lnTo>
                    <a:pt x="19184" y="1027"/>
                  </a:lnTo>
                  <a:lnTo>
                    <a:pt x="18808" y="639"/>
                  </a:lnTo>
                  <a:lnTo>
                    <a:pt x="18306" y="423"/>
                  </a:lnTo>
                  <a:lnTo>
                    <a:pt x="17861" y="560"/>
                  </a:lnTo>
                  <a:lnTo>
                    <a:pt x="18420" y="856"/>
                  </a:lnTo>
                  <a:lnTo>
                    <a:pt x="18374" y="1313"/>
                  </a:lnTo>
                  <a:lnTo>
                    <a:pt x="17689" y="1484"/>
                  </a:lnTo>
                  <a:lnTo>
                    <a:pt x="17290" y="1381"/>
                  </a:lnTo>
                  <a:lnTo>
                    <a:pt x="16776" y="1701"/>
                  </a:lnTo>
                  <a:lnTo>
                    <a:pt x="16366" y="2226"/>
                  </a:lnTo>
                  <a:lnTo>
                    <a:pt x="16446" y="2443"/>
                  </a:lnTo>
                  <a:lnTo>
                    <a:pt x="16069" y="2682"/>
                  </a:lnTo>
                  <a:lnTo>
                    <a:pt x="15578" y="3413"/>
                  </a:lnTo>
                  <a:lnTo>
                    <a:pt x="15669" y="3903"/>
                  </a:lnTo>
                  <a:lnTo>
                    <a:pt x="15179" y="3823"/>
                  </a:lnTo>
                  <a:lnTo>
                    <a:pt x="14677" y="3823"/>
                  </a:lnTo>
                  <a:lnTo>
                    <a:pt x="14323" y="3276"/>
                  </a:lnTo>
                  <a:lnTo>
                    <a:pt x="13798" y="2865"/>
                  </a:lnTo>
                  <a:lnTo>
                    <a:pt x="13398" y="2979"/>
                  </a:lnTo>
                  <a:lnTo>
                    <a:pt x="13022" y="3105"/>
                  </a:lnTo>
                  <a:lnTo>
                    <a:pt x="12988" y="3333"/>
                  </a:lnTo>
                  <a:lnTo>
                    <a:pt x="12645" y="3241"/>
                  </a:lnTo>
                  <a:lnTo>
                    <a:pt x="12600" y="3493"/>
                  </a:lnTo>
                  <a:lnTo>
                    <a:pt x="12166" y="3652"/>
                  </a:lnTo>
                  <a:lnTo>
                    <a:pt x="11926" y="4006"/>
                  </a:lnTo>
                  <a:lnTo>
                    <a:pt x="11424" y="4451"/>
                  </a:lnTo>
                  <a:lnTo>
                    <a:pt x="11230" y="5136"/>
                  </a:lnTo>
                  <a:lnTo>
                    <a:pt x="10899" y="4953"/>
                  </a:lnTo>
                  <a:lnTo>
                    <a:pt x="10591" y="5387"/>
                  </a:lnTo>
                  <a:lnTo>
                    <a:pt x="10796" y="5821"/>
                  </a:lnTo>
                  <a:lnTo>
                    <a:pt x="10431" y="5992"/>
                  </a:lnTo>
                  <a:lnTo>
                    <a:pt x="10226" y="5204"/>
                  </a:lnTo>
                  <a:lnTo>
                    <a:pt x="9541" y="5980"/>
                  </a:lnTo>
                  <a:lnTo>
                    <a:pt x="9427" y="6471"/>
                  </a:lnTo>
                  <a:lnTo>
                    <a:pt x="9336" y="6836"/>
                  </a:lnTo>
                  <a:lnTo>
                    <a:pt x="8788" y="7304"/>
                  </a:lnTo>
                  <a:lnTo>
                    <a:pt x="8503" y="7783"/>
                  </a:lnTo>
                  <a:lnTo>
                    <a:pt x="8000" y="8183"/>
                  </a:lnTo>
                  <a:lnTo>
                    <a:pt x="7133" y="8457"/>
                  </a:lnTo>
                  <a:lnTo>
                    <a:pt x="6688" y="8434"/>
                  </a:lnTo>
                  <a:lnTo>
                    <a:pt x="6483" y="8514"/>
                  </a:lnTo>
                  <a:lnTo>
                    <a:pt x="6323" y="8719"/>
                  </a:lnTo>
                  <a:lnTo>
                    <a:pt x="5821" y="8811"/>
                  </a:lnTo>
                  <a:lnTo>
                    <a:pt x="5147" y="9153"/>
                  </a:lnTo>
                  <a:lnTo>
                    <a:pt x="4953" y="9039"/>
                  </a:lnTo>
                  <a:lnTo>
                    <a:pt x="4577" y="9119"/>
                  </a:lnTo>
                  <a:lnTo>
                    <a:pt x="3926" y="9438"/>
                  </a:lnTo>
                  <a:lnTo>
                    <a:pt x="3470" y="9826"/>
                  </a:lnTo>
                  <a:lnTo>
                    <a:pt x="2785" y="10123"/>
                  </a:lnTo>
                  <a:lnTo>
                    <a:pt x="2340" y="10751"/>
                  </a:lnTo>
                  <a:lnTo>
                    <a:pt x="2397" y="10066"/>
                  </a:lnTo>
                  <a:lnTo>
                    <a:pt x="1963" y="10728"/>
                  </a:lnTo>
                  <a:lnTo>
                    <a:pt x="1941" y="11253"/>
                  </a:lnTo>
                  <a:lnTo>
                    <a:pt x="1758" y="11709"/>
                  </a:lnTo>
                  <a:lnTo>
                    <a:pt x="1541" y="11926"/>
                  </a:lnTo>
                  <a:lnTo>
                    <a:pt x="1359" y="12451"/>
                  </a:lnTo>
                  <a:lnTo>
                    <a:pt x="1484" y="12725"/>
                  </a:lnTo>
                  <a:lnTo>
                    <a:pt x="1507" y="13010"/>
                  </a:lnTo>
                  <a:lnTo>
                    <a:pt x="1735" y="13729"/>
                  </a:lnTo>
                  <a:lnTo>
                    <a:pt x="1632" y="14197"/>
                  </a:lnTo>
                  <a:lnTo>
                    <a:pt x="1484" y="13832"/>
                  </a:lnTo>
                  <a:lnTo>
                    <a:pt x="1165" y="13581"/>
                  </a:lnTo>
                  <a:lnTo>
                    <a:pt x="1222" y="14425"/>
                  </a:lnTo>
                  <a:lnTo>
                    <a:pt x="971" y="14026"/>
                  </a:lnTo>
                  <a:lnTo>
                    <a:pt x="993" y="14425"/>
                  </a:lnTo>
                  <a:lnTo>
                    <a:pt x="1244" y="15133"/>
                  </a:lnTo>
                  <a:lnTo>
                    <a:pt x="1165" y="15852"/>
                  </a:lnTo>
                  <a:lnTo>
                    <a:pt x="1404" y="16206"/>
                  </a:lnTo>
                  <a:lnTo>
                    <a:pt x="1347" y="16480"/>
                  </a:lnTo>
                  <a:lnTo>
                    <a:pt x="1473" y="17062"/>
                  </a:lnTo>
                  <a:lnTo>
                    <a:pt x="1290" y="17575"/>
                  </a:lnTo>
                  <a:lnTo>
                    <a:pt x="1244" y="18089"/>
                  </a:lnTo>
                  <a:lnTo>
                    <a:pt x="1347" y="19013"/>
                  </a:lnTo>
                  <a:lnTo>
                    <a:pt x="1244" y="19549"/>
                  </a:lnTo>
                  <a:lnTo>
                    <a:pt x="936" y="20177"/>
                  </a:lnTo>
                  <a:lnTo>
                    <a:pt x="845" y="20497"/>
                  </a:lnTo>
                  <a:lnTo>
                    <a:pt x="628" y="20713"/>
                  </a:lnTo>
                  <a:lnTo>
                    <a:pt x="217" y="20828"/>
                  </a:lnTo>
                  <a:lnTo>
                    <a:pt x="1" y="21353"/>
                  </a:lnTo>
                  <a:lnTo>
                    <a:pt x="343" y="21524"/>
                  </a:lnTo>
                  <a:lnTo>
                    <a:pt x="914" y="22117"/>
                  </a:lnTo>
                  <a:lnTo>
                    <a:pt x="1427" y="22117"/>
                  </a:lnTo>
                  <a:lnTo>
                    <a:pt x="1975" y="22151"/>
                  </a:lnTo>
                  <a:lnTo>
                    <a:pt x="2443" y="21855"/>
                  </a:lnTo>
                  <a:lnTo>
                    <a:pt x="2933" y="21604"/>
                  </a:lnTo>
                  <a:lnTo>
                    <a:pt x="3127" y="21638"/>
                  </a:lnTo>
                  <a:lnTo>
                    <a:pt x="3767" y="21159"/>
                  </a:lnTo>
                  <a:lnTo>
                    <a:pt x="4314" y="21113"/>
                  </a:lnTo>
                  <a:lnTo>
                    <a:pt x="4896" y="21010"/>
                  </a:lnTo>
                  <a:lnTo>
                    <a:pt x="5501" y="21181"/>
                  </a:lnTo>
                  <a:lnTo>
                    <a:pt x="6015" y="21102"/>
                  </a:lnTo>
                  <a:lnTo>
                    <a:pt x="6665" y="21067"/>
                  </a:lnTo>
                  <a:lnTo>
                    <a:pt x="7099" y="20702"/>
                  </a:lnTo>
                  <a:lnTo>
                    <a:pt x="7418" y="20234"/>
                  </a:lnTo>
                  <a:lnTo>
                    <a:pt x="8160" y="20017"/>
                  </a:lnTo>
                  <a:lnTo>
                    <a:pt x="9153" y="19561"/>
                  </a:lnTo>
                  <a:lnTo>
                    <a:pt x="9861" y="19618"/>
                  </a:lnTo>
                  <a:lnTo>
                    <a:pt x="10842" y="19310"/>
                  </a:lnTo>
                  <a:lnTo>
                    <a:pt x="11961" y="18990"/>
                  </a:lnTo>
                  <a:lnTo>
                    <a:pt x="13353" y="18899"/>
                  </a:lnTo>
                  <a:lnTo>
                    <a:pt x="13923" y="19344"/>
                  </a:lnTo>
                  <a:lnTo>
                    <a:pt x="14460" y="19378"/>
                  </a:lnTo>
                  <a:lnTo>
                    <a:pt x="15213" y="19915"/>
                  </a:lnTo>
                  <a:lnTo>
                    <a:pt x="14985" y="20131"/>
                  </a:lnTo>
                  <a:lnTo>
                    <a:pt x="15236" y="20474"/>
                  </a:lnTo>
                  <a:lnTo>
                    <a:pt x="15430" y="21124"/>
                  </a:lnTo>
                  <a:lnTo>
                    <a:pt x="15202" y="21615"/>
                  </a:lnTo>
                  <a:lnTo>
                    <a:pt x="15612" y="21980"/>
                  </a:lnTo>
                  <a:lnTo>
                    <a:pt x="16229" y="21250"/>
                  </a:lnTo>
                  <a:lnTo>
                    <a:pt x="16834" y="20953"/>
                  </a:lnTo>
                  <a:lnTo>
                    <a:pt x="17792" y="20166"/>
                  </a:lnTo>
                  <a:lnTo>
                    <a:pt x="17564" y="20839"/>
                  </a:lnTo>
                  <a:lnTo>
                    <a:pt x="17085" y="21296"/>
                  </a:lnTo>
                  <a:lnTo>
                    <a:pt x="16719" y="21832"/>
                  </a:lnTo>
                  <a:lnTo>
                    <a:pt x="16092" y="22323"/>
                  </a:lnTo>
                  <a:lnTo>
                    <a:pt x="16834" y="22151"/>
                  </a:lnTo>
                  <a:lnTo>
                    <a:pt x="17507" y="21524"/>
                  </a:lnTo>
                  <a:lnTo>
                    <a:pt x="17381" y="22208"/>
                  </a:lnTo>
                  <a:lnTo>
                    <a:pt x="16925" y="22654"/>
                  </a:lnTo>
                  <a:lnTo>
                    <a:pt x="17598" y="22768"/>
                  </a:lnTo>
                  <a:lnTo>
                    <a:pt x="17781" y="23144"/>
                  </a:lnTo>
                  <a:lnTo>
                    <a:pt x="17724" y="23612"/>
                  </a:lnTo>
                  <a:lnTo>
                    <a:pt x="17507" y="24308"/>
                  </a:lnTo>
                  <a:lnTo>
                    <a:pt x="17712" y="24879"/>
                  </a:lnTo>
                  <a:lnTo>
                    <a:pt x="18283" y="25153"/>
                  </a:lnTo>
                  <a:lnTo>
                    <a:pt x="18682" y="25210"/>
                  </a:lnTo>
                  <a:lnTo>
                    <a:pt x="19025" y="25347"/>
                  </a:lnTo>
                  <a:lnTo>
                    <a:pt x="19515" y="25609"/>
                  </a:lnTo>
                  <a:lnTo>
                    <a:pt x="20542" y="24936"/>
                  </a:lnTo>
                  <a:lnTo>
                    <a:pt x="21045" y="24765"/>
                  </a:lnTo>
                  <a:lnTo>
                    <a:pt x="20657" y="25244"/>
                  </a:lnTo>
                  <a:lnTo>
                    <a:pt x="21033" y="25404"/>
                  </a:lnTo>
                  <a:lnTo>
                    <a:pt x="21421" y="25803"/>
                  </a:lnTo>
                  <a:lnTo>
                    <a:pt x="22083" y="25415"/>
                  </a:lnTo>
                  <a:lnTo>
                    <a:pt x="22631" y="25062"/>
                  </a:lnTo>
                  <a:lnTo>
                    <a:pt x="23532" y="24674"/>
                  </a:lnTo>
                  <a:lnTo>
                    <a:pt x="24388" y="24651"/>
                  </a:lnTo>
                  <a:lnTo>
                    <a:pt x="24982" y="24320"/>
                  </a:lnTo>
                  <a:lnTo>
                    <a:pt x="25107" y="24034"/>
                  </a:lnTo>
                  <a:lnTo>
                    <a:pt x="25541" y="23395"/>
                  </a:lnTo>
                  <a:lnTo>
                    <a:pt x="26100" y="22711"/>
                  </a:lnTo>
                  <a:lnTo>
                    <a:pt x="26614" y="22254"/>
                  </a:lnTo>
                  <a:lnTo>
                    <a:pt x="27241" y="21455"/>
                  </a:lnTo>
                  <a:lnTo>
                    <a:pt x="27709" y="21010"/>
                  </a:lnTo>
                  <a:lnTo>
                    <a:pt x="28337" y="20303"/>
                  </a:lnTo>
                  <a:lnTo>
                    <a:pt x="29102" y="19858"/>
                  </a:lnTo>
                  <a:lnTo>
                    <a:pt x="29821" y="19024"/>
                  </a:lnTo>
                  <a:lnTo>
                    <a:pt x="30266" y="18385"/>
                  </a:lnTo>
                  <a:lnTo>
                    <a:pt x="30460" y="17872"/>
                  </a:lnTo>
                  <a:lnTo>
                    <a:pt x="31007" y="17062"/>
                  </a:lnTo>
                  <a:lnTo>
                    <a:pt x="31304" y="16651"/>
                  </a:lnTo>
                  <a:lnTo>
                    <a:pt x="31658" y="15829"/>
                  </a:lnTo>
                  <a:lnTo>
                    <a:pt x="31555" y="15064"/>
                  </a:lnTo>
                  <a:lnTo>
                    <a:pt x="31806" y="14505"/>
                  </a:lnTo>
                  <a:lnTo>
                    <a:pt x="31955" y="13980"/>
                  </a:lnTo>
                  <a:lnTo>
                    <a:pt x="31955" y="13250"/>
                  </a:lnTo>
                  <a:lnTo>
                    <a:pt x="31555" y="12520"/>
                  </a:lnTo>
                  <a:lnTo>
                    <a:pt x="31293" y="12166"/>
                  </a:lnTo>
                  <a:lnTo>
                    <a:pt x="30871" y="11607"/>
                  </a:lnTo>
                  <a:lnTo>
                    <a:pt x="30973" y="10659"/>
                  </a:lnTo>
                  <a:lnTo>
                    <a:pt x="30756" y="10796"/>
                  </a:lnTo>
                  <a:lnTo>
                    <a:pt x="30528" y="10397"/>
                  </a:lnTo>
                  <a:lnTo>
                    <a:pt x="30174" y="10602"/>
                  </a:lnTo>
                  <a:lnTo>
                    <a:pt x="30095" y="9609"/>
                  </a:lnTo>
                  <a:lnTo>
                    <a:pt x="29775" y="9039"/>
                  </a:lnTo>
                  <a:lnTo>
                    <a:pt x="29923" y="8833"/>
                  </a:lnTo>
                  <a:lnTo>
                    <a:pt x="29478" y="8434"/>
                  </a:lnTo>
                  <a:lnTo>
                    <a:pt x="29022" y="8000"/>
                  </a:lnTo>
                  <a:lnTo>
                    <a:pt x="28269" y="7532"/>
                  </a:lnTo>
                  <a:lnTo>
                    <a:pt x="28132" y="6916"/>
                  </a:lnTo>
                  <a:lnTo>
                    <a:pt x="28326" y="6448"/>
                  </a:lnTo>
                  <a:lnTo>
                    <a:pt x="28269" y="5661"/>
                  </a:lnTo>
                  <a:lnTo>
                    <a:pt x="28075" y="5558"/>
                  </a:lnTo>
                  <a:lnTo>
                    <a:pt x="28052" y="5102"/>
                  </a:lnTo>
                  <a:lnTo>
                    <a:pt x="28017" y="4326"/>
                  </a:lnTo>
                  <a:lnTo>
                    <a:pt x="28177" y="3926"/>
                  </a:lnTo>
                  <a:lnTo>
                    <a:pt x="27846" y="3561"/>
                  </a:lnTo>
                  <a:lnTo>
                    <a:pt x="27652" y="3184"/>
                  </a:lnTo>
                  <a:lnTo>
                    <a:pt x="27093" y="352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0" name="Google Shape;480;p27"/>
            <p:cNvSpPr/>
            <p:nvPr/>
          </p:nvSpPr>
          <p:spPr>
            <a:xfrm>
              <a:off x="3889450" y="2003125"/>
              <a:ext cx="130975" cy="57950"/>
            </a:xfrm>
            <a:custGeom>
              <a:rect b="b" l="l" r="r" t="t"/>
              <a:pathLst>
                <a:path extrusionOk="0" h="2318" w="5239">
                  <a:moveTo>
                    <a:pt x="5193" y="400"/>
                  </a:moveTo>
                  <a:lnTo>
                    <a:pt x="4862" y="229"/>
                  </a:lnTo>
                  <a:lnTo>
                    <a:pt x="4531" y="275"/>
                  </a:lnTo>
                  <a:lnTo>
                    <a:pt x="3960" y="1"/>
                  </a:lnTo>
                  <a:lnTo>
                    <a:pt x="3721" y="69"/>
                  </a:lnTo>
                  <a:lnTo>
                    <a:pt x="3344" y="434"/>
                  </a:lnTo>
                  <a:lnTo>
                    <a:pt x="2808" y="149"/>
                  </a:lnTo>
                  <a:lnTo>
                    <a:pt x="2591" y="560"/>
                  </a:lnTo>
                  <a:lnTo>
                    <a:pt x="2351" y="674"/>
                  </a:lnTo>
                  <a:lnTo>
                    <a:pt x="2488" y="1245"/>
                  </a:lnTo>
                  <a:lnTo>
                    <a:pt x="2431" y="1404"/>
                  </a:lnTo>
                  <a:lnTo>
                    <a:pt x="2191" y="1210"/>
                  </a:lnTo>
                  <a:lnTo>
                    <a:pt x="1849" y="1188"/>
                  </a:lnTo>
                  <a:lnTo>
                    <a:pt x="1358" y="1359"/>
                  </a:lnTo>
                  <a:lnTo>
                    <a:pt x="731" y="1313"/>
                  </a:lnTo>
                  <a:lnTo>
                    <a:pt x="651" y="1541"/>
                  </a:lnTo>
                  <a:lnTo>
                    <a:pt x="286" y="1302"/>
                  </a:lnTo>
                  <a:lnTo>
                    <a:pt x="69" y="1347"/>
                  </a:lnTo>
                  <a:lnTo>
                    <a:pt x="92" y="1496"/>
                  </a:lnTo>
                  <a:lnTo>
                    <a:pt x="0" y="1724"/>
                  </a:lnTo>
                  <a:lnTo>
                    <a:pt x="320" y="1884"/>
                  </a:lnTo>
                  <a:lnTo>
                    <a:pt x="696" y="1918"/>
                  </a:lnTo>
                  <a:lnTo>
                    <a:pt x="1130" y="2044"/>
                  </a:lnTo>
                  <a:lnTo>
                    <a:pt x="1210" y="1872"/>
                  </a:lnTo>
                  <a:lnTo>
                    <a:pt x="1895" y="1713"/>
                  </a:lnTo>
                  <a:lnTo>
                    <a:pt x="2077" y="2032"/>
                  </a:lnTo>
                  <a:lnTo>
                    <a:pt x="3104" y="2260"/>
                  </a:lnTo>
                  <a:lnTo>
                    <a:pt x="3698" y="2317"/>
                  </a:lnTo>
                  <a:lnTo>
                    <a:pt x="4040" y="2112"/>
                  </a:lnTo>
                  <a:lnTo>
                    <a:pt x="4656" y="2101"/>
                  </a:lnTo>
                  <a:lnTo>
                    <a:pt x="4782" y="1941"/>
                  </a:lnTo>
                  <a:lnTo>
                    <a:pt x="4976" y="1370"/>
                  </a:lnTo>
                  <a:lnTo>
                    <a:pt x="4816" y="1188"/>
                  </a:lnTo>
                  <a:lnTo>
                    <a:pt x="5216" y="1188"/>
                  </a:lnTo>
                  <a:lnTo>
                    <a:pt x="5239" y="811"/>
                  </a:lnTo>
                  <a:lnTo>
                    <a:pt x="5147" y="51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1" name="Google Shape;481;p27"/>
            <p:cNvSpPr/>
            <p:nvPr/>
          </p:nvSpPr>
          <p:spPr>
            <a:xfrm>
              <a:off x="4546500" y="2161475"/>
              <a:ext cx="104725" cy="81050"/>
            </a:xfrm>
            <a:custGeom>
              <a:rect b="b" l="l" r="r" t="t"/>
              <a:pathLst>
                <a:path extrusionOk="0" h="3242" w="4189">
                  <a:moveTo>
                    <a:pt x="286" y="1895"/>
                  </a:moveTo>
                  <a:lnTo>
                    <a:pt x="149" y="1929"/>
                  </a:lnTo>
                  <a:lnTo>
                    <a:pt x="320" y="2272"/>
                  </a:lnTo>
                  <a:lnTo>
                    <a:pt x="777" y="2682"/>
                  </a:lnTo>
                  <a:lnTo>
                    <a:pt x="1302" y="2808"/>
                  </a:lnTo>
                  <a:lnTo>
                    <a:pt x="902" y="2283"/>
                  </a:lnTo>
                  <a:lnTo>
                    <a:pt x="879" y="2135"/>
                  </a:lnTo>
                  <a:lnTo>
                    <a:pt x="548" y="2135"/>
                  </a:lnTo>
                  <a:close/>
                  <a:moveTo>
                    <a:pt x="1769" y="571"/>
                  </a:moveTo>
                  <a:lnTo>
                    <a:pt x="1165" y="23"/>
                  </a:lnTo>
                  <a:lnTo>
                    <a:pt x="948" y="1"/>
                  </a:lnTo>
                  <a:lnTo>
                    <a:pt x="788" y="126"/>
                  </a:lnTo>
                  <a:lnTo>
                    <a:pt x="1245" y="617"/>
                  </a:lnTo>
                  <a:lnTo>
                    <a:pt x="1165" y="708"/>
                  </a:lnTo>
                  <a:lnTo>
                    <a:pt x="765" y="651"/>
                  </a:lnTo>
                  <a:lnTo>
                    <a:pt x="160" y="400"/>
                  </a:lnTo>
                  <a:lnTo>
                    <a:pt x="1" y="537"/>
                  </a:lnTo>
                  <a:lnTo>
                    <a:pt x="206" y="788"/>
                  </a:lnTo>
                  <a:lnTo>
                    <a:pt x="514" y="936"/>
                  </a:lnTo>
                  <a:lnTo>
                    <a:pt x="423" y="1153"/>
                  </a:lnTo>
                  <a:lnTo>
                    <a:pt x="857" y="1473"/>
                  </a:lnTo>
                  <a:lnTo>
                    <a:pt x="720" y="1758"/>
                  </a:lnTo>
                  <a:lnTo>
                    <a:pt x="1073" y="1998"/>
                  </a:lnTo>
                  <a:lnTo>
                    <a:pt x="1427" y="2157"/>
                  </a:lnTo>
                  <a:lnTo>
                    <a:pt x="1564" y="2785"/>
                  </a:lnTo>
                  <a:lnTo>
                    <a:pt x="2317" y="2112"/>
                  </a:lnTo>
                  <a:lnTo>
                    <a:pt x="2591" y="2043"/>
                  </a:lnTo>
                  <a:lnTo>
                    <a:pt x="2854" y="2306"/>
                  </a:lnTo>
                  <a:lnTo>
                    <a:pt x="2682" y="2751"/>
                  </a:lnTo>
                  <a:lnTo>
                    <a:pt x="3230" y="3242"/>
                  </a:lnTo>
                  <a:lnTo>
                    <a:pt x="3413" y="3196"/>
                  </a:lnTo>
                  <a:lnTo>
                    <a:pt x="3299" y="2739"/>
                  </a:lnTo>
                  <a:lnTo>
                    <a:pt x="3538" y="2523"/>
                  </a:lnTo>
                  <a:lnTo>
                    <a:pt x="3595" y="2214"/>
                  </a:lnTo>
                  <a:lnTo>
                    <a:pt x="3584" y="1496"/>
                  </a:lnTo>
                  <a:lnTo>
                    <a:pt x="4189" y="1427"/>
                  </a:lnTo>
                  <a:lnTo>
                    <a:pt x="3904" y="1187"/>
                  </a:lnTo>
                  <a:lnTo>
                    <a:pt x="3538" y="1153"/>
                  </a:lnTo>
                  <a:lnTo>
                    <a:pt x="3048" y="514"/>
                  </a:lnTo>
                  <a:lnTo>
                    <a:pt x="2557" y="58"/>
                  </a:lnTo>
                  <a:lnTo>
                    <a:pt x="2557" y="58"/>
                  </a:lnTo>
                  <a:lnTo>
                    <a:pt x="2192" y="411"/>
                  </a:lnTo>
                  <a:lnTo>
                    <a:pt x="2112" y="62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2" name="Google Shape;482;p27"/>
            <p:cNvSpPr/>
            <p:nvPr/>
          </p:nvSpPr>
          <p:spPr>
            <a:xfrm>
              <a:off x="4302575" y="3165450"/>
              <a:ext cx="34825" cy="48250"/>
            </a:xfrm>
            <a:custGeom>
              <a:rect b="b" l="l" r="r" t="t"/>
              <a:pathLst>
                <a:path extrusionOk="0" h="1930" w="1393">
                  <a:moveTo>
                    <a:pt x="1221" y="412"/>
                  </a:moveTo>
                  <a:lnTo>
                    <a:pt x="1176" y="58"/>
                  </a:lnTo>
                  <a:lnTo>
                    <a:pt x="1176" y="58"/>
                  </a:lnTo>
                  <a:lnTo>
                    <a:pt x="742" y="1"/>
                  </a:lnTo>
                  <a:lnTo>
                    <a:pt x="502" y="514"/>
                  </a:lnTo>
                  <a:lnTo>
                    <a:pt x="0" y="446"/>
                  </a:lnTo>
                  <a:lnTo>
                    <a:pt x="206" y="857"/>
                  </a:lnTo>
                  <a:lnTo>
                    <a:pt x="217" y="1017"/>
                  </a:lnTo>
                  <a:lnTo>
                    <a:pt x="502" y="1884"/>
                  </a:lnTo>
                  <a:lnTo>
                    <a:pt x="491" y="1930"/>
                  </a:lnTo>
                  <a:lnTo>
                    <a:pt x="571" y="1907"/>
                  </a:lnTo>
                  <a:lnTo>
                    <a:pt x="879" y="1587"/>
                  </a:lnTo>
                  <a:lnTo>
                    <a:pt x="1187" y="1108"/>
                  </a:lnTo>
                  <a:lnTo>
                    <a:pt x="1392" y="914"/>
                  </a:lnTo>
                  <a:lnTo>
                    <a:pt x="1392" y="629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3" name="Google Shape;483;p27"/>
            <p:cNvSpPr/>
            <p:nvPr/>
          </p:nvSpPr>
          <p:spPr>
            <a:xfrm>
              <a:off x="3764775" y="1949775"/>
              <a:ext cx="63350" cy="42825"/>
            </a:xfrm>
            <a:custGeom>
              <a:rect b="b" l="l" r="r" t="t"/>
              <a:pathLst>
                <a:path extrusionOk="0" h="1713" w="2534">
                  <a:moveTo>
                    <a:pt x="1689" y="1"/>
                  </a:moveTo>
                  <a:lnTo>
                    <a:pt x="1062" y="183"/>
                  </a:lnTo>
                  <a:lnTo>
                    <a:pt x="548" y="115"/>
                  </a:lnTo>
                  <a:lnTo>
                    <a:pt x="548" y="115"/>
                  </a:lnTo>
                  <a:lnTo>
                    <a:pt x="0" y="286"/>
                  </a:lnTo>
                  <a:lnTo>
                    <a:pt x="103" y="594"/>
                  </a:lnTo>
                  <a:lnTo>
                    <a:pt x="422" y="606"/>
                  </a:lnTo>
                  <a:lnTo>
                    <a:pt x="765" y="948"/>
                  </a:lnTo>
                  <a:lnTo>
                    <a:pt x="1244" y="1370"/>
                  </a:lnTo>
                  <a:lnTo>
                    <a:pt x="1598" y="1302"/>
                  </a:lnTo>
                  <a:lnTo>
                    <a:pt x="2226" y="1712"/>
                  </a:lnTo>
                  <a:lnTo>
                    <a:pt x="2283" y="1210"/>
                  </a:lnTo>
                  <a:lnTo>
                    <a:pt x="2477" y="1176"/>
                  </a:lnTo>
                  <a:lnTo>
                    <a:pt x="2534" y="583"/>
                  </a:lnTo>
                  <a:lnTo>
                    <a:pt x="2134" y="37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4" name="Google Shape;484;p27"/>
            <p:cNvSpPr/>
            <p:nvPr/>
          </p:nvSpPr>
          <p:spPr>
            <a:xfrm>
              <a:off x="3736525" y="2834500"/>
              <a:ext cx="60500" cy="138400"/>
            </a:xfrm>
            <a:custGeom>
              <a:rect b="b" l="l" r="r" t="t"/>
              <a:pathLst>
                <a:path extrusionOk="0" h="5536" w="2420">
                  <a:moveTo>
                    <a:pt x="2271" y="526"/>
                  </a:moveTo>
                  <a:lnTo>
                    <a:pt x="1667" y="1"/>
                  </a:lnTo>
                  <a:lnTo>
                    <a:pt x="1381" y="1"/>
                  </a:lnTo>
                  <a:lnTo>
                    <a:pt x="1107" y="275"/>
                  </a:lnTo>
                  <a:lnTo>
                    <a:pt x="936" y="537"/>
                  </a:lnTo>
                  <a:lnTo>
                    <a:pt x="548" y="628"/>
                  </a:lnTo>
                  <a:lnTo>
                    <a:pt x="377" y="1028"/>
                  </a:lnTo>
                  <a:lnTo>
                    <a:pt x="103" y="1131"/>
                  </a:lnTo>
                  <a:lnTo>
                    <a:pt x="0" y="1599"/>
                  </a:lnTo>
                  <a:lnTo>
                    <a:pt x="251" y="1872"/>
                  </a:lnTo>
                  <a:lnTo>
                    <a:pt x="537" y="2192"/>
                  </a:lnTo>
                  <a:lnTo>
                    <a:pt x="560" y="2637"/>
                  </a:lnTo>
                  <a:lnTo>
                    <a:pt x="719" y="2820"/>
                  </a:lnTo>
                  <a:lnTo>
                    <a:pt x="697" y="4908"/>
                  </a:lnTo>
                  <a:lnTo>
                    <a:pt x="891" y="5536"/>
                  </a:lnTo>
                  <a:lnTo>
                    <a:pt x="1552" y="5422"/>
                  </a:lnTo>
                  <a:lnTo>
                    <a:pt x="1587" y="3961"/>
                  </a:lnTo>
                  <a:lnTo>
                    <a:pt x="1575" y="3379"/>
                  </a:lnTo>
                  <a:lnTo>
                    <a:pt x="1712" y="2808"/>
                  </a:lnTo>
                  <a:lnTo>
                    <a:pt x="1963" y="2534"/>
                  </a:lnTo>
                  <a:lnTo>
                    <a:pt x="2351" y="1964"/>
                  </a:lnTo>
                  <a:lnTo>
                    <a:pt x="2260" y="1724"/>
                  </a:lnTo>
                  <a:lnTo>
                    <a:pt x="2420" y="1370"/>
                  </a:lnTo>
                  <a:lnTo>
                    <a:pt x="2249" y="82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5" name="Google Shape;485;p27"/>
            <p:cNvSpPr/>
            <p:nvPr/>
          </p:nvSpPr>
          <p:spPr>
            <a:xfrm>
              <a:off x="3612125" y="2769175"/>
              <a:ext cx="152375" cy="124975"/>
            </a:xfrm>
            <a:custGeom>
              <a:rect b="b" l="l" r="r" t="t"/>
              <a:pathLst>
                <a:path extrusionOk="0" h="4999" w="6095">
                  <a:moveTo>
                    <a:pt x="4668" y="172"/>
                  </a:moveTo>
                  <a:lnTo>
                    <a:pt x="4155" y="172"/>
                  </a:lnTo>
                  <a:lnTo>
                    <a:pt x="3961" y="0"/>
                  </a:lnTo>
                  <a:lnTo>
                    <a:pt x="3527" y="126"/>
                  </a:lnTo>
                  <a:lnTo>
                    <a:pt x="2785" y="503"/>
                  </a:lnTo>
                  <a:lnTo>
                    <a:pt x="2625" y="788"/>
                  </a:lnTo>
                  <a:lnTo>
                    <a:pt x="2021" y="1199"/>
                  </a:lnTo>
                  <a:lnTo>
                    <a:pt x="1906" y="1427"/>
                  </a:lnTo>
                  <a:lnTo>
                    <a:pt x="1576" y="1610"/>
                  </a:lnTo>
                  <a:lnTo>
                    <a:pt x="1188" y="1484"/>
                  </a:lnTo>
                  <a:lnTo>
                    <a:pt x="959" y="1712"/>
                  </a:lnTo>
                  <a:lnTo>
                    <a:pt x="845" y="2340"/>
                  </a:lnTo>
                  <a:lnTo>
                    <a:pt x="206" y="3082"/>
                  </a:lnTo>
                  <a:lnTo>
                    <a:pt x="229" y="3401"/>
                  </a:lnTo>
                  <a:lnTo>
                    <a:pt x="1" y="3778"/>
                  </a:lnTo>
                  <a:lnTo>
                    <a:pt x="58" y="4314"/>
                  </a:lnTo>
                  <a:lnTo>
                    <a:pt x="423" y="4508"/>
                  </a:lnTo>
                  <a:lnTo>
                    <a:pt x="560" y="4805"/>
                  </a:lnTo>
                  <a:lnTo>
                    <a:pt x="914" y="4999"/>
                  </a:lnTo>
                  <a:lnTo>
                    <a:pt x="1188" y="4771"/>
                  </a:lnTo>
                  <a:lnTo>
                    <a:pt x="1576" y="4736"/>
                  </a:lnTo>
                  <a:lnTo>
                    <a:pt x="2112" y="4965"/>
                  </a:lnTo>
                  <a:lnTo>
                    <a:pt x="1998" y="4280"/>
                  </a:lnTo>
                  <a:lnTo>
                    <a:pt x="2032" y="3766"/>
                  </a:lnTo>
                  <a:lnTo>
                    <a:pt x="3413" y="3721"/>
                  </a:lnTo>
                  <a:lnTo>
                    <a:pt x="3755" y="3801"/>
                  </a:lnTo>
                  <a:lnTo>
                    <a:pt x="4018" y="3652"/>
                  </a:lnTo>
                  <a:lnTo>
                    <a:pt x="4383" y="3721"/>
                  </a:lnTo>
                  <a:lnTo>
                    <a:pt x="5079" y="3744"/>
                  </a:lnTo>
                  <a:lnTo>
                    <a:pt x="5353" y="3641"/>
                  </a:lnTo>
                  <a:lnTo>
                    <a:pt x="5524" y="3241"/>
                  </a:lnTo>
                  <a:lnTo>
                    <a:pt x="5912" y="3150"/>
                  </a:lnTo>
                  <a:lnTo>
                    <a:pt x="6083" y="2888"/>
                  </a:lnTo>
                  <a:lnTo>
                    <a:pt x="6095" y="2260"/>
                  </a:lnTo>
                  <a:lnTo>
                    <a:pt x="5182" y="2055"/>
                  </a:lnTo>
                  <a:lnTo>
                    <a:pt x="5159" y="1610"/>
                  </a:lnTo>
                  <a:lnTo>
                    <a:pt x="4714" y="1028"/>
                  </a:lnTo>
                  <a:lnTo>
                    <a:pt x="4600" y="61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6" name="Google Shape;486;p27"/>
            <p:cNvSpPr/>
            <p:nvPr/>
          </p:nvSpPr>
          <p:spPr>
            <a:xfrm>
              <a:off x="5438375" y="2512125"/>
              <a:ext cx="102725" cy="130975"/>
            </a:xfrm>
            <a:custGeom>
              <a:rect b="b" l="l" r="r" t="t"/>
              <a:pathLst>
                <a:path extrusionOk="0" h="5239" w="4109">
                  <a:moveTo>
                    <a:pt x="4040" y="3994"/>
                  </a:moveTo>
                  <a:lnTo>
                    <a:pt x="3401" y="2545"/>
                  </a:lnTo>
                  <a:lnTo>
                    <a:pt x="3184" y="2568"/>
                  </a:lnTo>
                  <a:lnTo>
                    <a:pt x="3161" y="3138"/>
                  </a:lnTo>
                  <a:lnTo>
                    <a:pt x="2659" y="2671"/>
                  </a:lnTo>
                  <a:lnTo>
                    <a:pt x="2819" y="2146"/>
                  </a:lnTo>
                  <a:lnTo>
                    <a:pt x="3161" y="2100"/>
                  </a:lnTo>
                  <a:lnTo>
                    <a:pt x="3390" y="1335"/>
                  </a:lnTo>
                  <a:lnTo>
                    <a:pt x="2899" y="1176"/>
                  </a:lnTo>
                  <a:lnTo>
                    <a:pt x="2191" y="1198"/>
                  </a:lnTo>
                  <a:lnTo>
                    <a:pt x="1415" y="1073"/>
                  </a:lnTo>
                  <a:lnTo>
                    <a:pt x="1244" y="445"/>
                  </a:lnTo>
                  <a:lnTo>
                    <a:pt x="856" y="388"/>
                  </a:lnTo>
                  <a:lnTo>
                    <a:pt x="171" y="0"/>
                  </a:lnTo>
                  <a:lnTo>
                    <a:pt x="0" y="616"/>
                  </a:lnTo>
                  <a:lnTo>
                    <a:pt x="662" y="1096"/>
                  </a:lnTo>
                  <a:lnTo>
                    <a:pt x="217" y="1438"/>
                  </a:lnTo>
                  <a:lnTo>
                    <a:pt x="103" y="1769"/>
                  </a:lnTo>
                  <a:lnTo>
                    <a:pt x="628" y="2009"/>
                  </a:lnTo>
                  <a:lnTo>
                    <a:pt x="571" y="2556"/>
                  </a:lnTo>
                  <a:lnTo>
                    <a:pt x="947" y="3241"/>
                  </a:lnTo>
                  <a:lnTo>
                    <a:pt x="1176" y="3983"/>
                  </a:lnTo>
                  <a:lnTo>
                    <a:pt x="1484" y="4063"/>
                  </a:lnTo>
                  <a:lnTo>
                    <a:pt x="1735" y="4166"/>
                  </a:lnTo>
                  <a:lnTo>
                    <a:pt x="1815" y="3994"/>
                  </a:lnTo>
                  <a:lnTo>
                    <a:pt x="2168" y="4177"/>
                  </a:lnTo>
                  <a:lnTo>
                    <a:pt x="2362" y="3675"/>
                  </a:lnTo>
                  <a:lnTo>
                    <a:pt x="2226" y="3310"/>
                  </a:lnTo>
                  <a:lnTo>
                    <a:pt x="2956" y="3332"/>
                  </a:lnTo>
                  <a:lnTo>
                    <a:pt x="3355" y="3869"/>
                  </a:lnTo>
                  <a:lnTo>
                    <a:pt x="3572" y="4302"/>
                  </a:lnTo>
                  <a:lnTo>
                    <a:pt x="3686" y="4759"/>
                  </a:lnTo>
                  <a:lnTo>
                    <a:pt x="3972" y="5238"/>
                  </a:lnTo>
                  <a:lnTo>
                    <a:pt x="3812" y="4508"/>
                  </a:lnTo>
                  <a:lnTo>
                    <a:pt x="4109" y="464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7" name="Google Shape;487;p27"/>
            <p:cNvSpPr/>
            <p:nvPr/>
          </p:nvSpPr>
          <p:spPr>
            <a:xfrm>
              <a:off x="4126250" y="2109550"/>
              <a:ext cx="111850" cy="65925"/>
            </a:xfrm>
            <a:custGeom>
              <a:rect b="b" l="l" r="r" t="t"/>
              <a:pathLst>
                <a:path extrusionOk="0" h="2637" w="4474">
                  <a:moveTo>
                    <a:pt x="4474" y="468"/>
                  </a:moveTo>
                  <a:lnTo>
                    <a:pt x="4040" y="366"/>
                  </a:lnTo>
                  <a:lnTo>
                    <a:pt x="3470" y="58"/>
                  </a:lnTo>
                  <a:lnTo>
                    <a:pt x="2648" y="252"/>
                  </a:lnTo>
                  <a:lnTo>
                    <a:pt x="2317" y="480"/>
                  </a:lnTo>
                  <a:lnTo>
                    <a:pt x="1256" y="434"/>
                  </a:lnTo>
                  <a:lnTo>
                    <a:pt x="685" y="297"/>
                  </a:lnTo>
                  <a:lnTo>
                    <a:pt x="411" y="366"/>
                  </a:lnTo>
                  <a:lnTo>
                    <a:pt x="149" y="0"/>
                  </a:lnTo>
                  <a:lnTo>
                    <a:pt x="0" y="194"/>
                  </a:lnTo>
                  <a:lnTo>
                    <a:pt x="92" y="525"/>
                  </a:lnTo>
                  <a:lnTo>
                    <a:pt x="491" y="891"/>
                  </a:lnTo>
                  <a:lnTo>
                    <a:pt x="251" y="1165"/>
                  </a:lnTo>
                  <a:lnTo>
                    <a:pt x="149" y="1450"/>
                  </a:lnTo>
                  <a:lnTo>
                    <a:pt x="240" y="1553"/>
                  </a:lnTo>
                  <a:lnTo>
                    <a:pt x="137" y="1678"/>
                  </a:lnTo>
                  <a:lnTo>
                    <a:pt x="537" y="1963"/>
                  </a:lnTo>
                  <a:lnTo>
                    <a:pt x="651" y="2545"/>
                  </a:lnTo>
                  <a:lnTo>
                    <a:pt x="1187" y="2580"/>
                  </a:lnTo>
                  <a:lnTo>
                    <a:pt x="1746" y="2329"/>
                  </a:lnTo>
                  <a:lnTo>
                    <a:pt x="2306" y="2637"/>
                  </a:lnTo>
                  <a:lnTo>
                    <a:pt x="2956" y="2545"/>
                  </a:lnTo>
                  <a:lnTo>
                    <a:pt x="2922" y="2123"/>
                  </a:lnTo>
                  <a:lnTo>
                    <a:pt x="3630" y="1838"/>
                  </a:lnTo>
                  <a:lnTo>
                    <a:pt x="4269" y="1952"/>
                  </a:lnTo>
                  <a:lnTo>
                    <a:pt x="3972" y="1450"/>
                  </a:lnTo>
                  <a:lnTo>
                    <a:pt x="4154" y="822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8" name="Google Shape;488;p27"/>
            <p:cNvSpPr/>
            <p:nvPr/>
          </p:nvSpPr>
          <p:spPr>
            <a:xfrm>
              <a:off x="4004425" y="2087575"/>
              <a:ext cx="71075" cy="56800"/>
            </a:xfrm>
            <a:custGeom>
              <a:rect b="b" l="l" r="r" t="t"/>
              <a:pathLst>
                <a:path extrusionOk="0" h="2272" w="2843">
                  <a:moveTo>
                    <a:pt x="879" y="1"/>
                  </a:moveTo>
                  <a:lnTo>
                    <a:pt x="548" y="24"/>
                  </a:lnTo>
                  <a:lnTo>
                    <a:pt x="400" y="206"/>
                  </a:lnTo>
                  <a:lnTo>
                    <a:pt x="137" y="1"/>
                  </a:lnTo>
                  <a:lnTo>
                    <a:pt x="0" y="366"/>
                  </a:lnTo>
                  <a:lnTo>
                    <a:pt x="388" y="777"/>
                  </a:lnTo>
                  <a:lnTo>
                    <a:pt x="571" y="1051"/>
                  </a:lnTo>
                  <a:lnTo>
                    <a:pt x="925" y="1370"/>
                  </a:lnTo>
                  <a:lnTo>
                    <a:pt x="1210" y="1576"/>
                  </a:lnTo>
                  <a:lnTo>
                    <a:pt x="1530" y="1929"/>
                  </a:lnTo>
                  <a:lnTo>
                    <a:pt x="2203" y="2272"/>
                  </a:lnTo>
                  <a:lnTo>
                    <a:pt x="2260" y="1781"/>
                  </a:lnTo>
                  <a:lnTo>
                    <a:pt x="2477" y="1587"/>
                  </a:lnTo>
                  <a:lnTo>
                    <a:pt x="2602" y="1496"/>
                  </a:lnTo>
                  <a:lnTo>
                    <a:pt x="2774" y="1462"/>
                  </a:lnTo>
                  <a:lnTo>
                    <a:pt x="2842" y="1051"/>
                  </a:lnTo>
                  <a:lnTo>
                    <a:pt x="2454" y="720"/>
                  </a:lnTo>
                  <a:lnTo>
                    <a:pt x="2602" y="332"/>
                  </a:lnTo>
                  <a:lnTo>
                    <a:pt x="2340" y="332"/>
                  </a:lnTo>
                  <a:lnTo>
                    <a:pt x="2340" y="332"/>
                  </a:lnTo>
                  <a:lnTo>
                    <a:pt x="1998" y="138"/>
                  </a:lnTo>
                  <a:lnTo>
                    <a:pt x="1507" y="149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89" name="Google Shape;489;p27"/>
            <p:cNvSpPr/>
            <p:nvPr/>
          </p:nvSpPr>
          <p:spPr>
            <a:xfrm>
              <a:off x="4117700" y="1848775"/>
              <a:ext cx="158350" cy="104450"/>
            </a:xfrm>
            <a:custGeom>
              <a:rect b="b" l="l" r="r" t="t"/>
              <a:pathLst>
                <a:path extrusionOk="0" h="4178" w="6334">
                  <a:moveTo>
                    <a:pt x="3561" y="218"/>
                  </a:moveTo>
                  <a:lnTo>
                    <a:pt x="2819" y="1"/>
                  </a:lnTo>
                  <a:lnTo>
                    <a:pt x="2168" y="332"/>
                  </a:lnTo>
                  <a:lnTo>
                    <a:pt x="1792" y="469"/>
                  </a:lnTo>
                  <a:lnTo>
                    <a:pt x="1917" y="845"/>
                  </a:lnTo>
                  <a:lnTo>
                    <a:pt x="1427" y="1131"/>
                  </a:lnTo>
                  <a:lnTo>
                    <a:pt x="1347" y="1610"/>
                  </a:lnTo>
                  <a:lnTo>
                    <a:pt x="662" y="1929"/>
                  </a:lnTo>
                  <a:lnTo>
                    <a:pt x="11" y="1929"/>
                  </a:lnTo>
                  <a:lnTo>
                    <a:pt x="91" y="2306"/>
                  </a:lnTo>
                  <a:lnTo>
                    <a:pt x="342" y="2637"/>
                  </a:lnTo>
                  <a:lnTo>
                    <a:pt x="377" y="2979"/>
                  </a:lnTo>
                  <a:lnTo>
                    <a:pt x="0" y="3151"/>
                  </a:lnTo>
                  <a:lnTo>
                    <a:pt x="263" y="3561"/>
                  </a:lnTo>
                  <a:lnTo>
                    <a:pt x="342" y="3949"/>
                  </a:lnTo>
                  <a:lnTo>
                    <a:pt x="651" y="3904"/>
                  </a:lnTo>
                  <a:lnTo>
                    <a:pt x="993" y="3675"/>
                  </a:lnTo>
                  <a:lnTo>
                    <a:pt x="1518" y="3653"/>
                  </a:lnTo>
                  <a:lnTo>
                    <a:pt x="2237" y="3721"/>
                  </a:lnTo>
                  <a:lnTo>
                    <a:pt x="3036" y="3938"/>
                  </a:lnTo>
                  <a:lnTo>
                    <a:pt x="3572" y="3949"/>
                  </a:lnTo>
                  <a:lnTo>
                    <a:pt x="3857" y="4075"/>
                  </a:lnTo>
                  <a:lnTo>
                    <a:pt x="4086" y="3927"/>
                  </a:lnTo>
                  <a:lnTo>
                    <a:pt x="4302" y="4132"/>
                  </a:lnTo>
                  <a:lnTo>
                    <a:pt x="4919" y="4098"/>
                  </a:lnTo>
                  <a:lnTo>
                    <a:pt x="5204" y="4178"/>
                  </a:lnTo>
                  <a:lnTo>
                    <a:pt x="5170" y="3733"/>
                  </a:lnTo>
                  <a:lnTo>
                    <a:pt x="5341" y="3539"/>
                  </a:lnTo>
                  <a:lnTo>
                    <a:pt x="5934" y="3493"/>
                  </a:lnTo>
                  <a:lnTo>
                    <a:pt x="5934" y="3493"/>
                  </a:lnTo>
                  <a:lnTo>
                    <a:pt x="5649" y="2934"/>
                  </a:lnTo>
                  <a:lnTo>
                    <a:pt x="5432" y="2648"/>
                  </a:lnTo>
                  <a:lnTo>
                    <a:pt x="5546" y="2569"/>
                  </a:lnTo>
                  <a:lnTo>
                    <a:pt x="6106" y="2591"/>
                  </a:lnTo>
                  <a:lnTo>
                    <a:pt x="6334" y="2409"/>
                  </a:lnTo>
                  <a:lnTo>
                    <a:pt x="6083" y="2180"/>
                  </a:lnTo>
                  <a:lnTo>
                    <a:pt x="5603" y="2021"/>
                  </a:lnTo>
                  <a:lnTo>
                    <a:pt x="5615" y="1861"/>
                  </a:lnTo>
                  <a:lnTo>
                    <a:pt x="5295" y="1713"/>
                  </a:lnTo>
                  <a:lnTo>
                    <a:pt x="4770" y="1153"/>
                  </a:lnTo>
                  <a:lnTo>
                    <a:pt x="4862" y="925"/>
                  </a:lnTo>
                  <a:lnTo>
                    <a:pt x="4713" y="514"/>
                  </a:lnTo>
                  <a:lnTo>
                    <a:pt x="4029" y="309"/>
                  </a:lnTo>
                  <a:lnTo>
                    <a:pt x="3698" y="412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0" name="Google Shape;490;p27"/>
            <p:cNvSpPr/>
            <p:nvPr/>
          </p:nvSpPr>
          <p:spPr>
            <a:xfrm>
              <a:off x="1953075" y="2692425"/>
              <a:ext cx="29125" cy="59375"/>
            </a:xfrm>
            <a:custGeom>
              <a:rect b="b" l="l" r="r" t="t"/>
              <a:pathLst>
                <a:path extrusionOk="0" h="2375" w="1165">
                  <a:moveTo>
                    <a:pt x="229" y="2374"/>
                  </a:moveTo>
                  <a:lnTo>
                    <a:pt x="434" y="2055"/>
                  </a:lnTo>
                  <a:lnTo>
                    <a:pt x="571" y="2032"/>
                  </a:lnTo>
                  <a:lnTo>
                    <a:pt x="765" y="1792"/>
                  </a:lnTo>
                  <a:lnTo>
                    <a:pt x="902" y="1336"/>
                  </a:lnTo>
                  <a:lnTo>
                    <a:pt x="857" y="1244"/>
                  </a:lnTo>
                  <a:lnTo>
                    <a:pt x="982" y="914"/>
                  </a:lnTo>
                  <a:lnTo>
                    <a:pt x="937" y="777"/>
                  </a:lnTo>
                  <a:lnTo>
                    <a:pt x="1119" y="389"/>
                  </a:lnTo>
                  <a:lnTo>
                    <a:pt x="1165" y="138"/>
                  </a:lnTo>
                  <a:lnTo>
                    <a:pt x="1005" y="138"/>
                  </a:lnTo>
                  <a:lnTo>
                    <a:pt x="1016" y="1"/>
                  </a:lnTo>
                  <a:lnTo>
                    <a:pt x="879" y="1"/>
                  </a:lnTo>
                  <a:lnTo>
                    <a:pt x="514" y="560"/>
                  </a:lnTo>
                  <a:lnTo>
                    <a:pt x="389" y="446"/>
                  </a:lnTo>
                  <a:lnTo>
                    <a:pt x="286" y="491"/>
                  </a:lnTo>
                  <a:lnTo>
                    <a:pt x="275" y="628"/>
                  </a:lnTo>
                  <a:lnTo>
                    <a:pt x="172" y="1347"/>
                  </a:lnTo>
                  <a:lnTo>
                    <a:pt x="1" y="237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1" name="Google Shape;491;p27"/>
            <p:cNvSpPr/>
            <p:nvPr/>
          </p:nvSpPr>
          <p:spPr>
            <a:xfrm>
              <a:off x="2335100" y="3333800"/>
              <a:ext cx="250800" cy="297300"/>
            </a:xfrm>
            <a:custGeom>
              <a:rect b="b" l="l" r="r" t="t"/>
              <a:pathLst>
                <a:path extrusionOk="0" h="11892" w="10032">
                  <a:moveTo>
                    <a:pt x="9655" y="9438"/>
                  </a:moveTo>
                  <a:lnTo>
                    <a:pt x="9884" y="9255"/>
                  </a:lnTo>
                  <a:lnTo>
                    <a:pt x="9769" y="8742"/>
                  </a:lnTo>
                  <a:lnTo>
                    <a:pt x="9963" y="8342"/>
                  </a:lnTo>
                  <a:lnTo>
                    <a:pt x="10032" y="7635"/>
                  </a:lnTo>
                  <a:lnTo>
                    <a:pt x="9804" y="7064"/>
                  </a:lnTo>
                  <a:lnTo>
                    <a:pt x="9347" y="6813"/>
                  </a:lnTo>
                  <a:lnTo>
                    <a:pt x="9233" y="6448"/>
                  </a:lnTo>
                  <a:lnTo>
                    <a:pt x="9313" y="5934"/>
                  </a:lnTo>
                  <a:lnTo>
                    <a:pt x="7795" y="5889"/>
                  </a:lnTo>
                  <a:lnTo>
                    <a:pt x="7407" y="4839"/>
                  </a:lnTo>
                  <a:lnTo>
                    <a:pt x="7635" y="4816"/>
                  </a:lnTo>
                  <a:lnTo>
                    <a:pt x="7590" y="4417"/>
                  </a:lnTo>
                  <a:lnTo>
                    <a:pt x="7419" y="4166"/>
                  </a:lnTo>
                  <a:lnTo>
                    <a:pt x="7350" y="3641"/>
                  </a:lnTo>
                  <a:lnTo>
                    <a:pt x="6882" y="3367"/>
                  </a:lnTo>
                  <a:lnTo>
                    <a:pt x="6380" y="3378"/>
                  </a:lnTo>
                  <a:lnTo>
                    <a:pt x="6026" y="3104"/>
                  </a:lnTo>
                  <a:lnTo>
                    <a:pt x="5479" y="2933"/>
                  </a:lnTo>
                  <a:lnTo>
                    <a:pt x="5136" y="2591"/>
                  </a:lnTo>
                  <a:lnTo>
                    <a:pt x="4235" y="2454"/>
                  </a:lnTo>
                  <a:lnTo>
                    <a:pt x="3322" y="1643"/>
                  </a:lnTo>
                  <a:lnTo>
                    <a:pt x="3367" y="1027"/>
                  </a:lnTo>
                  <a:lnTo>
                    <a:pt x="3242" y="673"/>
                  </a:lnTo>
                  <a:lnTo>
                    <a:pt x="3299" y="0"/>
                  </a:lnTo>
                  <a:lnTo>
                    <a:pt x="2260" y="160"/>
                  </a:lnTo>
                  <a:lnTo>
                    <a:pt x="1861" y="479"/>
                  </a:lnTo>
                  <a:lnTo>
                    <a:pt x="1176" y="856"/>
                  </a:lnTo>
                  <a:lnTo>
                    <a:pt x="1016" y="1130"/>
                  </a:lnTo>
                  <a:lnTo>
                    <a:pt x="605" y="1153"/>
                  </a:lnTo>
                  <a:lnTo>
                    <a:pt x="1" y="1073"/>
                  </a:lnTo>
                  <a:lnTo>
                    <a:pt x="788" y="2534"/>
                  </a:lnTo>
                  <a:lnTo>
                    <a:pt x="628" y="2842"/>
                  </a:lnTo>
                  <a:lnTo>
                    <a:pt x="640" y="3481"/>
                  </a:lnTo>
                  <a:lnTo>
                    <a:pt x="685" y="4245"/>
                  </a:lnTo>
                  <a:lnTo>
                    <a:pt x="411" y="4702"/>
                  </a:lnTo>
                  <a:lnTo>
                    <a:pt x="583" y="5044"/>
                  </a:lnTo>
                  <a:lnTo>
                    <a:pt x="434" y="5352"/>
                  </a:lnTo>
                  <a:lnTo>
                    <a:pt x="834" y="6106"/>
                  </a:lnTo>
                  <a:lnTo>
                    <a:pt x="434" y="7087"/>
                  </a:lnTo>
                  <a:lnTo>
                    <a:pt x="868" y="7703"/>
                  </a:lnTo>
                  <a:lnTo>
                    <a:pt x="1039" y="8354"/>
                  </a:lnTo>
                  <a:lnTo>
                    <a:pt x="1496" y="8742"/>
                  </a:lnTo>
                  <a:lnTo>
                    <a:pt x="1347" y="9632"/>
                  </a:lnTo>
                  <a:lnTo>
                    <a:pt x="1872" y="10636"/>
                  </a:lnTo>
                  <a:lnTo>
                    <a:pt x="2317" y="11892"/>
                  </a:lnTo>
                  <a:lnTo>
                    <a:pt x="2854" y="11766"/>
                  </a:lnTo>
                  <a:lnTo>
                    <a:pt x="3424" y="10956"/>
                  </a:lnTo>
                  <a:lnTo>
                    <a:pt x="4486" y="11173"/>
                  </a:lnTo>
                  <a:lnTo>
                    <a:pt x="5011" y="11823"/>
                  </a:lnTo>
                  <a:lnTo>
                    <a:pt x="5239" y="11093"/>
                  </a:lnTo>
                  <a:lnTo>
                    <a:pt x="6140" y="11138"/>
                  </a:lnTo>
                  <a:lnTo>
                    <a:pt x="6277" y="11321"/>
                  </a:lnTo>
                  <a:lnTo>
                    <a:pt x="6494" y="10237"/>
                  </a:lnTo>
                  <a:lnTo>
                    <a:pt x="6460" y="9758"/>
                  </a:lnTo>
                  <a:lnTo>
                    <a:pt x="6768" y="8959"/>
                  </a:lnTo>
                  <a:lnTo>
                    <a:pt x="8115" y="8685"/>
                  </a:lnTo>
                  <a:lnTo>
                    <a:pt x="8845" y="8696"/>
                  </a:lnTo>
                  <a:lnTo>
                    <a:pt x="9621" y="916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2" name="Google Shape;492;p27"/>
            <p:cNvSpPr/>
            <p:nvPr/>
          </p:nvSpPr>
          <p:spPr>
            <a:xfrm>
              <a:off x="2242375" y="2993125"/>
              <a:ext cx="784625" cy="885325"/>
            </a:xfrm>
            <a:custGeom>
              <a:rect b="b" l="l" r="r" t="t"/>
              <a:pathLst>
                <a:path extrusionOk="0" h="35413" w="31385">
                  <a:moveTo>
                    <a:pt x="13844" y="3037"/>
                  </a:moveTo>
                  <a:lnTo>
                    <a:pt x="13638" y="3071"/>
                  </a:lnTo>
                  <a:lnTo>
                    <a:pt x="13193" y="3002"/>
                  </a:lnTo>
                  <a:lnTo>
                    <a:pt x="12942" y="3242"/>
                  </a:lnTo>
                  <a:lnTo>
                    <a:pt x="12566" y="3402"/>
                  </a:lnTo>
                  <a:lnTo>
                    <a:pt x="12326" y="3425"/>
                  </a:lnTo>
                  <a:lnTo>
                    <a:pt x="12223" y="3607"/>
                  </a:lnTo>
                  <a:lnTo>
                    <a:pt x="11835" y="3573"/>
                  </a:lnTo>
                  <a:lnTo>
                    <a:pt x="11344" y="3139"/>
                  </a:lnTo>
                  <a:lnTo>
                    <a:pt x="11299" y="2729"/>
                  </a:lnTo>
                  <a:lnTo>
                    <a:pt x="11093" y="2261"/>
                  </a:lnTo>
                  <a:lnTo>
                    <a:pt x="11242" y="1485"/>
                  </a:lnTo>
                  <a:lnTo>
                    <a:pt x="11470" y="1176"/>
                  </a:lnTo>
                  <a:lnTo>
                    <a:pt x="11299" y="743"/>
                  </a:lnTo>
                  <a:lnTo>
                    <a:pt x="11025" y="617"/>
                  </a:lnTo>
                  <a:lnTo>
                    <a:pt x="11139" y="218"/>
                  </a:lnTo>
                  <a:lnTo>
                    <a:pt x="10956" y="1"/>
                  </a:lnTo>
                  <a:lnTo>
                    <a:pt x="10546" y="47"/>
                  </a:lnTo>
                  <a:lnTo>
                    <a:pt x="10648" y="298"/>
                  </a:lnTo>
                  <a:lnTo>
                    <a:pt x="10340" y="640"/>
                  </a:lnTo>
                  <a:lnTo>
                    <a:pt x="9427" y="982"/>
                  </a:lnTo>
                  <a:lnTo>
                    <a:pt x="8857" y="1131"/>
                  </a:lnTo>
                  <a:lnTo>
                    <a:pt x="8617" y="1348"/>
                  </a:lnTo>
                  <a:lnTo>
                    <a:pt x="7989" y="1119"/>
                  </a:lnTo>
                  <a:lnTo>
                    <a:pt x="7384" y="1005"/>
                  </a:lnTo>
                  <a:lnTo>
                    <a:pt x="7247" y="1085"/>
                  </a:lnTo>
                  <a:lnTo>
                    <a:pt x="7590" y="1313"/>
                  </a:lnTo>
                  <a:lnTo>
                    <a:pt x="7544" y="1930"/>
                  </a:lnTo>
                  <a:lnTo>
                    <a:pt x="7647" y="2500"/>
                  </a:lnTo>
                  <a:lnTo>
                    <a:pt x="8332" y="2569"/>
                  </a:lnTo>
                  <a:lnTo>
                    <a:pt x="8377" y="2774"/>
                  </a:lnTo>
                  <a:lnTo>
                    <a:pt x="7784" y="3025"/>
                  </a:lnTo>
                  <a:lnTo>
                    <a:pt x="7693" y="3413"/>
                  </a:lnTo>
                  <a:lnTo>
                    <a:pt x="7362" y="3550"/>
                  </a:lnTo>
                  <a:lnTo>
                    <a:pt x="6757" y="3767"/>
                  </a:lnTo>
                  <a:lnTo>
                    <a:pt x="6608" y="4041"/>
                  </a:lnTo>
                  <a:lnTo>
                    <a:pt x="5981" y="4109"/>
                  </a:lnTo>
                  <a:lnTo>
                    <a:pt x="5547" y="3630"/>
                  </a:lnTo>
                  <a:lnTo>
                    <a:pt x="5387" y="3744"/>
                  </a:lnTo>
                  <a:lnTo>
                    <a:pt x="5250" y="3196"/>
                  </a:lnTo>
                  <a:lnTo>
                    <a:pt x="5022" y="2911"/>
                  </a:lnTo>
                  <a:lnTo>
                    <a:pt x="4748" y="3231"/>
                  </a:lnTo>
                  <a:lnTo>
                    <a:pt x="3196" y="3208"/>
                  </a:lnTo>
                  <a:lnTo>
                    <a:pt x="3196" y="3767"/>
                  </a:lnTo>
                  <a:lnTo>
                    <a:pt x="3664" y="3870"/>
                  </a:lnTo>
                  <a:lnTo>
                    <a:pt x="3641" y="4212"/>
                  </a:lnTo>
                  <a:lnTo>
                    <a:pt x="3481" y="4121"/>
                  </a:lnTo>
                  <a:lnTo>
                    <a:pt x="3025" y="4269"/>
                  </a:lnTo>
                  <a:lnTo>
                    <a:pt x="3025" y="4920"/>
                  </a:lnTo>
                  <a:lnTo>
                    <a:pt x="3379" y="5262"/>
                  </a:lnTo>
                  <a:lnTo>
                    <a:pt x="3504" y="5776"/>
                  </a:lnTo>
                  <a:lnTo>
                    <a:pt x="3493" y="6175"/>
                  </a:lnTo>
                  <a:lnTo>
                    <a:pt x="3185" y="8663"/>
                  </a:lnTo>
                  <a:lnTo>
                    <a:pt x="2454" y="8617"/>
                  </a:lnTo>
                  <a:lnTo>
                    <a:pt x="2352" y="8766"/>
                  </a:lnTo>
                  <a:lnTo>
                    <a:pt x="1701" y="8937"/>
                  </a:lnTo>
                  <a:lnTo>
                    <a:pt x="811" y="9542"/>
                  </a:lnTo>
                  <a:lnTo>
                    <a:pt x="754" y="9975"/>
                  </a:lnTo>
                  <a:lnTo>
                    <a:pt x="571" y="10283"/>
                  </a:lnTo>
                  <a:lnTo>
                    <a:pt x="674" y="10774"/>
                  </a:lnTo>
                  <a:lnTo>
                    <a:pt x="195" y="11048"/>
                  </a:lnTo>
                  <a:lnTo>
                    <a:pt x="218" y="11425"/>
                  </a:lnTo>
                  <a:lnTo>
                    <a:pt x="1" y="11584"/>
                  </a:lnTo>
                  <a:lnTo>
                    <a:pt x="366" y="12417"/>
                  </a:lnTo>
                  <a:lnTo>
                    <a:pt x="845" y="12954"/>
                  </a:lnTo>
                  <a:lnTo>
                    <a:pt x="697" y="13353"/>
                  </a:lnTo>
                  <a:lnTo>
                    <a:pt x="1222" y="13399"/>
                  </a:lnTo>
                  <a:lnTo>
                    <a:pt x="1553" y="13878"/>
                  </a:lnTo>
                  <a:lnTo>
                    <a:pt x="2249" y="13912"/>
                  </a:lnTo>
                  <a:lnTo>
                    <a:pt x="2877" y="13365"/>
                  </a:lnTo>
                  <a:lnTo>
                    <a:pt x="2911" y="14757"/>
                  </a:lnTo>
                  <a:lnTo>
                    <a:pt x="3276" y="14848"/>
                  </a:lnTo>
                  <a:lnTo>
                    <a:pt x="3710" y="14700"/>
                  </a:lnTo>
                  <a:lnTo>
                    <a:pt x="4303" y="14780"/>
                  </a:lnTo>
                  <a:lnTo>
                    <a:pt x="4725" y="14757"/>
                  </a:lnTo>
                  <a:lnTo>
                    <a:pt x="4874" y="14483"/>
                  </a:lnTo>
                  <a:lnTo>
                    <a:pt x="5558" y="14106"/>
                  </a:lnTo>
                  <a:lnTo>
                    <a:pt x="5958" y="13787"/>
                  </a:lnTo>
                  <a:lnTo>
                    <a:pt x="7008" y="13627"/>
                  </a:lnTo>
                  <a:lnTo>
                    <a:pt x="6951" y="14300"/>
                  </a:lnTo>
                  <a:lnTo>
                    <a:pt x="7076" y="14654"/>
                  </a:lnTo>
                  <a:lnTo>
                    <a:pt x="7031" y="15270"/>
                  </a:lnTo>
                  <a:lnTo>
                    <a:pt x="7944" y="16081"/>
                  </a:lnTo>
                  <a:lnTo>
                    <a:pt x="8845" y="16218"/>
                  </a:lnTo>
                  <a:lnTo>
                    <a:pt x="9188" y="16560"/>
                  </a:lnTo>
                  <a:lnTo>
                    <a:pt x="9724" y="16731"/>
                  </a:lnTo>
                  <a:lnTo>
                    <a:pt x="10089" y="17005"/>
                  </a:lnTo>
                  <a:lnTo>
                    <a:pt x="10580" y="16994"/>
                  </a:lnTo>
                  <a:lnTo>
                    <a:pt x="11059" y="17268"/>
                  </a:lnTo>
                  <a:lnTo>
                    <a:pt x="11128" y="17793"/>
                  </a:lnTo>
                  <a:lnTo>
                    <a:pt x="11299" y="18044"/>
                  </a:lnTo>
                  <a:lnTo>
                    <a:pt x="11344" y="18443"/>
                  </a:lnTo>
                  <a:lnTo>
                    <a:pt x="11116" y="18466"/>
                  </a:lnTo>
                  <a:lnTo>
                    <a:pt x="11493" y="19516"/>
                  </a:lnTo>
                  <a:lnTo>
                    <a:pt x="13022" y="19561"/>
                  </a:lnTo>
                  <a:lnTo>
                    <a:pt x="12942" y="20075"/>
                  </a:lnTo>
                  <a:lnTo>
                    <a:pt x="13056" y="20440"/>
                  </a:lnTo>
                  <a:lnTo>
                    <a:pt x="13513" y="20691"/>
                  </a:lnTo>
                  <a:lnTo>
                    <a:pt x="13741" y="21262"/>
                  </a:lnTo>
                  <a:lnTo>
                    <a:pt x="13661" y="21969"/>
                  </a:lnTo>
                  <a:lnTo>
                    <a:pt x="13478" y="22369"/>
                  </a:lnTo>
                  <a:lnTo>
                    <a:pt x="13593" y="22882"/>
                  </a:lnTo>
                  <a:lnTo>
                    <a:pt x="13364" y="23065"/>
                  </a:lnTo>
                  <a:lnTo>
                    <a:pt x="13638" y="23579"/>
                  </a:lnTo>
                  <a:lnTo>
                    <a:pt x="13695" y="24811"/>
                  </a:lnTo>
                  <a:lnTo>
                    <a:pt x="14551" y="24982"/>
                  </a:lnTo>
                  <a:lnTo>
                    <a:pt x="14848" y="24811"/>
                  </a:lnTo>
                  <a:lnTo>
                    <a:pt x="15407" y="25051"/>
                  </a:lnTo>
                  <a:lnTo>
                    <a:pt x="15578" y="25325"/>
                  </a:lnTo>
                  <a:lnTo>
                    <a:pt x="15715" y="26146"/>
                  </a:lnTo>
                  <a:lnTo>
                    <a:pt x="15852" y="26511"/>
                  </a:lnTo>
                  <a:lnTo>
                    <a:pt x="16138" y="26546"/>
                  </a:lnTo>
                  <a:lnTo>
                    <a:pt x="16423" y="26397"/>
                  </a:lnTo>
                  <a:lnTo>
                    <a:pt x="16720" y="26569"/>
                  </a:lnTo>
                  <a:lnTo>
                    <a:pt x="16765" y="27059"/>
                  </a:lnTo>
                  <a:lnTo>
                    <a:pt x="16720" y="27607"/>
                  </a:lnTo>
                  <a:lnTo>
                    <a:pt x="16617" y="28121"/>
                  </a:lnTo>
                  <a:lnTo>
                    <a:pt x="16993" y="27949"/>
                  </a:lnTo>
                  <a:lnTo>
                    <a:pt x="17427" y="28474"/>
                  </a:lnTo>
                  <a:lnTo>
                    <a:pt x="17507" y="29205"/>
                  </a:lnTo>
                  <a:lnTo>
                    <a:pt x="16902" y="29707"/>
                  </a:lnTo>
                  <a:lnTo>
                    <a:pt x="16434" y="30072"/>
                  </a:lnTo>
                  <a:lnTo>
                    <a:pt x="15681" y="30962"/>
                  </a:lnTo>
                  <a:lnTo>
                    <a:pt x="14837" y="32183"/>
                  </a:lnTo>
                  <a:lnTo>
                    <a:pt x="15316" y="32081"/>
                  </a:lnTo>
                  <a:lnTo>
                    <a:pt x="16206" y="32788"/>
                  </a:lnTo>
                  <a:lnTo>
                    <a:pt x="16480" y="32754"/>
                  </a:lnTo>
                  <a:lnTo>
                    <a:pt x="17359" y="33336"/>
                  </a:lnTo>
                  <a:lnTo>
                    <a:pt x="18043" y="33838"/>
                  </a:lnTo>
                  <a:lnTo>
                    <a:pt x="18591" y="34454"/>
                  </a:lnTo>
                  <a:lnTo>
                    <a:pt x="18317" y="34877"/>
                  </a:lnTo>
                  <a:lnTo>
                    <a:pt x="18614" y="35413"/>
                  </a:lnTo>
                  <a:lnTo>
                    <a:pt x="19025" y="34877"/>
                  </a:lnTo>
                  <a:lnTo>
                    <a:pt x="19242" y="34021"/>
                  </a:lnTo>
                  <a:lnTo>
                    <a:pt x="19698" y="33598"/>
                  </a:lnTo>
                  <a:lnTo>
                    <a:pt x="20257" y="32879"/>
                  </a:lnTo>
                  <a:lnTo>
                    <a:pt x="20896" y="31282"/>
                  </a:lnTo>
                  <a:lnTo>
                    <a:pt x="21387" y="30791"/>
                  </a:lnTo>
                  <a:lnTo>
                    <a:pt x="21501" y="30346"/>
                  </a:lnTo>
                  <a:lnTo>
                    <a:pt x="21536" y="29433"/>
                  </a:lnTo>
                  <a:lnTo>
                    <a:pt x="21353" y="28931"/>
                  </a:lnTo>
                  <a:lnTo>
                    <a:pt x="21399" y="28246"/>
                  </a:lnTo>
                  <a:lnTo>
                    <a:pt x="21981" y="27345"/>
                  </a:lnTo>
                  <a:lnTo>
                    <a:pt x="22836" y="26626"/>
                  </a:lnTo>
                  <a:lnTo>
                    <a:pt x="23692" y="26363"/>
                  </a:lnTo>
                  <a:lnTo>
                    <a:pt x="24206" y="25952"/>
                  </a:lnTo>
                  <a:lnTo>
                    <a:pt x="25416" y="25610"/>
                  </a:lnTo>
                  <a:lnTo>
                    <a:pt x="26260" y="25610"/>
                  </a:lnTo>
                  <a:lnTo>
                    <a:pt x="26420" y="25062"/>
                  </a:lnTo>
                  <a:lnTo>
                    <a:pt x="27013" y="24663"/>
                  </a:lnTo>
                  <a:lnTo>
                    <a:pt x="27105" y="23738"/>
                  </a:lnTo>
                  <a:lnTo>
                    <a:pt x="27835" y="22551"/>
                  </a:lnTo>
                  <a:lnTo>
                    <a:pt x="27904" y="21342"/>
                  </a:lnTo>
                  <a:lnTo>
                    <a:pt x="28132" y="20977"/>
                  </a:lnTo>
                  <a:lnTo>
                    <a:pt x="28177" y="20383"/>
                  </a:lnTo>
                  <a:lnTo>
                    <a:pt x="28326" y="18979"/>
                  </a:lnTo>
                  <a:lnTo>
                    <a:pt x="28189" y="17279"/>
                  </a:lnTo>
                  <a:lnTo>
                    <a:pt x="28383" y="16606"/>
                  </a:lnTo>
                  <a:lnTo>
                    <a:pt x="28588" y="16594"/>
                  </a:lnTo>
                  <a:lnTo>
                    <a:pt x="29147" y="15807"/>
                  </a:lnTo>
                  <a:lnTo>
                    <a:pt x="29615" y="14780"/>
                  </a:lnTo>
                  <a:lnTo>
                    <a:pt x="30711" y="13524"/>
                  </a:lnTo>
                  <a:lnTo>
                    <a:pt x="31099" y="12931"/>
                  </a:lnTo>
                  <a:lnTo>
                    <a:pt x="31384" y="11425"/>
                  </a:lnTo>
                  <a:lnTo>
                    <a:pt x="31236" y="10877"/>
                  </a:lnTo>
                  <a:lnTo>
                    <a:pt x="30951" y="9713"/>
                  </a:lnTo>
                  <a:lnTo>
                    <a:pt x="30654" y="9427"/>
                  </a:lnTo>
                  <a:lnTo>
                    <a:pt x="29969" y="9405"/>
                  </a:lnTo>
                  <a:lnTo>
                    <a:pt x="29353" y="9131"/>
                  </a:lnTo>
                  <a:lnTo>
                    <a:pt x="28314" y="8115"/>
                  </a:lnTo>
                  <a:lnTo>
                    <a:pt x="27116" y="7362"/>
                  </a:lnTo>
                  <a:lnTo>
                    <a:pt x="25918" y="7407"/>
                  </a:lnTo>
                  <a:lnTo>
                    <a:pt x="24366" y="6917"/>
                  </a:lnTo>
                  <a:lnTo>
                    <a:pt x="23441" y="7202"/>
                  </a:lnTo>
                  <a:lnTo>
                    <a:pt x="23555" y="6711"/>
                  </a:lnTo>
                  <a:lnTo>
                    <a:pt x="23167" y="6164"/>
                  </a:lnTo>
                  <a:lnTo>
                    <a:pt x="21821" y="5627"/>
                  </a:lnTo>
                  <a:lnTo>
                    <a:pt x="20817" y="5296"/>
                  </a:lnTo>
                  <a:lnTo>
                    <a:pt x="20212" y="5878"/>
                  </a:lnTo>
                  <a:lnTo>
                    <a:pt x="20166" y="4977"/>
                  </a:lnTo>
                  <a:lnTo>
                    <a:pt x="18762" y="4840"/>
                  </a:lnTo>
                  <a:lnTo>
                    <a:pt x="18511" y="4554"/>
                  </a:lnTo>
                  <a:lnTo>
                    <a:pt x="19116" y="3813"/>
                  </a:lnTo>
                  <a:lnTo>
                    <a:pt x="19105" y="3185"/>
                  </a:lnTo>
                  <a:lnTo>
                    <a:pt x="18671" y="3037"/>
                  </a:lnTo>
                  <a:lnTo>
                    <a:pt x="18249" y="1439"/>
                  </a:lnTo>
                  <a:lnTo>
                    <a:pt x="18055" y="948"/>
                  </a:lnTo>
                  <a:lnTo>
                    <a:pt x="17792" y="982"/>
                  </a:lnTo>
                  <a:lnTo>
                    <a:pt x="17290" y="1816"/>
                  </a:lnTo>
                  <a:lnTo>
                    <a:pt x="17028" y="2489"/>
                  </a:lnTo>
                  <a:lnTo>
                    <a:pt x="16731" y="2831"/>
                  </a:lnTo>
                  <a:lnTo>
                    <a:pt x="16343" y="2900"/>
                  </a:lnTo>
                  <a:lnTo>
                    <a:pt x="16229" y="2637"/>
                  </a:lnTo>
                  <a:lnTo>
                    <a:pt x="16058" y="2603"/>
                  </a:lnTo>
                  <a:lnTo>
                    <a:pt x="15807" y="2854"/>
                  </a:lnTo>
                  <a:lnTo>
                    <a:pt x="15464" y="2671"/>
                  </a:lnTo>
                  <a:lnTo>
                    <a:pt x="15008" y="2466"/>
                  </a:lnTo>
                  <a:lnTo>
                    <a:pt x="14620" y="2569"/>
                  </a:lnTo>
                  <a:lnTo>
                    <a:pt x="14289" y="2489"/>
                  </a:lnTo>
                  <a:lnTo>
                    <a:pt x="14220" y="2740"/>
                  </a:lnTo>
                  <a:lnTo>
                    <a:pt x="14346" y="2923"/>
                  </a:lnTo>
                  <a:lnTo>
                    <a:pt x="14277" y="311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80709C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3" name="Google Shape;493;p27"/>
            <p:cNvSpPr/>
            <p:nvPr/>
          </p:nvSpPr>
          <p:spPr>
            <a:xfrm>
              <a:off x="6007825" y="2988575"/>
              <a:ext cx="23725" cy="32825"/>
            </a:xfrm>
            <a:custGeom>
              <a:rect b="b" l="l" r="r" t="t"/>
              <a:pathLst>
                <a:path extrusionOk="0" h="1313" w="949">
                  <a:moveTo>
                    <a:pt x="1" y="845"/>
                  </a:moveTo>
                  <a:lnTo>
                    <a:pt x="377" y="1313"/>
                  </a:lnTo>
                  <a:lnTo>
                    <a:pt x="537" y="993"/>
                  </a:lnTo>
                  <a:lnTo>
                    <a:pt x="925" y="1027"/>
                  </a:lnTo>
                  <a:lnTo>
                    <a:pt x="937" y="434"/>
                  </a:lnTo>
                  <a:lnTo>
                    <a:pt x="948" y="0"/>
                  </a:lnTo>
                  <a:lnTo>
                    <a:pt x="298" y="49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4" name="Google Shape;494;p27"/>
            <p:cNvSpPr/>
            <p:nvPr/>
          </p:nvSpPr>
          <p:spPr>
            <a:xfrm>
              <a:off x="5443775" y="2469900"/>
              <a:ext cx="64800" cy="36250"/>
            </a:xfrm>
            <a:custGeom>
              <a:rect b="b" l="l" r="r" t="t"/>
              <a:pathLst>
                <a:path extrusionOk="0" h="1450" w="2592">
                  <a:moveTo>
                    <a:pt x="2146" y="491"/>
                  </a:moveTo>
                  <a:lnTo>
                    <a:pt x="1758" y="228"/>
                  </a:lnTo>
                  <a:lnTo>
                    <a:pt x="1348" y="217"/>
                  </a:lnTo>
                  <a:lnTo>
                    <a:pt x="743" y="0"/>
                  </a:lnTo>
                  <a:lnTo>
                    <a:pt x="378" y="228"/>
                  </a:lnTo>
                  <a:lnTo>
                    <a:pt x="1" y="913"/>
                  </a:lnTo>
                  <a:lnTo>
                    <a:pt x="47" y="1084"/>
                  </a:lnTo>
                  <a:lnTo>
                    <a:pt x="834" y="1449"/>
                  </a:lnTo>
                  <a:lnTo>
                    <a:pt x="1291" y="1301"/>
                  </a:lnTo>
                  <a:lnTo>
                    <a:pt x="1964" y="1358"/>
                  </a:lnTo>
                  <a:lnTo>
                    <a:pt x="2592" y="1335"/>
                  </a:lnTo>
                  <a:lnTo>
                    <a:pt x="2534" y="776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5" name="Google Shape;495;p27"/>
            <p:cNvSpPr/>
            <p:nvPr/>
          </p:nvSpPr>
          <p:spPr>
            <a:xfrm>
              <a:off x="4109700" y="3512675"/>
              <a:ext cx="189175" cy="208300"/>
            </a:xfrm>
            <a:custGeom>
              <a:rect b="b" l="l" r="r" t="t"/>
              <a:pathLst>
                <a:path extrusionOk="0" h="8332" w="7567">
                  <a:moveTo>
                    <a:pt x="4440" y="80"/>
                  </a:moveTo>
                  <a:lnTo>
                    <a:pt x="4292" y="1"/>
                  </a:lnTo>
                  <a:lnTo>
                    <a:pt x="3835" y="217"/>
                  </a:lnTo>
                  <a:lnTo>
                    <a:pt x="3607" y="217"/>
                  </a:lnTo>
                  <a:lnTo>
                    <a:pt x="3082" y="571"/>
                  </a:lnTo>
                  <a:lnTo>
                    <a:pt x="2797" y="206"/>
                  </a:lnTo>
                  <a:lnTo>
                    <a:pt x="1575" y="514"/>
                  </a:lnTo>
                  <a:lnTo>
                    <a:pt x="982" y="548"/>
                  </a:lnTo>
                  <a:lnTo>
                    <a:pt x="856" y="3789"/>
                  </a:lnTo>
                  <a:lnTo>
                    <a:pt x="92" y="3812"/>
                  </a:lnTo>
                  <a:lnTo>
                    <a:pt x="1" y="6448"/>
                  </a:lnTo>
                  <a:lnTo>
                    <a:pt x="206" y="6597"/>
                  </a:lnTo>
                  <a:lnTo>
                    <a:pt x="628" y="7464"/>
                  </a:lnTo>
                  <a:lnTo>
                    <a:pt x="525" y="8012"/>
                  </a:lnTo>
                  <a:lnTo>
                    <a:pt x="685" y="8331"/>
                  </a:lnTo>
                  <a:lnTo>
                    <a:pt x="1256" y="8240"/>
                  </a:lnTo>
                  <a:lnTo>
                    <a:pt x="1655" y="7841"/>
                  </a:lnTo>
                  <a:lnTo>
                    <a:pt x="2043" y="7567"/>
                  </a:lnTo>
                  <a:lnTo>
                    <a:pt x="2260" y="7122"/>
                  </a:lnTo>
                  <a:lnTo>
                    <a:pt x="2637" y="6905"/>
                  </a:lnTo>
                  <a:lnTo>
                    <a:pt x="2968" y="7019"/>
                  </a:lnTo>
                  <a:lnTo>
                    <a:pt x="3321" y="7282"/>
                  </a:lnTo>
                  <a:lnTo>
                    <a:pt x="3949" y="7327"/>
                  </a:lnTo>
                  <a:lnTo>
                    <a:pt x="4463" y="7110"/>
                  </a:lnTo>
                  <a:lnTo>
                    <a:pt x="4554" y="6825"/>
                  </a:lnTo>
                  <a:lnTo>
                    <a:pt x="4725" y="6391"/>
                  </a:lnTo>
                  <a:lnTo>
                    <a:pt x="5147" y="6323"/>
                  </a:lnTo>
                  <a:lnTo>
                    <a:pt x="5398" y="5981"/>
                  </a:lnTo>
                  <a:lnTo>
                    <a:pt x="5684" y="5364"/>
                  </a:lnTo>
                  <a:lnTo>
                    <a:pt x="6426" y="4702"/>
                  </a:lnTo>
                  <a:lnTo>
                    <a:pt x="7567" y="4029"/>
                  </a:lnTo>
                  <a:lnTo>
                    <a:pt x="7076" y="3618"/>
                  </a:lnTo>
                  <a:lnTo>
                    <a:pt x="6483" y="3481"/>
                  </a:lnTo>
                  <a:lnTo>
                    <a:pt x="6266" y="2899"/>
                  </a:lnTo>
                  <a:lnTo>
                    <a:pt x="6277" y="2580"/>
                  </a:lnTo>
                  <a:lnTo>
                    <a:pt x="5946" y="2488"/>
                  </a:lnTo>
                  <a:lnTo>
                    <a:pt x="5090" y="1484"/>
                  </a:lnTo>
                  <a:lnTo>
                    <a:pt x="4862" y="959"/>
                  </a:lnTo>
                  <a:lnTo>
                    <a:pt x="4714" y="799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6" name="Google Shape;496;p27"/>
            <p:cNvSpPr/>
            <p:nvPr/>
          </p:nvSpPr>
          <p:spPr>
            <a:xfrm>
              <a:off x="4010425" y="2859325"/>
              <a:ext cx="258775" cy="201175"/>
            </a:xfrm>
            <a:custGeom>
              <a:rect b="b" l="l" r="r" t="t"/>
              <a:pathLst>
                <a:path extrusionOk="0" h="8047" w="10351">
                  <a:moveTo>
                    <a:pt x="7521" y="2283"/>
                  </a:moveTo>
                  <a:lnTo>
                    <a:pt x="7452" y="2249"/>
                  </a:lnTo>
                  <a:lnTo>
                    <a:pt x="7167" y="1986"/>
                  </a:lnTo>
                  <a:lnTo>
                    <a:pt x="7121" y="1701"/>
                  </a:lnTo>
                  <a:lnTo>
                    <a:pt x="7235" y="1336"/>
                  </a:lnTo>
                  <a:lnTo>
                    <a:pt x="7235" y="959"/>
                  </a:lnTo>
                  <a:lnTo>
                    <a:pt x="6768" y="389"/>
                  </a:lnTo>
                  <a:lnTo>
                    <a:pt x="6665" y="1"/>
                  </a:lnTo>
                  <a:lnTo>
                    <a:pt x="6174" y="160"/>
                  </a:lnTo>
                  <a:lnTo>
                    <a:pt x="5775" y="514"/>
                  </a:lnTo>
                  <a:lnTo>
                    <a:pt x="5204" y="1519"/>
                  </a:lnTo>
                  <a:lnTo>
                    <a:pt x="4462" y="1929"/>
                  </a:lnTo>
                  <a:lnTo>
                    <a:pt x="3686" y="1872"/>
                  </a:lnTo>
                  <a:lnTo>
                    <a:pt x="3458" y="1964"/>
                  </a:lnTo>
                  <a:lnTo>
                    <a:pt x="3538" y="2283"/>
                  </a:lnTo>
                  <a:lnTo>
                    <a:pt x="3127" y="2603"/>
                  </a:lnTo>
                  <a:lnTo>
                    <a:pt x="2796" y="2956"/>
                  </a:lnTo>
                  <a:lnTo>
                    <a:pt x="1792" y="3299"/>
                  </a:lnTo>
                  <a:lnTo>
                    <a:pt x="1586" y="3105"/>
                  </a:lnTo>
                  <a:lnTo>
                    <a:pt x="1461" y="3071"/>
                  </a:lnTo>
                  <a:lnTo>
                    <a:pt x="1312" y="3310"/>
                  </a:lnTo>
                  <a:lnTo>
                    <a:pt x="651" y="3367"/>
                  </a:lnTo>
                  <a:lnTo>
                    <a:pt x="263" y="4303"/>
                  </a:lnTo>
                  <a:lnTo>
                    <a:pt x="57" y="4451"/>
                  </a:lnTo>
                  <a:lnTo>
                    <a:pt x="0" y="5170"/>
                  </a:lnTo>
                  <a:lnTo>
                    <a:pt x="91" y="5558"/>
                  </a:lnTo>
                  <a:lnTo>
                    <a:pt x="34" y="5821"/>
                  </a:lnTo>
                  <a:lnTo>
                    <a:pt x="400" y="6300"/>
                  </a:lnTo>
                  <a:lnTo>
                    <a:pt x="479" y="6620"/>
                  </a:lnTo>
                  <a:lnTo>
                    <a:pt x="776" y="7076"/>
                  </a:lnTo>
                  <a:lnTo>
                    <a:pt x="1141" y="7384"/>
                  </a:lnTo>
                  <a:lnTo>
                    <a:pt x="1187" y="7795"/>
                  </a:lnTo>
                  <a:lnTo>
                    <a:pt x="1278" y="8046"/>
                  </a:lnTo>
                  <a:lnTo>
                    <a:pt x="1689" y="7213"/>
                  </a:lnTo>
                  <a:lnTo>
                    <a:pt x="2157" y="6722"/>
                  </a:lnTo>
                  <a:lnTo>
                    <a:pt x="2705" y="6882"/>
                  </a:lnTo>
                  <a:lnTo>
                    <a:pt x="3218" y="6939"/>
                  </a:lnTo>
                  <a:lnTo>
                    <a:pt x="3287" y="6300"/>
                  </a:lnTo>
                  <a:lnTo>
                    <a:pt x="3595" y="5844"/>
                  </a:lnTo>
                  <a:lnTo>
                    <a:pt x="4029" y="5558"/>
                  </a:lnTo>
                  <a:lnTo>
                    <a:pt x="4679" y="5855"/>
                  </a:lnTo>
                  <a:lnTo>
                    <a:pt x="5193" y="6197"/>
                  </a:lnTo>
                  <a:lnTo>
                    <a:pt x="5786" y="6277"/>
                  </a:lnTo>
                  <a:lnTo>
                    <a:pt x="6379" y="6449"/>
                  </a:lnTo>
                  <a:lnTo>
                    <a:pt x="6608" y="5912"/>
                  </a:lnTo>
                  <a:lnTo>
                    <a:pt x="6722" y="5844"/>
                  </a:lnTo>
                  <a:lnTo>
                    <a:pt x="7098" y="5924"/>
                  </a:lnTo>
                  <a:lnTo>
                    <a:pt x="7977" y="5479"/>
                  </a:lnTo>
                  <a:lnTo>
                    <a:pt x="8297" y="5673"/>
                  </a:lnTo>
                  <a:lnTo>
                    <a:pt x="8548" y="5638"/>
                  </a:lnTo>
                  <a:lnTo>
                    <a:pt x="8673" y="5421"/>
                  </a:lnTo>
                  <a:lnTo>
                    <a:pt x="8959" y="5342"/>
                  </a:lnTo>
                  <a:lnTo>
                    <a:pt x="9575" y="5444"/>
                  </a:lnTo>
                  <a:lnTo>
                    <a:pt x="10088" y="5456"/>
                  </a:lnTo>
                  <a:lnTo>
                    <a:pt x="10351" y="5364"/>
                  </a:lnTo>
                  <a:lnTo>
                    <a:pt x="10214" y="5068"/>
                  </a:lnTo>
                  <a:lnTo>
                    <a:pt x="9621" y="4714"/>
                  </a:lnTo>
                  <a:lnTo>
                    <a:pt x="9404" y="4166"/>
                  </a:lnTo>
                  <a:lnTo>
                    <a:pt x="9061" y="3790"/>
                  </a:lnTo>
                  <a:lnTo>
                    <a:pt x="8525" y="3299"/>
                  </a:lnTo>
                  <a:lnTo>
                    <a:pt x="8502" y="3013"/>
                  </a:lnTo>
                  <a:lnTo>
                    <a:pt x="8068" y="264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7" name="Google Shape;497;p27"/>
            <p:cNvSpPr/>
            <p:nvPr/>
          </p:nvSpPr>
          <p:spPr>
            <a:xfrm>
              <a:off x="1465200" y="1347225"/>
              <a:ext cx="1519000" cy="811125"/>
            </a:xfrm>
            <a:custGeom>
              <a:rect b="b" l="l" r="r" t="t"/>
              <a:pathLst>
                <a:path extrusionOk="0" h="32445" w="60760">
                  <a:moveTo>
                    <a:pt x="44931" y="28451"/>
                  </a:moveTo>
                  <a:lnTo>
                    <a:pt x="44828" y="28017"/>
                  </a:lnTo>
                  <a:lnTo>
                    <a:pt x="44474" y="28291"/>
                  </a:lnTo>
                  <a:lnTo>
                    <a:pt x="44543" y="28588"/>
                  </a:lnTo>
                  <a:lnTo>
                    <a:pt x="45342" y="28964"/>
                  </a:lnTo>
                  <a:lnTo>
                    <a:pt x="45615" y="28907"/>
                  </a:lnTo>
                  <a:lnTo>
                    <a:pt x="46083" y="28553"/>
                  </a:lnTo>
                  <a:lnTo>
                    <a:pt x="45410" y="28565"/>
                  </a:lnTo>
                  <a:close/>
                  <a:moveTo>
                    <a:pt x="46985" y="26180"/>
                  </a:moveTo>
                  <a:lnTo>
                    <a:pt x="47008" y="26020"/>
                  </a:lnTo>
                  <a:lnTo>
                    <a:pt x="46426" y="25655"/>
                  </a:lnTo>
                  <a:lnTo>
                    <a:pt x="45581" y="25426"/>
                  </a:lnTo>
                  <a:lnTo>
                    <a:pt x="45307" y="25506"/>
                  </a:lnTo>
                  <a:lnTo>
                    <a:pt x="45809" y="25917"/>
                  </a:lnTo>
                  <a:lnTo>
                    <a:pt x="46620" y="26191"/>
                  </a:lnTo>
                  <a:close/>
                  <a:moveTo>
                    <a:pt x="3425" y="26705"/>
                  </a:moveTo>
                  <a:lnTo>
                    <a:pt x="3459" y="26225"/>
                  </a:lnTo>
                  <a:lnTo>
                    <a:pt x="3002" y="25849"/>
                  </a:lnTo>
                  <a:lnTo>
                    <a:pt x="2945" y="25438"/>
                  </a:lnTo>
                  <a:lnTo>
                    <a:pt x="2934" y="25141"/>
                  </a:lnTo>
                  <a:lnTo>
                    <a:pt x="2340" y="25038"/>
                  </a:lnTo>
                  <a:lnTo>
                    <a:pt x="1998" y="24913"/>
                  </a:lnTo>
                  <a:lnTo>
                    <a:pt x="1416" y="24708"/>
                  </a:lnTo>
                  <a:lnTo>
                    <a:pt x="1222" y="24924"/>
                  </a:lnTo>
                  <a:lnTo>
                    <a:pt x="1131" y="25392"/>
                  </a:lnTo>
                  <a:lnTo>
                    <a:pt x="1747" y="25552"/>
                  </a:lnTo>
                  <a:lnTo>
                    <a:pt x="1690" y="25814"/>
                  </a:lnTo>
                  <a:lnTo>
                    <a:pt x="2101" y="26123"/>
                  </a:lnTo>
                  <a:lnTo>
                    <a:pt x="2101" y="26442"/>
                  </a:lnTo>
                  <a:lnTo>
                    <a:pt x="3002" y="26842"/>
                  </a:lnTo>
                  <a:close/>
                  <a:moveTo>
                    <a:pt x="51379" y="24787"/>
                  </a:moveTo>
                  <a:lnTo>
                    <a:pt x="51926" y="24240"/>
                  </a:lnTo>
                  <a:lnTo>
                    <a:pt x="52132" y="24000"/>
                  </a:lnTo>
                  <a:lnTo>
                    <a:pt x="51835" y="23954"/>
                  </a:lnTo>
                  <a:lnTo>
                    <a:pt x="51128" y="24262"/>
                  </a:lnTo>
                  <a:lnTo>
                    <a:pt x="50534" y="24765"/>
                  </a:lnTo>
                  <a:lnTo>
                    <a:pt x="49381" y="26168"/>
                  </a:lnTo>
                  <a:lnTo>
                    <a:pt x="48617" y="26693"/>
                  </a:lnTo>
                  <a:lnTo>
                    <a:pt x="48845" y="26933"/>
                  </a:lnTo>
                  <a:lnTo>
                    <a:pt x="48309" y="27252"/>
                  </a:lnTo>
                  <a:lnTo>
                    <a:pt x="48332" y="27515"/>
                  </a:lnTo>
                  <a:lnTo>
                    <a:pt x="49701" y="27538"/>
                  </a:lnTo>
                  <a:lnTo>
                    <a:pt x="50477" y="27492"/>
                  </a:lnTo>
                  <a:lnTo>
                    <a:pt x="51105" y="27709"/>
                  </a:lnTo>
                  <a:lnTo>
                    <a:pt x="50477" y="28120"/>
                  </a:lnTo>
                  <a:lnTo>
                    <a:pt x="50888" y="28143"/>
                  </a:lnTo>
                  <a:lnTo>
                    <a:pt x="51926" y="27378"/>
                  </a:lnTo>
                  <a:lnTo>
                    <a:pt x="52098" y="27492"/>
                  </a:lnTo>
                  <a:lnTo>
                    <a:pt x="51744" y="28222"/>
                  </a:lnTo>
                  <a:lnTo>
                    <a:pt x="52177" y="28394"/>
                  </a:lnTo>
                  <a:lnTo>
                    <a:pt x="52497" y="28359"/>
                  </a:lnTo>
                  <a:lnTo>
                    <a:pt x="52999" y="27572"/>
                  </a:lnTo>
                  <a:lnTo>
                    <a:pt x="52931" y="27024"/>
                  </a:lnTo>
                  <a:lnTo>
                    <a:pt x="52976" y="26545"/>
                  </a:lnTo>
                  <a:lnTo>
                    <a:pt x="52440" y="26705"/>
                  </a:lnTo>
                  <a:lnTo>
                    <a:pt x="52839" y="26054"/>
                  </a:lnTo>
                  <a:lnTo>
                    <a:pt x="52234" y="25780"/>
                  </a:lnTo>
                  <a:lnTo>
                    <a:pt x="51846" y="25997"/>
                  </a:lnTo>
                  <a:lnTo>
                    <a:pt x="51287" y="25757"/>
                  </a:lnTo>
                  <a:lnTo>
                    <a:pt x="51630" y="25449"/>
                  </a:lnTo>
                  <a:lnTo>
                    <a:pt x="51219" y="25267"/>
                  </a:lnTo>
                  <a:lnTo>
                    <a:pt x="50671" y="25552"/>
                  </a:lnTo>
                  <a:close/>
                  <a:moveTo>
                    <a:pt x="480" y="21763"/>
                  </a:moveTo>
                  <a:lnTo>
                    <a:pt x="206" y="22048"/>
                  </a:lnTo>
                  <a:lnTo>
                    <a:pt x="1" y="22414"/>
                  </a:lnTo>
                  <a:lnTo>
                    <a:pt x="138" y="22688"/>
                  </a:lnTo>
                  <a:lnTo>
                    <a:pt x="47" y="23087"/>
                  </a:lnTo>
                  <a:lnTo>
                    <a:pt x="149" y="23486"/>
                  </a:lnTo>
                  <a:lnTo>
                    <a:pt x="423" y="23486"/>
                  </a:lnTo>
                  <a:lnTo>
                    <a:pt x="389" y="22790"/>
                  </a:lnTo>
                  <a:lnTo>
                    <a:pt x="1405" y="21797"/>
                  </a:lnTo>
                  <a:lnTo>
                    <a:pt x="708" y="21877"/>
                  </a:lnTo>
                  <a:close/>
                  <a:moveTo>
                    <a:pt x="40548" y="15053"/>
                  </a:moveTo>
                  <a:lnTo>
                    <a:pt x="40491" y="14882"/>
                  </a:lnTo>
                  <a:lnTo>
                    <a:pt x="40240" y="14870"/>
                  </a:lnTo>
                  <a:lnTo>
                    <a:pt x="39852" y="15110"/>
                  </a:lnTo>
                  <a:lnTo>
                    <a:pt x="39795" y="15167"/>
                  </a:lnTo>
                  <a:lnTo>
                    <a:pt x="39807" y="15407"/>
                  </a:lnTo>
                  <a:lnTo>
                    <a:pt x="40046" y="15486"/>
                  </a:lnTo>
                  <a:close/>
                  <a:moveTo>
                    <a:pt x="39179" y="14596"/>
                  </a:moveTo>
                  <a:lnTo>
                    <a:pt x="39293" y="14437"/>
                  </a:lnTo>
                  <a:lnTo>
                    <a:pt x="38437" y="14425"/>
                  </a:lnTo>
                  <a:lnTo>
                    <a:pt x="37730" y="14813"/>
                  </a:lnTo>
                  <a:lnTo>
                    <a:pt x="37730" y="15030"/>
                  </a:lnTo>
                  <a:lnTo>
                    <a:pt x="38163" y="15053"/>
                  </a:lnTo>
                  <a:close/>
                  <a:moveTo>
                    <a:pt x="38734" y="12234"/>
                  </a:moveTo>
                  <a:lnTo>
                    <a:pt x="38346" y="12154"/>
                  </a:lnTo>
                  <a:lnTo>
                    <a:pt x="37638" y="12896"/>
                  </a:lnTo>
                  <a:lnTo>
                    <a:pt x="37125" y="13524"/>
                  </a:lnTo>
                  <a:lnTo>
                    <a:pt x="36303" y="13923"/>
                  </a:lnTo>
                  <a:lnTo>
                    <a:pt x="37205" y="13843"/>
                  </a:lnTo>
                  <a:lnTo>
                    <a:pt x="37091" y="14322"/>
                  </a:lnTo>
                  <a:lnTo>
                    <a:pt x="38266" y="13900"/>
                  </a:lnTo>
                  <a:lnTo>
                    <a:pt x="39145" y="13467"/>
                  </a:lnTo>
                  <a:lnTo>
                    <a:pt x="39259" y="13843"/>
                  </a:lnTo>
                  <a:lnTo>
                    <a:pt x="40103" y="14026"/>
                  </a:lnTo>
                  <a:lnTo>
                    <a:pt x="40799" y="13775"/>
                  </a:lnTo>
                  <a:lnTo>
                    <a:pt x="40526" y="13512"/>
                  </a:lnTo>
                  <a:lnTo>
                    <a:pt x="40046" y="13569"/>
                  </a:lnTo>
                  <a:lnTo>
                    <a:pt x="40229" y="13181"/>
                  </a:lnTo>
                  <a:lnTo>
                    <a:pt x="39704" y="12942"/>
                  </a:lnTo>
                  <a:lnTo>
                    <a:pt x="39213" y="12668"/>
                  </a:lnTo>
                  <a:lnTo>
                    <a:pt x="39008" y="12462"/>
                  </a:lnTo>
                  <a:lnTo>
                    <a:pt x="38608" y="12588"/>
                  </a:lnTo>
                  <a:close/>
                  <a:moveTo>
                    <a:pt x="45102" y="11059"/>
                  </a:moveTo>
                  <a:lnTo>
                    <a:pt x="45627" y="10819"/>
                  </a:lnTo>
                  <a:lnTo>
                    <a:pt x="45764" y="10716"/>
                  </a:lnTo>
                  <a:lnTo>
                    <a:pt x="45969" y="10385"/>
                  </a:lnTo>
                  <a:lnTo>
                    <a:pt x="45638" y="10180"/>
                  </a:lnTo>
                  <a:lnTo>
                    <a:pt x="45045" y="10271"/>
                  </a:lnTo>
                  <a:lnTo>
                    <a:pt x="44497" y="10716"/>
                  </a:lnTo>
                  <a:lnTo>
                    <a:pt x="44394" y="11093"/>
                  </a:lnTo>
                  <a:close/>
                  <a:moveTo>
                    <a:pt x="34568" y="9529"/>
                  </a:moveTo>
                  <a:lnTo>
                    <a:pt x="34454" y="9244"/>
                  </a:lnTo>
                  <a:lnTo>
                    <a:pt x="34409" y="9107"/>
                  </a:lnTo>
                  <a:lnTo>
                    <a:pt x="34180" y="8959"/>
                  </a:lnTo>
                  <a:lnTo>
                    <a:pt x="33758" y="8753"/>
                  </a:lnTo>
                  <a:lnTo>
                    <a:pt x="33062" y="9073"/>
                  </a:lnTo>
                  <a:lnTo>
                    <a:pt x="32343" y="9324"/>
                  </a:lnTo>
                  <a:lnTo>
                    <a:pt x="32845" y="9666"/>
                  </a:lnTo>
                  <a:lnTo>
                    <a:pt x="33382" y="9575"/>
                  </a:lnTo>
                  <a:lnTo>
                    <a:pt x="33975" y="9803"/>
                  </a:lnTo>
                  <a:close/>
                  <a:moveTo>
                    <a:pt x="37764" y="9233"/>
                  </a:moveTo>
                  <a:lnTo>
                    <a:pt x="36817" y="9096"/>
                  </a:lnTo>
                  <a:lnTo>
                    <a:pt x="37638" y="8719"/>
                  </a:lnTo>
                  <a:lnTo>
                    <a:pt x="37581" y="7863"/>
                  </a:lnTo>
                  <a:lnTo>
                    <a:pt x="37307" y="7532"/>
                  </a:lnTo>
                  <a:lnTo>
                    <a:pt x="36668" y="7418"/>
                  </a:lnTo>
                  <a:lnTo>
                    <a:pt x="35516" y="7966"/>
                  </a:lnTo>
                  <a:lnTo>
                    <a:pt x="34728" y="8788"/>
                  </a:lnTo>
                  <a:lnTo>
                    <a:pt x="35139" y="9096"/>
                  </a:lnTo>
                  <a:lnTo>
                    <a:pt x="35367" y="9564"/>
                  </a:lnTo>
                  <a:lnTo>
                    <a:pt x="34466" y="10351"/>
                  </a:lnTo>
                  <a:lnTo>
                    <a:pt x="34009" y="10317"/>
                  </a:lnTo>
                  <a:lnTo>
                    <a:pt x="33130" y="10944"/>
                  </a:lnTo>
                  <a:lnTo>
                    <a:pt x="33724" y="10203"/>
                  </a:lnTo>
                  <a:lnTo>
                    <a:pt x="33039" y="9952"/>
                  </a:lnTo>
                  <a:lnTo>
                    <a:pt x="32400" y="10077"/>
                  </a:lnTo>
                  <a:lnTo>
                    <a:pt x="32058" y="10556"/>
                  </a:lnTo>
                  <a:lnTo>
                    <a:pt x="31213" y="10545"/>
                  </a:lnTo>
                  <a:lnTo>
                    <a:pt x="30186" y="10659"/>
                  </a:lnTo>
                  <a:lnTo>
                    <a:pt x="29467" y="10317"/>
                  </a:lnTo>
                  <a:lnTo>
                    <a:pt x="28748" y="10374"/>
                  </a:lnTo>
                  <a:lnTo>
                    <a:pt x="28531" y="9963"/>
                  </a:lnTo>
                  <a:lnTo>
                    <a:pt x="28235" y="9780"/>
                  </a:lnTo>
                  <a:lnTo>
                    <a:pt x="27698" y="9849"/>
                  </a:lnTo>
                  <a:lnTo>
                    <a:pt x="26956" y="9895"/>
                  </a:lnTo>
                  <a:lnTo>
                    <a:pt x="26329" y="10146"/>
                  </a:lnTo>
                  <a:lnTo>
                    <a:pt x="26614" y="10477"/>
                  </a:lnTo>
                  <a:lnTo>
                    <a:pt x="25610" y="10876"/>
                  </a:lnTo>
                  <a:lnTo>
                    <a:pt x="25416" y="10408"/>
                  </a:lnTo>
                  <a:lnTo>
                    <a:pt x="24788" y="10545"/>
                  </a:lnTo>
                  <a:lnTo>
                    <a:pt x="23099" y="10636"/>
                  </a:lnTo>
                  <a:lnTo>
                    <a:pt x="22186" y="10465"/>
                  </a:lnTo>
                  <a:lnTo>
                    <a:pt x="23396" y="10089"/>
                  </a:lnTo>
                  <a:lnTo>
                    <a:pt x="22996" y="9689"/>
                  </a:lnTo>
                  <a:lnTo>
                    <a:pt x="22369" y="9746"/>
                  </a:lnTo>
                  <a:lnTo>
                    <a:pt x="21707" y="9609"/>
                  </a:lnTo>
                  <a:lnTo>
                    <a:pt x="20634" y="9335"/>
                  </a:lnTo>
                  <a:lnTo>
                    <a:pt x="20086" y="9004"/>
                  </a:lnTo>
                  <a:lnTo>
                    <a:pt x="19447" y="8959"/>
                  </a:lnTo>
                  <a:lnTo>
                    <a:pt x="18979" y="9187"/>
                  </a:lnTo>
                  <a:lnTo>
                    <a:pt x="18135" y="9324"/>
                  </a:lnTo>
                  <a:lnTo>
                    <a:pt x="18694" y="8730"/>
                  </a:lnTo>
                  <a:lnTo>
                    <a:pt x="17347" y="9244"/>
                  </a:lnTo>
                  <a:lnTo>
                    <a:pt x="17153" y="8582"/>
                  </a:lnTo>
                  <a:lnTo>
                    <a:pt x="16857" y="8491"/>
                  </a:lnTo>
                  <a:lnTo>
                    <a:pt x="16309" y="8845"/>
                  </a:lnTo>
                  <a:lnTo>
                    <a:pt x="15670" y="9016"/>
                  </a:lnTo>
                  <a:lnTo>
                    <a:pt x="15636" y="8708"/>
                  </a:lnTo>
                  <a:lnTo>
                    <a:pt x="14472" y="8902"/>
                  </a:lnTo>
                  <a:lnTo>
                    <a:pt x="13216" y="9233"/>
                  </a:lnTo>
                  <a:lnTo>
                    <a:pt x="12474" y="9153"/>
                  </a:lnTo>
                  <a:lnTo>
                    <a:pt x="11470" y="9381"/>
                  </a:lnTo>
                  <a:lnTo>
                    <a:pt x="10591" y="9701"/>
                  </a:lnTo>
                  <a:lnTo>
                    <a:pt x="10066" y="9632"/>
                  </a:lnTo>
                  <a:lnTo>
                    <a:pt x="9587" y="9267"/>
                  </a:lnTo>
                  <a:lnTo>
                    <a:pt x="8754" y="9073"/>
                  </a:lnTo>
                  <a:lnTo>
                    <a:pt x="8754" y="9073"/>
                  </a:lnTo>
                  <a:lnTo>
                    <a:pt x="5285" y="11960"/>
                  </a:lnTo>
                  <a:lnTo>
                    <a:pt x="229" y="16582"/>
                  </a:lnTo>
                  <a:lnTo>
                    <a:pt x="834" y="16593"/>
                  </a:lnTo>
                  <a:lnTo>
                    <a:pt x="1222" y="16822"/>
                  </a:lnTo>
                  <a:lnTo>
                    <a:pt x="1302" y="17198"/>
                  </a:lnTo>
                  <a:lnTo>
                    <a:pt x="1336" y="17746"/>
                  </a:lnTo>
                  <a:lnTo>
                    <a:pt x="2420" y="17278"/>
                  </a:lnTo>
                  <a:lnTo>
                    <a:pt x="3333" y="17004"/>
                  </a:lnTo>
                  <a:lnTo>
                    <a:pt x="3253" y="17438"/>
                  </a:lnTo>
                  <a:lnTo>
                    <a:pt x="3356" y="17780"/>
                  </a:lnTo>
                  <a:lnTo>
                    <a:pt x="3596" y="18168"/>
                  </a:lnTo>
                  <a:lnTo>
                    <a:pt x="3447" y="18762"/>
                  </a:lnTo>
                  <a:lnTo>
                    <a:pt x="3231" y="19732"/>
                  </a:lnTo>
                  <a:lnTo>
                    <a:pt x="3881" y="20280"/>
                  </a:lnTo>
                  <a:lnTo>
                    <a:pt x="3447" y="20805"/>
                  </a:lnTo>
                  <a:lnTo>
                    <a:pt x="2717" y="21215"/>
                  </a:lnTo>
                  <a:lnTo>
                    <a:pt x="2717" y="21215"/>
                  </a:lnTo>
                  <a:lnTo>
                    <a:pt x="2363" y="21660"/>
                  </a:lnTo>
                  <a:lnTo>
                    <a:pt x="2660" y="22288"/>
                  </a:lnTo>
                  <a:lnTo>
                    <a:pt x="2215" y="22984"/>
                  </a:lnTo>
                  <a:lnTo>
                    <a:pt x="2797" y="23361"/>
                  </a:lnTo>
                  <a:lnTo>
                    <a:pt x="2283" y="23886"/>
                  </a:lnTo>
                  <a:lnTo>
                    <a:pt x="2101" y="24673"/>
                  </a:lnTo>
                  <a:lnTo>
                    <a:pt x="3082" y="25027"/>
                  </a:lnTo>
                  <a:lnTo>
                    <a:pt x="3310" y="25415"/>
                  </a:lnTo>
                  <a:lnTo>
                    <a:pt x="4086" y="26282"/>
                  </a:lnTo>
                  <a:lnTo>
                    <a:pt x="4189" y="26282"/>
                  </a:lnTo>
                  <a:lnTo>
                    <a:pt x="6163" y="26282"/>
                  </a:lnTo>
                  <a:lnTo>
                    <a:pt x="8252" y="26282"/>
                  </a:lnTo>
                  <a:lnTo>
                    <a:pt x="8937" y="26282"/>
                  </a:lnTo>
                  <a:lnTo>
                    <a:pt x="11071" y="26282"/>
                  </a:lnTo>
                  <a:lnTo>
                    <a:pt x="13148" y="26282"/>
                  </a:lnTo>
                  <a:lnTo>
                    <a:pt x="15236" y="26282"/>
                  </a:lnTo>
                  <a:lnTo>
                    <a:pt x="17347" y="26282"/>
                  </a:lnTo>
                  <a:lnTo>
                    <a:pt x="19733" y="26282"/>
                  </a:lnTo>
                  <a:lnTo>
                    <a:pt x="22129" y="26282"/>
                  </a:lnTo>
                  <a:lnTo>
                    <a:pt x="23567" y="26282"/>
                  </a:lnTo>
                  <a:lnTo>
                    <a:pt x="23761" y="25940"/>
                  </a:lnTo>
                  <a:lnTo>
                    <a:pt x="23989" y="25940"/>
                  </a:lnTo>
                  <a:lnTo>
                    <a:pt x="23875" y="26419"/>
                  </a:lnTo>
                  <a:lnTo>
                    <a:pt x="24012" y="26568"/>
                  </a:lnTo>
                  <a:lnTo>
                    <a:pt x="24469" y="26625"/>
                  </a:lnTo>
                  <a:lnTo>
                    <a:pt x="25131" y="26762"/>
                  </a:lnTo>
                  <a:lnTo>
                    <a:pt x="25667" y="27036"/>
                  </a:lnTo>
                  <a:lnTo>
                    <a:pt x="26295" y="26921"/>
                  </a:lnTo>
                  <a:lnTo>
                    <a:pt x="27048" y="27150"/>
                  </a:lnTo>
                  <a:lnTo>
                    <a:pt x="27048" y="27150"/>
                  </a:lnTo>
                  <a:lnTo>
                    <a:pt x="27504" y="26807"/>
                  </a:lnTo>
                  <a:lnTo>
                    <a:pt x="27961" y="26670"/>
                  </a:lnTo>
                  <a:lnTo>
                    <a:pt x="28223" y="26454"/>
                  </a:lnTo>
                  <a:lnTo>
                    <a:pt x="28440" y="26339"/>
                  </a:lnTo>
                  <a:lnTo>
                    <a:pt x="29011" y="26511"/>
                  </a:lnTo>
                  <a:lnTo>
                    <a:pt x="29479" y="26533"/>
                  </a:lnTo>
                  <a:lnTo>
                    <a:pt x="29593" y="26648"/>
                  </a:lnTo>
                  <a:lnTo>
                    <a:pt x="29604" y="27150"/>
                  </a:lnTo>
                  <a:lnTo>
                    <a:pt x="30346" y="27298"/>
                  </a:lnTo>
                  <a:lnTo>
                    <a:pt x="30106" y="27538"/>
                  </a:lnTo>
                  <a:lnTo>
                    <a:pt x="30277" y="27812"/>
                  </a:lnTo>
                  <a:lnTo>
                    <a:pt x="30004" y="28131"/>
                  </a:lnTo>
                  <a:lnTo>
                    <a:pt x="30266" y="28245"/>
                  </a:lnTo>
                  <a:lnTo>
                    <a:pt x="29992" y="28553"/>
                  </a:lnTo>
                  <a:lnTo>
                    <a:pt x="29992" y="28553"/>
                  </a:lnTo>
                  <a:lnTo>
                    <a:pt x="30163" y="28576"/>
                  </a:lnTo>
                  <a:lnTo>
                    <a:pt x="30346" y="28451"/>
                  </a:lnTo>
                  <a:lnTo>
                    <a:pt x="30414" y="28645"/>
                  </a:lnTo>
                  <a:lnTo>
                    <a:pt x="30905" y="28747"/>
                  </a:lnTo>
                  <a:lnTo>
                    <a:pt x="31441" y="28759"/>
                  </a:lnTo>
                  <a:lnTo>
                    <a:pt x="31989" y="28850"/>
                  </a:lnTo>
                  <a:lnTo>
                    <a:pt x="32560" y="29021"/>
                  </a:lnTo>
                  <a:lnTo>
                    <a:pt x="32674" y="29307"/>
                  </a:lnTo>
                  <a:lnTo>
                    <a:pt x="32868" y="29980"/>
                  </a:lnTo>
                  <a:lnTo>
                    <a:pt x="32526" y="30265"/>
                  </a:lnTo>
                  <a:lnTo>
                    <a:pt x="31989" y="30151"/>
                  </a:lnTo>
                  <a:lnTo>
                    <a:pt x="31841" y="29603"/>
                  </a:lnTo>
                  <a:lnTo>
                    <a:pt x="31715" y="30163"/>
                  </a:lnTo>
                  <a:lnTo>
                    <a:pt x="31179" y="30642"/>
                  </a:lnTo>
                  <a:lnTo>
                    <a:pt x="31065" y="31064"/>
                  </a:lnTo>
                  <a:lnTo>
                    <a:pt x="30905" y="31304"/>
                  </a:lnTo>
                  <a:lnTo>
                    <a:pt x="30323" y="31589"/>
                  </a:lnTo>
                  <a:lnTo>
                    <a:pt x="30323" y="31589"/>
                  </a:lnTo>
                  <a:lnTo>
                    <a:pt x="29787" y="32068"/>
                  </a:lnTo>
                  <a:lnTo>
                    <a:pt x="29501" y="32388"/>
                  </a:lnTo>
                  <a:lnTo>
                    <a:pt x="29889" y="32445"/>
                  </a:lnTo>
                  <a:lnTo>
                    <a:pt x="30528" y="32160"/>
                  </a:lnTo>
                  <a:lnTo>
                    <a:pt x="30951" y="31909"/>
                  </a:lnTo>
                  <a:lnTo>
                    <a:pt x="31179" y="31874"/>
                  </a:lnTo>
                  <a:lnTo>
                    <a:pt x="31544" y="31954"/>
                  </a:lnTo>
                  <a:lnTo>
                    <a:pt x="31784" y="31829"/>
                  </a:lnTo>
                  <a:lnTo>
                    <a:pt x="32183" y="31715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857" y="31600"/>
                  </a:lnTo>
                  <a:lnTo>
                    <a:pt x="32902" y="31338"/>
                  </a:lnTo>
                  <a:lnTo>
                    <a:pt x="32857" y="31361"/>
                  </a:lnTo>
                  <a:lnTo>
                    <a:pt x="32617" y="31395"/>
                  </a:lnTo>
                  <a:lnTo>
                    <a:pt x="32354" y="31315"/>
                  </a:lnTo>
                  <a:lnTo>
                    <a:pt x="32685" y="31018"/>
                  </a:lnTo>
                  <a:lnTo>
                    <a:pt x="32959" y="30916"/>
                  </a:lnTo>
                  <a:lnTo>
                    <a:pt x="33518" y="30790"/>
                  </a:lnTo>
                  <a:lnTo>
                    <a:pt x="34169" y="30665"/>
                  </a:lnTo>
                  <a:lnTo>
                    <a:pt x="34431" y="30824"/>
                  </a:lnTo>
                  <a:lnTo>
                    <a:pt x="34694" y="30630"/>
                  </a:lnTo>
                  <a:lnTo>
                    <a:pt x="34968" y="30516"/>
                  </a:lnTo>
                  <a:lnTo>
                    <a:pt x="35093" y="30573"/>
                  </a:lnTo>
                  <a:lnTo>
                    <a:pt x="35105" y="30585"/>
                  </a:lnTo>
                  <a:lnTo>
                    <a:pt x="36063" y="29991"/>
                  </a:lnTo>
                  <a:lnTo>
                    <a:pt x="36451" y="29820"/>
                  </a:lnTo>
                  <a:lnTo>
                    <a:pt x="37547" y="29820"/>
                  </a:lnTo>
                  <a:lnTo>
                    <a:pt x="38882" y="29820"/>
                  </a:lnTo>
                  <a:lnTo>
                    <a:pt x="39019" y="29592"/>
                  </a:lnTo>
                  <a:lnTo>
                    <a:pt x="39259" y="29546"/>
                  </a:lnTo>
                  <a:lnTo>
                    <a:pt x="39624" y="29421"/>
                  </a:lnTo>
                  <a:lnTo>
                    <a:pt x="40001" y="29021"/>
                  </a:lnTo>
                  <a:lnTo>
                    <a:pt x="40457" y="28325"/>
                  </a:lnTo>
                  <a:lnTo>
                    <a:pt x="41245" y="27652"/>
                  </a:lnTo>
                  <a:lnTo>
                    <a:pt x="41404" y="27892"/>
                  </a:lnTo>
                  <a:lnTo>
                    <a:pt x="41929" y="27732"/>
                  </a:lnTo>
                  <a:lnTo>
                    <a:pt x="42146" y="27994"/>
                  </a:lnTo>
                  <a:lnTo>
                    <a:pt x="41747" y="29204"/>
                  </a:lnTo>
                  <a:lnTo>
                    <a:pt x="42043" y="29706"/>
                  </a:lnTo>
                  <a:lnTo>
                    <a:pt x="42888" y="29592"/>
                  </a:lnTo>
                  <a:lnTo>
                    <a:pt x="44041" y="29558"/>
                  </a:lnTo>
                  <a:lnTo>
                    <a:pt x="42557" y="30288"/>
                  </a:lnTo>
                  <a:lnTo>
                    <a:pt x="42340" y="31030"/>
                  </a:lnTo>
                  <a:lnTo>
                    <a:pt x="42876" y="31098"/>
                  </a:lnTo>
                  <a:lnTo>
                    <a:pt x="43881" y="30459"/>
                  </a:lnTo>
                  <a:lnTo>
                    <a:pt x="44714" y="30117"/>
                  </a:lnTo>
                  <a:lnTo>
                    <a:pt x="46449" y="29592"/>
                  </a:lnTo>
                  <a:lnTo>
                    <a:pt x="47521" y="29010"/>
                  </a:lnTo>
                  <a:lnTo>
                    <a:pt x="47156" y="28690"/>
                  </a:lnTo>
                  <a:lnTo>
                    <a:pt x="47293" y="28051"/>
                  </a:lnTo>
                  <a:lnTo>
                    <a:pt x="46277" y="29044"/>
                  </a:lnTo>
                  <a:lnTo>
                    <a:pt x="45056" y="29158"/>
                  </a:lnTo>
                  <a:lnTo>
                    <a:pt x="44269" y="28725"/>
                  </a:lnTo>
                  <a:lnTo>
                    <a:pt x="44257" y="28063"/>
                  </a:lnTo>
                  <a:lnTo>
                    <a:pt x="44337" y="27093"/>
                  </a:lnTo>
                  <a:lnTo>
                    <a:pt x="45216" y="26511"/>
                  </a:lnTo>
                  <a:lnTo>
                    <a:pt x="44737" y="26066"/>
                  </a:lnTo>
                  <a:lnTo>
                    <a:pt x="43653" y="26145"/>
                  </a:lnTo>
                  <a:lnTo>
                    <a:pt x="41929" y="26887"/>
                  </a:lnTo>
                  <a:lnTo>
                    <a:pt x="40377" y="28063"/>
                  </a:lnTo>
                  <a:lnTo>
                    <a:pt x="39715" y="28200"/>
                  </a:lnTo>
                  <a:lnTo>
                    <a:pt x="40834" y="27389"/>
                  </a:lnTo>
                  <a:lnTo>
                    <a:pt x="42272" y="26203"/>
                  </a:lnTo>
                  <a:lnTo>
                    <a:pt x="43299" y="25826"/>
                  </a:lnTo>
                  <a:lnTo>
                    <a:pt x="44109" y="25198"/>
                  </a:lnTo>
                  <a:lnTo>
                    <a:pt x="44851" y="25118"/>
                  </a:lnTo>
                  <a:lnTo>
                    <a:pt x="45901" y="25141"/>
                  </a:lnTo>
                  <a:lnTo>
                    <a:pt x="47327" y="25324"/>
                  </a:lnTo>
                  <a:lnTo>
                    <a:pt x="48548" y="25175"/>
                  </a:lnTo>
                  <a:lnTo>
                    <a:pt x="49667" y="24456"/>
                  </a:lnTo>
                  <a:lnTo>
                    <a:pt x="50899" y="24137"/>
                  </a:lnTo>
                  <a:lnTo>
                    <a:pt x="51504" y="23840"/>
                  </a:lnTo>
                  <a:lnTo>
                    <a:pt x="52098" y="23509"/>
                  </a:lnTo>
                  <a:lnTo>
                    <a:pt x="52383" y="22539"/>
                  </a:lnTo>
                  <a:lnTo>
                    <a:pt x="52234" y="22208"/>
                  </a:lnTo>
                  <a:lnTo>
                    <a:pt x="51744" y="22094"/>
                  </a:lnTo>
                  <a:lnTo>
                    <a:pt x="51744" y="21375"/>
                  </a:lnTo>
                  <a:lnTo>
                    <a:pt x="51413" y="21101"/>
                  </a:lnTo>
                  <a:lnTo>
                    <a:pt x="50431" y="20873"/>
                  </a:lnTo>
                  <a:lnTo>
                    <a:pt x="50032" y="20382"/>
                  </a:lnTo>
                  <a:lnTo>
                    <a:pt x="49347" y="19903"/>
                  </a:lnTo>
                  <a:lnTo>
                    <a:pt x="49838" y="19378"/>
                  </a:lnTo>
                  <a:lnTo>
                    <a:pt x="49553" y="18362"/>
                  </a:lnTo>
                  <a:lnTo>
                    <a:pt x="49176" y="17290"/>
                  </a:lnTo>
                  <a:lnTo>
                    <a:pt x="49039" y="16548"/>
                  </a:lnTo>
                  <a:lnTo>
                    <a:pt x="48423" y="16936"/>
                  </a:lnTo>
                  <a:lnTo>
                    <a:pt x="47361" y="17860"/>
                  </a:lnTo>
                  <a:lnTo>
                    <a:pt x="46209" y="18317"/>
                  </a:lnTo>
                  <a:lnTo>
                    <a:pt x="45981" y="17837"/>
                  </a:lnTo>
                  <a:lnTo>
                    <a:pt x="45456" y="17689"/>
                  </a:lnTo>
                  <a:lnTo>
                    <a:pt x="45764" y="16651"/>
                  </a:lnTo>
                  <a:lnTo>
                    <a:pt x="46140" y="15954"/>
                  </a:lnTo>
                  <a:lnTo>
                    <a:pt x="45045" y="15874"/>
                  </a:lnTo>
                  <a:lnTo>
                    <a:pt x="45022" y="15566"/>
                  </a:lnTo>
                  <a:lnTo>
                    <a:pt x="44508" y="15098"/>
                  </a:lnTo>
                  <a:lnTo>
                    <a:pt x="44086" y="14813"/>
                  </a:lnTo>
                  <a:lnTo>
                    <a:pt x="43447" y="15019"/>
                  </a:lnTo>
                  <a:lnTo>
                    <a:pt x="42842" y="14950"/>
                  </a:lnTo>
                  <a:lnTo>
                    <a:pt x="41906" y="14722"/>
                  </a:lnTo>
                  <a:lnTo>
                    <a:pt x="41347" y="14904"/>
                  </a:lnTo>
                  <a:lnTo>
                    <a:pt x="40799" y="16194"/>
                  </a:lnTo>
                  <a:lnTo>
                    <a:pt x="40663" y="16947"/>
                  </a:lnTo>
                  <a:lnTo>
                    <a:pt x="39407" y="17815"/>
                  </a:lnTo>
                  <a:lnTo>
                    <a:pt x="39852" y="18465"/>
                  </a:lnTo>
                  <a:lnTo>
                    <a:pt x="39921" y="19173"/>
                  </a:lnTo>
                  <a:lnTo>
                    <a:pt x="39681" y="19743"/>
                  </a:lnTo>
                  <a:lnTo>
                    <a:pt x="39008" y="20325"/>
                  </a:lnTo>
                  <a:lnTo>
                    <a:pt x="37935" y="20930"/>
                  </a:lnTo>
                  <a:lnTo>
                    <a:pt x="36657" y="21330"/>
                  </a:lnTo>
                  <a:lnTo>
                    <a:pt x="36896" y="21786"/>
                  </a:lnTo>
                  <a:lnTo>
                    <a:pt x="36577" y="23155"/>
                  </a:lnTo>
                  <a:lnTo>
                    <a:pt x="35778" y="24057"/>
                  </a:lnTo>
                  <a:lnTo>
                    <a:pt x="35128" y="24320"/>
                  </a:lnTo>
                  <a:lnTo>
                    <a:pt x="34500" y="23498"/>
                  </a:lnTo>
                  <a:lnTo>
                    <a:pt x="34489" y="22528"/>
                  </a:lnTo>
                  <a:lnTo>
                    <a:pt x="34728" y="21672"/>
                  </a:lnTo>
                  <a:lnTo>
                    <a:pt x="35242" y="20930"/>
                  </a:lnTo>
                  <a:lnTo>
                    <a:pt x="34557" y="20839"/>
                  </a:lnTo>
                  <a:lnTo>
                    <a:pt x="33484" y="20782"/>
                  </a:lnTo>
                  <a:lnTo>
                    <a:pt x="32971" y="20428"/>
                  </a:lnTo>
                  <a:lnTo>
                    <a:pt x="32286" y="20200"/>
                  </a:lnTo>
                  <a:lnTo>
                    <a:pt x="32046" y="19789"/>
                  </a:lnTo>
                  <a:lnTo>
                    <a:pt x="31578" y="19469"/>
                  </a:lnTo>
                  <a:lnTo>
                    <a:pt x="30574" y="19104"/>
                  </a:lnTo>
                  <a:lnTo>
                    <a:pt x="29558" y="19275"/>
                  </a:lnTo>
                  <a:lnTo>
                    <a:pt x="29661" y="18636"/>
                  </a:lnTo>
                  <a:lnTo>
                    <a:pt x="29878" y="17849"/>
                  </a:lnTo>
                  <a:lnTo>
                    <a:pt x="29022" y="17700"/>
                  </a:lnTo>
                  <a:lnTo>
                    <a:pt x="29718" y="16730"/>
                  </a:lnTo>
                  <a:lnTo>
                    <a:pt x="30414" y="16080"/>
                  </a:lnTo>
                  <a:lnTo>
                    <a:pt x="31761" y="15156"/>
                  </a:lnTo>
                  <a:lnTo>
                    <a:pt x="32982" y="14494"/>
                  </a:lnTo>
                  <a:lnTo>
                    <a:pt x="33781" y="14391"/>
                  </a:lnTo>
                  <a:lnTo>
                    <a:pt x="34203" y="13866"/>
                  </a:lnTo>
                  <a:lnTo>
                    <a:pt x="34922" y="13524"/>
                  </a:lnTo>
                  <a:lnTo>
                    <a:pt x="35835" y="13467"/>
                  </a:lnTo>
                  <a:lnTo>
                    <a:pt x="36942" y="12930"/>
                  </a:lnTo>
                  <a:lnTo>
                    <a:pt x="37353" y="12588"/>
                  </a:lnTo>
                  <a:lnTo>
                    <a:pt x="38403" y="11914"/>
                  </a:lnTo>
                  <a:lnTo>
                    <a:pt x="38859" y="11515"/>
                  </a:lnTo>
                  <a:lnTo>
                    <a:pt x="39316" y="11755"/>
                  </a:lnTo>
                  <a:lnTo>
                    <a:pt x="40252" y="11629"/>
                  </a:lnTo>
                  <a:lnTo>
                    <a:pt x="41792" y="11081"/>
                  </a:lnTo>
                  <a:lnTo>
                    <a:pt x="42112" y="10705"/>
                  </a:lnTo>
                  <a:lnTo>
                    <a:pt x="41998" y="10283"/>
                  </a:lnTo>
                  <a:lnTo>
                    <a:pt x="42717" y="9872"/>
                  </a:lnTo>
                  <a:lnTo>
                    <a:pt x="42956" y="9484"/>
                  </a:lnTo>
                  <a:lnTo>
                    <a:pt x="42454" y="9118"/>
                  </a:lnTo>
                  <a:lnTo>
                    <a:pt x="41690" y="9004"/>
                  </a:lnTo>
                  <a:lnTo>
                    <a:pt x="40902" y="8947"/>
                  </a:lnTo>
                  <a:lnTo>
                    <a:pt x="40252" y="9792"/>
                  </a:lnTo>
                  <a:lnTo>
                    <a:pt x="39316" y="10442"/>
                  </a:lnTo>
                  <a:lnTo>
                    <a:pt x="38289" y="11013"/>
                  </a:lnTo>
                  <a:lnTo>
                    <a:pt x="38106" y="10488"/>
                  </a:lnTo>
                  <a:lnTo>
                    <a:pt x="38711" y="9917"/>
                  </a:lnTo>
                  <a:lnTo>
                    <a:pt x="38391" y="9415"/>
                  </a:lnTo>
                  <a:lnTo>
                    <a:pt x="37148" y="10020"/>
                  </a:lnTo>
                  <a:close/>
                  <a:moveTo>
                    <a:pt x="26991" y="6539"/>
                  </a:moveTo>
                  <a:lnTo>
                    <a:pt x="26591" y="6391"/>
                  </a:lnTo>
                  <a:lnTo>
                    <a:pt x="24583" y="6847"/>
                  </a:lnTo>
                  <a:lnTo>
                    <a:pt x="23852" y="7133"/>
                  </a:lnTo>
                  <a:lnTo>
                    <a:pt x="22745" y="7692"/>
                  </a:lnTo>
                  <a:lnTo>
                    <a:pt x="23510" y="7897"/>
                  </a:lnTo>
                  <a:lnTo>
                    <a:pt x="24400" y="7875"/>
                  </a:lnTo>
                  <a:lnTo>
                    <a:pt x="22757" y="8183"/>
                  </a:lnTo>
                  <a:lnTo>
                    <a:pt x="22757" y="8445"/>
                  </a:lnTo>
                  <a:lnTo>
                    <a:pt x="23556" y="8468"/>
                  </a:lnTo>
                  <a:lnTo>
                    <a:pt x="24834" y="8411"/>
                  </a:lnTo>
                  <a:lnTo>
                    <a:pt x="25770" y="8582"/>
                  </a:lnTo>
                  <a:lnTo>
                    <a:pt x="24879" y="8719"/>
                  </a:lnTo>
                  <a:lnTo>
                    <a:pt x="24092" y="8673"/>
                  </a:lnTo>
                  <a:lnTo>
                    <a:pt x="23088" y="8810"/>
                  </a:lnTo>
                  <a:lnTo>
                    <a:pt x="22608" y="8890"/>
                  </a:lnTo>
                  <a:lnTo>
                    <a:pt x="22700" y="9495"/>
                  </a:lnTo>
                  <a:lnTo>
                    <a:pt x="23293" y="9404"/>
                  </a:lnTo>
                  <a:lnTo>
                    <a:pt x="23887" y="9621"/>
                  </a:lnTo>
                  <a:lnTo>
                    <a:pt x="23841" y="9974"/>
                  </a:lnTo>
                  <a:lnTo>
                    <a:pt x="24948" y="9906"/>
                  </a:lnTo>
                  <a:lnTo>
                    <a:pt x="26546" y="9792"/>
                  </a:lnTo>
                  <a:lnTo>
                    <a:pt x="27892" y="9529"/>
                  </a:lnTo>
                  <a:lnTo>
                    <a:pt x="28600" y="9472"/>
                  </a:lnTo>
                  <a:lnTo>
                    <a:pt x="29422" y="9689"/>
                  </a:lnTo>
                  <a:lnTo>
                    <a:pt x="30380" y="9803"/>
                  </a:lnTo>
                  <a:lnTo>
                    <a:pt x="30814" y="9529"/>
                  </a:lnTo>
                  <a:lnTo>
                    <a:pt x="30722" y="9233"/>
                  </a:lnTo>
                  <a:lnTo>
                    <a:pt x="31715" y="9176"/>
                  </a:lnTo>
                  <a:lnTo>
                    <a:pt x="32092" y="8833"/>
                  </a:lnTo>
                  <a:lnTo>
                    <a:pt x="31373" y="8479"/>
                  </a:lnTo>
                  <a:lnTo>
                    <a:pt x="30768" y="8103"/>
                  </a:lnTo>
                  <a:lnTo>
                    <a:pt x="31111" y="7589"/>
                  </a:lnTo>
                  <a:lnTo>
                    <a:pt x="31499" y="6870"/>
                  </a:lnTo>
                  <a:lnTo>
                    <a:pt x="31190" y="6585"/>
                  </a:lnTo>
                  <a:lnTo>
                    <a:pt x="30757" y="6448"/>
                  </a:lnTo>
                  <a:lnTo>
                    <a:pt x="30163" y="6562"/>
                  </a:lnTo>
                  <a:lnTo>
                    <a:pt x="29764" y="7327"/>
                  </a:lnTo>
                  <a:lnTo>
                    <a:pt x="29148" y="7623"/>
                  </a:lnTo>
                  <a:lnTo>
                    <a:pt x="29467" y="6893"/>
                  </a:lnTo>
                  <a:lnTo>
                    <a:pt x="29216" y="6653"/>
                  </a:lnTo>
                  <a:lnTo>
                    <a:pt x="28178" y="7041"/>
                  </a:lnTo>
                  <a:lnTo>
                    <a:pt x="27812" y="6665"/>
                  </a:lnTo>
                  <a:lnTo>
                    <a:pt x="26329" y="6882"/>
                  </a:lnTo>
                  <a:close/>
                  <a:moveTo>
                    <a:pt x="32571" y="6323"/>
                  </a:moveTo>
                  <a:lnTo>
                    <a:pt x="32332" y="6163"/>
                  </a:lnTo>
                  <a:lnTo>
                    <a:pt x="31556" y="6197"/>
                  </a:lnTo>
                  <a:lnTo>
                    <a:pt x="31259" y="6300"/>
                  </a:lnTo>
                  <a:lnTo>
                    <a:pt x="31578" y="6813"/>
                  </a:lnTo>
                  <a:close/>
                  <a:moveTo>
                    <a:pt x="47932" y="6551"/>
                  </a:moveTo>
                  <a:lnTo>
                    <a:pt x="47304" y="6151"/>
                  </a:lnTo>
                  <a:lnTo>
                    <a:pt x="46106" y="6083"/>
                  </a:lnTo>
                  <a:lnTo>
                    <a:pt x="45809" y="6128"/>
                  </a:lnTo>
                  <a:lnTo>
                    <a:pt x="45570" y="6380"/>
                  </a:lnTo>
                  <a:lnTo>
                    <a:pt x="45855" y="6779"/>
                  </a:lnTo>
                  <a:lnTo>
                    <a:pt x="45981" y="6825"/>
                  </a:lnTo>
                  <a:lnTo>
                    <a:pt x="46665" y="6722"/>
                  </a:lnTo>
                  <a:lnTo>
                    <a:pt x="47247" y="6733"/>
                  </a:lnTo>
                  <a:lnTo>
                    <a:pt x="47841" y="6756"/>
                  </a:lnTo>
                  <a:close/>
                  <a:moveTo>
                    <a:pt x="42317" y="6505"/>
                  </a:moveTo>
                  <a:lnTo>
                    <a:pt x="43128" y="6049"/>
                  </a:lnTo>
                  <a:lnTo>
                    <a:pt x="41530" y="6243"/>
                  </a:lnTo>
                  <a:lnTo>
                    <a:pt x="40708" y="6539"/>
                  </a:lnTo>
                  <a:lnTo>
                    <a:pt x="39692" y="7190"/>
                  </a:lnTo>
                  <a:lnTo>
                    <a:pt x="39225" y="7932"/>
                  </a:lnTo>
                  <a:lnTo>
                    <a:pt x="40023" y="7954"/>
                  </a:lnTo>
                  <a:lnTo>
                    <a:pt x="39145" y="8274"/>
                  </a:lnTo>
                  <a:lnTo>
                    <a:pt x="39407" y="8548"/>
                  </a:lnTo>
                  <a:lnTo>
                    <a:pt x="40252" y="8662"/>
                  </a:lnTo>
                  <a:lnTo>
                    <a:pt x="41290" y="8879"/>
                  </a:lnTo>
                  <a:lnTo>
                    <a:pt x="43253" y="9050"/>
                  </a:lnTo>
                  <a:lnTo>
                    <a:pt x="44383" y="8959"/>
                  </a:lnTo>
                  <a:lnTo>
                    <a:pt x="44839" y="8730"/>
                  </a:lnTo>
                  <a:lnTo>
                    <a:pt x="45125" y="8993"/>
                  </a:lnTo>
                  <a:lnTo>
                    <a:pt x="45593" y="9039"/>
                  </a:lnTo>
                  <a:lnTo>
                    <a:pt x="45878" y="9507"/>
                  </a:lnTo>
                  <a:lnTo>
                    <a:pt x="45387" y="9701"/>
                  </a:lnTo>
                  <a:lnTo>
                    <a:pt x="46391" y="9963"/>
                  </a:lnTo>
                  <a:lnTo>
                    <a:pt x="47053" y="10328"/>
                  </a:lnTo>
                  <a:lnTo>
                    <a:pt x="47122" y="10602"/>
                  </a:lnTo>
                  <a:lnTo>
                    <a:pt x="47065" y="10944"/>
                  </a:lnTo>
                  <a:lnTo>
                    <a:pt x="45844" y="11720"/>
                  </a:lnTo>
                  <a:lnTo>
                    <a:pt x="45387" y="12097"/>
                  </a:lnTo>
                  <a:lnTo>
                    <a:pt x="45410" y="12382"/>
                  </a:lnTo>
                  <a:lnTo>
                    <a:pt x="44098" y="12485"/>
                  </a:lnTo>
                  <a:lnTo>
                    <a:pt x="42956" y="12496"/>
                  </a:lnTo>
                  <a:lnTo>
                    <a:pt x="42180" y="13101"/>
                  </a:lnTo>
                  <a:lnTo>
                    <a:pt x="42523" y="13375"/>
                  </a:lnTo>
                  <a:lnTo>
                    <a:pt x="44383" y="13238"/>
                  </a:lnTo>
                  <a:lnTo>
                    <a:pt x="44508" y="13010"/>
                  </a:lnTo>
                  <a:lnTo>
                    <a:pt x="45182" y="13398"/>
                  </a:lnTo>
                  <a:lnTo>
                    <a:pt x="45855" y="13809"/>
                  </a:lnTo>
                  <a:lnTo>
                    <a:pt x="45513" y="14037"/>
                  </a:lnTo>
                  <a:lnTo>
                    <a:pt x="46049" y="14437"/>
                  </a:lnTo>
                  <a:lnTo>
                    <a:pt x="47133" y="14916"/>
                  </a:lnTo>
                  <a:lnTo>
                    <a:pt x="48662" y="15235"/>
                  </a:lnTo>
                  <a:lnTo>
                    <a:pt x="48708" y="14950"/>
                  </a:lnTo>
                  <a:lnTo>
                    <a:pt x="48309" y="14459"/>
                  </a:lnTo>
                  <a:lnTo>
                    <a:pt x="47807" y="13752"/>
                  </a:lnTo>
                  <a:lnTo>
                    <a:pt x="49016" y="14414"/>
                  </a:lnTo>
                  <a:lnTo>
                    <a:pt x="49690" y="14631"/>
                  </a:lnTo>
                  <a:lnTo>
                    <a:pt x="50203" y="14037"/>
                  </a:lnTo>
                  <a:lnTo>
                    <a:pt x="50203" y="13238"/>
                  </a:lnTo>
                  <a:lnTo>
                    <a:pt x="50066" y="13033"/>
                  </a:lnTo>
                  <a:lnTo>
                    <a:pt x="49439" y="12668"/>
                  </a:lnTo>
                  <a:lnTo>
                    <a:pt x="49050" y="12200"/>
                  </a:lnTo>
                  <a:lnTo>
                    <a:pt x="49381" y="11743"/>
                  </a:lnTo>
                  <a:lnTo>
                    <a:pt x="50203" y="11641"/>
                  </a:lnTo>
                  <a:lnTo>
                    <a:pt x="50751" y="12417"/>
                  </a:lnTo>
                  <a:lnTo>
                    <a:pt x="51322" y="12759"/>
                  </a:lnTo>
                  <a:lnTo>
                    <a:pt x="52839" y="11835"/>
                  </a:lnTo>
                  <a:lnTo>
                    <a:pt x="53319" y="11275"/>
                  </a:lnTo>
                  <a:lnTo>
                    <a:pt x="52406" y="11230"/>
                  </a:lnTo>
                  <a:lnTo>
                    <a:pt x="51949" y="10499"/>
                  </a:lnTo>
                  <a:lnTo>
                    <a:pt x="51105" y="10328"/>
                  </a:lnTo>
                  <a:lnTo>
                    <a:pt x="49998" y="9837"/>
                  </a:lnTo>
                  <a:lnTo>
                    <a:pt x="51287" y="9472"/>
                  </a:lnTo>
                  <a:lnTo>
                    <a:pt x="51173" y="8765"/>
                  </a:lnTo>
                  <a:lnTo>
                    <a:pt x="50854" y="8468"/>
                  </a:lnTo>
                  <a:lnTo>
                    <a:pt x="49678" y="8160"/>
                  </a:lnTo>
                  <a:lnTo>
                    <a:pt x="49404" y="7692"/>
                  </a:lnTo>
                  <a:lnTo>
                    <a:pt x="48240" y="7863"/>
                  </a:lnTo>
                  <a:lnTo>
                    <a:pt x="48389" y="7532"/>
                  </a:lnTo>
                  <a:lnTo>
                    <a:pt x="47875" y="7178"/>
                  </a:lnTo>
                  <a:lnTo>
                    <a:pt x="46905" y="6813"/>
                  </a:lnTo>
                  <a:lnTo>
                    <a:pt x="46163" y="7110"/>
                  </a:lnTo>
                  <a:lnTo>
                    <a:pt x="44885" y="7327"/>
                  </a:lnTo>
                  <a:lnTo>
                    <a:pt x="45353" y="6836"/>
                  </a:lnTo>
                  <a:lnTo>
                    <a:pt x="45022" y="6083"/>
                  </a:lnTo>
                  <a:lnTo>
                    <a:pt x="43367" y="6380"/>
                  </a:lnTo>
                  <a:lnTo>
                    <a:pt x="42352" y="6962"/>
                  </a:lnTo>
                  <a:close/>
                  <a:moveTo>
                    <a:pt x="35185" y="6026"/>
                  </a:moveTo>
                  <a:lnTo>
                    <a:pt x="34169" y="6368"/>
                  </a:lnTo>
                  <a:lnTo>
                    <a:pt x="34295" y="6847"/>
                  </a:lnTo>
                  <a:lnTo>
                    <a:pt x="33245" y="6756"/>
                  </a:lnTo>
                  <a:lnTo>
                    <a:pt x="33005" y="6996"/>
                  </a:lnTo>
                  <a:lnTo>
                    <a:pt x="33827" y="7555"/>
                  </a:lnTo>
                  <a:lnTo>
                    <a:pt x="33952" y="7840"/>
                  </a:lnTo>
                  <a:lnTo>
                    <a:pt x="34443" y="7909"/>
                  </a:lnTo>
                  <a:lnTo>
                    <a:pt x="35641" y="7623"/>
                  </a:lnTo>
                  <a:lnTo>
                    <a:pt x="36360" y="6950"/>
                  </a:lnTo>
                  <a:lnTo>
                    <a:pt x="35824" y="6642"/>
                  </a:lnTo>
                  <a:lnTo>
                    <a:pt x="36680" y="6300"/>
                  </a:lnTo>
                  <a:lnTo>
                    <a:pt x="36748" y="6083"/>
                  </a:lnTo>
                  <a:lnTo>
                    <a:pt x="35675" y="6163"/>
                  </a:lnTo>
                  <a:close/>
                  <a:moveTo>
                    <a:pt x="38369" y="6790"/>
                  </a:moveTo>
                  <a:lnTo>
                    <a:pt x="39168" y="6653"/>
                  </a:lnTo>
                  <a:lnTo>
                    <a:pt x="40594" y="6014"/>
                  </a:lnTo>
                  <a:lnTo>
                    <a:pt x="39715" y="5843"/>
                  </a:lnTo>
                  <a:lnTo>
                    <a:pt x="38608" y="5809"/>
                  </a:lnTo>
                  <a:lnTo>
                    <a:pt x="37867" y="6014"/>
                  </a:lnTo>
                  <a:lnTo>
                    <a:pt x="37262" y="6311"/>
                  </a:lnTo>
                  <a:lnTo>
                    <a:pt x="36908" y="6676"/>
                  </a:lnTo>
                  <a:lnTo>
                    <a:pt x="36657" y="7327"/>
                  </a:lnTo>
                  <a:lnTo>
                    <a:pt x="37262" y="7350"/>
                  </a:lnTo>
                  <a:close/>
                  <a:moveTo>
                    <a:pt x="22004" y="7818"/>
                  </a:moveTo>
                  <a:lnTo>
                    <a:pt x="22369" y="7498"/>
                  </a:lnTo>
                  <a:lnTo>
                    <a:pt x="23670" y="6984"/>
                  </a:lnTo>
                  <a:lnTo>
                    <a:pt x="25644" y="6471"/>
                  </a:lnTo>
                  <a:lnTo>
                    <a:pt x="26557" y="6277"/>
                  </a:lnTo>
                  <a:lnTo>
                    <a:pt x="26329" y="5980"/>
                  </a:lnTo>
                  <a:lnTo>
                    <a:pt x="26055" y="5763"/>
                  </a:lnTo>
                  <a:lnTo>
                    <a:pt x="24708" y="5740"/>
                  </a:lnTo>
                  <a:lnTo>
                    <a:pt x="24126" y="5581"/>
                  </a:lnTo>
                  <a:lnTo>
                    <a:pt x="22129" y="5695"/>
                  </a:lnTo>
                  <a:lnTo>
                    <a:pt x="22083" y="6140"/>
                  </a:lnTo>
                  <a:lnTo>
                    <a:pt x="20999" y="6608"/>
                  </a:lnTo>
                  <a:lnTo>
                    <a:pt x="19949" y="7156"/>
                  </a:lnTo>
                  <a:lnTo>
                    <a:pt x="19333" y="7464"/>
                  </a:lnTo>
                  <a:lnTo>
                    <a:pt x="20178" y="7852"/>
                  </a:lnTo>
                  <a:lnTo>
                    <a:pt x="20086" y="8183"/>
                  </a:lnTo>
                  <a:close/>
                  <a:moveTo>
                    <a:pt x="39704" y="5216"/>
                  </a:moveTo>
                  <a:lnTo>
                    <a:pt x="39750" y="4987"/>
                  </a:lnTo>
                  <a:lnTo>
                    <a:pt x="39544" y="4736"/>
                  </a:lnTo>
                  <a:lnTo>
                    <a:pt x="38563" y="4930"/>
                  </a:lnTo>
                  <a:lnTo>
                    <a:pt x="37935" y="5238"/>
                  </a:lnTo>
                  <a:lnTo>
                    <a:pt x="38391" y="5421"/>
                  </a:lnTo>
                  <a:lnTo>
                    <a:pt x="39122" y="5478"/>
                  </a:lnTo>
                  <a:close/>
                  <a:moveTo>
                    <a:pt x="38460" y="3983"/>
                  </a:moveTo>
                  <a:lnTo>
                    <a:pt x="38300" y="4086"/>
                  </a:lnTo>
                  <a:lnTo>
                    <a:pt x="37615" y="4040"/>
                  </a:lnTo>
                  <a:lnTo>
                    <a:pt x="36531" y="4268"/>
                  </a:lnTo>
                  <a:lnTo>
                    <a:pt x="35995" y="4257"/>
                  </a:lnTo>
                  <a:lnTo>
                    <a:pt x="35379" y="4793"/>
                  </a:lnTo>
                  <a:lnTo>
                    <a:pt x="36326" y="4736"/>
                  </a:lnTo>
                  <a:lnTo>
                    <a:pt x="35835" y="5158"/>
                  </a:lnTo>
                  <a:lnTo>
                    <a:pt x="36292" y="5273"/>
                  </a:lnTo>
                  <a:lnTo>
                    <a:pt x="37262" y="5193"/>
                  </a:lnTo>
                  <a:lnTo>
                    <a:pt x="38095" y="4668"/>
                  </a:lnTo>
                  <a:lnTo>
                    <a:pt x="38494" y="4314"/>
                  </a:lnTo>
                  <a:close/>
                  <a:moveTo>
                    <a:pt x="32879" y="4337"/>
                  </a:moveTo>
                  <a:lnTo>
                    <a:pt x="33142" y="4017"/>
                  </a:lnTo>
                  <a:lnTo>
                    <a:pt x="32697" y="3937"/>
                  </a:lnTo>
                  <a:lnTo>
                    <a:pt x="31887" y="4188"/>
                  </a:lnTo>
                  <a:lnTo>
                    <a:pt x="31784" y="4850"/>
                  </a:lnTo>
                  <a:lnTo>
                    <a:pt x="30917" y="4793"/>
                  </a:lnTo>
                  <a:lnTo>
                    <a:pt x="30517" y="4382"/>
                  </a:lnTo>
                  <a:lnTo>
                    <a:pt x="29342" y="4154"/>
                  </a:lnTo>
                  <a:lnTo>
                    <a:pt x="28577" y="4360"/>
                  </a:lnTo>
                  <a:lnTo>
                    <a:pt x="26922" y="5044"/>
                  </a:lnTo>
                  <a:lnTo>
                    <a:pt x="27504" y="5158"/>
                  </a:lnTo>
                  <a:lnTo>
                    <a:pt x="30049" y="5079"/>
                  </a:lnTo>
                  <a:lnTo>
                    <a:pt x="28531" y="5398"/>
                  </a:lnTo>
                  <a:lnTo>
                    <a:pt x="28315" y="5626"/>
                  </a:lnTo>
                  <a:lnTo>
                    <a:pt x="29159" y="5615"/>
                  </a:lnTo>
                  <a:lnTo>
                    <a:pt x="30905" y="5295"/>
                  </a:lnTo>
                  <a:lnTo>
                    <a:pt x="32868" y="5181"/>
                  </a:lnTo>
                  <a:lnTo>
                    <a:pt x="33598" y="4850"/>
                  </a:lnTo>
                  <a:lnTo>
                    <a:pt x="33929" y="4508"/>
                  </a:lnTo>
                  <a:lnTo>
                    <a:pt x="33393" y="4485"/>
                  </a:lnTo>
                  <a:lnTo>
                    <a:pt x="32788" y="4599"/>
                  </a:lnTo>
                  <a:close/>
                  <a:moveTo>
                    <a:pt x="40754" y="3732"/>
                  </a:moveTo>
                  <a:lnTo>
                    <a:pt x="39750" y="3686"/>
                  </a:lnTo>
                  <a:lnTo>
                    <a:pt x="39202" y="3972"/>
                  </a:lnTo>
                  <a:lnTo>
                    <a:pt x="39578" y="4188"/>
                  </a:lnTo>
                  <a:lnTo>
                    <a:pt x="40571" y="4268"/>
                  </a:lnTo>
                  <a:lnTo>
                    <a:pt x="40777" y="4565"/>
                  </a:lnTo>
                  <a:lnTo>
                    <a:pt x="40457" y="4907"/>
                  </a:lnTo>
                  <a:lnTo>
                    <a:pt x="40240" y="5307"/>
                  </a:lnTo>
                  <a:lnTo>
                    <a:pt x="41461" y="5535"/>
                  </a:lnTo>
                  <a:lnTo>
                    <a:pt x="42237" y="5626"/>
                  </a:lnTo>
                  <a:lnTo>
                    <a:pt x="43379" y="5615"/>
                  </a:lnTo>
                  <a:lnTo>
                    <a:pt x="45045" y="5501"/>
                  </a:lnTo>
                  <a:lnTo>
                    <a:pt x="45650" y="5581"/>
                  </a:lnTo>
                  <a:lnTo>
                    <a:pt x="46608" y="5444"/>
                  </a:lnTo>
                  <a:lnTo>
                    <a:pt x="47110" y="5238"/>
                  </a:lnTo>
                  <a:lnTo>
                    <a:pt x="47247" y="4953"/>
                  </a:lnTo>
                  <a:lnTo>
                    <a:pt x="46928" y="4679"/>
                  </a:lnTo>
                  <a:lnTo>
                    <a:pt x="46095" y="4645"/>
                  </a:lnTo>
                  <a:lnTo>
                    <a:pt x="44954" y="4702"/>
                  </a:lnTo>
                  <a:lnTo>
                    <a:pt x="43961" y="4850"/>
                  </a:lnTo>
                  <a:lnTo>
                    <a:pt x="43230" y="4793"/>
                  </a:lnTo>
                  <a:lnTo>
                    <a:pt x="42546" y="4759"/>
                  </a:lnTo>
                  <a:lnTo>
                    <a:pt x="42374" y="4599"/>
                  </a:lnTo>
                  <a:lnTo>
                    <a:pt x="41929" y="4439"/>
                  </a:lnTo>
                  <a:lnTo>
                    <a:pt x="42329" y="4166"/>
                  </a:lnTo>
                  <a:lnTo>
                    <a:pt x="42135" y="3937"/>
                  </a:lnTo>
                  <a:lnTo>
                    <a:pt x="41085" y="3960"/>
                  </a:lnTo>
                  <a:close/>
                  <a:moveTo>
                    <a:pt x="30061" y="3355"/>
                  </a:moveTo>
                  <a:lnTo>
                    <a:pt x="29205" y="3458"/>
                  </a:lnTo>
                  <a:lnTo>
                    <a:pt x="28417" y="3447"/>
                  </a:lnTo>
                  <a:lnTo>
                    <a:pt x="26694" y="3880"/>
                  </a:lnTo>
                  <a:lnTo>
                    <a:pt x="25039" y="4417"/>
                  </a:lnTo>
                  <a:lnTo>
                    <a:pt x="25039" y="4417"/>
                  </a:lnTo>
                  <a:lnTo>
                    <a:pt x="25553" y="4554"/>
                  </a:lnTo>
                  <a:lnTo>
                    <a:pt x="26546" y="4451"/>
                  </a:lnTo>
                  <a:lnTo>
                    <a:pt x="27949" y="4154"/>
                  </a:lnTo>
                  <a:lnTo>
                    <a:pt x="28486" y="4109"/>
                  </a:lnTo>
                  <a:lnTo>
                    <a:pt x="29227" y="3880"/>
                  </a:lnTo>
                  <a:close/>
                  <a:moveTo>
                    <a:pt x="41541" y="3447"/>
                  </a:moveTo>
                  <a:lnTo>
                    <a:pt x="41690" y="3367"/>
                  </a:lnTo>
                  <a:lnTo>
                    <a:pt x="41473" y="3241"/>
                  </a:lnTo>
                  <a:lnTo>
                    <a:pt x="40446" y="3230"/>
                  </a:lnTo>
                  <a:lnTo>
                    <a:pt x="40354" y="3412"/>
                  </a:lnTo>
                  <a:lnTo>
                    <a:pt x="41267" y="3458"/>
                  </a:lnTo>
                  <a:close/>
                  <a:moveTo>
                    <a:pt x="33210" y="3333"/>
                  </a:moveTo>
                  <a:lnTo>
                    <a:pt x="33667" y="3127"/>
                  </a:lnTo>
                  <a:lnTo>
                    <a:pt x="33085" y="3013"/>
                  </a:lnTo>
                  <a:lnTo>
                    <a:pt x="32240" y="3081"/>
                  </a:lnTo>
                  <a:lnTo>
                    <a:pt x="31521" y="3298"/>
                  </a:lnTo>
                  <a:lnTo>
                    <a:pt x="31989" y="3515"/>
                  </a:lnTo>
                  <a:close/>
                  <a:moveTo>
                    <a:pt x="34329" y="2728"/>
                  </a:moveTo>
                  <a:lnTo>
                    <a:pt x="33861" y="2602"/>
                  </a:lnTo>
                  <a:lnTo>
                    <a:pt x="33621" y="2568"/>
                  </a:lnTo>
                  <a:lnTo>
                    <a:pt x="32811" y="2762"/>
                  </a:lnTo>
                  <a:lnTo>
                    <a:pt x="32674" y="2853"/>
                  </a:lnTo>
                  <a:lnTo>
                    <a:pt x="33530" y="2853"/>
                  </a:lnTo>
                  <a:close/>
                  <a:moveTo>
                    <a:pt x="40948" y="3081"/>
                  </a:moveTo>
                  <a:lnTo>
                    <a:pt x="41370" y="2842"/>
                  </a:lnTo>
                  <a:lnTo>
                    <a:pt x="41039" y="2614"/>
                  </a:lnTo>
                  <a:lnTo>
                    <a:pt x="40799" y="2568"/>
                  </a:lnTo>
                  <a:lnTo>
                    <a:pt x="40172" y="2556"/>
                  </a:lnTo>
                  <a:lnTo>
                    <a:pt x="39875" y="2819"/>
                  </a:lnTo>
                  <a:lnTo>
                    <a:pt x="39772" y="3070"/>
                  </a:lnTo>
                  <a:lnTo>
                    <a:pt x="40001" y="3230"/>
                  </a:lnTo>
                  <a:close/>
                  <a:moveTo>
                    <a:pt x="38985" y="2910"/>
                  </a:moveTo>
                  <a:lnTo>
                    <a:pt x="39008" y="2602"/>
                  </a:lnTo>
                  <a:lnTo>
                    <a:pt x="37946" y="2362"/>
                  </a:lnTo>
                  <a:lnTo>
                    <a:pt x="37079" y="2271"/>
                  </a:lnTo>
                  <a:lnTo>
                    <a:pt x="36782" y="2511"/>
                  </a:lnTo>
                  <a:lnTo>
                    <a:pt x="37182" y="2671"/>
                  </a:lnTo>
                  <a:lnTo>
                    <a:pt x="36417" y="2876"/>
                  </a:lnTo>
                  <a:lnTo>
                    <a:pt x="37524" y="2899"/>
                  </a:lnTo>
                  <a:lnTo>
                    <a:pt x="38095" y="3116"/>
                  </a:lnTo>
                  <a:lnTo>
                    <a:pt x="38837" y="3184"/>
                  </a:lnTo>
                  <a:close/>
                  <a:moveTo>
                    <a:pt x="46654" y="2043"/>
                  </a:moveTo>
                  <a:lnTo>
                    <a:pt x="46734" y="1644"/>
                  </a:lnTo>
                  <a:lnTo>
                    <a:pt x="46060" y="1529"/>
                  </a:lnTo>
                  <a:lnTo>
                    <a:pt x="45399" y="1404"/>
                  </a:lnTo>
                  <a:lnTo>
                    <a:pt x="45170" y="1084"/>
                  </a:lnTo>
                  <a:lnTo>
                    <a:pt x="43995" y="1119"/>
                  </a:lnTo>
                  <a:lnTo>
                    <a:pt x="44041" y="1244"/>
                  </a:lnTo>
                  <a:lnTo>
                    <a:pt x="43481" y="1290"/>
                  </a:lnTo>
                  <a:lnTo>
                    <a:pt x="42899" y="1472"/>
                  </a:lnTo>
                  <a:lnTo>
                    <a:pt x="42203" y="1746"/>
                  </a:lnTo>
                  <a:lnTo>
                    <a:pt x="42158" y="2020"/>
                  </a:lnTo>
                  <a:lnTo>
                    <a:pt x="42443" y="2226"/>
                  </a:lnTo>
                  <a:lnTo>
                    <a:pt x="43367" y="2226"/>
                  </a:lnTo>
                  <a:lnTo>
                    <a:pt x="42751" y="2397"/>
                  </a:lnTo>
                  <a:lnTo>
                    <a:pt x="42454" y="2625"/>
                  </a:lnTo>
                  <a:lnTo>
                    <a:pt x="42682" y="2899"/>
                  </a:lnTo>
                  <a:lnTo>
                    <a:pt x="43641" y="2990"/>
                  </a:lnTo>
                  <a:lnTo>
                    <a:pt x="44611" y="2933"/>
                  </a:lnTo>
                  <a:lnTo>
                    <a:pt x="46106" y="2442"/>
                  </a:lnTo>
                  <a:lnTo>
                    <a:pt x="47019" y="2260"/>
                  </a:lnTo>
                  <a:close/>
                  <a:moveTo>
                    <a:pt x="57849" y="80"/>
                  </a:moveTo>
                  <a:lnTo>
                    <a:pt x="56845" y="46"/>
                  </a:lnTo>
                  <a:lnTo>
                    <a:pt x="55864" y="0"/>
                  </a:lnTo>
                  <a:lnTo>
                    <a:pt x="54414" y="91"/>
                  </a:lnTo>
                  <a:lnTo>
                    <a:pt x="54209" y="34"/>
                  </a:lnTo>
                  <a:lnTo>
                    <a:pt x="52748" y="57"/>
                  </a:lnTo>
                  <a:lnTo>
                    <a:pt x="51835" y="114"/>
                  </a:lnTo>
                  <a:lnTo>
                    <a:pt x="51105" y="206"/>
                  </a:lnTo>
                  <a:lnTo>
                    <a:pt x="50386" y="491"/>
                  </a:lnTo>
                  <a:lnTo>
                    <a:pt x="50066" y="343"/>
                  </a:lnTo>
                  <a:lnTo>
                    <a:pt x="49507" y="320"/>
                  </a:lnTo>
                  <a:lnTo>
                    <a:pt x="48548" y="514"/>
                  </a:lnTo>
                  <a:lnTo>
                    <a:pt x="47498" y="605"/>
                  </a:lnTo>
                  <a:lnTo>
                    <a:pt x="46905" y="616"/>
                  </a:lnTo>
                  <a:lnTo>
                    <a:pt x="46049" y="731"/>
                  </a:lnTo>
                  <a:lnTo>
                    <a:pt x="45901" y="913"/>
                  </a:lnTo>
                  <a:lnTo>
                    <a:pt x="46254" y="1084"/>
                  </a:lnTo>
                  <a:lnTo>
                    <a:pt x="46369" y="1313"/>
                  </a:lnTo>
                  <a:lnTo>
                    <a:pt x="46996" y="1529"/>
                  </a:lnTo>
                  <a:lnTo>
                    <a:pt x="48765" y="1484"/>
                  </a:lnTo>
                  <a:lnTo>
                    <a:pt x="49792" y="1564"/>
                  </a:lnTo>
                  <a:lnTo>
                    <a:pt x="48765" y="1769"/>
                  </a:lnTo>
                  <a:lnTo>
                    <a:pt x="48446" y="1712"/>
                  </a:lnTo>
                  <a:lnTo>
                    <a:pt x="47122" y="1689"/>
                  </a:lnTo>
                  <a:lnTo>
                    <a:pt x="46962" y="1997"/>
                  </a:lnTo>
                  <a:lnTo>
                    <a:pt x="47396" y="2248"/>
                  </a:lnTo>
                  <a:lnTo>
                    <a:pt x="46996" y="2477"/>
                  </a:lnTo>
                  <a:lnTo>
                    <a:pt x="45924" y="2625"/>
                  </a:lnTo>
                  <a:lnTo>
                    <a:pt x="45227" y="2876"/>
                  </a:lnTo>
                  <a:lnTo>
                    <a:pt x="45912" y="3002"/>
                  </a:lnTo>
                  <a:lnTo>
                    <a:pt x="46152" y="3424"/>
                  </a:lnTo>
                  <a:lnTo>
                    <a:pt x="45079" y="3139"/>
                  </a:lnTo>
                  <a:lnTo>
                    <a:pt x="44725" y="3184"/>
                  </a:lnTo>
                  <a:lnTo>
                    <a:pt x="44440" y="3675"/>
                  </a:lnTo>
                  <a:lnTo>
                    <a:pt x="43299" y="3823"/>
                  </a:lnTo>
                  <a:lnTo>
                    <a:pt x="43013" y="4154"/>
                  </a:lnTo>
                  <a:lnTo>
                    <a:pt x="43972" y="4200"/>
                  </a:lnTo>
                  <a:lnTo>
                    <a:pt x="44668" y="4280"/>
                  </a:lnTo>
                  <a:lnTo>
                    <a:pt x="46334" y="4166"/>
                  </a:lnTo>
                  <a:lnTo>
                    <a:pt x="47533" y="4371"/>
                  </a:lnTo>
                  <a:lnTo>
                    <a:pt x="49336" y="3937"/>
                  </a:lnTo>
                  <a:lnTo>
                    <a:pt x="49473" y="3789"/>
                  </a:lnTo>
                  <a:lnTo>
                    <a:pt x="48560" y="3812"/>
                  </a:lnTo>
                  <a:lnTo>
                    <a:pt x="48640" y="3652"/>
                  </a:lnTo>
                  <a:lnTo>
                    <a:pt x="49564" y="3458"/>
                  </a:lnTo>
                  <a:lnTo>
                    <a:pt x="50078" y="3184"/>
                  </a:lnTo>
                  <a:lnTo>
                    <a:pt x="51048" y="3002"/>
                  </a:lnTo>
                  <a:lnTo>
                    <a:pt x="51755" y="2773"/>
                  </a:lnTo>
                  <a:lnTo>
                    <a:pt x="51641" y="2454"/>
                  </a:lnTo>
                  <a:lnTo>
                    <a:pt x="52120" y="2340"/>
                  </a:lnTo>
                  <a:lnTo>
                    <a:pt x="51504" y="2260"/>
                  </a:lnTo>
                  <a:lnTo>
                    <a:pt x="53090" y="2203"/>
                  </a:lnTo>
                  <a:lnTo>
                    <a:pt x="53547" y="2077"/>
                  </a:lnTo>
                  <a:lnTo>
                    <a:pt x="54665" y="1963"/>
                  </a:lnTo>
                  <a:lnTo>
                    <a:pt x="56001" y="1461"/>
                  </a:lnTo>
                  <a:lnTo>
                    <a:pt x="56971" y="1301"/>
                  </a:lnTo>
                  <a:lnTo>
                    <a:pt x="58431" y="947"/>
                  </a:lnTo>
                  <a:lnTo>
                    <a:pt x="57381" y="947"/>
                  </a:lnTo>
                  <a:lnTo>
                    <a:pt x="57941" y="822"/>
                  </a:lnTo>
                  <a:lnTo>
                    <a:pt x="59219" y="708"/>
                  </a:lnTo>
                  <a:lnTo>
                    <a:pt x="60600" y="479"/>
                  </a:lnTo>
                  <a:lnTo>
                    <a:pt x="60759" y="320"/>
                  </a:lnTo>
                  <a:lnTo>
                    <a:pt x="60018" y="171"/>
                  </a:lnTo>
                  <a:lnTo>
                    <a:pt x="59059" y="11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8" name="Google Shape;498;p27"/>
            <p:cNvSpPr/>
            <p:nvPr/>
          </p:nvSpPr>
          <p:spPr>
            <a:xfrm>
              <a:off x="3828675" y="2029950"/>
              <a:ext cx="78200" cy="45675"/>
            </a:xfrm>
            <a:custGeom>
              <a:rect b="b" l="l" r="r" t="t"/>
              <a:pathLst>
                <a:path extrusionOk="0" h="1827" w="3128">
                  <a:moveTo>
                    <a:pt x="2500" y="274"/>
                  </a:moveTo>
                  <a:lnTo>
                    <a:pt x="1724" y="0"/>
                  </a:lnTo>
                  <a:lnTo>
                    <a:pt x="1587" y="195"/>
                  </a:lnTo>
                  <a:lnTo>
                    <a:pt x="982" y="195"/>
                  </a:lnTo>
                  <a:lnTo>
                    <a:pt x="799" y="343"/>
                  </a:lnTo>
                  <a:lnTo>
                    <a:pt x="468" y="252"/>
                  </a:lnTo>
                  <a:lnTo>
                    <a:pt x="503" y="480"/>
                  </a:lnTo>
                  <a:lnTo>
                    <a:pt x="1" y="982"/>
                  </a:lnTo>
                  <a:lnTo>
                    <a:pt x="1" y="1381"/>
                  </a:lnTo>
                  <a:lnTo>
                    <a:pt x="343" y="1256"/>
                  </a:lnTo>
                  <a:lnTo>
                    <a:pt x="605" y="1644"/>
                  </a:lnTo>
                  <a:lnTo>
                    <a:pt x="913" y="1826"/>
                  </a:lnTo>
                  <a:lnTo>
                    <a:pt x="1256" y="1781"/>
                  </a:lnTo>
                  <a:lnTo>
                    <a:pt x="1644" y="1484"/>
                  </a:lnTo>
                  <a:lnTo>
                    <a:pt x="1769" y="1621"/>
                  </a:lnTo>
                  <a:lnTo>
                    <a:pt x="2112" y="1598"/>
                  </a:lnTo>
                  <a:lnTo>
                    <a:pt x="2237" y="1244"/>
                  </a:lnTo>
                  <a:lnTo>
                    <a:pt x="2785" y="1359"/>
                  </a:lnTo>
                  <a:lnTo>
                    <a:pt x="3082" y="1199"/>
                  </a:lnTo>
                  <a:lnTo>
                    <a:pt x="3127" y="845"/>
                  </a:lnTo>
                  <a:lnTo>
                    <a:pt x="2751" y="811"/>
                  </a:lnTo>
                  <a:lnTo>
                    <a:pt x="2431" y="651"/>
                  </a:lnTo>
                  <a:lnTo>
                    <a:pt x="2523" y="42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499" name="Google Shape;499;p27"/>
            <p:cNvSpPr/>
            <p:nvPr/>
          </p:nvSpPr>
          <p:spPr>
            <a:xfrm>
              <a:off x="2331975" y="3510975"/>
              <a:ext cx="267625" cy="852800"/>
            </a:xfrm>
            <a:custGeom>
              <a:rect b="b" l="l" r="r" t="t"/>
              <a:pathLst>
                <a:path extrusionOk="0" h="34112" w="10705">
                  <a:moveTo>
                    <a:pt x="8742" y="31555"/>
                  </a:moveTo>
                  <a:lnTo>
                    <a:pt x="8217" y="31452"/>
                  </a:lnTo>
                  <a:lnTo>
                    <a:pt x="7749" y="31817"/>
                  </a:lnTo>
                  <a:lnTo>
                    <a:pt x="7772" y="32399"/>
                  </a:lnTo>
                  <a:lnTo>
                    <a:pt x="7601" y="32799"/>
                  </a:lnTo>
                  <a:lnTo>
                    <a:pt x="6574" y="32479"/>
                  </a:lnTo>
                  <a:lnTo>
                    <a:pt x="5341" y="31909"/>
                  </a:lnTo>
                  <a:lnTo>
                    <a:pt x="4702" y="31726"/>
                  </a:lnTo>
                  <a:lnTo>
                    <a:pt x="6083" y="32696"/>
                  </a:lnTo>
                  <a:lnTo>
                    <a:pt x="6984" y="33152"/>
                  </a:lnTo>
                  <a:lnTo>
                    <a:pt x="8057" y="33643"/>
                  </a:lnTo>
                  <a:lnTo>
                    <a:pt x="8810" y="33769"/>
                  </a:lnTo>
                  <a:lnTo>
                    <a:pt x="9427" y="34020"/>
                  </a:lnTo>
                  <a:lnTo>
                    <a:pt x="9849" y="34088"/>
                  </a:lnTo>
                  <a:lnTo>
                    <a:pt x="10180" y="34111"/>
                  </a:lnTo>
                  <a:lnTo>
                    <a:pt x="10636" y="33849"/>
                  </a:lnTo>
                  <a:lnTo>
                    <a:pt x="10705" y="33506"/>
                  </a:lnTo>
                  <a:lnTo>
                    <a:pt x="10294" y="33483"/>
                  </a:lnTo>
                  <a:lnTo>
                    <a:pt x="9586" y="33483"/>
                  </a:lnTo>
                  <a:close/>
                  <a:moveTo>
                    <a:pt x="1997" y="3549"/>
                  </a:moveTo>
                  <a:lnTo>
                    <a:pt x="1472" y="2545"/>
                  </a:lnTo>
                  <a:lnTo>
                    <a:pt x="1621" y="1655"/>
                  </a:lnTo>
                  <a:lnTo>
                    <a:pt x="1164" y="1267"/>
                  </a:lnTo>
                  <a:lnTo>
                    <a:pt x="993" y="616"/>
                  </a:lnTo>
                  <a:lnTo>
                    <a:pt x="548" y="0"/>
                  </a:lnTo>
                  <a:lnTo>
                    <a:pt x="377" y="468"/>
                  </a:lnTo>
                  <a:lnTo>
                    <a:pt x="0" y="696"/>
                  </a:lnTo>
                  <a:lnTo>
                    <a:pt x="297" y="1986"/>
                  </a:lnTo>
                  <a:lnTo>
                    <a:pt x="514" y="3469"/>
                  </a:lnTo>
                  <a:lnTo>
                    <a:pt x="491" y="5489"/>
                  </a:lnTo>
                  <a:lnTo>
                    <a:pt x="491" y="7372"/>
                  </a:lnTo>
                  <a:lnTo>
                    <a:pt x="628" y="9130"/>
                  </a:lnTo>
                  <a:lnTo>
                    <a:pt x="354" y="10248"/>
                  </a:lnTo>
                  <a:lnTo>
                    <a:pt x="651" y="11355"/>
                  </a:lnTo>
                  <a:lnTo>
                    <a:pt x="582" y="12108"/>
                  </a:lnTo>
                  <a:lnTo>
                    <a:pt x="1039" y="13466"/>
                  </a:lnTo>
                  <a:lnTo>
                    <a:pt x="1027" y="14825"/>
                  </a:lnTo>
                  <a:lnTo>
                    <a:pt x="856" y="16274"/>
                  </a:lnTo>
                  <a:lnTo>
                    <a:pt x="765" y="17769"/>
                  </a:lnTo>
                  <a:lnTo>
                    <a:pt x="468" y="17803"/>
                  </a:lnTo>
                  <a:lnTo>
                    <a:pt x="810" y="18842"/>
                  </a:lnTo>
                  <a:lnTo>
                    <a:pt x="1278" y="19743"/>
                  </a:lnTo>
                  <a:lnTo>
                    <a:pt x="1119" y="20359"/>
                  </a:lnTo>
                  <a:lnTo>
                    <a:pt x="1392" y="22014"/>
                  </a:lnTo>
                  <a:lnTo>
                    <a:pt x="1609" y="23270"/>
                  </a:lnTo>
                  <a:lnTo>
                    <a:pt x="2111" y="23395"/>
                  </a:lnTo>
                  <a:lnTo>
                    <a:pt x="1952" y="22299"/>
                  </a:lnTo>
                  <a:lnTo>
                    <a:pt x="2522" y="22528"/>
                  </a:lnTo>
                  <a:lnTo>
                    <a:pt x="2773" y="24331"/>
                  </a:lnTo>
                  <a:lnTo>
                    <a:pt x="1860" y="24034"/>
                  </a:lnTo>
                  <a:lnTo>
                    <a:pt x="2146" y="25495"/>
                  </a:lnTo>
                  <a:lnTo>
                    <a:pt x="1769" y="26271"/>
                  </a:lnTo>
                  <a:lnTo>
                    <a:pt x="2933" y="26533"/>
                  </a:lnTo>
                  <a:lnTo>
                    <a:pt x="2454" y="27218"/>
                  </a:lnTo>
                  <a:lnTo>
                    <a:pt x="2477" y="28074"/>
                  </a:lnTo>
                  <a:lnTo>
                    <a:pt x="3196" y="29580"/>
                  </a:lnTo>
                  <a:lnTo>
                    <a:pt x="3789" y="30174"/>
                  </a:lnTo>
                  <a:lnTo>
                    <a:pt x="3823" y="30687"/>
                  </a:lnTo>
                  <a:lnTo>
                    <a:pt x="4291" y="31224"/>
                  </a:lnTo>
                  <a:lnTo>
                    <a:pt x="5364" y="31726"/>
                  </a:lnTo>
                  <a:lnTo>
                    <a:pt x="5364" y="31726"/>
                  </a:lnTo>
                  <a:lnTo>
                    <a:pt x="6414" y="32319"/>
                  </a:lnTo>
                  <a:lnTo>
                    <a:pt x="7304" y="32605"/>
                  </a:lnTo>
                  <a:lnTo>
                    <a:pt x="7589" y="32593"/>
                  </a:lnTo>
                  <a:lnTo>
                    <a:pt x="7327" y="31783"/>
                  </a:lnTo>
                  <a:lnTo>
                    <a:pt x="7817" y="31463"/>
                  </a:lnTo>
                  <a:lnTo>
                    <a:pt x="8057" y="31258"/>
                  </a:lnTo>
                  <a:lnTo>
                    <a:pt x="8651" y="31258"/>
                  </a:lnTo>
                  <a:lnTo>
                    <a:pt x="7966" y="31121"/>
                  </a:lnTo>
                  <a:lnTo>
                    <a:pt x="6254" y="31007"/>
                  </a:lnTo>
                  <a:lnTo>
                    <a:pt x="5763" y="30493"/>
                  </a:lnTo>
                  <a:lnTo>
                    <a:pt x="5501" y="29843"/>
                  </a:lnTo>
                  <a:lnTo>
                    <a:pt x="5056" y="29900"/>
                  </a:lnTo>
                  <a:lnTo>
                    <a:pt x="4691" y="29580"/>
                  </a:lnTo>
                  <a:lnTo>
                    <a:pt x="4245" y="28645"/>
                  </a:lnTo>
                  <a:lnTo>
                    <a:pt x="4633" y="28257"/>
                  </a:lnTo>
                  <a:lnTo>
                    <a:pt x="4645" y="27697"/>
                  </a:lnTo>
                  <a:lnTo>
                    <a:pt x="4394" y="27241"/>
                  </a:lnTo>
                  <a:lnTo>
                    <a:pt x="4497" y="26488"/>
                  </a:lnTo>
                  <a:lnTo>
                    <a:pt x="4337" y="25324"/>
                  </a:lnTo>
                  <a:lnTo>
                    <a:pt x="4074" y="24787"/>
                  </a:lnTo>
                  <a:lnTo>
                    <a:pt x="4337" y="24639"/>
                  </a:lnTo>
                  <a:lnTo>
                    <a:pt x="4154" y="24308"/>
                  </a:lnTo>
                  <a:lnTo>
                    <a:pt x="3755" y="24125"/>
                  </a:lnTo>
                  <a:lnTo>
                    <a:pt x="3869" y="23749"/>
                  </a:lnTo>
                  <a:lnTo>
                    <a:pt x="3424" y="23418"/>
                  </a:lnTo>
                  <a:lnTo>
                    <a:pt x="2910" y="22414"/>
                  </a:lnTo>
                  <a:lnTo>
                    <a:pt x="3138" y="22242"/>
                  </a:lnTo>
                  <a:lnTo>
                    <a:pt x="2671" y="21158"/>
                  </a:lnTo>
                  <a:lnTo>
                    <a:pt x="2568" y="20245"/>
                  </a:lnTo>
                  <a:lnTo>
                    <a:pt x="2522" y="19424"/>
                  </a:lnTo>
                  <a:lnTo>
                    <a:pt x="2876" y="19081"/>
                  </a:lnTo>
                  <a:lnTo>
                    <a:pt x="2408" y="18191"/>
                  </a:lnTo>
                  <a:lnTo>
                    <a:pt x="2191" y="17347"/>
                  </a:lnTo>
                  <a:lnTo>
                    <a:pt x="2614" y="16730"/>
                  </a:lnTo>
                  <a:lnTo>
                    <a:pt x="2408" y="15966"/>
                  </a:lnTo>
                  <a:lnTo>
                    <a:pt x="2636" y="15076"/>
                  </a:lnTo>
                  <a:lnTo>
                    <a:pt x="2454" y="14231"/>
                  </a:lnTo>
                  <a:lnTo>
                    <a:pt x="2225" y="14060"/>
                  </a:lnTo>
                  <a:lnTo>
                    <a:pt x="1529" y="12508"/>
                  </a:lnTo>
                  <a:lnTo>
                    <a:pt x="1826" y="11583"/>
                  </a:lnTo>
                  <a:lnTo>
                    <a:pt x="1586" y="10693"/>
                  </a:lnTo>
                  <a:lnTo>
                    <a:pt x="1712" y="9872"/>
                  </a:lnTo>
                  <a:lnTo>
                    <a:pt x="2077" y="9027"/>
                  </a:lnTo>
                  <a:lnTo>
                    <a:pt x="2534" y="8457"/>
                  </a:lnTo>
                  <a:lnTo>
                    <a:pt x="2248" y="8103"/>
                  </a:lnTo>
                  <a:lnTo>
                    <a:pt x="2385" y="7817"/>
                  </a:lnTo>
                  <a:lnTo>
                    <a:pt x="2157" y="6300"/>
                  </a:lnTo>
                  <a:lnTo>
                    <a:pt x="2956" y="5843"/>
                  </a:lnTo>
                  <a:lnTo>
                    <a:pt x="3104" y="4907"/>
                  </a:lnTo>
                  <a:lnTo>
                    <a:pt x="2979" y="4679"/>
                  </a:lnTo>
                  <a:lnTo>
                    <a:pt x="2442" y="480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0" name="Google Shape;500;p27"/>
            <p:cNvSpPr/>
            <p:nvPr/>
          </p:nvSpPr>
          <p:spPr>
            <a:xfrm>
              <a:off x="5085725" y="1906425"/>
              <a:ext cx="1024275" cy="792875"/>
            </a:xfrm>
            <a:custGeom>
              <a:rect b="b" l="l" r="r" t="t"/>
              <a:pathLst>
                <a:path extrusionOk="0" h="31715" w="40971">
                  <a:moveTo>
                    <a:pt x="32514" y="31269"/>
                  </a:moveTo>
                  <a:lnTo>
                    <a:pt x="32605" y="30756"/>
                  </a:lnTo>
                  <a:lnTo>
                    <a:pt x="32891" y="30356"/>
                  </a:lnTo>
                  <a:lnTo>
                    <a:pt x="32662" y="30003"/>
                  </a:lnTo>
                  <a:lnTo>
                    <a:pt x="32206" y="29991"/>
                  </a:lnTo>
                  <a:lnTo>
                    <a:pt x="31373" y="30242"/>
                  </a:lnTo>
                  <a:lnTo>
                    <a:pt x="31065" y="30642"/>
                  </a:lnTo>
                  <a:lnTo>
                    <a:pt x="31202" y="31429"/>
                  </a:lnTo>
                  <a:lnTo>
                    <a:pt x="31898" y="31714"/>
                  </a:lnTo>
                  <a:close/>
                  <a:moveTo>
                    <a:pt x="34397" y="3241"/>
                  </a:moveTo>
                  <a:lnTo>
                    <a:pt x="33530" y="2374"/>
                  </a:lnTo>
                  <a:lnTo>
                    <a:pt x="32902" y="1849"/>
                  </a:lnTo>
                  <a:lnTo>
                    <a:pt x="32354" y="1461"/>
                  </a:lnTo>
                  <a:lnTo>
                    <a:pt x="31259" y="593"/>
                  </a:lnTo>
                  <a:lnTo>
                    <a:pt x="30414" y="263"/>
                  </a:lnTo>
                  <a:lnTo>
                    <a:pt x="29204" y="0"/>
                  </a:lnTo>
                  <a:lnTo>
                    <a:pt x="28326" y="34"/>
                  </a:lnTo>
                  <a:lnTo>
                    <a:pt x="27595" y="194"/>
                  </a:lnTo>
                  <a:lnTo>
                    <a:pt x="27356" y="616"/>
                  </a:lnTo>
                  <a:lnTo>
                    <a:pt x="27881" y="833"/>
                  </a:lnTo>
                  <a:lnTo>
                    <a:pt x="28234" y="1301"/>
                  </a:lnTo>
                  <a:lnTo>
                    <a:pt x="28063" y="1586"/>
                  </a:lnTo>
                  <a:lnTo>
                    <a:pt x="28075" y="2511"/>
                  </a:lnTo>
                  <a:lnTo>
                    <a:pt x="28349" y="2899"/>
                  </a:lnTo>
                  <a:lnTo>
                    <a:pt x="27721" y="3458"/>
                  </a:lnTo>
                  <a:lnTo>
                    <a:pt x="26682" y="3127"/>
                  </a:lnTo>
                  <a:lnTo>
                    <a:pt x="26762" y="3789"/>
                  </a:lnTo>
                  <a:lnTo>
                    <a:pt x="26808" y="4668"/>
                  </a:lnTo>
                  <a:lnTo>
                    <a:pt x="27196" y="5044"/>
                  </a:lnTo>
                  <a:lnTo>
                    <a:pt x="27538" y="4930"/>
                  </a:lnTo>
                  <a:lnTo>
                    <a:pt x="28303" y="5067"/>
                  </a:lnTo>
                  <a:lnTo>
                    <a:pt x="28668" y="4736"/>
                  </a:lnTo>
                  <a:lnTo>
                    <a:pt x="29387" y="5021"/>
                  </a:lnTo>
                  <a:lnTo>
                    <a:pt x="30414" y="5638"/>
                  </a:lnTo>
                  <a:lnTo>
                    <a:pt x="30517" y="5957"/>
                  </a:lnTo>
                  <a:lnTo>
                    <a:pt x="29901" y="5854"/>
                  </a:lnTo>
                  <a:lnTo>
                    <a:pt x="28931" y="5969"/>
                  </a:lnTo>
                  <a:lnTo>
                    <a:pt x="28588" y="6220"/>
                  </a:lnTo>
                  <a:lnTo>
                    <a:pt x="28394" y="6813"/>
                  </a:lnTo>
                  <a:lnTo>
                    <a:pt x="27493" y="7155"/>
                  </a:lnTo>
                  <a:lnTo>
                    <a:pt x="27048" y="7623"/>
                  </a:lnTo>
                  <a:lnTo>
                    <a:pt x="26214" y="7441"/>
                  </a:lnTo>
                  <a:lnTo>
                    <a:pt x="25758" y="7361"/>
                  </a:lnTo>
                  <a:lnTo>
                    <a:pt x="25701" y="7931"/>
                  </a:lnTo>
                  <a:lnTo>
                    <a:pt x="26112" y="8262"/>
                  </a:lnTo>
                  <a:lnTo>
                    <a:pt x="26386" y="8559"/>
                  </a:lnTo>
                  <a:lnTo>
                    <a:pt x="26020" y="8844"/>
                  </a:lnTo>
                  <a:lnTo>
                    <a:pt x="25758" y="9324"/>
                  </a:lnTo>
                  <a:lnTo>
                    <a:pt x="25050" y="9632"/>
                  </a:lnTo>
                  <a:lnTo>
                    <a:pt x="23989" y="9666"/>
                  </a:lnTo>
                  <a:lnTo>
                    <a:pt x="22951" y="9974"/>
                  </a:lnTo>
                  <a:lnTo>
                    <a:pt x="22323" y="10442"/>
                  </a:lnTo>
                  <a:lnTo>
                    <a:pt x="21866" y="10157"/>
                  </a:lnTo>
                  <a:lnTo>
                    <a:pt x="20988" y="10180"/>
                  </a:lnTo>
                  <a:lnTo>
                    <a:pt x="19664" y="9632"/>
                  </a:lnTo>
                  <a:lnTo>
                    <a:pt x="18876" y="9506"/>
                  </a:lnTo>
                  <a:lnTo>
                    <a:pt x="17963" y="9620"/>
                  </a:lnTo>
                  <a:lnTo>
                    <a:pt x="16366" y="9438"/>
                  </a:lnTo>
                  <a:lnTo>
                    <a:pt x="15578" y="9449"/>
                  </a:lnTo>
                  <a:lnTo>
                    <a:pt x="14905" y="8936"/>
                  </a:lnTo>
                  <a:lnTo>
                    <a:pt x="14209" y="8125"/>
                  </a:lnTo>
                  <a:lnTo>
                    <a:pt x="13730" y="8023"/>
                  </a:lnTo>
                  <a:lnTo>
                    <a:pt x="12600" y="7475"/>
                  </a:lnTo>
                  <a:lnTo>
                    <a:pt x="11573" y="7349"/>
                  </a:lnTo>
                  <a:lnTo>
                    <a:pt x="10660" y="7213"/>
                  </a:lnTo>
                  <a:lnTo>
                    <a:pt x="10226" y="6825"/>
                  </a:lnTo>
                  <a:lnTo>
                    <a:pt x="10043" y="5786"/>
                  </a:lnTo>
                  <a:lnTo>
                    <a:pt x="9222" y="5067"/>
                  </a:lnTo>
                  <a:lnTo>
                    <a:pt x="8058" y="4736"/>
                  </a:lnTo>
                  <a:lnTo>
                    <a:pt x="7247" y="4268"/>
                  </a:lnTo>
                  <a:lnTo>
                    <a:pt x="6779" y="3641"/>
                  </a:lnTo>
                  <a:lnTo>
                    <a:pt x="6540" y="3709"/>
                  </a:lnTo>
                  <a:lnTo>
                    <a:pt x="6277" y="4314"/>
                  </a:lnTo>
                  <a:lnTo>
                    <a:pt x="5741" y="4394"/>
                  </a:lnTo>
                  <a:lnTo>
                    <a:pt x="6095" y="5284"/>
                  </a:lnTo>
                  <a:lnTo>
                    <a:pt x="5867" y="5683"/>
                  </a:lnTo>
                  <a:lnTo>
                    <a:pt x="4337" y="5398"/>
                  </a:lnTo>
                  <a:lnTo>
                    <a:pt x="4486" y="6984"/>
                  </a:lnTo>
                  <a:lnTo>
                    <a:pt x="4200" y="7178"/>
                  </a:lnTo>
                  <a:lnTo>
                    <a:pt x="2911" y="7521"/>
                  </a:lnTo>
                  <a:lnTo>
                    <a:pt x="4155" y="9050"/>
                  </a:lnTo>
                  <a:lnTo>
                    <a:pt x="3744" y="9278"/>
                  </a:lnTo>
                  <a:lnTo>
                    <a:pt x="3984" y="9780"/>
                  </a:lnTo>
                  <a:lnTo>
                    <a:pt x="3949" y="9974"/>
                  </a:lnTo>
                  <a:lnTo>
                    <a:pt x="2979" y="10465"/>
                  </a:lnTo>
                  <a:lnTo>
                    <a:pt x="2842" y="10807"/>
                  </a:lnTo>
                  <a:lnTo>
                    <a:pt x="1929" y="10921"/>
                  </a:lnTo>
                  <a:lnTo>
                    <a:pt x="1838" y="11492"/>
                  </a:lnTo>
                  <a:lnTo>
                    <a:pt x="1028" y="11355"/>
                  </a:lnTo>
                  <a:lnTo>
                    <a:pt x="571" y="11526"/>
                  </a:lnTo>
                  <a:lnTo>
                    <a:pt x="1" y="11960"/>
                  </a:lnTo>
                  <a:lnTo>
                    <a:pt x="160" y="12177"/>
                  </a:lnTo>
                  <a:lnTo>
                    <a:pt x="12" y="12382"/>
                  </a:lnTo>
                  <a:lnTo>
                    <a:pt x="446" y="13227"/>
                  </a:lnTo>
                  <a:lnTo>
                    <a:pt x="674" y="13147"/>
                  </a:lnTo>
                  <a:lnTo>
                    <a:pt x="1176" y="13341"/>
                  </a:lnTo>
                  <a:lnTo>
                    <a:pt x="1256" y="13695"/>
                  </a:lnTo>
                  <a:lnTo>
                    <a:pt x="1518" y="14231"/>
                  </a:lnTo>
                  <a:lnTo>
                    <a:pt x="1712" y="14493"/>
                  </a:lnTo>
                  <a:lnTo>
                    <a:pt x="2386" y="14927"/>
                  </a:lnTo>
                  <a:lnTo>
                    <a:pt x="2797" y="15635"/>
                  </a:lnTo>
                  <a:lnTo>
                    <a:pt x="4143" y="16011"/>
                  </a:lnTo>
                  <a:lnTo>
                    <a:pt x="5227" y="17084"/>
                  </a:lnTo>
                  <a:lnTo>
                    <a:pt x="5342" y="17826"/>
                  </a:lnTo>
                  <a:lnTo>
                    <a:pt x="5764" y="18294"/>
                  </a:lnTo>
                  <a:lnTo>
                    <a:pt x="5855" y="18762"/>
                  </a:lnTo>
                  <a:lnTo>
                    <a:pt x="5262" y="18636"/>
                  </a:lnTo>
                  <a:lnTo>
                    <a:pt x="5718" y="19629"/>
                  </a:lnTo>
                  <a:lnTo>
                    <a:pt x="6608" y="20200"/>
                  </a:lnTo>
                  <a:lnTo>
                    <a:pt x="7818" y="20827"/>
                  </a:lnTo>
                  <a:lnTo>
                    <a:pt x="8092" y="20622"/>
                  </a:lnTo>
                  <a:lnTo>
                    <a:pt x="8765" y="20907"/>
                  </a:lnTo>
                  <a:lnTo>
                    <a:pt x="9678" y="21489"/>
                  </a:lnTo>
                  <a:lnTo>
                    <a:pt x="10135" y="21615"/>
                  </a:lnTo>
                  <a:lnTo>
                    <a:pt x="10488" y="22060"/>
                  </a:lnTo>
                  <a:lnTo>
                    <a:pt x="11128" y="22231"/>
                  </a:lnTo>
                  <a:lnTo>
                    <a:pt x="11847" y="22630"/>
                  </a:lnTo>
                  <a:lnTo>
                    <a:pt x="12759" y="22847"/>
                  </a:lnTo>
                  <a:lnTo>
                    <a:pt x="13684" y="22927"/>
                  </a:lnTo>
                  <a:lnTo>
                    <a:pt x="14106" y="22733"/>
                  </a:lnTo>
                  <a:lnTo>
                    <a:pt x="14323" y="23452"/>
                  </a:lnTo>
                  <a:lnTo>
                    <a:pt x="14700" y="22767"/>
                  </a:lnTo>
                  <a:lnTo>
                    <a:pt x="15065" y="22539"/>
                  </a:lnTo>
                  <a:lnTo>
                    <a:pt x="15670" y="22756"/>
                  </a:lnTo>
                  <a:lnTo>
                    <a:pt x="16080" y="22767"/>
                  </a:lnTo>
                  <a:lnTo>
                    <a:pt x="16468" y="23030"/>
                  </a:lnTo>
                  <a:lnTo>
                    <a:pt x="17062" y="22916"/>
                  </a:lnTo>
                  <a:lnTo>
                    <a:pt x="17621" y="22231"/>
                  </a:lnTo>
                  <a:lnTo>
                    <a:pt x="18374" y="21660"/>
                  </a:lnTo>
                  <a:lnTo>
                    <a:pt x="19070" y="21877"/>
                  </a:lnTo>
                  <a:lnTo>
                    <a:pt x="19527" y="21501"/>
                  </a:lnTo>
                  <a:lnTo>
                    <a:pt x="20029" y="22060"/>
                  </a:lnTo>
                  <a:lnTo>
                    <a:pt x="19858" y="22448"/>
                  </a:lnTo>
                  <a:lnTo>
                    <a:pt x="20725" y="22573"/>
                  </a:lnTo>
                  <a:lnTo>
                    <a:pt x="21159" y="22516"/>
                  </a:lnTo>
                  <a:lnTo>
                    <a:pt x="21547" y="23041"/>
                  </a:lnTo>
                  <a:lnTo>
                    <a:pt x="21923" y="23258"/>
                  </a:lnTo>
                  <a:lnTo>
                    <a:pt x="22117" y="23954"/>
                  </a:lnTo>
                  <a:lnTo>
                    <a:pt x="22232" y="24707"/>
                  </a:lnTo>
                  <a:lnTo>
                    <a:pt x="21638" y="25472"/>
                  </a:lnTo>
                  <a:lnTo>
                    <a:pt x="21741" y="26533"/>
                  </a:lnTo>
                  <a:lnTo>
                    <a:pt x="22540" y="26396"/>
                  </a:lnTo>
                  <a:lnTo>
                    <a:pt x="22871" y="27218"/>
                  </a:lnTo>
                  <a:lnTo>
                    <a:pt x="23396" y="27412"/>
                  </a:lnTo>
                  <a:lnTo>
                    <a:pt x="23282" y="28154"/>
                  </a:lnTo>
                  <a:lnTo>
                    <a:pt x="23921" y="28496"/>
                  </a:lnTo>
                  <a:lnTo>
                    <a:pt x="24286" y="28667"/>
                  </a:lnTo>
                  <a:lnTo>
                    <a:pt x="24822" y="28405"/>
                  </a:lnTo>
                  <a:lnTo>
                    <a:pt x="24913" y="28782"/>
                  </a:lnTo>
                  <a:lnTo>
                    <a:pt x="25005" y="28987"/>
                  </a:lnTo>
                  <a:lnTo>
                    <a:pt x="25427" y="29010"/>
                  </a:lnTo>
                  <a:lnTo>
                    <a:pt x="25153" y="27983"/>
                  </a:lnTo>
                  <a:lnTo>
                    <a:pt x="25541" y="27834"/>
                  </a:lnTo>
                  <a:lnTo>
                    <a:pt x="25918" y="27617"/>
                  </a:lnTo>
                  <a:lnTo>
                    <a:pt x="26534" y="27617"/>
                  </a:lnTo>
                  <a:lnTo>
                    <a:pt x="27287" y="27526"/>
                  </a:lnTo>
                  <a:lnTo>
                    <a:pt x="27881" y="27035"/>
                  </a:lnTo>
                  <a:lnTo>
                    <a:pt x="28303" y="27378"/>
                  </a:lnTo>
                  <a:lnTo>
                    <a:pt x="29045" y="27538"/>
                  </a:lnTo>
                  <a:lnTo>
                    <a:pt x="29022" y="28063"/>
                  </a:lnTo>
                  <a:lnTo>
                    <a:pt x="29444" y="28439"/>
                  </a:lnTo>
                  <a:lnTo>
                    <a:pt x="30289" y="28667"/>
                  </a:lnTo>
                  <a:lnTo>
                    <a:pt x="30631" y="28519"/>
                  </a:lnTo>
                  <a:lnTo>
                    <a:pt x="31727" y="28804"/>
                  </a:lnTo>
                  <a:lnTo>
                    <a:pt x="31601" y="29158"/>
                  </a:lnTo>
                  <a:lnTo>
                    <a:pt x="31909" y="29820"/>
                  </a:lnTo>
                  <a:lnTo>
                    <a:pt x="32343" y="29763"/>
                  </a:lnTo>
                  <a:lnTo>
                    <a:pt x="32457" y="28804"/>
                  </a:lnTo>
                  <a:lnTo>
                    <a:pt x="33256" y="28679"/>
                  </a:lnTo>
                  <a:lnTo>
                    <a:pt x="34283" y="28222"/>
                  </a:lnTo>
                  <a:lnTo>
                    <a:pt x="34637" y="27766"/>
                  </a:lnTo>
                  <a:lnTo>
                    <a:pt x="34968" y="28063"/>
                  </a:lnTo>
                  <a:lnTo>
                    <a:pt x="35367" y="27652"/>
                  </a:lnTo>
                  <a:lnTo>
                    <a:pt x="36234" y="27549"/>
                  </a:lnTo>
                  <a:lnTo>
                    <a:pt x="37182" y="26796"/>
                  </a:lnTo>
                  <a:lnTo>
                    <a:pt x="38072" y="25951"/>
                  </a:lnTo>
                  <a:lnTo>
                    <a:pt x="38551" y="24867"/>
                  </a:lnTo>
                  <a:lnTo>
                    <a:pt x="38871" y="23669"/>
                  </a:lnTo>
                  <a:lnTo>
                    <a:pt x="39179" y="22687"/>
                  </a:lnTo>
                  <a:lnTo>
                    <a:pt x="39578" y="22619"/>
                  </a:lnTo>
                  <a:lnTo>
                    <a:pt x="39555" y="21889"/>
                  </a:lnTo>
                  <a:lnTo>
                    <a:pt x="39441" y="21158"/>
                  </a:lnTo>
                  <a:lnTo>
                    <a:pt x="38905" y="20873"/>
                  </a:lnTo>
                  <a:lnTo>
                    <a:pt x="38551" y="20394"/>
                  </a:lnTo>
                  <a:lnTo>
                    <a:pt x="38950" y="20143"/>
                  </a:lnTo>
                  <a:lnTo>
                    <a:pt x="38722" y="19481"/>
                  </a:lnTo>
                  <a:lnTo>
                    <a:pt x="37946" y="18773"/>
                  </a:lnTo>
                  <a:lnTo>
                    <a:pt x="37182" y="17951"/>
                  </a:lnTo>
                  <a:lnTo>
                    <a:pt x="36520" y="17050"/>
                  </a:lnTo>
                  <a:lnTo>
                    <a:pt x="35504" y="16548"/>
                  </a:lnTo>
                  <a:lnTo>
                    <a:pt x="35641" y="15897"/>
                  </a:lnTo>
                  <a:lnTo>
                    <a:pt x="36177" y="15441"/>
                  </a:lnTo>
                  <a:lnTo>
                    <a:pt x="36326" y="14939"/>
                  </a:lnTo>
                  <a:lnTo>
                    <a:pt x="37273" y="14687"/>
                  </a:lnTo>
                  <a:lnTo>
                    <a:pt x="36931" y="14197"/>
                  </a:lnTo>
                  <a:lnTo>
                    <a:pt x="36451" y="14174"/>
                  </a:lnTo>
                  <a:lnTo>
                    <a:pt x="35618" y="13809"/>
                  </a:lnTo>
                  <a:lnTo>
                    <a:pt x="35070" y="14471"/>
                  </a:lnTo>
                  <a:lnTo>
                    <a:pt x="34363" y="14197"/>
                  </a:lnTo>
                  <a:lnTo>
                    <a:pt x="34157" y="13786"/>
                  </a:lnTo>
                  <a:lnTo>
                    <a:pt x="33484" y="13638"/>
                  </a:lnTo>
                  <a:lnTo>
                    <a:pt x="32811" y="13010"/>
                  </a:lnTo>
                  <a:lnTo>
                    <a:pt x="32982" y="12588"/>
                  </a:lnTo>
                  <a:lnTo>
                    <a:pt x="33701" y="12542"/>
                  </a:lnTo>
                  <a:lnTo>
                    <a:pt x="33872" y="11960"/>
                  </a:lnTo>
                  <a:lnTo>
                    <a:pt x="34386" y="11332"/>
                  </a:lnTo>
                  <a:lnTo>
                    <a:pt x="34865" y="11013"/>
                  </a:lnTo>
                  <a:lnTo>
                    <a:pt x="35493" y="11492"/>
                  </a:lnTo>
                  <a:lnTo>
                    <a:pt x="35219" y="12086"/>
                  </a:lnTo>
                  <a:lnTo>
                    <a:pt x="35550" y="12439"/>
                  </a:lnTo>
                  <a:lnTo>
                    <a:pt x="35356" y="12873"/>
                  </a:lnTo>
                  <a:lnTo>
                    <a:pt x="36040" y="12610"/>
                  </a:lnTo>
                  <a:lnTo>
                    <a:pt x="36383" y="12200"/>
                  </a:lnTo>
                  <a:lnTo>
                    <a:pt x="37273" y="11926"/>
                  </a:lnTo>
                  <a:lnTo>
                    <a:pt x="37581" y="11355"/>
                  </a:lnTo>
                  <a:lnTo>
                    <a:pt x="38117" y="10876"/>
                  </a:lnTo>
                  <a:lnTo>
                    <a:pt x="38266" y="10248"/>
                  </a:lnTo>
                  <a:lnTo>
                    <a:pt x="38779" y="10533"/>
                  </a:lnTo>
                  <a:lnTo>
                    <a:pt x="39430" y="10556"/>
                  </a:lnTo>
                  <a:lnTo>
                    <a:pt x="39042" y="10088"/>
                  </a:lnTo>
                  <a:lnTo>
                    <a:pt x="39943" y="9723"/>
                  </a:lnTo>
                  <a:lnTo>
                    <a:pt x="39932" y="9221"/>
                  </a:lnTo>
                  <a:lnTo>
                    <a:pt x="40719" y="9735"/>
                  </a:lnTo>
                  <a:lnTo>
                    <a:pt x="40719" y="9735"/>
                  </a:lnTo>
                  <a:lnTo>
                    <a:pt x="40445" y="9290"/>
                  </a:lnTo>
                  <a:lnTo>
                    <a:pt x="40799" y="9278"/>
                  </a:lnTo>
                  <a:lnTo>
                    <a:pt x="40263" y="8240"/>
                  </a:lnTo>
                  <a:lnTo>
                    <a:pt x="39590" y="7475"/>
                  </a:lnTo>
                  <a:lnTo>
                    <a:pt x="40000" y="7167"/>
                  </a:lnTo>
                  <a:lnTo>
                    <a:pt x="40970" y="7327"/>
                  </a:lnTo>
                  <a:lnTo>
                    <a:pt x="40891" y="6471"/>
                  </a:lnTo>
                  <a:lnTo>
                    <a:pt x="40491" y="5501"/>
                  </a:lnTo>
                  <a:lnTo>
                    <a:pt x="40548" y="5170"/>
                  </a:lnTo>
                  <a:lnTo>
                    <a:pt x="40354" y="4371"/>
                  </a:lnTo>
                  <a:lnTo>
                    <a:pt x="39373" y="4622"/>
                  </a:lnTo>
                  <a:lnTo>
                    <a:pt x="39008" y="4987"/>
                  </a:lnTo>
                  <a:lnTo>
                    <a:pt x="37935" y="4987"/>
                  </a:lnTo>
                  <a:lnTo>
                    <a:pt x="37079" y="4154"/>
                  </a:lnTo>
                  <a:lnTo>
                    <a:pt x="35812" y="351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1" name="Google Shape;501;p27"/>
            <p:cNvSpPr/>
            <p:nvPr/>
          </p:nvSpPr>
          <p:spPr>
            <a:xfrm>
              <a:off x="3549350" y="2873300"/>
              <a:ext cx="120725" cy="140400"/>
            </a:xfrm>
            <a:custGeom>
              <a:rect b="b" l="l" r="r" t="t"/>
              <a:pathLst>
                <a:path extrusionOk="0" h="5616" w="4829">
                  <a:moveTo>
                    <a:pt x="2569" y="149"/>
                  </a:moveTo>
                  <a:lnTo>
                    <a:pt x="2249" y="275"/>
                  </a:lnTo>
                  <a:lnTo>
                    <a:pt x="2055" y="389"/>
                  </a:lnTo>
                  <a:lnTo>
                    <a:pt x="1930" y="1"/>
                  </a:lnTo>
                  <a:lnTo>
                    <a:pt x="1701" y="104"/>
                  </a:lnTo>
                  <a:lnTo>
                    <a:pt x="1564" y="81"/>
                  </a:lnTo>
                  <a:lnTo>
                    <a:pt x="1416" y="355"/>
                  </a:lnTo>
                  <a:lnTo>
                    <a:pt x="800" y="343"/>
                  </a:lnTo>
                  <a:lnTo>
                    <a:pt x="572" y="195"/>
                  </a:lnTo>
                  <a:lnTo>
                    <a:pt x="480" y="286"/>
                  </a:lnTo>
                  <a:lnTo>
                    <a:pt x="321" y="355"/>
                  </a:lnTo>
                  <a:lnTo>
                    <a:pt x="252" y="674"/>
                  </a:lnTo>
                  <a:lnTo>
                    <a:pt x="435" y="1039"/>
                  </a:lnTo>
                  <a:lnTo>
                    <a:pt x="617" y="1770"/>
                  </a:lnTo>
                  <a:lnTo>
                    <a:pt x="332" y="1884"/>
                  </a:lnTo>
                  <a:lnTo>
                    <a:pt x="252" y="2009"/>
                  </a:lnTo>
                  <a:lnTo>
                    <a:pt x="298" y="2181"/>
                  </a:lnTo>
                  <a:lnTo>
                    <a:pt x="263" y="2580"/>
                  </a:lnTo>
                  <a:lnTo>
                    <a:pt x="138" y="2580"/>
                  </a:lnTo>
                  <a:lnTo>
                    <a:pt x="92" y="2843"/>
                  </a:lnTo>
                  <a:lnTo>
                    <a:pt x="172" y="3276"/>
                  </a:lnTo>
                  <a:lnTo>
                    <a:pt x="1" y="3676"/>
                  </a:lnTo>
                  <a:lnTo>
                    <a:pt x="229" y="3938"/>
                  </a:lnTo>
                  <a:lnTo>
                    <a:pt x="492" y="3995"/>
                  </a:lnTo>
                  <a:lnTo>
                    <a:pt x="823" y="4383"/>
                  </a:lnTo>
                  <a:lnTo>
                    <a:pt x="845" y="4737"/>
                  </a:lnTo>
                  <a:lnTo>
                    <a:pt x="777" y="4851"/>
                  </a:lnTo>
                  <a:lnTo>
                    <a:pt x="709" y="5593"/>
                  </a:lnTo>
                  <a:lnTo>
                    <a:pt x="857" y="5616"/>
                  </a:lnTo>
                  <a:lnTo>
                    <a:pt x="1656" y="5273"/>
                  </a:lnTo>
                  <a:lnTo>
                    <a:pt x="2215" y="5022"/>
                  </a:lnTo>
                  <a:lnTo>
                    <a:pt x="3162" y="4862"/>
                  </a:lnTo>
                  <a:lnTo>
                    <a:pt x="3676" y="4851"/>
                  </a:lnTo>
                  <a:lnTo>
                    <a:pt x="4223" y="5034"/>
                  </a:lnTo>
                  <a:lnTo>
                    <a:pt x="4600" y="5022"/>
                  </a:lnTo>
                  <a:lnTo>
                    <a:pt x="4623" y="4668"/>
                  </a:lnTo>
                  <a:lnTo>
                    <a:pt x="4281" y="3881"/>
                  </a:lnTo>
                  <a:lnTo>
                    <a:pt x="4497" y="2854"/>
                  </a:lnTo>
                  <a:lnTo>
                    <a:pt x="4828" y="2101"/>
                  </a:lnTo>
                  <a:lnTo>
                    <a:pt x="4623" y="800"/>
                  </a:lnTo>
                  <a:lnTo>
                    <a:pt x="4087" y="571"/>
                  </a:lnTo>
                  <a:lnTo>
                    <a:pt x="3699" y="594"/>
                  </a:lnTo>
                  <a:lnTo>
                    <a:pt x="3425" y="823"/>
                  </a:lnTo>
                  <a:lnTo>
                    <a:pt x="3071" y="640"/>
                  </a:lnTo>
                  <a:lnTo>
                    <a:pt x="2934" y="34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2" name="Google Shape;502;p27"/>
            <p:cNvSpPr/>
            <p:nvPr/>
          </p:nvSpPr>
          <p:spPr>
            <a:xfrm>
              <a:off x="3891450" y="2820250"/>
              <a:ext cx="150950" cy="252800"/>
            </a:xfrm>
            <a:custGeom>
              <a:rect b="b" l="l" r="r" t="t"/>
              <a:pathLst>
                <a:path extrusionOk="0" h="10112" w="6038">
                  <a:moveTo>
                    <a:pt x="5090" y="1792"/>
                  </a:moveTo>
                  <a:lnTo>
                    <a:pt x="5124" y="1187"/>
                  </a:lnTo>
                  <a:lnTo>
                    <a:pt x="5056" y="582"/>
                  </a:lnTo>
                  <a:lnTo>
                    <a:pt x="4736" y="0"/>
                  </a:lnTo>
                  <a:lnTo>
                    <a:pt x="4508" y="57"/>
                  </a:lnTo>
                  <a:lnTo>
                    <a:pt x="4485" y="343"/>
                  </a:lnTo>
                  <a:lnTo>
                    <a:pt x="4805" y="708"/>
                  </a:lnTo>
                  <a:lnTo>
                    <a:pt x="4725" y="868"/>
                  </a:lnTo>
                  <a:lnTo>
                    <a:pt x="4679" y="1164"/>
                  </a:lnTo>
                  <a:lnTo>
                    <a:pt x="4029" y="1883"/>
                  </a:lnTo>
                  <a:lnTo>
                    <a:pt x="3812" y="2454"/>
                  </a:lnTo>
                  <a:lnTo>
                    <a:pt x="3709" y="2922"/>
                  </a:lnTo>
                  <a:lnTo>
                    <a:pt x="3538" y="3127"/>
                  </a:lnTo>
                  <a:lnTo>
                    <a:pt x="3378" y="3766"/>
                  </a:lnTo>
                  <a:lnTo>
                    <a:pt x="2956" y="4131"/>
                  </a:lnTo>
                  <a:lnTo>
                    <a:pt x="2842" y="4588"/>
                  </a:lnTo>
                  <a:lnTo>
                    <a:pt x="2671" y="4965"/>
                  </a:lnTo>
                  <a:lnTo>
                    <a:pt x="2602" y="5330"/>
                  </a:lnTo>
                  <a:lnTo>
                    <a:pt x="2043" y="5649"/>
                  </a:lnTo>
                  <a:lnTo>
                    <a:pt x="1586" y="5273"/>
                  </a:lnTo>
                  <a:lnTo>
                    <a:pt x="1290" y="5295"/>
                  </a:lnTo>
                  <a:lnTo>
                    <a:pt x="810" y="5820"/>
                  </a:lnTo>
                  <a:lnTo>
                    <a:pt x="582" y="5832"/>
                  </a:lnTo>
                  <a:lnTo>
                    <a:pt x="206" y="6699"/>
                  </a:lnTo>
                  <a:lnTo>
                    <a:pt x="0" y="7350"/>
                  </a:lnTo>
                  <a:lnTo>
                    <a:pt x="0" y="7601"/>
                  </a:lnTo>
                  <a:lnTo>
                    <a:pt x="206" y="7726"/>
                  </a:lnTo>
                  <a:lnTo>
                    <a:pt x="354" y="8126"/>
                  </a:lnTo>
                  <a:lnTo>
                    <a:pt x="731" y="8285"/>
                  </a:lnTo>
                  <a:lnTo>
                    <a:pt x="1039" y="8890"/>
                  </a:lnTo>
                  <a:lnTo>
                    <a:pt x="925" y="9598"/>
                  </a:lnTo>
                  <a:lnTo>
                    <a:pt x="2237" y="9632"/>
                  </a:lnTo>
                  <a:lnTo>
                    <a:pt x="2614" y="9575"/>
                  </a:lnTo>
                  <a:lnTo>
                    <a:pt x="3093" y="9689"/>
                  </a:lnTo>
                  <a:lnTo>
                    <a:pt x="3584" y="9575"/>
                  </a:lnTo>
                  <a:lnTo>
                    <a:pt x="3686" y="9609"/>
                  </a:lnTo>
                  <a:lnTo>
                    <a:pt x="4691" y="9655"/>
                  </a:lnTo>
                  <a:lnTo>
                    <a:pt x="5341" y="9895"/>
                  </a:lnTo>
                  <a:lnTo>
                    <a:pt x="5980" y="10111"/>
                  </a:lnTo>
                  <a:lnTo>
                    <a:pt x="6037" y="9609"/>
                  </a:lnTo>
                  <a:lnTo>
                    <a:pt x="5946" y="9358"/>
                  </a:lnTo>
                  <a:lnTo>
                    <a:pt x="5912" y="8947"/>
                  </a:lnTo>
                  <a:lnTo>
                    <a:pt x="5535" y="8639"/>
                  </a:lnTo>
                  <a:lnTo>
                    <a:pt x="5238" y="8183"/>
                  </a:lnTo>
                  <a:lnTo>
                    <a:pt x="5170" y="7863"/>
                  </a:lnTo>
                  <a:lnTo>
                    <a:pt x="4793" y="7384"/>
                  </a:lnTo>
                  <a:lnTo>
                    <a:pt x="4850" y="7121"/>
                  </a:lnTo>
                  <a:lnTo>
                    <a:pt x="4770" y="6733"/>
                  </a:lnTo>
                  <a:lnTo>
                    <a:pt x="4828" y="6014"/>
                  </a:lnTo>
                  <a:lnTo>
                    <a:pt x="5022" y="5866"/>
                  </a:lnTo>
                  <a:lnTo>
                    <a:pt x="5410" y="4930"/>
                  </a:lnTo>
                  <a:lnTo>
                    <a:pt x="5535" y="4691"/>
                  </a:lnTo>
                  <a:lnTo>
                    <a:pt x="5284" y="4063"/>
                  </a:lnTo>
                  <a:lnTo>
                    <a:pt x="5170" y="3698"/>
                  </a:lnTo>
                  <a:lnTo>
                    <a:pt x="4805" y="3538"/>
                  </a:lnTo>
                  <a:lnTo>
                    <a:pt x="4337" y="3013"/>
                  </a:lnTo>
                  <a:lnTo>
                    <a:pt x="4508" y="2579"/>
                  </a:lnTo>
                  <a:lnTo>
                    <a:pt x="4862" y="2671"/>
                  </a:lnTo>
                  <a:lnTo>
                    <a:pt x="5090" y="2614"/>
                  </a:lnTo>
                  <a:lnTo>
                    <a:pt x="5535" y="262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3" name="Google Shape;503;p27"/>
            <p:cNvSpPr/>
            <p:nvPr/>
          </p:nvSpPr>
          <p:spPr>
            <a:xfrm>
              <a:off x="3965050" y="2992850"/>
              <a:ext cx="381200" cy="420000"/>
            </a:xfrm>
            <a:custGeom>
              <a:rect b="b" l="l" r="r" t="t"/>
              <a:pathLst>
                <a:path extrusionOk="0" h="16800" w="15248">
                  <a:moveTo>
                    <a:pt x="11390" y="103"/>
                  </a:moveTo>
                  <a:lnTo>
                    <a:pt x="10785" y="1"/>
                  </a:lnTo>
                  <a:lnTo>
                    <a:pt x="10500" y="80"/>
                  </a:lnTo>
                  <a:lnTo>
                    <a:pt x="10363" y="297"/>
                  </a:lnTo>
                  <a:lnTo>
                    <a:pt x="10112" y="332"/>
                  </a:lnTo>
                  <a:lnTo>
                    <a:pt x="9792" y="138"/>
                  </a:lnTo>
                  <a:lnTo>
                    <a:pt x="8913" y="583"/>
                  </a:lnTo>
                  <a:lnTo>
                    <a:pt x="8537" y="503"/>
                  </a:lnTo>
                  <a:lnTo>
                    <a:pt x="8423" y="571"/>
                  </a:lnTo>
                  <a:lnTo>
                    <a:pt x="8194" y="1108"/>
                  </a:lnTo>
                  <a:lnTo>
                    <a:pt x="7601" y="936"/>
                  </a:lnTo>
                  <a:lnTo>
                    <a:pt x="7019" y="856"/>
                  </a:lnTo>
                  <a:lnTo>
                    <a:pt x="6505" y="514"/>
                  </a:lnTo>
                  <a:lnTo>
                    <a:pt x="5844" y="206"/>
                  </a:lnTo>
                  <a:lnTo>
                    <a:pt x="5421" y="491"/>
                  </a:lnTo>
                  <a:lnTo>
                    <a:pt x="5102" y="959"/>
                  </a:lnTo>
                  <a:lnTo>
                    <a:pt x="5033" y="1598"/>
                  </a:lnTo>
                  <a:lnTo>
                    <a:pt x="4988" y="2135"/>
                  </a:lnTo>
                  <a:lnTo>
                    <a:pt x="4759" y="2625"/>
                  </a:lnTo>
                  <a:lnTo>
                    <a:pt x="4600" y="3196"/>
                  </a:lnTo>
                  <a:lnTo>
                    <a:pt x="4508" y="3995"/>
                  </a:lnTo>
                  <a:lnTo>
                    <a:pt x="4543" y="4508"/>
                  </a:lnTo>
                  <a:lnTo>
                    <a:pt x="4417" y="4817"/>
                  </a:lnTo>
                  <a:lnTo>
                    <a:pt x="4394" y="5159"/>
                  </a:lnTo>
                  <a:lnTo>
                    <a:pt x="4303" y="5444"/>
                  </a:lnTo>
                  <a:lnTo>
                    <a:pt x="3778" y="5889"/>
                  </a:lnTo>
                  <a:lnTo>
                    <a:pt x="3401" y="6346"/>
                  </a:lnTo>
                  <a:lnTo>
                    <a:pt x="3048" y="7236"/>
                  </a:lnTo>
                  <a:lnTo>
                    <a:pt x="3082" y="7989"/>
                  </a:lnTo>
                  <a:lnTo>
                    <a:pt x="2876" y="8274"/>
                  </a:lnTo>
                  <a:lnTo>
                    <a:pt x="2409" y="8719"/>
                  </a:lnTo>
                  <a:lnTo>
                    <a:pt x="1918" y="9290"/>
                  </a:lnTo>
                  <a:lnTo>
                    <a:pt x="1632" y="9130"/>
                  </a:lnTo>
                  <a:lnTo>
                    <a:pt x="1575" y="8868"/>
                  </a:lnTo>
                  <a:lnTo>
                    <a:pt x="1142" y="8856"/>
                  </a:lnTo>
                  <a:lnTo>
                    <a:pt x="868" y="9199"/>
                  </a:lnTo>
                  <a:lnTo>
                    <a:pt x="651" y="9119"/>
                  </a:lnTo>
                  <a:lnTo>
                    <a:pt x="366" y="9302"/>
                  </a:lnTo>
                  <a:lnTo>
                    <a:pt x="240" y="9541"/>
                  </a:lnTo>
                  <a:lnTo>
                    <a:pt x="206" y="9929"/>
                  </a:lnTo>
                  <a:lnTo>
                    <a:pt x="1" y="10032"/>
                  </a:lnTo>
                  <a:lnTo>
                    <a:pt x="115" y="10317"/>
                  </a:lnTo>
                  <a:lnTo>
                    <a:pt x="434" y="10180"/>
                  </a:lnTo>
                  <a:lnTo>
                    <a:pt x="685" y="10203"/>
                  </a:lnTo>
                  <a:lnTo>
                    <a:pt x="948" y="10100"/>
                  </a:lnTo>
                  <a:lnTo>
                    <a:pt x="3321" y="10112"/>
                  </a:lnTo>
                  <a:lnTo>
                    <a:pt x="3504" y="10785"/>
                  </a:lnTo>
                  <a:lnTo>
                    <a:pt x="3732" y="11321"/>
                  </a:lnTo>
                  <a:lnTo>
                    <a:pt x="3915" y="11630"/>
                  </a:lnTo>
                  <a:lnTo>
                    <a:pt x="4212" y="12097"/>
                  </a:lnTo>
                  <a:lnTo>
                    <a:pt x="4748" y="12029"/>
                  </a:lnTo>
                  <a:lnTo>
                    <a:pt x="5022" y="11892"/>
                  </a:lnTo>
                  <a:lnTo>
                    <a:pt x="5444" y="12029"/>
                  </a:lnTo>
                  <a:lnTo>
                    <a:pt x="5570" y="11801"/>
                  </a:lnTo>
                  <a:lnTo>
                    <a:pt x="5787" y="11264"/>
                  </a:lnTo>
                  <a:lnTo>
                    <a:pt x="6277" y="11230"/>
                  </a:lnTo>
                  <a:lnTo>
                    <a:pt x="6311" y="11070"/>
                  </a:lnTo>
                  <a:lnTo>
                    <a:pt x="6734" y="11070"/>
                  </a:lnTo>
                  <a:lnTo>
                    <a:pt x="6654" y="11401"/>
                  </a:lnTo>
                  <a:lnTo>
                    <a:pt x="7624" y="11401"/>
                  </a:lnTo>
                  <a:lnTo>
                    <a:pt x="7624" y="11972"/>
                  </a:lnTo>
                  <a:lnTo>
                    <a:pt x="7795" y="12314"/>
                  </a:lnTo>
                  <a:lnTo>
                    <a:pt x="7670" y="12851"/>
                  </a:lnTo>
                  <a:lnTo>
                    <a:pt x="7715" y="13421"/>
                  </a:lnTo>
                  <a:lnTo>
                    <a:pt x="7989" y="13752"/>
                  </a:lnTo>
                  <a:lnTo>
                    <a:pt x="7909" y="14836"/>
                  </a:lnTo>
                  <a:lnTo>
                    <a:pt x="8115" y="14745"/>
                  </a:lnTo>
                  <a:lnTo>
                    <a:pt x="8457" y="14779"/>
                  </a:lnTo>
                  <a:lnTo>
                    <a:pt x="8959" y="14631"/>
                  </a:lnTo>
                  <a:lnTo>
                    <a:pt x="9324" y="14688"/>
                  </a:lnTo>
                  <a:lnTo>
                    <a:pt x="9598" y="14699"/>
                  </a:lnTo>
                  <a:lnTo>
                    <a:pt x="9644" y="14985"/>
                  </a:lnTo>
                  <a:lnTo>
                    <a:pt x="10009" y="14973"/>
                  </a:lnTo>
                  <a:lnTo>
                    <a:pt x="10511" y="15065"/>
                  </a:lnTo>
                  <a:lnTo>
                    <a:pt x="10762" y="15464"/>
                  </a:lnTo>
                  <a:lnTo>
                    <a:pt x="11413" y="15590"/>
                  </a:lnTo>
                  <a:lnTo>
                    <a:pt x="11892" y="15304"/>
                  </a:lnTo>
                  <a:lnTo>
                    <a:pt x="12063" y="15784"/>
                  </a:lnTo>
                  <a:lnTo>
                    <a:pt x="12679" y="15898"/>
                  </a:lnTo>
                  <a:lnTo>
                    <a:pt x="12965" y="16297"/>
                  </a:lnTo>
                  <a:lnTo>
                    <a:pt x="13262" y="16799"/>
                  </a:lnTo>
                  <a:lnTo>
                    <a:pt x="13878" y="16799"/>
                  </a:lnTo>
                  <a:lnTo>
                    <a:pt x="13832" y="15818"/>
                  </a:lnTo>
                  <a:lnTo>
                    <a:pt x="13615" y="15989"/>
                  </a:lnTo>
                  <a:lnTo>
                    <a:pt x="13068" y="15635"/>
                  </a:lnTo>
                  <a:lnTo>
                    <a:pt x="12862" y="15475"/>
                  </a:lnTo>
                  <a:lnTo>
                    <a:pt x="12976" y="14563"/>
                  </a:lnTo>
                  <a:lnTo>
                    <a:pt x="13147" y="13490"/>
                  </a:lnTo>
                  <a:lnTo>
                    <a:pt x="12976" y="13090"/>
                  </a:lnTo>
                  <a:lnTo>
                    <a:pt x="13204" y="12508"/>
                  </a:lnTo>
                  <a:lnTo>
                    <a:pt x="13433" y="12406"/>
                  </a:lnTo>
                  <a:lnTo>
                    <a:pt x="14505" y="12246"/>
                  </a:lnTo>
                  <a:lnTo>
                    <a:pt x="14642" y="12291"/>
                  </a:lnTo>
                  <a:lnTo>
                    <a:pt x="14677" y="12132"/>
                  </a:lnTo>
                  <a:lnTo>
                    <a:pt x="14460" y="11892"/>
                  </a:lnTo>
                  <a:lnTo>
                    <a:pt x="14357" y="11390"/>
                  </a:lnTo>
                  <a:lnTo>
                    <a:pt x="13878" y="10899"/>
                  </a:lnTo>
                  <a:lnTo>
                    <a:pt x="13615" y="10249"/>
                  </a:lnTo>
                  <a:lnTo>
                    <a:pt x="13764" y="9872"/>
                  </a:lnTo>
                  <a:lnTo>
                    <a:pt x="13547" y="9359"/>
                  </a:lnTo>
                  <a:lnTo>
                    <a:pt x="13707" y="7898"/>
                  </a:lnTo>
                  <a:lnTo>
                    <a:pt x="13718" y="7909"/>
                  </a:lnTo>
                  <a:lnTo>
                    <a:pt x="13707" y="7761"/>
                  </a:lnTo>
                  <a:lnTo>
                    <a:pt x="13501" y="7339"/>
                  </a:lnTo>
                  <a:lnTo>
                    <a:pt x="13592" y="6848"/>
                  </a:lnTo>
                  <a:lnTo>
                    <a:pt x="13707" y="6791"/>
                  </a:lnTo>
                  <a:lnTo>
                    <a:pt x="13729" y="6243"/>
                  </a:lnTo>
                  <a:lnTo>
                    <a:pt x="13958" y="5992"/>
                  </a:lnTo>
                  <a:lnTo>
                    <a:pt x="13969" y="5307"/>
                  </a:lnTo>
                  <a:lnTo>
                    <a:pt x="14163" y="4965"/>
                  </a:lnTo>
                  <a:lnTo>
                    <a:pt x="14197" y="4234"/>
                  </a:lnTo>
                  <a:lnTo>
                    <a:pt x="14368" y="3801"/>
                  </a:lnTo>
                  <a:lnTo>
                    <a:pt x="14677" y="3333"/>
                  </a:lnTo>
                  <a:lnTo>
                    <a:pt x="14985" y="3093"/>
                  </a:lnTo>
                  <a:lnTo>
                    <a:pt x="15247" y="2762"/>
                  </a:lnTo>
                  <a:lnTo>
                    <a:pt x="14916" y="2648"/>
                  </a:lnTo>
                  <a:lnTo>
                    <a:pt x="14962" y="1575"/>
                  </a:lnTo>
                  <a:lnTo>
                    <a:pt x="14962" y="1575"/>
                  </a:lnTo>
                  <a:lnTo>
                    <a:pt x="14243" y="982"/>
                  </a:lnTo>
                  <a:lnTo>
                    <a:pt x="14049" y="594"/>
                  </a:lnTo>
                  <a:lnTo>
                    <a:pt x="13604" y="777"/>
                  </a:lnTo>
                  <a:lnTo>
                    <a:pt x="13227" y="720"/>
                  </a:lnTo>
                  <a:lnTo>
                    <a:pt x="13022" y="879"/>
                  </a:lnTo>
                  <a:lnTo>
                    <a:pt x="12657" y="765"/>
                  </a:lnTo>
                  <a:lnTo>
                    <a:pt x="12166" y="23"/>
                  </a:lnTo>
                  <a:lnTo>
                    <a:pt x="11903" y="11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4" name="Google Shape;504;p27"/>
            <p:cNvSpPr/>
            <p:nvPr/>
          </p:nvSpPr>
          <p:spPr>
            <a:xfrm>
              <a:off x="3943375" y="3027375"/>
              <a:ext cx="147525" cy="198875"/>
            </a:xfrm>
            <a:custGeom>
              <a:rect b="b" l="l" r="r" t="t"/>
              <a:pathLst>
                <a:path extrusionOk="0" h="7955" w="5901">
                  <a:moveTo>
                    <a:pt x="5900" y="217"/>
                  </a:moveTo>
                  <a:lnTo>
                    <a:pt x="5387" y="160"/>
                  </a:lnTo>
                  <a:lnTo>
                    <a:pt x="4839" y="0"/>
                  </a:lnTo>
                  <a:lnTo>
                    <a:pt x="4371" y="480"/>
                  </a:lnTo>
                  <a:lnTo>
                    <a:pt x="3960" y="1324"/>
                  </a:lnTo>
                  <a:lnTo>
                    <a:pt x="3903" y="1826"/>
                  </a:lnTo>
                  <a:lnTo>
                    <a:pt x="3264" y="1610"/>
                  </a:lnTo>
                  <a:lnTo>
                    <a:pt x="2614" y="1370"/>
                  </a:lnTo>
                  <a:lnTo>
                    <a:pt x="1609" y="1324"/>
                  </a:lnTo>
                  <a:lnTo>
                    <a:pt x="1552" y="1724"/>
                  </a:lnTo>
                  <a:lnTo>
                    <a:pt x="1758" y="2192"/>
                  </a:lnTo>
                  <a:lnTo>
                    <a:pt x="2363" y="2123"/>
                  </a:lnTo>
                  <a:lnTo>
                    <a:pt x="2557" y="2294"/>
                  </a:lnTo>
                  <a:lnTo>
                    <a:pt x="2214" y="3356"/>
                  </a:lnTo>
                  <a:lnTo>
                    <a:pt x="2602" y="3892"/>
                  </a:lnTo>
                  <a:lnTo>
                    <a:pt x="2693" y="4588"/>
                  </a:lnTo>
                  <a:lnTo>
                    <a:pt x="2579" y="5204"/>
                  </a:lnTo>
                  <a:lnTo>
                    <a:pt x="2328" y="5638"/>
                  </a:lnTo>
                  <a:lnTo>
                    <a:pt x="1632" y="5592"/>
                  </a:lnTo>
                  <a:lnTo>
                    <a:pt x="1198" y="5159"/>
                  </a:lnTo>
                  <a:lnTo>
                    <a:pt x="1130" y="5558"/>
                  </a:lnTo>
                  <a:lnTo>
                    <a:pt x="594" y="5672"/>
                  </a:lnTo>
                  <a:lnTo>
                    <a:pt x="320" y="5901"/>
                  </a:lnTo>
                  <a:lnTo>
                    <a:pt x="616" y="6505"/>
                  </a:lnTo>
                  <a:lnTo>
                    <a:pt x="0" y="7008"/>
                  </a:lnTo>
                  <a:lnTo>
                    <a:pt x="662" y="7955"/>
                  </a:lnTo>
                  <a:lnTo>
                    <a:pt x="970" y="7578"/>
                  </a:lnTo>
                  <a:lnTo>
                    <a:pt x="1233" y="7418"/>
                  </a:lnTo>
                  <a:lnTo>
                    <a:pt x="1518" y="7726"/>
                  </a:lnTo>
                  <a:lnTo>
                    <a:pt x="1735" y="7818"/>
                  </a:lnTo>
                  <a:lnTo>
                    <a:pt x="1997" y="7475"/>
                  </a:lnTo>
                  <a:lnTo>
                    <a:pt x="2442" y="7487"/>
                  </a:lnTo>
                  <a:lnTo>
                    <a:pt x="2499" y="7749"/>
                  </a:lnTo>
                  <a:lnTo>
                    <a:pt x="2785" y="7898"/>
                  </a:lnTo>
                  <a:lnTo>
                    <a:pt x="3276" y="7327"/>
                  </a:lnTo>
                  <a:lnTo>
                    <a:pt x="3743" y="6893"/>
                  </a:lnTo>
                  <a:lnTo>
                    <a:pt x="3937" y="6608"/>
                  </a:lnTo>
                  <a:lnTo>
                    <a:pt x="3915" y="5843"/>
                  </a:lnTo>
                  <a:lnTo>
                    <a:pt x="4268" y="4965"/>
                  </a:lnTo>
                  <a:lnTo>
                    <a:pt x="4645" y="4508"/>
                  </a:lnTo>
                  <a:lnTo>
                    <a:pt x="5170" y="4063"/>
                  </a:lnTo>
                  <a:lnTo>
                    <a:pt x="5250" y="3778"/>
                  </a:lnTo>
                  <a:lnTo>
                    <a:pt x="5284" y="3436"/>
                  </a:lnTo>
                  <a:lnTo>
                    <a:pt x="5410" y="3127"/>
                  </a:lnTo>
                  <a:lnTo>
                    <a:pt x="5364" y="2614"/>
                  </a:lnTo>
                  <a:lnTo>
                    <a:pt x="5467" y="1815"/>
                  </a:lnTo>
                  <a:lnTo>
                    <a:pt x="5626" y="1244"/>
                  </a:lnTo>
                  <a:lnTo>
                    <a:pt x="5855" y="75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5" name="Google Shape;505;p27"/>
            <p:cNvSpPr/>
            <p:nvPr/>
          </p:nvSpPr>
          <p:spPr>
            <a:xfrm>
              <a:off x="2138250" y="2829950"/>
              <a:ext cx="242825" cy="379750"/>
            </a:xfrm>
            <a:custGeom>
              <a:rect b="b" l="l" r="r" t="t"/>
              <a:pathLst>
                <a:path extrusionOk="0" h="15190" w="9713">
                  <a:moveTo>
                    <a:pt x="6494" y="594"/>
                  </a:moveTo>
                  <a:lnTo>
                    <a:pt x="6665" y="297"/>
                  </a:lnTo>
                  <a:lnTo>
                    <a:pt x="6482" y="57"/>
                  </a:lnTo>
                  <a:lnTo>
                    <a:pt x="6197" y="0"/>
                  </a:lnTo>
                  <a:lnTo>
                    <a:pt x="5775" y="434"/>
                  </a:lnTo>
                  <a:lnTo>
                    <a:pt x="5455" y="639"/>
                  </a:lnTo>
                  <a:lnTo>
                    <a:pt x="4793" y="1096"/>
                  </a:lnTo>
                  <a:lnTo>
                    <a:pt x="4177" y="1027"/>
                  </a:lnTo>
                  <a:lnTo>
                    <a:pt x="4109" y="1210"/>
                  </a:lnTo>
                  <a:lnTo>
                    <a:pt x="3595" y="1221"/>
                  </a:lnTo>
                  <a:lnTo>
                    <a:pt x="3127" y="1655"/>
                  </a:lnTo>
                  <a:lnTo>
                    <a:pt x="2922" y="2420"/>
                  </a:lnTo>
                  <a:lnTo>
                    <a:pt x="2910" y="2716"/>
                  </a:lnTo>
                  <a:lnTo>
                    <a:pt x="2568" y="2819"/>
                  </a:lnTo>
                  <a:lnTo>
                    <a:pt x="1940" y="3447"/>
                  </a:lnTo>
                  <a:lnTo>
                    <a:pt x="1529" y="3424"/>
                  </a:lnTo>
                  <a:lnTo>
                    <a:pt x="1427" y="3549"/>
                  </a:lnTo>
                  <a:lnTo>
                    <a:pt x="1587" y="4086"/>
                  </a:lnTo>
                  <a:lnTo>
                    <a:pt x="1427" y="4360"/>
                  </a:lnTo>
                  <a:lnTo>
                    <a:pt x="1176" y="4291"/>
                  </a:lnTo>
                  <a:lnTo>
                    <a:pt x="1039" y="4725"/>
                  </a:lnTo>
                  <a:lnTo>
                    <a:pt x="1358" y="5216"/>
                  </a:lnTo>
                  <a:lnTo>
                    <a:pt x="1438" y="5980"/>
                  </a:lnTo>
                  <a:lnTo>
                    <a:pt x="1267" y="6208"/>
                  </a:lnTo>
                  <a:lnTo>
                    <a:pt x="1427" y="7053"/>
                  </a:lnTo>
                  <a:lnTo>
                    <a:pt x="1256" y="7578"/>
                  </a:lnTo>
                  <a:lnTo>
                    <a:pt x="1541" y="7795"/>
                  </a:lnTo>
                  <a:lnTo>
                    <a:pt x="1233" y="8263"/>
                  </a:lnTo>
                  <a:lnTo>
                    <a:pt x="868" y="8833"/>
                  </a:lnTo>
                  <a:lnTo>
                    <a:pt x="468" y="8890"/>
                  </a:lnTo>
                  <a:lnTo>
                    <a:pt x="274" y="9221"/>
                  </a:lnTo>
                  <a:lnTo>
                    <a:pt x="297" y="9678"/>
                  </a:lnTo>
                  <a:lnTo>
                    <a:pt x="0" y="9746"/>
                  </a:lnTo>
                  <a:lnTo>
                    <a:pt x="114" y="10032"/>
                  </a:lnTo>
                  <a:lnTo>
                    <a:pt x="913" y="10545"/>
                  </a:lnTo>
                  <a:lnTo>
                    <a:pt x="1062" y="10534"/>
                  </a:lnTo>
                  <a:lnTo>
                    <a:pt x="1256" y="10922"/>
                  </a:lnTo>
                  <a:lnTo>
                    <a:pt x="1929" y="11047"/>
                  </a:lnTo>
                  <a:lnTo>
                    <a:pt x="2157" y="10910"/>
                  </a:lnTo>
                  <a:lnTo>
                    <a:pt x="2557" y="11207"/>
                  </a:lnTo>
                  <a:lnTo>
                    <a:pt x="2899" y="11424"/>
                  </a:lnTo>
                  <a:lnTo>
                    <a:pt x="3116" y="11333"/>
                  </a:lnTo>
                  <a:lnTo>
                    <a:pt x="3641" y="11766"/>
                  </a:lnTo>
                  <a:lnTo>
                    <a:pt x="3892" y="12188"/>
                  </a:lnTo>
                  <a:lnTo>
                    <a:pt x="4280" y="12428"/>
                  </a:lnTo>
                  <a:lnTo>
                    <a:pt x="4771" y="13387"/>
                  </a:lnTo>
                  <a:lnTo>
                    <a:pt x="5364" y="13501"/>
                  </a:lnTo>
                  <a:lnTo>
                    <a:pt x="5798" y="13261"/>
                  </a:lnTo>
                  <a:lnTo>
                    <a:pt x="6094" y="13421"/>
                  </a:lnTo>
                  <a:lnTo>
                    <a:pt x="6562" y="13330"/>
                  </a:lnTo>
                  <a:lnTo>
                    <a:pt x="7190" y="13763"/>
                  </a:lnTo>
                  <a:lnTo>
                    <a:pt x="6688" y="14688"/>
                  </a:lnTo>
                  <a:lnTo>
                    <a:pt x="6939" y="14699"/>
                  </a:lnTo>
                  <a:lnTo>
                    <a:pt x="7350" y="15190"/>
                  </a:lnTo>
                  <a:lnTo>
                    <a:pt x="7658" y="12702"/>
                  </a:lnTo>
                  <a:lnTo>
                    <a:pt x="7681" y="12303"/>
                  </a:lnTo>
                  <a:lnTo>
                    <a:pt x="7544" y="11789"/>
                  </a:lnTo>
                  <a:lnTo>
                    <a:pt x="7190" y="11447"/>
                  </a:lnTo>
                  <a:lnTo>
                    <a:pt x="7190" y="10796"/>
                  </a:lnTo>
                  <a:lnTo>
                    <a:pt x="7646" y="10648"/>
                  </a:lnTo>
                  <a:lnTo>
                    <a:pt x="7806" y="10739"/>
                  </a:lnTo>
                  <a:lnTo>
                    <a:pt x="7829" y="10397"/>
                  </a:lnTo>
                  <a:lnTo>
                    <a:pt x="7361" y="10294"/>
                  </a:lnTo>
                  <a:lnTo>
                    <a:pt x="7361" y="9735"/>
                  </a:lnTo>
                  <a:lnTo>
                    <a:pt x="8913" y="9758"/>
                  </a:lnTo>
                  <a:lnTo>
                    <a:pt x="9187" y="9438"/>
                  </a:lnTo>
                  <a:lnTo>
                    <a:pt x="9415" y="9723"/>
                  </a:lnTo>
                  <a:lnTo>
                    <a:pt x="9564" y="10260"/>
                  </a:lnTo>
                  <a:lnTo>
                    <a:pt x="9712" y="10146"/>
                  </a:lnTo>
                  <a:lnTo>
                    <a:pt x="9472" y="9233"/>
                  </a:lnTo>
                  <a:lnTo>
                    <a:pt x="9278" y="8925"/>
                  </a:lnTo>
                  <a:lnTo>
                    <a:pt x="8993" y="8719"/>
                  </a:lnTo>
                  <a:lnTo>
                    <a:pt x="9404" y="8285"/>
                  </a:lnTo>
                  <a:lnTo>
                    <a:pt x="9370" y="8069"/>
                  </a:lnTo>
                  <a:lnTo>
                    <a:pt x="9164" y="7795"/>
                  </a:lnTo>
                  <a:lnTo>
                    <a:pt x="9016" y="7201"/>
                  </a:lnTo>
                  <a:lnTo>
                    <a:pt x="9084" y="6539"/>
                  </a:lnTo>
                  <a:lnTo>
                    <a:pt x="9278" y="6243"/>
                  </a:lnTo>
                  <a:lnTo>
                    <a:pt x="9450" y="5752"/>
                  </a:lnTo>
                  <a:lnTo>
                    <a:pt x="9164" y="5604"/>
                  </a:lnTo>
                  <a:lnTo>
                    <a:pt x="8708" y="5695"/>
                  </a:lnTo>
                  <a:lnTo>
                    <a:pt x="8137" y="5661"/>
                  </a:lnTo>
                  <a:lnTo>
                    <a:pt x="7806" y="5763"/>
                  </a:lnTo>
                  <a:lnTo>
                    <a:pt x="7258" y="4976"/>
                  </a:lnTo>
                  <a:lnTo>
                    <a:pt x="6802" y="4862"/>
                  </a:lnTo>
                  <a:lnTo>
                    <a:pt x="5775" y="4942"/>
                  </a:lnTo>
                  <a:lnTo>
                    <a:pt x="5592" y="4634"/>
                  </a:lnTo>
                  <a:lnTo>
                    <a:pt x="5410" y="4542"/>
                  </a:lnTo>
                  <a:lnTo>
                    <a:pt x="5375" y="4360"/>
                  </a:lnTo>
                  <a:lnTo>
                    <a:pt x="5490" y="4017"/>
                  </a:lnTo>
                  <a:lnTo>
                    <a:pt x="5432" y="3664"/>
                  </a:lnTo>
                  <a:lnTo>
                    <a:pt x="5284" y="3458"/>
                  </a:lnTo>
                  <a:lnTo>
                    <a:pt x="5193" y="3047"/>
                  </a:lnTo>
                  <a:lnTo>
                    <a:pt x="4782" y="2979"/>
                  </a:lnTo>
                  <a:lnTo>
                    <a:pt x="5033" y="2454"/>
                  </a:lnTo>
                  <a:lnTo>
                    <a:pt x="5170" y="1803"/>
                  </a:lnTo>
                  <a:lnTo>
                    <a:pt x="5421" y="1461"/>
                  </a:lnTo>
                  <a:lnTo>
                    <a:pt x="5741" y="1210"/>
                  </a:lnTo>
                  <a:lnTo>
                    <a:pt x="5969" y="75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6" name="Google Shape;506;p27"/>
            <p:cNvSpPr/>
            <p:nvPr/>
          </p:nvSpPr>
          <p:spPr>
            <a:xfrm>
              <a:off x="2008150" y="2857625"/>
              <a:ext cx="65650" cy="67625"/>
            </a:xfrm>
            <a:custGeom>
              <a:rect b="b" l="l" r="r" t="t"/>
              <a:pathLst>
                <a:path extrusionOk="0" h="2705" w="2626">
                  <a:moveTo>
                    <a:pt x="1826" y="263"/>
                  </a:moveTo>
                  <a:lnTo>
                    <a:pt x="1621" y="445"/>
                  </a:lnTo>
                  <a:lnTo>
                    <a:pt x="1381" y="388"/>
                  </a:lnTo>
                  <a:lnTo>
                    <a:pt x="1267" y="206"/>
                  </a:lnTo>
                  <a:lnTo>
                    <a:pt x="1027" y="126"/>
                  </a:lnTo>
                  <a:lnTo>
                    <a:pt x="822" y="240"/>
                  </a:lnTo>
                  <a:lnTo>
                    <a:pt x="331" y="0"/>
                  </a:lnTo>
                  <a:lnTo>
                    <a:pt x="194" y="114"/>
                  </a:lnTo>
                  <a:lnTo>
                    <a:pt x="0" y="286"/>
                  </a:lnTo>
                  <a:lnTo>
                    <a:pt x="217" y="411"/>
                  </a:lnTo>
                  <a:lnTo>
                    <a:pt x="80" y="696"/>
                  </a:lnTo>
                  <a:lnTo>
                    <a:pt x="69" y="982"/>
                  </a:lnTo>
                  <a:lnTo>
                    <a:pt x="171" y="1176"/>
                  </a:lnTo>
                  <a:lnTo>
                    <a:pt x="411" y="1256"/>
                  </a:lnTo>
                  <a:lnTo>
                    <a:pt x="582" y="1518"/>
                  </a:lnTo>
                  <a:lnTo>
                    <a:pt x="753" y="1290"/>
                  </a:lnTo>
                  <a:lnTo>
                    <a:pt x="708" y="1027"/>
                  </a:lnTo>
                  <a:lnTo>
                    <a:pt x="913" y="1187"/>
                  </a:lnTo>
                  <a:lnTo>
                    <a:pt x="959" y="1461"/>
                  </a:lnTo>
                  <a:lnTo>
                    <a:pt x="1221" y="1575"/>
                  </a:lnTo>
                  <a:lnTo>
                    <a:pt x="1530" y="1758"/>
                  </a:lnTo>
                  <a:lnTo>
                    <a:pt x="1735" y="1975"/>
                  </a:lnTo>
                  <a:lnTo>
                    <a:pt x="1758" y="2169"/>
                  </a:lnTo>
                  <a:lnTo>
                    <a:pt x="1655" y="2328"/>
                  </a:lnTo>
                  <a:lnTo>
                    <a:pt x="1815" y="2511"/>
                  </a:lnTo>
                  <a:lnTo>
                    <a:pt x="2226" y="2705"/>
                  </a:lnTo>
                  <a:lnTo>
                    <a:pt x="2283" y="2534"/>
                  </a:lnTo>
                  <a:lnTo>
                    <a:pt x="2351" y="2351"/>
                  </a:lnTo>
                  <a:lnTo>
                    <a:pt x="2340" y="2180"/>
                  </a:lnTo>
                  <a:lnTo>
                    <a:pt x="2454" y="2077"/>
                  </a:lnTo>
                  <a:lnTo>
                    <a:pt x="2294" y="1940"/>
                  </a:lnTo>
                  <a:lnTo>
                    <a:pt x="2306" y="1587"/>
                  </a:lnTo>
                  <a:lnTo>
                    <a:pt x="2625" y="1495"/>
                  </a:lnTo>
                  <a:lnTo>
                    <a:pt x="2283" y="1107"/>
                  </a:lnTo>
                  <a:lnTo>
                    <a:pt x="1997" y="742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7" name="Google Shape;507;p27"/>
            <p:cNvSpPr/>
            <p:nvPr/>
          </p:nvSpPr>
          <p:spPr>
            <a:xfrm>
              <a:off x="2054075" y="2586000"/>
              <a:ext cx="207450" cy="75650"/>
            </a:xfrm>
            <a:custGeom>
              <a:rect b="b" l="l" r="r" t="t"/>
              <a:pathLst>
                <a:path extrusionOk="0" h="3026" w="8298">
                  <a:moveTo>
                    <a:pt x="4257" y="377"/>
                  </a:moveTo>
                  <a:lnTo>
                    <a:pt x="3550" y="81"/>
                  </a:lnTo>
                  <a:lnTo>
                    <a:pt x="2945" y="69"/>
                  </a:lnTo>
                  <a:lnTo>
                    <a:pt x="2272" y="1"/>
                  </a:lnTo>
                  <a:lnTo>
                    <a:pt x="2066" y="92"/>
                  </a:lnTo>
                  <a:lnTo>
                    <a:pt x="1473" y="183"/>
                  </a:lnTo>
                  <a:lnTo>
                    <a:pt x="1039" y="366"/>
                  </a:lnTo>
                  <a:lnTo>
                    <a:pt x="651" y="571"/>
                  </a:lnTo>
                  <a:lnTo>
                    <a:pt x="446" y="891"/>
                  </a:lnTo>
                  <a:lnTo>
                    <a:pt x="1" y="1176"/>
                  </a:lnTo>
                  <a:lnTo>
                    <a:pt x="309" y="1268"/>
                  </a:lnTo>
                  <a:lnTo>
                    <a:pt x="731" y="1165"/>
                  </a:lnTo>
                  <a:lnTo>
                    <a:pt x="857" y="937"/>
                  </a:lnTo>
                  <a:lnTo>
                    <a:pt x="1188" y="925"/>
                  </a:lnTo>
                  <a:lnTo>
                    <a:pt x="1815" y="446"/>
                  </a:lnTo>
                  <a:lnTo>
                    <a:pt x="2580" y="492"/>
                  </a:lnTo>
                  <a:lnTo>
                    <a:pt x="2249" y="720"/>
                  </a:lnTo>
                  <a:lnTo>
                    <a:pt x="2511" y="914"/>
                  </a:lnTo>
                  <a:lnTo>
                    <a:pt x="3504" y="1051"/>
                  </a:lnTo>
                  <a:lnTo>
                    <a:pt x="3721" y="1233"/>
                  </a:lnTo>
                  <a:lnTo>
                    <a:pt x="4417" y="1484"/>
                  </a:lnTo>
                  <a:lnTo>
                    <a:pt x="4874" y="1450"/>
                  </a:lnTo>
                  <a:lnTo>
                    <a:pt x="4988" y="1964"/>
                  </a:lnTo>
                  <a:lnTo>
                    <a:pt x="5239" y="2226"/>
                  </a:lnTo>
                  <a:lnTo>
                    <a:pt x="5730" y="2283"/>
                  </a:lnTo>
                  <a:lnTo>
                    <a:pt x="6038" y="2523"/>
                  </a:lnTo>
                  <a:lnTo>
                    <a:pt x="5444" y="3025"/>
                  </a:lnTo>
                  <a:lnTo>
                    <a:pt x="6574" y="2934"/>
                  </a:lnTo>
                  <a:lnTo>
                    <a:pt x="7122" y="3002"/>
                  </a:lnTo>
                  <a:lnTo>
                    <a:pt x="7647" y="2968"/>
                  </a:lnTo>
                  <a:lnTo>
                    <a:pt x="8183" y="2854"/>
                  </a:lnTo>
                  <a:lnTo>
                    <a:pt x="8297" y="2637"/>
                  </a:lnTo>
                  <a:lnTo>
                    <a:pt x="7750" y="2260"/>
                  </a:lnTo>
                  <a:lnTo>
                    <a:pt x="7179" y="2215"/>
                  </a:lnTo>
                  <a:lnTo>
                    <a:pt x="7259" y="1975"/>
                  </a:lnTo>
                  <a:lnTo>
                    <a:pt x="6814" y="1793"/>
                  </a:lnTo>
                  <a:lnTo>
                    <a:pt x="6551" y="1793"/>
                  </a:lnTo>
                  <a:lnTo>
                    <a:pt x="6118" y="1393"/>
                  </a:lnTo>
                  <a:lnTo>
                    <a:pt x="5524" y="822"/>
                  </a:lnTo>
                  <a:lnTo>
                    <a:pt x="5262" y="606"/>
                  </a:lnTo>
                  <a:lnTo>
                    <a:pt x="4520" y="72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8" name="Google Shape;508;p27"/>
            <p:cNvSpPr/>
            <p:nvPr/>
          </p:nvSpPr>
          <p:spPr>
            <a:xfrm>
              <a:off x="3933950" y="1957475"/>
              <a:ext cx="116425" cy="56525"/>
            </a:xfrm>
            <a:custGeom>
              <a:rect b="b" l="l" r="r" t="t"/>
              <a:pathLst>
                <a:path extrusionOk="0" h="2261" w="4657">
                  <a:moveTo>
                    <a:pt x="1872" y="12"/>
                  </a:moveTo>
                  <a:lnTo>
                    <a:pt x="1564" y="104"/>
                  </a:lnTo>
                  <a:lnTo>
                    <a:pt x="1370" y="1"/>
                  </a:lnTo>
                  <a:lnTo>
                    <a:pt x="1210" y="172"/>
                  </a:lnTo>
                  <a:lnTo>
                    <a:pt x="731" y="343"/>
                  </a:lnTo>
                  <a:lnTo>
                    <a:pt x="480" y="560"/>
                  </a:lnTo>
                  <a:lnTo>
                    <a:pt x="1" y="743"/>
                  </a:lnTo>
                  <a:lnTo>
                    <a:pt x="138" y="1016"/>
                  </a:lnTo>
                  <a:lnTo>
                    <a:pt x="240" y="1382"/>
                  </a:lnTo>
                  <a:lnTo>
                    <a:pt x="605" y="1599"/>
                  </a:lnTo>
                  <a:lnTo>
                    <a:pt x="1028" y="1975"/>
                  </a:lnTo>
                  <a:lnTo>
                    <a:pt x="1564" y="2260"/>
                  </a:lnTo>
                  <a:lnTo>
                    <a:pt x="1941" y="1895"/>
                  </a:lnTo>
                  <a:lnTo>
                    <a:pt x="2180" y="1827"/>
                  </a:lnTo>
                  <a:lnTo>
                    <a:pt x="2751" y="2101"/>
                  </a:lnTo>
                  <a:lnTo>
                    <a:pt x="3082" y="2055"/>
                  </a:lnTo>
                  <a:lnTo>
                    <a:pt x="3401" y="2226"/>
                  </a:lnTo>
                  <a:lnTo>
                    <a:pt x="3493" y="2032"/>
                  </a:lnTo>
                  <a:lnTo>
                    <a:pt x="3801" y="2044"/>
                  </a:lnTo>
                  <a:lnTo>
                    <a:pt x="4029" y="1952"/>
                  </a:lnTo>
                  <a:lnTo>
                    <a:pt x="4052" y="1872"/>
                  </a:lnTo>
                  <a:lnTo>
                    <a:pt x="4177" y="1827"/>
                  </a:lnTo>
                  <a:lnTo>
                    <a:pt x="4200" y="1633"/>
                  </a:lnTo>
                  <a:lnTo>
                    <a:pt x="4360" y="1587"/>
                  </a:lnTo>
                  <a:lnTo>
                    <a:pt x="4451" y="1427"/>
                  </a:lnTo>
                  <a:lnTo>
                    <a:pt x="4657" y="1427"/>
                  </a:lnTo>
                  <a:lnTo>
                    <a:pt x="4292" y="982"/>
                  </a:lnTo>
                  <a:lnTo>
                    <a:pt x="3778" y="937"/>
                  </a:lnTo>
                  <a:lnTo>
                    <a:pt x="3675" y="651"/>
                  </a:lnTo>
                  <a:lnTo>
                    <a:pt x="3196" y="571"/>
                  </a:lnTo>
                  <a:lnTo>
                    <a:pt x="3105" y="788"/>
                  </a:lnTo>
                  <a:lnTo>
                    <a:pt x="2717" y="617"/>
                  </a:lnTo>
                  <a:lnTo>
                    <a:pt x="2740" y="377"/>
                  </a:lnTo>
                  <a:lnTo>
                    <a:pt x="2203" y="286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09" name="Google Shape;509;p27"/>
            <p:cNvSpPr/>
            <p:nvPr/>
          </p:nvSpPr>
          <p:spPr>
            <a:xfrm>
              <a:off x="3824100" y="1873900"/>
              <a:ext cx="156675" cy="167775"/>
            </a:xfrm>
            <a:custGeom>
              <a:rect b="b" l="l" r="r" t="t"/>
              <a:pathLst>
                <a:path extrusionOk="0" h="6711" w="6267">
                  <a:moveTo>
                    <a:pt x="5433" y="1050"/>
                  </a:moveTo>
                  <a:lnTo>
                    <a:pt x="5091" y="776"/>
                  </a:lnTo>
                  <a:lnTo>
                    <a:pt x="4303" y="434"/>
                  </a:lnTo>
                  <a:lnTo>
                    <a:pt x="3950" y="673"/>
                  </a:lnTo>
                  <a:lnTo>
                    <a:pt x="3276" y="833"/>
                  </a:lnTo>
                  <a:lnTo>
                    <a:pt x="3265" y="536"/>
                  </a:lnTo>
                  <a:lnTo>
                    <a:pt x="2569" y="331"/>
                  </a:lnTo>
                  <a:lnTo>
                    <a:pt x="2534" y="0"/>
                  </a:lnTo>
                  <a:lnTo>
                    <a:pt x="2112" y="137"/>
                  </a:lnTo>
                  <a:lnTo>
                    <a:pt x="1599" y="23"/>
                  </a:lnTo>
                  <a:lnTo>
                    <a:pt x="1656" y="502"/>
                  </a:lnTo>
                  <a:lnTo>
                    <a:pt x="1827" y="822"/>
                  </a:lnTo>
                  <a:lnTo>
                    <a:pt x="1393" y="1244"/>
                  </a:lnTo>
                  <a:lnTo>
                    <a:pt x="1256" y="1061"/>
                  </a:lnTo>
                  <a:lnTo>
                    <a:pt x="697" y="1107"/>
                  </a:lnTo>
                  <a:lnTo>
                    <a:pt x="572" y="1290"/>
                  </a:lnTo>
                  <a:lnTo>
                    <a:pt x="708" y="1575"/>
                  </a:lnTo>
                  <a:lnTo>
                    <a:pt x="572" y="2374"/>
                  </a:lnTo>
                  <a:lnTo>
                    <a:pt x="412" y="2705"/>
                  </a:lnTo>
                  <a:lnTo>
                    <a:pt x="1" y="2705"/>
                  </a:lnTo>
                  <a:lnTo>
                    <a:pt x="149" y="3618"/>
                  </a:lnTo>
                  <a:lnTo>
                    <a:pt x="104" y="4211"/>
                  </a:lnTo>
                  <a:lnTo>
                    <a:pt x="241" y="4417"/>
                  </a:lnTo>
                  <a:lnTo>
                    <a:pt x="206" y="4793"/>
                  </a:lnTo>
                  <a:lnTo>
                    <a:pt x="549" y="5033"/>
                  </a:lnTo>
                  <a:lnTo>
                    <a:pt x="1564" y="5193"/>
                  </a:lnTo>
                  <a:lnTo>
                    <a:pt x="1245" y="5797"/>
                  </a:lnTo>
                  <a:lnTo>
                    <a:pt x="1165" y="6437"/>
                  </a:lnTo>
                  <a:lnTo>
                    <a:pt x="1770" y="6437"/>
                  </a:lnTo>
                  <a:lnTo>
                    <a:pt x="1907" y="6242"/>
                  </a:lnTo>
                  <a:lnTo>
                    <a:pt x="2683" y="6505"/>
                  </a:lnTo>
                  <a:lnTo>
                    <a:pt x="2900" y="6471"/>
                  </a:lnTo>
                  <a:lnTo>
                    <a:pt x="3265" y="6710"/>
                  </a:lnTo>
                  <a:lnTo>
                    <a:pt x="3345" y="6482"/>
                  </a:lnTo>
                  <a:lnTo>
                    <a:pt x="3972" y="6528"/>
                  </a:lnTo>
                  <a:lnTo>
                    <a:pt x="4463" y="6357"/>
                  </a:lnTo>
                  <a:lnTo>
                    <a:pt x="4805" y="6379"/>
                  </a:lnTo>
                  <a:lnTo>
                    <a:pt x="5045" y="6562"/>
                  </a:lnTo>
                  <a:lnTo>
                    <a:pt x="5102" y="6414"/>
                  </a:lnTo>
                  <a:lnTo>
                    <a:pt x="4965" y="5843"/>
                  </a:lnTo>
                  <a:lnTo>
                    <a:pt x="5205" y="5729"/>
                  </a:lnTo>
                  <a:lnTo>
                    <a:pt x="5422" y="5307"/>
                  </a:lnTo>
                  <a:lnTo>
                    <a:pt x="5011" y="4942"/>
                  </a:lnTo>
                  <a:lnTo>
                    <a:pt x="4634" y="4725"/>
                  </a:lnTo>
                  <a:lnTo>
                    <a:pt x="4532" y="4359"/>
                  </a:lnTo>
                  <a:lnTo>
                    <a:pt x="4395" y="4086"/>
                  </a:lnTo>
                  <a:lnTo>
                    <a:pt x="4874" y="3903"/>
                  </a:lnTo>
                  <a:lnTo>
                    <a:pt x="5125" y="3686"/>
                  </a:lnTo>
                  <a:lnTo>
                    <a:pt x="5604" y="3515"/>
                  </a:lnTo>
                  <a:lnTo>
                    <a:pt x="5764" y="3344"/>
                  </a:lnTo>
                  <a:lnTo>
                    <a:pt x="5958" y="3447"/>
                  </a:lnTo>
                  <a:lnTo>
                    <a:pt x="6266" y="3355"/>
                  </a:lnTo>
                  <a:lnTo>
                    <a:pt x="5935" y="2796"/>
                  </a:lnTo>
                  <a:lnTo>
                    <a:pt x="5947" y="2499"/>
                  </a:lnTo>
                  <a:lnTo>
                    <a:pt x="5753" y="2031"/>
                  </a:lnTo>
                  <a:lnTo>
                    <a:pt x="5467" y="1712"/>
                  </a:lnTo>
                  <a:lnTo>
                    <a:pt x="5639" y="148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0" name="Google Shape;510;p27"/>
            <p:cNvSpPr/>
            <p:nvPr/>
          </p:nvSpPr>
          <p:spPr>
            <a:xfrm>
              <a:off x="4551075" y="2824225"/>
              <a:ext cx="32550" cy="39975"/>
            </a:xfrm>
            <a:custGeom>
              <a:rect b="b" l="l" r="r" t="t"/>
              <a:pathLst>
                <a:path extrusionOk="0" h="1599" w="1302">
                  <a:moveTo>
                    <a:pt x="1210" y="1108"/>
                  </a:moveTo>
                  <a:lnTo>
                    <a:pt x="845" y="868"/>
                  </a:lnTo>
                  <a:lnTo>
                    <a:pt x="1290" y="651"/>
                  </a:lnTo>
                  <a:lnTo>
                    <a:pt x="1301" y="263"/>
                  </a:lnTo>
                  <a:lnTo>
                    <a:pt x="1107" y="1"/>
                  </a:lnTo>
                  <a:lnTo>
                    <a:pt x="879" y="206"/>
                  </a:lnTo>
                  <a:lnTo>
                    <a:pt x="537" y="138"/>
                  </a:lnTo>
                  <a:lnTo>
                    <a:pt x="263" y="537"/>
                  </a:lnTo>
                  <a:lnTo>
                    <a:pt x="0" y="971"/>
                  </a:lnTo>
                  <a:lnTo>
                    <a:pt x="80" y="1211"/>
                  </a:lnTo>
                  <a:lnTo>
                    <a:pt x="103" y="1496"/>
                  </a:lnTo>
                  <a:lnTo>
                    <a:pt x="548" y="1507"/>
                  </a:lnTo>
                  <a:lnTo>
                    <a:pt x="731" y="1439"/>
                  </a:lnTo>
                  <a:lnTo>
                    <a:pt x="913" y="1599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1" name="Google Shape;511;p27"/>
            <p:cNvSpPr/>
            <p:nvPr/>
          </p:nvSpPr>
          <p:spPr>
            <a:xfrm>
              <a:off x="3855200" y="1815675"/>
              <a:ext cx="77350" cy="62225"/>
            </a:xfrm>
            <a:custGeom>
              <a:rect b="b" l="l" r="r" t="t"/>
              <a:pathLst>
                <a:path extrusionOk="0" h="2489" w="3094">
                  <a:moveTo>
                    <a:pt x="3094" y="1793"/>
                  </a:moveTo>
                  <a:lnTo>
                    <a:pt x="2854" y="1370"/>
                  </a:lnTo>
                  <a:lnTo>
                    <a:pt x="1895" y="1656"/>
                  </a:lnTo>
                  <a:lnTo>
                    <a:pt x="2021" y="2009"/>
                  </a:lnTo>
                  <a:lnTo>
                    <a:pt x="2751" y="2489"/>
                  </a:lnTo>
                  <a:close/>
                  <a:moveTo>
                    <a:pt x="1861" y="1062"/>
                  </a:moveTo>
                  <a:lnTo>
                    <a:pt x="1496" y="937"/>
                  </a:lnTo>
                  <a:lnTo>
                    <a:pt x="1393" y="709"/>
                  </a:lnTo>
                  <a:lnTo>
                    <a:pt x="1576" y="423"/>
                  </a:lnTo>
                  <a:lnTo>
                    <a:pt x="1564" y="1"/>
                  </a:lnTo>
                  <a:lnTo>
                    <a:pt x="1051" y="229"/>
                  </a:lnTo>
                  <a:lnTo>
                    <a:pt x="834" y="469"/>
                  </a:lnTo>
                  <a:lnTo>
                    <a:pt x="263" y="526"/>
                  </a:lnTo>
                  <a:lnTo>
                    <a:pt x="92" y="766"/>
                  </a:lnTo>
                  <a:lnTo>
                    <a:pt x="1" y="994"/>
                  </a:lnTo>
                  <a:lnTo>
                    <a:pt x="58" y="1861"/>
                  </a:lnTo>
                  <a:lnTo>
                    <a:pt x="355" y="2352"/>
                  </a:lnTo>
                  <a:lnTo>
                    <a:pt x="868" y="2466"/>
                  </a:lnTo>
                  <a:lnTo>
                    <a:pt x="1290" y="2329"/>
                  </a:lnTo>
                  <a:lnTo>
                    <a:pt x="1085" y="1907"/>
                  </a:lnTo>
                  <a:lnTo>
                    <a:pt x="1519" y="1291"/>
                  </a:lnTo>
                  <a:lnTo>
                    <a:pt x="1724" y="139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2" name="Google Shape;512;p27"/>
            <p:cNvSpPr/>
            <p:nvPr/>
          </p:nvSpPr>
          <p:spPr>
            <a:xfrm>
              <a:off x="2301725" y="2660750"/>
              <a:ext cx="71625" cy="52250"/>
            </a:xfrm>
            <a:custGeom>
              <a:rect b="b" l="l" r="r" t="t"/>
              <a:pathLst>
                <a:path extrusionOk="0" h="2090" w="2865">
                  <a:moveTo>
                    <a:pt x="137" y="1690"/>
                  </a:moveTo>
                  <a:lnTo>
                    <a:pt x="137" y="1941"/>
                  </a:lnTo>
                  <a:lnTo>
                    <a:pt x="343" y="2089"/>
                  </a:lnTo>
                  <a:lnTo>
                    <a:pt x="708" y="1462"/>
                  </a:lnTo>
                  <a:lnTo>
                    <a:pt x="993" y="1325"/>
                  </a:lnTo>
                  <a:lnTo>
                    <a:pt x="1085" y="1553"/>
                  </a:lnTo>
                  <a:lnTo>
                    <a:pt x="1393" y="1496"/>
                  </a:lnTo>
                  <a:lnTo>
                    <a:pt x="1552" y="1325"/>
                  </a:lnTo>
                  <a:lnTo>
                    <a:pt x="1804" y="1370"/>
                  </a:lnTo>
                  <a:lnTo>
                    <a:pt x="2180" y="1347"/>
                  </a:lnTo>
                  <a:lnTo>
                    <a:pt x="2534" y="1530"/>
                  </a:lnTo>
                  <a:lnTo>
                    <a:pt x="2865" y="1153"/>
                  </a:lnTo>
                  <a:lnTo>
                    <a:pt x="2511" y="834"/>
                  </a:lnTo>
                  <a:lnTo>
                    <a:pt x="2169" y="800"/>
                  </a:lnTo>
                  <a:lnTo>
                    <a:pt x="2203" y="526"/>
                  </a:lnTo>
                  <a:lnTo>
                    <a:pt x="1781" y="549"/>
                  </a:lnTo>
                  <a:lnTo>
                    <a:pt x="1667" y="229"/>
                  </a:lnTo>
                  <a:lnTo>
                    <a:pt x="1461" y="240"/>
                  </a:lnTo>
                  <a:lnTo>
                    <a:pt x="1028" y="12"/>
                  </a:lnTo>
                  <a:lnTo>
                    <a:pt x="400" y="1"/>
                  </a:lnTo>
                  <a:lnTo>
                    <a:pt x="286" y="161"/>
                  </a:lnTo>
                  <a:lnTo>
                    <a:pt x="309" y="663"/>
                  </a:lnTo>
                  <a:lnTo>
                    <a:pt x="206" y="1005"/>
                  </a:lnTo>
                  <a:lnTo>
                    <a:pt x="0" y="1153"/>
                  </a:lnTo>
                  <a:lnTo>
                    <a:pt x="172" y="142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3" name="Google Shape;513;p27"/>
            <p:cNvSpPr/>
            <p:nvPr/>
          </p:nvSpPr>
          <p:spPr>
            <a:xfrm>
              <a:off x="3553075" y="2269025"/>
              <a:ext cx="402875" cy="410600"/>
            </a:xfrm>
            <a:custGeom>
              <a:rect b="b" l="l" r="r" t="t"/>
              <a:pathLst>
                <a:path extrusionOk="0" h="16424" w="16115">
                  <a:moveTo>
                    <a:pt x="13056" y="161"/>
                  </a:moveTo>
                  <a:lnTo>
                    <a:pt x="12542" y="218"/>
                  </a:lnTo>
                  <a:lnTo>
                    <a:pt x="12223" y="1"/>
                  </a:lnTo>
                  <a:lnTo>
                    <a:pt x="11424" y="1"/>
                  </a:lnTo>
                  <a:lnTo>
                    <a:pt x="10728" y="377"/>
                  </a:lnTo>
                  <a:lnTo>
                    <a:pt x="10340" y="241"/>
                  </a:lnTo>
                  <a:lnTo>
                    <a:pt x="9096" y="309"/>
                  </a:lnTo>
                  <a:lnTo>
                    <a:pt x="7829" y="480"/>
                  </a:lnTo>
                  <a:lnTo>
                    <a:pt x="7110" y="766"/>
                  </a:lnTo>
                  <a:lnTo>
                    <a:pt x="6631" y="1131"/>
                  </a:lnTo>
                  <a:lnTo>
                    <a:pt x="5821" y="1302"/>
                  </a:lnTo>
                  <a:lnTo>
                    <a:pt x="5090" y="1804"/>
                  </a:lnTo>
                  <a:lnTo>
                    <a:pt x="5375" y="2386"/>
                  </a:lnTo>
                  <a:lnTo>
                    <a:pt x="5421" y="2945"/>
                  </a:lnTo>
                  <a:lnTo>
                    <a:pt x="5672" y="3904"/>
                  </a:lnTo>
                  <a:lnTo>
                    <a:pt x="5878" y="4098"/>
                  </a:lnTo>
                  <a:lnTo>
                    <a:pt x="5729" y="4452"/>
                  </a:lnTo>
                  <a:lnTo>
                    <a:pt x="4736" y="4600"/>
                  </a:lnTo>
                  <a:lnTo>
                    <a:pt x="4371" y="4942"/>
                  </a:lnTo>
                  <a:lnTo>
                    <a:pt x="3938" y="5011"/>
                  </a:lnTo>
                  <a:lnTo>
                    <a:pt x="3892" y="5684"/>
                  </a:lnTo>
                  <a:lnTo>
                    <a:pt x="2990" y="6038"/>
                  </a:lnTo>
                  <a:lnTo>
                    <a:pt x="2694" y="6494"/>
                  </a:lnTo>
                  <a:lnTo>
                    <a:pt x="2066" y="6734"/>
                  </a:lnTo>
                  <a:lnTo>
                    <a:pt x="1290" y="6882"/>
                  </a:lnTo>
                  <a:lnTo>
                    <a:pt x="23" y="7556"/>
                  </a:lnTo>
                  <a:lnTo>
                    <a:pt x="12" y="8617"/>
                  </a:lnTo>
                  <a:lnTo>
                    <a:pt x="12" y="8674"/>
                  </a:lnTo>
                  <a:lnTo>
                    <a:pt x="0" y="8845"/>
                  </a:lnTo>
                  <a:lnTo>
                    <a:pt x="2888" y="11059"/>
                  </a:lnTo>
                  <a:lnTo>
                    <a:pt x="5512" y="13045"/>
                  </a:lnTo>
                  <a:lnTo>
                    <a:pt x="8171" y="15008"/>
                  </a:lnTo>
                  <a:lnTo>
                    <a:pt x="8354" y="15442"/>
                  </a:lnTo>
                  <a:lnTo>
                    <a:pt x="8845" y="15693"/>
                  </a:lnTo>
                  <a:lnTo>
                    <a:pt x="9210" y="15852"/>
                  </a:lnTo>
                  <a:lnTo>
                    <a:pt x="9221" y="16423"/>
                  </a:lnTo>
                  <a:lnTo>
                    <a:pt x="10100" y="16343"/>
                  </a:lnTo>
                  <a:lnTo>
                    <a:pt x="11207" y="15944"/>
                  </a:lnTo>
                  <a:lnTo>
                    <a:pt x="13467" y="14152"/>
                  </a:lnTo>
                  <a:lnTo>
                    <a:pt x="16114" y="12417"/>
                  </a:lnTo>
                  <a:lnTo>
                    <a:pt x="15761" y="11847"/>
                  </a:lnTo>
                  <a:lnTo>
                    <a:pt x="15144" y="11436"/>
                  </a:lnTo>
                  <a:lnTo>
                    <a:pt x="14779" y="11607"/>
                  </a:lnTo>
                  <a:lnTo>
                    <a:pt x="14494" y="11094"/>
                  </a:lnTo>
                  <a:lnTo>
                    <a:pt x="14460" y="10706"/>
                  </a:lnTo>
                  <a:lnTo>
                    <a:pt x="13980" y="10032"/>
                  </a:lnTo>
                  <a:lnTo>
                    <a:pt x="14277" y="9667"/>
                  </a:lnTo>
                  <a:lnTo>
                    <a:pt x="14209" y="9096"/>
                  </a:lnTo>
                  <a:lnTo>
                    <a:pt x="14288" y="8594"/>
                  </a:lnTo>
                  <a:lnTo>
                    <a:pt x="14220" y="8183"/>
                  </a:lnTo>
                  <a:lnTo>
                    <a:pt x="14345" y="7442"/>
                  </a:lnTo>
                  <a:lnTo>
                    <a:pt x="14288" y="7008"/>
                  </a:lnTo>
                  <a:lnTo>
                    <a:pt x="14015" y="6209"/>
                  </a:lnTo>
                  <a:lnTo>
                    <a:pt x="13649" y="4600"/>
                  </a:lnTo>
                  <a:lnTo>
                    <a:pt x="13159" y="4223"/>
                  </a:lnTo>
                  <a:lnTo>
                    <a:pt x="13159" y="4018"/>
                  </a:lnTo>
                  <a:lnTo>
                    <a:pt x="12520" y="3470"/>
                  </a:lnTo>
                  <a:lnTo>
                    <a:pt x="12440" y="2785"/>
                  </a:lnTo>
                  <a:lnTo>
                    <a:pt x="12896" y="2272"/>
                  </a:lnTo>
                  <a:lnTo>
                    <a:pt x="13044" y="1519"/>
                  </a:lnTo>
                  <a:lnTo>
                    <a:pt x="12908" y="629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4" name="Google Shape;514;p27"/>
            <p:cNvSpPr/>
            <p:nvPr/>
          </p:nvSpPr>
          <p:spPr>
            <a:xfrm>
              <a:off x="2098875" y="3081000"/>
              <a:ext cx="114725" cy="143550"/>
            </a:xfrm>
            <a:custGeom>
              <a:rect b="b" l="l" r="r" t="t"/>
              <a:pathLst>
                <a:path extrusionOk="0" h="5742" w="4589">
                  <a:moveTo>
                    <a:pt x="4474" y="1382"/>
                  </a:moveTo>
                  <a:lnTo>
                    <a:pt x="4132" y="1165"/>
                  </a:lnTo>
                  <a:lnTo>
                    <a:pt x="3732" y="868"/>
                  </a:lnTo>
                  <a:lnTo>
                    <a:pt x="3504" y="1005"/>
                  </a:lnTo>
                  <a:lnTo>
                    <a:pt x="2831" y="880"/>
                  </a:lnTo>
                  <a:lnTo>
                    <a:pt x="2637" y="492"/>
                  </a:lnTo>
                  <a:lnTo>
                    <a:pt x="2488" y="514"/>
                  </a:lnTo>
                  <a:lnTo>
                    <a:pt x="1689" y="1"/>
                  </a:lnTo>
                  <a:lnTo>
                    <a:pt x="1130" y="355"/>
                  </a:lnTo>
                  <a:lnTo>
                    <a:pt x="696" y="549"/>
                  </a:lnTo>
                  <a:lnTo>
                    <a:pt x="754" y="925"/>
                  </a:lnTo>
                  <a:lnTo>
                    <a:pt x="434" y="1507"/>
                  </a:lnTo>
                  <a:lnTo>
                    <a:pt x="286" y="2067"/>
                  </a:lnTo>
                  <a:lnTo>
                    <a:pt x="23" y="2203"/>
                  </a:lnTo>
                  <a:lnTo>
                    <a:pt x="160" y="3037"/>
                  </a:lnTo>
                  <a:lnTo>
                    <a:pt x="0" y="3288"/>
                  </a:lnTo>
                  <a:lnTo>
                    <a:pt x="491" y="3676"/>
                  </a:lnTo>
                  <a:lnTo>
                    <a:pt x="788" y="3265"/>
                  </a:lnTo>
                  <a:lnTo>
                    <a:pt x="970" y="3664"/>
                  </a:lnTo>
                  <a:lnTo>
                    <a:pt x="560" y="4326"/>
                  </a:lnTo>
                  <a:lnTo>
                    <a:pt x="662" y="4714"/>
                  </a:lnTo>
                  <a:lnTo>
                    <a:pt x="445" y="4931"/>
                  </a:lnTo>
                  <a:lnTo>
                    <a:pt x="480" y="5262"/>
                  </a:lnTo>
                  <a:lnTo>
                    <a:pt x="811" y="5182"/>
                  </a:lnTo>
                  <a:lnTo>
                    <a:pt x="1130" y="5285"/>
                  </a:lnTo>
                  <a:lnTo>
                    <a:pt x="1484" y="5741"/>
                  </a:lnTo>
                  <a:lnTo>
                    <a:pt x="1929" y="5376"/>
                  </a:lnTo>
                  <a:lnTo>
                    <a:pt x="2055" y="4760"/>
                  </a:lnTo>
                  <a:lnTo>
                    <a:pt x="2534" y="3972"/>
                  </a:lnTo>
                  <a:lnTo>
                    <a:pt x="3481" y="3619"/>
                  </a:lnTo>
                  <a:lnTo>
                    <a:pt x="4337" y="2660"/>
                  </a:lnTo>
                  <a:lnTo>
                    <a:pt x="4588" y="207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5" name="Google Shape;515;p27"/>
            <p:cNvSpPr/>
            <p:nvPr/>
          </p:nvSpPr>
          <p:spPr>
            <a:xfrm>
              <a:off x="4196425" y="2395425"/>
              <a:ext cx="248250" cy="217700"/>
            </a:xfrm>
            <a:custGeom>
              <a:rect b="b" l="l" r="r" t="t"/>
              <a:pathLst>
                <a:path extrusionOk="0" h="8708" w="9930">
                  <a:moveTo>
                    <a:pt x="2820" y="514"/>
                  </a:moveTo>
                  <a:lnTo>
                    <a:pt x="2044" y="240"/>
                  </a:lnTo>
                  <a:lnTo>
                    <a:pt x="1279" y="0"/>
                  </a:lnTo>
                  <a:lnTo>
                    <a:pt x="275" y="35"/>
                  </a:lnTo>
                  <a:lnTo>
                    <a:pt x="12" y="457"/>
                  </a:lnTo>
                  <a:lnTo>
                    <a:pt x="172" y="845"/>
                  </a:lnTo>
                  <a:lnTo>
                    <a:pt x="1" y="1404"/>
                  </a:lnTo>
                  <a:lnTo>
                    <a:pt x="286" y="2123"/>
                  </a:lnTo>
                  <a:lnTo>
                    <a:pt x="469" y="5364"/>
                  </a:lnTo>
                  <a:lnTo>
                    <a:pt x="617" y="8708"/>
                  </a:lnTo>
                  <a:lnTo>
                    <a:pt x="3767" y="8708"/>
                  </a:lnTo>
                  <a:lnTo>
                    <a:pt x="6814" y="8708"/>
                  </a:lnTo>
                  <a:lnTo>
                    <a:pt x="9929" y="8708"/>
                  </a:lnTo>
                  <a:lnTo>
                    <a:pt x="9781" y="8514"/>
                  </a:lnTo>
                  <a:lnTo>
                    <a:pt x="8811" y="7704"/>
                  </a:lnTo>
                  <a:lnTo>
                    <a:pt x="8754" y="7110"/>
                  </a:lnTo>
                  <a:lnTo>
                    <a:pt x="8902" y="6951"/>
                  </a:lnTo>
                  <a:lnTo>
                    <a:pt x="8149" y="5946"/>
                  </a:lnTo>
                  <a:lnTo>
                    <a:pt x="7864" y="5433"/>
                  </a:lnTo>
                  <a:lnTo>
                    <a:pt x="7533" y="4931"/>
                  </a:lnTo>
                  <a:lnTo>
                    <a:pt x="6848" y="3527"/>
                  </a:lnTo>
                  <a:lnTo>
                    <a:pt x="6289" y="2614"/>
                  </a:lnTo>
                  <a:lnTo>
                    <a:pt x="5890" y="1655"/>
                  </a:lnTo>
                  <a:lnTo>
                    <a:pt x="5958" y="1575"/>
                  </a:lnTo>
                  <a:lnTo>
                    <a:pt x="6620" y="2865"/>
                  </a:lnTo>
                  <a:lnTo>
                    <a:pt x="7008" y="3287"/>
                  </a:lnTo>
                  <a:lnTo>
                    <a:pt x="7293" y="3572"/>
                  </a:lnTo>
                  <a:lnTo>
                    <a:pt x="7464" y="3413"/>
                  </a:lnTo>
                  <a:lnTo>
                    <a:pt x="7636" y="2933"/>
                  </a:lnTo>
                  <a:lnTo>
                    <a:pt x="7727" y="2249"/>
                  </a:lnTo>
                  <a:lnTo>
                    <a:pt x="7921" y="1895"/>
                  </a:lnTo>
                  <a:lnTo>
                    <a:pt x="7818" y="1655"/>
                  </a:lnTo>
                  <a:lnTo>
                    <a:pt x="7259" y="343"/>
                  </a:lnTo>
                  <a:lnTo>
                    <a:pt x="7259" y="343"/>
                  </a:lnTo>
                  <a:lnTo>
                    <a:pt x="6905" y="571"/>
                  </a:lnTo>
                  <a:lnTo>
                    <a:pt x="6300" y="514"/>
                  </a:lnTo>
                  <a:lnTo>
                    <a:pt x="5673" y="297"/>
                  </a:lnTo>
                  <a:lnTo>
                    <a:pt x="5513" y="605"/>
                  </a:lnTo>
                  <a:lnTo>
                    <a:pt x="5273" y="149"/>
                  </a:lnTo>
                  <a:lnTo>
                    <a:pt x="4714" y="35"/>
                  </a:lnTo>
                  <a:lnTo>
                    <a:pt x="4052" y="115"/>
                  </a:lnTo>
                  <a:lnTo>
                    <a:pt x="3744" y="377"/>
                  </a:lnTo>
                  <a:lnTo>
                    <a:pt x="3196" y="662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6" name="Google Shape;516;p27"/>
            <p:cNvSpPr/>
            <p:nvPr/>
          </p:nvSpPr>
          <p:spPr>
            <a:xfrm>
              <a:off x="4442375" y="2703850"/>
              <a:ext cx="136400" cy="125550"/>
            </a:xfrm>
            <a:custGeom>
              <a:rect b="b" l="l" r="r" t="t"/>
              <a:pathLst>
                <a:path extrusionOk="0" h="5022" w="5456">
                  <a:moveTo>
                    <a:pt x="2739" y="2328"/>
                  </a:moveTo>
                  <a:lnTo>
                    <a:pt x="2283" y="1883"/>
                  </a:lnTo>
                  <a:lnTo>
                    <a:pt x="2032" y="1050"/>
                  </a:lnTo>
                  <a:lnTo>
                    <a:pt x="1495" y="0"/>
                  </a:lnTo>
                  <a:lnTo>
                    <a:pt x="1130" y="514"/>
                  </a:lnTo>
                  <a:lnTo>
                    <a:pt x="559" y="662"/>
                  </a:lnTo>
                  <a:lnTo>
                    <a:pt x="331" y="947"/>
                  </a:lnTo>
                  <a:lnTo>
                    <a:pt x="274" y="1541"/>
                  </a:lnTo>
                  <a:lnTo>
                    <a:pt x="0" y="2887"/>
                  </a:lnTo>
                  <a:lnTo>
                    <a:pt x="103" y="3241"/>
                  </a:lnTo>
                  <a:lnTo>
                    <a:pt x="1027" y="3424"/>
                  </a:lnTo>
                  <a:lnTo>
                    <a:pt x="1244" y="2762"/>
                  </a:lnTo>
                  <a:lnTo>
                    <a:pt x="1746" y="3173"/>
                  </a:lnTo>
                  <a:lnTo>
                    <a:pt x="2203" y="2956"/>
                  </a:lnTo>
                  <a:lnTo>
                    <a:pt x="2397" y="3138"/>
                  </a:lnTo>
                  <a:lnTo>
                    <a:pt x="2956" y="3161"/>
                  </a:lnTo>
                  <a:lnTo>
                    <a:pt x="3652" y="3515"/>
                  </a:lnTo>
                  <a:lnTo>
                    <a:pt x="3880" y="3823"/>
                  </a:lnTo>
                  <a:lnTo>
                    <a:pt x="4245" y="4131"/>
                  </a:lnTo>
                  <a:lnTo>
                    <a:pt x="4599" y="4656"/>
                  </a:lnTo>
                  <a:lnTo>
                    <a:pt x="4885" y="4953"/>
                  </a:lnTo>
                  <a:lnTo>
                    <a:pt x="5227" y="5021"/>
                  </a:lnTo>
                  <a:lnTo>
                    <a:pt x="5455" y="4816"/>
                  </a:lnTo>
                  <a:lnTo>
                    <a:pt x="5056" y="4542"/>
                  </a:lnTo>
                  <a:lnTo>
                    <a:pt x="4782" y="4223"/>
                  </a:lnTo>
                  <a:lnTo>
                    <a:pt x="4325" y="3698"/>
                  </a:lnTo>
                  <a:lnTo>
                    <a:pt x="3869" y="318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7" name="Google Shape;517;p27"/>
            <p:cNvSpPr/>
            <p:nvPr/>
          </p:nvSpPr>
          <p:spPr>
            <a:xfrm>
              <a:off x="4098000" y="1776025"/>
              <a:ext cx="76500" cy="44825"/>
            </a:xfrm>
            <a:custGeom>
              <a:rect b="b" l="l" r="r" t="t"/>
              <a:pathLst>
                <a:path extrusionOk="0" h="1793" w="3060">
                  <a:moveTo>
                    <a:pt x="1553" y="1"/>
                  </a:moveTo>
                  <a:lnTo>
                    <a:pt x="765" y="126"/>
                  </a:lnTo>
                  <a:lnTo>
                    <a:pt x="1" y="354"/>
                  </a:lnTo>
                  <a:lnTo>
                    <a:pt x="126" y="845"/>
                  </a:lnTo>
                  <a:lnTo>
                    <a:pt x="594" y="1142"/>
                  </a:lnTo>
                  <a:lnTo>
                    <a:pt x="811" y="1028"/>
                  </a:lnTo>
                  <a:lnTo>
                    <a:pt x="822" y="1530"/>
                  </a:lnTo>
                  <a:lnTo>
                    <a:pt x="1359" y="1382"/>
                  </a:lnTo>
                  <a:lnTo>
                    <a:pt x="1655" y="1484"/>
                  </a:lnTo>
                  <a:lnTo>
                    <a:pt x="2283" y="1792"/>
                  </a:lnTo>
                  <a:lnTo>
                    <a:pt x="2819" y="1792"/>
                  </a:lnTo>
                  <a:lnTo>
                    <a:pt x="3048" y="1518"/>
                  </a:lnTo>
                  <a:lnTo>
                    <a:pt x="2694" y="742"/>
                  </a:lnTo>
                  <a:lnTo>
                    <a:pt x="3059" y="252"/>
                  </a:lnTo>
                  <a:lnTo>
                    <a:pt x="2934" y="115"/>
                  </a:lnTo>
                  <a:lnTo>
                    <a:pt x="2934" y="115"/>
                  </a:lnTo>
                  <a:lnTo>
                    <a:pt x="2283" y="13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8" name="Google Shape;518;p27"/>
            <p:cNvSpPr/>
            <p:nvPr/>
          </p:nvSpPr>
          <p:spPr>
            <a:xfrm>
              <a:off x="4380175" y="2772875"/>
              <a:ext cx="296175" cy="261650"/>
            </a:xfrm>
            <a:custGeom>
              <a:rect b="b" l="l" r="r" t="t"/>
              <a:pathLst>
                <a:path extrusionOk="0" h="10466" w="11847">
                  <a:moveTo>
                    <a:pt x="3732" y="1"/>
                  </a:moveTo>
                  <a:lnTo>
                    <a:pt x="3515" y="663"/>
                  </a:lnTo>
                  <a:lnTo>
                    <a:pt x="2591" y="480"/>
                  </a:lnTo>
                  <a:lnTo>
                    <a:pt x="2488" y="1268"/>
                  </a:lnTo>
                  <a:lnTo>
                    <a:pt x="2191" y="2146"/>
                  </a:lnTo>
                  <a:lnTo>
                    <a:pt x="1735" y="2603"/>
                  </a:lnTo>
                  <a:lnTo>
                    <a:pt x="1404" y="3288"/>
                  </a:lnTo>
                  <a:lnTo>
                    <a:pt x="1336" y="3664"/>
                  </a:lnTo>
                  <a:lnTo>
                    <a:pt x="970" y="3915"/>
                  </a:lnTo>
                  <a:lnTo>
                    <a:pt x="765" y="4874"/>
                  </a:lnTo>
                  <a:lnTo>
                    <a:pt x="765" y="4977"/>
                  </a:lnTo>
                  <a:lnTo>
                    <a:pt x="799" y="5684"/>
                  </a:lnTo>
                  <a:lnTo>
                    <a:pt x="685" y="5969"/>
                  </a:lnTo>
                  <a:lnTo>
                    <a:pt x="251" y="5992"/>
                  </a:lnTo>
                  <a:lnTo>
                    <a:pt x="0" y="6506"/>
                  </a:lnTo>
                  <a:lnTo>
                    <a:pt x="480" y="6574"/>
                  </a:lnTo>
                  <a:lnTo>
                    <a:pt x="890" y="7019"/>
                  </a:lnTo>
                  <a:lnTo>
                    <a:pt x="1039" y="7373"/>
                  </a:lnTo>
                  <a:lnTo>
                    <a:pt x="1404" y="7590"/>
                  </a:lnTo>
                  <a:lnTo>
                    <a:pt x="1906" y="8571"/>
                  </a:lnTo>
                  <a:lnTo>
                    <a:pt x="2317" y="8731"/>
                  </a:lnTo>
                  <a:lnTo>
                    <a:pt x="2317" y="9245"/>
                  </a:lnTo>
                  <a:lnTo>
                    <a:pt x="2602" y="9541"/>
                  </a:lnTo>
                  <a:lnTo>
                    <a:pt x="3161" y="9541"/>
                  </a:lnTo>
                  <a:lnTo>
                    <a:pt x="4189" y="10306"/>
                  </a:lnTo>
                  <a:lnTo>
                    <a:pt x="4451" y="10306"/>
                  </a:lnTo>
                  <a:lnTo>
                    <a:pt x="4634" y="10295"/>
                  </a:lnTo>
                  <a:lnTo>
                    <a:pt x="4805" y="10397"/>
                  </a:lnTo>
                  <a:lnTo>
                    <a:pt x="5341" y="10466"/>
                  </a:lnTo>
                  <a:lnTo>
                    <a:pt x="5569" y="10078"/>
                  </a:lnTo>
                  <a:lnTo>
                    <a:pt x="6300" y="9713"/>
                  </a:lnTo>
                  <a:lnTo>
                    <a:pt x="6631" y="10009"/>
                  </a:lnTo>
                  <a:lnTo>
                    <a:pt x="7167" y="10009"/>
                  </a:lnTo>
                  <a:lnTo>
                    <a:pt x="7384" y="9724"/>
                  </a:lnTo>
                  <a:lnTo>
                    <a:pt x="7898" y="9713"/>
                  </a:lnTo>
                  <a:lnTo>
                    <a:pt x="8594" y="9073"/>
                  </a:lnTo>
                  <a:lnTo>
                    <a:pt x="9655" y="9028"/>
                  </a:lnTo>
                  <a:lnTo>
                    <a:pt x="11846" y="6300"/>
                  </a:lnTo>
                  <a:lnTo>
                    <a:pt x="11161" y="6312"/>
                  </a:lnTo>
                  <a:lnTo>
                    <a:pt x="8525" y="5228"/>
                  </a:lnTo>
                  <a:lnTo>
                    <a:pt x="8217" y="4919"/>
                  </a:lnTo>
                  <a:lnTo>
                    <a:pt x="7909" y="4474"/>
                  </a:lnTo>
                  <a:lnTo>
                    <a:pt x="7601" y="3972"/>
                  </a:lnTo>
                  <a:lnTo>
                    <a:pt x="7761" y="3653"/>
                  </a:lnTo>
                  <a:lnTo>
                    <a:pt x="7567" y="3493"/>
                  </a:lnTo>
                  <a:lnTo>
                    <a:pt x="7384" y="3561"/>
                  </a:lnTo>
                  <a:lnTo>
                    <a:pt x="6939" y="3550"/>
                  </a:lnTo>
                  <a:lnTo>
                    <a:pt x="6916" y="3265"/>
                  </a:lnTo>
                  <a:lnTo>
                    <a:pt x="6848" y="3025"/>
                  </a:lnTo>
                  <a:lnTo>
                    <a:pt x="7099" y="2591"/>
                  </a:lnTo>
                  <a:lnTo>
                    <a:pt x="7373" y="2192"/>
                  </a:lnTo>
                  <a:lnTo>
                    <a:pt x="7087" y="1895"/>
                  </a:lnTo>
                  <a:lnTo>
                    <a:pt x="6733" y="1370"/>
                  </a:lnTo>
                  <a:lnTo>
                    <a:pt x="6368" y="1062"/>
                  </a:lnTo>
                  <a:lnTo>
                    <a:pt x="6140" y="754"/>
                  </a:lnTo>
                  <a:lnTo>
                    <a:pt x="5444" y="389"/>
                  </a:lnTo>
                  <a:lnTo>
                    <a:pt x="4885" y="377"/>
                  </a:lnTo>
                  <a:lnTo>
                    <a:pt x="4691" y="195"/>
                  </a:lnTo>
                  <a:lnTo>
                    <a:pt x="4234" y="412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19" name="Google Shape;519;p27"/>
            <p:cNvSpPr/>
            <p:nvPr/>
          </p:nvSpPr>
          <p:spPr>
            <a:xfrm>
              <a:off x="4022100" y="1565475"/>
              <a:ext cx="189775" cy="205450"/>
            </a:xfrm>
            <a:custGeom>
              <a:rect b="b" l="l" r="r" t="t"/>
              <a:pathLst>
                <a:path extrusionOk="0" h="8218" w="7591">
                  <a:moveTo>
                    <a:pt x="4623" y="845"/>
                  </a:moveTo>
                  <a:lnTo>
                    <a:pt x="4737" y="309"/>
                  </a:lnTo>
                  <a:lnTo>
                    <a:pt x="3915" y="0"/>
                  </a:lnTo>
                  <a:lnTo>
                    <a:pt x="3094" y="263"/>
                  </a:lnTo>
                  <a:lnTo>
                    <a:pt x="2934" y="822"/>
                  </a:lnTo>
                  <a:lnTo>
                    <a:pt x="2455" y="1165"/>
                  </a:lnTo>
                  <a:lnTo>
                    <a:pt x="1781" y="971"/>
                  </a:lnTo>
                  <a:lnTo>
                    <a:pt x="1028" y="1016"/>
                  </a:lnTo>
                  <a:lnTo>
                    <a:pt x="298" y="605"/>
                  </a:lnTo>
                  <a:lnTo>
                    <a:pt x="1" y="799"/>
                  </a:lnTo>
                  <a:lnTo>
                    <a:pt x="834" y="1187"/>
                  </a:lnTo>
                  <a:lnTo>
                    <a:pt x="1861" y="1712"/>
                  </a:lnTo>
                  <a:lnTo>
                    <a:pt x="2112" y="2911"/>
                  </a:lnTo>
                  <a:lnTo>
                    <a:pt x="2375" y="3230"/>
                  </a:lnTo>
                  <a:lnTo>
                    <a:pt x="3288" y="3595"/>
                  </a:lnTo>
                  <a:lnTo>
                    <a:pt x="3425" y="3926"/>
                  </a:lnTo>
                  <a:lnTo>
                    <a:pt x="3048" y="4097"/>
                  </a:lnTo>
                  <a:lnTo>
                    <a:pt x="1804" y="4965"/>
                  </a:lnTo>
                  <a:lnTo>
                    <a:pt x="1336" y="5478"/>
                  </a:lnTo>
                  <a:lnTo>
                    <a:pt x="1119" y="5958"/>
                  </a:lnTo>
                  <a:lnTo>
                    <a:pt x="1542" y="6688"/>
                  </a:lnTo>
                  <a:lnTo>
                    <a:pt x="1519" y="7510"/>
                  </a:lnTo>
                  <a:lnTo>
                    <a:pt x="2192" y="7772"/>
                  </a:lnTo>
                  <a:lnTo>
                    <a:pt x="2637" y="8217"/>
                  </a:lnTo>
                  <a:lnTo>
                    <a:pt x="3653" y="8046"/>
                  </a:lnTo>
                  <a:lnTo>
                    <a:pt x="4714" y="7749"/>
                  </a:lnTo>
                  <a:lnTo>
                    <a:pt x="5855" y="7681"/>
                  </a:lnTo>
                  <a:lnTo>
                    <a:pt x="5855" y="7681"/>
                  </a:lnTo>
                  <a:lnTo>
                    <a:pt x="6985" y="6620"/>
                  </a:lnTo>
                  <a:lnTo>
                    <a:pt x="7453" y="6152"/>
                  </a:lnTo>
                  <a:lnTo>
                    <a:pt x="7590" y="5741"/>
                  </a:lnTo>
                  <a:lnTo>
                    <a:pt x="6540" y="5182"/>
                  </a:lnTo>
                  <a:lnTo>
                    <a:pt x="6677" y="4657"/>
                  </a:lnTo>
                  <a:lnTo>
                    <a:pt x="5970" y="4063"/>
                  </a:lnTo>
                  <a:lnTo>
                    <a:pt x="6221" y="3378"/>
                  </a:lnTo>
                  <a:lnTo>
                    <a:pt x="5308" y="2488"/>
                  </a:lnTo>
                  <a:lnTo>
                    <a:pt x="5707" y="1895"/>
                  </a:lnTo>
                  <a:lnTo>
                    <a:pt x="4680" y="137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0" name="Google Shape;520;p27"/>
            <p:cNvSpPr/>
            <p:nvPr/>
          </p:nvSpPr>
          <p:spPr>
            <a:xfrm>
              <a:off x="7224100" y="3476725"/>
              <a:ext cx="63625" cy="50250"/>
            </a:xfrm>
            <a:custGeom>
              <a:rect b="b" l="l" r="r" t="t"/>
              <a:pathLst>
                <a:path extrusionOk="0" h="2010" w="2545">
                  <a:moveTo>
                    <a:pt x="2545" y="1"/>
                  </a:moveTo>
                  <a:lnTo>
                    <a:pt x="2020" y="286"/>
                  </a:lnTo>
                  <a:lnTo>
                    <a:pt x="1746" y="332"/>
                  </a:lnTo>
                  <a:lnTo>
                    <a:pt x="1301" y="514"/>
                  </a:lnTo>
                  <a:lnTo>
                    <a:pt x="1335" y="857"/>
                  </a:lnTo>
                  <a:lnTo>
                    <a:pt x="1883" y="674"/>
                  </a:lnTo>
                  <a:lnTo>
                    <a:pt x="2442" y="446"/>
                  </a:lnTo>
                  <a:close/>
                  <a:moveTo>
                    <a:pt x="970" y="1153"/>
                  </a:moveTo>
                  <a:lnTo>
                    <a:pt x="742" y="1302"/>
                  </a:lnTo>
                  <a:lnTo>
                    <a:pt x="422" y="1187"/>
                  </a:lnTo>
                  <a:lnTo>
                    <a:pt x="34" y="1496"/>
                  </a:lnTo>
                  <a:lnTo>
                    <a:pt x="0" y="1895"/>
                  </a:lnTo>
                  <a:lnTo>
                    <a:pt x="422" y="2009"/>
                  </a:lnTo>
                  <a:lnTo>
                    <a:pt x="936" y="1884"/>
                  </a:lnTo>
                  <a:lnTo>
                    <a:pt x="1187" y="1416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1" name="Google Shape;521;p27"/>
            <p:cNvSpPr/>
            <p:nvPr/>
          </p:nvSpPr>
          <p:spPr>
            <a:xfrm>
              <a:off x="3897425" y="3059625"/>
              <a:ext cx="113300" cy="142950"/>
            </a:xfrm>
            <a:custGeom>
              <a:rect b="b" l="l" r="r" t="t"/>
              <a:pathLst>
                <a:path extrusionOk="0" h="5718" w="4532">
                  <a:moveTo>
                    <a:pt x="3447" y="34"/>
                  </a:moveTo>
                  <a:lnTo>
                    <a:pt x="3345" y="0"/>
                  </a:lnTo>
                  <a:lnTo>
                    <a:pt x="2854" y="114"/>
                  </a:lnTo>
                  <a:lnTo>
                    <a:pt x="2375" y="0"/>
                  </a:lnTo>
                  <a:lnTo>
                    <a:pt x="1998" y="57"/>
                  </a:lnTo>
                  <a:lnTo>
                    <a:pt x="1998" y="1141"/>
                  </a:lnTo>
                  <a:lnTo>
                    <a:pt x="834" y="1141"/>
                  </a:lnTo>
                  <a:lnTo>
                    <a:pt x="560" y="1175"/>
                  </a:lnTo>
                  <a:lnTo>
                    <a:pt x="400" y="1860"/>
                  </a:lnTo>
                  <a:lnTo>
                    <a:pt x="218" y="2522"/>
                  </a:lnTo>
                  <a:lnTo>
                    <a:pt x="35" y="2807"/>
                  </a:lnTo>
                  <a:lnTo>
                    <a:pt x="1" y="3104"/>
                  </a:lnTo>
                  <a:lnTo>
                    <a:pt x="492" y="4051"/>
                  </a:lnTo>
                  <a:lnTo>
                    <a:pt x="1017" y="4805"/>
                  </a:lnTo>
                  <a:lnTo>
                    <a:pt x="1850" y="5718"/>
                  </a:lnTo>
                  <a:lnTo>
                    <a:pt x="2454" y="5215"/>
                  </a:lnTo>
                  <a:lnTo>
                    <a:pt x="2158" y="4611"/>
                  </a:lnTo>
                  <a:lnTo>
                    <a:pt x="2432" y="4382"/>
                  </a:lnTo>
                  <a:lnTo>
                    <a:pt x="2968" y="4280"/>
                  </a:lnTo>
                  <a:lnTo>
                    <a:pt x="3048" y="3880"/>
                  </a:lnTo>
                  <a:lnTo>
                    <a:pt x="3470" y="4302"/>
                  </a:lnTo>
                  <a:lnTo>
                    <a:pt x="4166" y="4348"/>
                  </a:lnTo>
                  <a:lnTo>
                    <a:pt x="4417" y="3914"/>
                  </a:lnTo>
                  <a:lnTo>
                    <a:pt x="4531" y="3310"/>
                  </a:lnTo>
                  <a:lnTo>
                    <a:pt x="4440" y="2602"/>
                  </a:lnTo>
                  <a:lnTo>
                    <a:pt x="4052" y="2066"/>
                  </a:lnTo>
                  <a:lnTo>
                    <a:pt x="4395" y="1004"/>
                  </a:lnTo>
                  <a:lnTo>
                    <a:pt x="4201" y="833"/>
                  </a:lnTo>
                  <a:lnTo>
                    <a:pt x="3596" y="913"/>
                  </a:lnTo>
                  <a:lnTo>
                    <a:pt x="3390" y="43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2" name="Google Shape;522;p27"/>
            <p:cNvSpPr/>
            <p:nvPr/>
          </p:nvSpPr>
          <p:spPr>
            <a:xfrm>
              <a:off x="3593575" y="1796275"/>
              <a:ext cx="156375" cy="186625"/>
            </a:xfrm>
            <a:custGeom>
              <a:rect b="b" l="l" r="r" t="t"/>
              <a:pathLst>
                <a:path extrusionOk="0" h="7465" w="6255">
                  <a:moveTo>
                    <a:pt x="1302" y="3470"/>
                  </a:moveTo>
                  <a:lnTo>
                    <a:pt x="606" y="2945"/>
                  </a:lnTo>
                  <a:lnTo>
                    <a:pt x="47" y="2980"/>
                  </a:lnTo>
                  <a:lnTo>
                    <a:pt x="161" y="3436"/>
                  </a:lnTo>
                  <a:lnTo>
                    <a:pt x="1" y="3892"/>
                  </a:lnTo>
                  <a:lnTo>
                    <a:pt x="423" y="3881"/>
                  </a:lnTo>
                  <a:lnTo>
                    <a:pt x="914" y="4064"/>
                  </a:lnTo>
                  <a:close/>
                  <a:moveTo>
                    <a:pt x="3162" y="1"/>
                  </a:moveTo>
                  <a:lnTo>
                    <a:pt x="2375" y="69"/>
                  </a:lnTo>
                  <a:lnTo>
                    <a:pt x="1861" y="12"/>
                  </a:lnTo>
                  <a:lnTo>
                    <a:pt x="1336" y="697"/>
                  </a:lnTo>
                  <a:lnTo>
                    <a:pt x="1062" y="1576"/>
                  </a:lnTo>
                  <a:lnTo>
                    <a:pt x="1370" y="1998"/>
                  </a:lnTo>
                  <a:lnTo>
                    <a:pt x="1393" y="2831"/>
                  </a:lnTo>
                  <a:lnTo>
                    <a:pt x="1758" y="2432"/>
                  </a:lnTo>
                  <a:lnTo>
                    <a:pt x="1964" y="2660"/>
                  </a:lnTo>
                  <a:lnTo>
                    <a:pt x="1713" y="3037"/>
                  </a:lnTo>
                  <a:lnTo>
                    <a:pt x="1861" y="3265"/>
                  </a:lnTo>
                  <a:lnTo>
                    <a:pt x="2671" y="3425"/>
                  </a:lnTo>
                  <a:lnTo>
                    <a:pt x="2683" y="3425"/>
                  </a:lnTo>
                  <a:lnTo>
                    <a:pt x="3128" y="3961"/>
                  </a:lnTo>
                  <a:lnTo>
                    <a:pt x="3014" y="4463"/>
                  </a:lnTo>
                  <a:lnTo>
                    <a:pt x="3014" y="4463"/>
                  </a:lnTo>
                  <a:lnTo>
                    <a:pt x="1998" y="4383"/>
                  </a:lnTo>
                  <a:lnTo>
                    <a:pt x="1861" y="4954"/>
                  </a:lnTo>
                  <a:lnTo>
                    <a:pt x="2226" y="5422"/>
                  </a:lnTo>
                  <a:lnTo>
                    <a:pt x="1507" y="5696"/>
                  </a:lnTo>
                  <a:lnTo>
                    <a:pt x="1690" y="6038"/>
                  </a:lnTo>
                  <a:lnTo>
                    <a:pt x="2763" y="6175"/>
                  </a:lnTo>
                  <a:lnTo>
                    <a:pt x="2763" y="6175"/>
                  </a:lnTo>
                  <a:lnTo>
                    <a:pt x="2146" y="6369"/>
                  </a:lnTo>
                  <a:lnTo>
                    <a:pt x="1108" y="7293"/>
                  </a:lnTo>
                  <a:lnTo>
                    <a:pt x="1462" y="7464"/>
                  </a:lnTo>
                  <a:lnTo>
                    <a:pt x="1964" y="7134"/>
                  </a:lnTo>
                  <a:lnTo>
                    <a:pt x="2603" y="7236"/>
                  </a:lnTo>
                  <a:lnTo>
                    <a:pt x="3071" y="6814"/>
                  </a:lnTo>
                  <a:lnTo>
                    <a:pt x="3390" y="6985"/>
                  </a:lnTo>
                  <a:lnTo>
                    <a:pt x="4566" y="6746"/>
                  </a:lnTo>
                  <a:lnTo>
                    <a:pt x="5502" y="6757"/>
                  </a:lnTo>
                  <a:lnTo>
                    <a:pt x="6106" y="6289"/>
                  </a:lnTo>
                  <a:lnTo>
                    <a:pt x="5844" y="5844"/>
                  </a:lnTo>
                  <a:lnTo>
                    <a:pt x="6186" y="5593"/>
                  </a:lnTo>
                  <a:lnTo>
                    <a:pt x="6255" y="5034"/>
                  </a:lnTo>
                  <a:lnTo>
                    <a:pt x="5422" y="4863"/>
                  </a:lnTo>
                  <a:lnTo>
                    <a:pt x="5239" y="4532"/>
                  </a:lnTo>
                  <a:lnTo>
                    <a:pt x="4828" y="3550"/>
                  </a:lnTo>
                  <a:lnTo>
                    <a:pt x="4372" y="3413"/>
                  </a:lnTo>
                  <a:lnTo>
                    <a:pt x="3790" y="2397"/>
                  </a:lnTo>
                  <a:lnTo>
                    <a:pt x="3733" y="2306"/>
                  </a:lnTo>
                  <a:lnTo>
                    <a:pt x="3048" y="2249"/>
                  </a:lnTo>
                  <a:lnTo>
                    <a:pt x="3641" y="1496"/>
                  </a:lnTo>
                  <a:lnTo>
                    <a:pt x="3824" y="800"/>
                  </a:lnTo>
                  <a:lnTo>
                    <a:pt x="3116" y="800"/>
                  </a:lnTo>
                  <a:lnTo>
                    <a:pt x="2443" y="91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3" name="Google Shape;523;p27"/>
            <p:cNvSpPr/>
            <p:nvPr/>
          </p:nvSpPr>
          <p:spPr>
            <a:xfrm>
              <a:off x="4445800" y="2124375"/>
              <a:ext cx="131825" cy="54825"/>
            </a:xfrm>
            <a:custGeom>
              <a:rect b="b" l="l" r="r" t="t"/>
              <a:pathLst>
                <a:path extrusionOk="0" h="2193" w="5273">
                  <a:moveTo>
                    <a:pt x="2876" y="720"/>
                  </a:moveTo>
                  <a:lnTo>
                    <a:pt x="1803" y="298"/>
                  </a:lnTo>
                  <a:lnTo>
                    <a:pt x="708" y="161"/>
                  </a:lnTo>
                  <a:lnTo>
                    <a:pt x="69" y="1"/>
                  </a:lnTo>
                  <a:lnTo>
                    <a:pt x="0" y="104"/>
                  </a:lnTo>
                  <a:lnTo>
                    <a:pt x="308" y="366"/>
                  </a:lnTo>
                  <a:lnTo>
                    <a:pt x="742" y="469"/>
                  </a:lnTo>
                  <a:lnTo>
                    <a:pt x="1221" y="800"/>
                  </a:lnTo>
                  <a:lnTo>
                    <a:pt x="1518" y="1393"/>
                  </a:lnTo>
                  <a:lnTo>
                    <a:pt x="1484" y="1781"/>
                  </a:lnTo>
                  <a:lnTo>
                    <a:pt x="2248" y="1736"/>
                  </a:lnTo>
                  <a:lnTo>
                    <a:pt x="3047" y="2169"/>
                  </a:lnTo>
                  <a:lnTo>
                    <a:pt x="4029" y="2021"/>
                  </a:lnTo>
                  <a:lnTo>
                    <a:pt x="4188" y="1884"/>
                  </a:lnTo>
                  <a:lnTo>
                    <a:pt x="4793" y="2135"/>
                  </a:lnTo>
                  <a:lnTo>
                    <a:pt x="5193" y="2192"/>
                  </a:lnTo>
                  <a:lnTo>
                    <a:pt x="5273" y="2101"/>
                  </a:lnTo>
                  <a:lnTo>
                    <a:pt x="4816" y="1610"/>
                  </a:lnTo>
                  <a:lnTo>
                    <a:pt x="4976" y="1485"/>
                  </a:lnTo>
                  <a:lnTo>
                    <a:pt x="4474" y="1290"/>
                  </a:lnTo>
                  <a:lnTo>
                    <a:pt x="4177" y="925"/>
                  </a:lnTo>
                  <a:lnTo>
                    <a:pt x="3447" y="743"/>
                  </a:lnTo>
                  <a:lnTo>
                    <a:pt x="3036" y="88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4" name="Google Shape;524;p27"/>
            <p:cNvSpPr/>
            <p:nvPr/>
          </p:nvSpPr>
          <p:spPr>
            <a:xfrm>
              <a:off x="3656350" y="2860475"/>
              <a:ext cx="85900" cy="144950"/>
            </a:xfrm>
            <a:custGeom>
              <a:rect b="b" l="l" r="r" t="t"/>
              <a:pathLst>
                <a:path extrusionOk="0" h="5798" w="3436">
                  <a:moveTo>
                    <a:pt x="2614" y="69"/>
                  </a:moveTo>
                  <a:lnTo>
                    <a:pt x="2249" y="0"/>
                  </a:lnTo>
                  <a:lnTo>
                    <a:pt x="1986" y="149"/>
                  </a:lnTo>
                  <a:lnTo>
                    <a:pt x="1644" y="69"/>
                  </a:lnTo>
                  <a:lnTo>
                    <a:pt x="263" y="114"/>
                  </a:lnTo>
                  <a:lnTo>
                    <a:pt x="229" y="628"/>
                  </a:lnTo>
                  <a:lnTo>
                    <a:pt x="343" y="1313"/>
                  </a:lnTo>
                  <a:lnTo>
                    <a:pt x="548" y="2614"/>
                  </a:lnTo>
                  <a:lnTo>
                    <a:pt x="217" y="3367"/>
                  </a:lnTo>
                  <a:lnTo>
                    <a:pt x="1" y="4394"/>
                  </a:lnTo>
                  <a:lnTo>
                    <a:pt x="343" y="5181"/>
                  </a:lnTo>
                  <a:lnTo>
                    <a:pt x="320" y="5535"/>
                  </a:lnTo>
                  <a:lnTo>
                    <a:pt x="1028" y="5798"/>
                  </a:lnTo>
                  <a:lnTo>
                    <a:pt x="1747" y="5524"/>
                  </a:lnTo>
                  <a:lnTo>
                    <a:pt x="2203" y="5227"/>
                  </a:lnTo>
                  <a:lnTo>
                    <a:pt x="3436" y="4679"/>
                  </a:lnTo>
                  <a:lnTo>
                    <a:pt x="3264" y="4371"/>
                  </a:lnTo>
                  <a:lnTo>
                    <a:pt x="3059" y="3801"/>
                  </a:lnTo>
                  <a:lnTo>
                    <a:pt x="3002" y="3344"/>
                  </a:lnTo>
                  <a:lnTo>
                    <a:pt x="3173" y="2522"/>
                  </a:lnTo>
                  <a:lnTo>
                    <a:pt x="2968" y="2203"/>
                  </a:lnTo>
                  <a:lnTo>
                    <a:pt x="2888" y="1473"/>
                  </a:lnTo>
                  <a:lnTo>
                    <a:pt x="2899" y="811"/>
                  </a:lnTo>
                  <a:lnTo>
                    <a:pt x="2557" y="34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5" name="Google Shape;525;p27"/>
            <p:cNvSpPr/>
            <p:nvPr/>
          </p:nvSpPr>
          <p:spPr>
            <a:xfrm>
              <a:off x="3419550" y="2826525"/>
              <a:ext cx="145250" cy="119850"/>
            </a:xfrm>
            <a:custGeom>
              <a:rect b="b" l="l" r="r" t="t"/>
              <a:pathLst>
                <a:path extrusionOk="0" h="4794" w="5810">
                  <a:moveTo>
                    <a:pt x="2899" y="137"/>
                  </a:moveTo>
                  <a:lnTo>
                    <a:pt x="2785" y="194"/>
                  </a:lnTo>
                  <a:lnTo>
                    <a:pt x="2363" y="114"/>
                  </a:lnTo>
                  <a:lnTo>
                    <a:pt x="2306" y="217"/>
                  </a:lnTo>
                  <a:lnTo>
                    <a:pt x="2112" y="229"/>
                  </a:lnTo>
                  <a:lnTo>
                    <a:pt x="1541" y="23"/>
                  </a:lnTo>
                  <a:lnTo>
                    <a:pt x="1164" y="0"/>
                  </a:lnTo>
                  <a:lnTo>
                    <a:pt x="1142" y="308"/>
                  </a:lnTo>
                  <a:lnTo>
                    <a:pt x="1062" y="400"/>
                  </a:lnTo>
                  <a:lnTo>
                    <a:pt x="1119" y="708"/>
                  </a:lnTo>
                  <a:lnTo>
                    <a:pt x="1005" y="833"/>
                  </a:lnTo>
                  <a:lnTo>
                    <a:pt x="822" y="833"/>
                  </a:lnTo>
                  <a:lnTo>
                    <a:pt x="617" y="970"/>
                  </a:lnTo>
                  <a:lnTo>
                    <a:pt x="377" y="959"/>
                  </a:lnTo>
                  <a:lnTo>
                    <a:pt x="0" y="1404"/>
                  </a:lnTo>
                  <a:lnTo>
                    <a:pt x="229" y="1564"/>
                  </a:lnTo>
                  <a:lnTo>
                    <a:pt x="343" y="1758"/>
                  </a:lnTo>
                  <a:lnTo>
                    <a:pt x="445" y="2157"/>
                  </a:lnTo>
                  <a:lnTo>
                    <a:pt x="628" y="2328"/>
                  </a:lnTo>
                  <a:lnTo>
                    <a:pt x="845" y="2454"/>
                  </a:lnTo>
                  <a:lnTo>
                    <a:pt x="1142" y="2808"/>
                  </a:lnTo>
                  <a:lnTo>
                    <a:pt x="1484" y="3344"/>
                  </a:lnTo>
                  <a:lnTo>
                    <a:pt x="1918" y="2945"/>
                  </a:lnTo>
                  <a:lnTo>
                    <a:pt x="2020" y="2705"/>
                  </a:lnTo>
                  <a:lnTo>
                    <a:pt x="2157" y="2500"/>
                  </a:lnTo>
                  <a:lnTo>
                    <a:pt x="2374" y="2477"/>
                  </a:lnTo>
                  <a:lnTo>
                    <a:pt x="2557" y="2306"/>
                  </a:lnTo>
                  <a:lnTo>
                    <a:pt x="3196" y="2306"/>
                  </a:lnTo>
                  <a:lnTo>
                    <a:pt x="3413" y="2625"/>
                  </a:lnTo>
                  <a:lnTo>
                    <a:pt x="3584" y="3013"/>
                  </a:lnTo>
                  <a:lnTo>
                    <a:pt x="3561" y="3276"/>
                  </a:lnTo>
                  <a:lnTo>
                    <a:pt x="3687" y="3515"/>
                  </a:lnTo>
                  <a:lnTo>
                    <a:pt x="3687" y="3846"/>
                  </a:lnTo>
                  <a:lnTo>
                    <a:pt x="3903" y="3801"/>
                  </a:lnTo>
                  <a:lnTo>
                    <a:pt x="4075" y="3766"/>
                  </a:lnTo>
                  <a:lnTo>
                    <a:pt x="4280" y="3675"/>
                  </a:lnTo>
                  <a:lnTo>
                    <a:pt x="4611" y="4223"/>
                  </a:lnTo>
                  <a:lnTo>
                    <a:pt x="4554" y="4599"/>
                  </a:lnTo>
                  <a:lnTo>
                    <a:pt x="4714" y="4782"/>
                  </a:lnTo>
                  <a:lnTo>
                    <a:pt x="4942" y="4793"/>
                  </a:lnTo>
                  <a:lnTo>
                    <a:pt x="5102" y="4428"/>
                  </a:lnTo>
                  <a:lnTo>
                    <a:pt x="5330" y="4451"/>
                  </a:lnTo>
                  <a:lnTo>
                    <a:pt x="5455" y="4451"/>
                  </a:lnTo>
                  <a:lnTo>
                    <a:pt x="5501" y="4052"/>
                  </a:lnTo>
                  <a:lnTo>
                    <a:pt x="5444" y="3880"/>
                  </a:lnTo>
                  <a:lnTo>
                    <a:pt x="5524" y="3755"/>
                  </a:lnTo>
                  <a:lnTo>
                    <a:pt x="5809" y="3641"/>
                  </a:lnTo>
                  <a:lnTo>
                    <a:pt x="5627" y="2910"/>
                  </a:lnTo>
                  <a:lnTo>
                    <a:pt x="5444" y="2545"/>
                  </a:lnTo>
                  <a:lnTo>
                    <a:pt x="5513" y="2226"/>
                  </a:lnTo>
                  <a:lnTo>
                    <a:pt x="5672" y="2157"/>
                  </a:lnTo>
                  <a:lnTo>
                    <a:pt x="5421" y="1906"/>
                  </a:lnTo>
                  <a:lnTo>
                    <a:pt x="5467" y="1632"/>
                  </a:lnTo>
                  <a:lnTo>
                    <a:pt x="5364" y="1530"/>
                  </a:lnTo>
                  <a:lnTo>
                    <a:pt x="5193" y="1621"/>
                  </a:lnTo>
                  <a:lnTo>
                    <a:pt x="5227" y="1313"/>
                  </a:lnTo>
                  <a:lnTo>
                    <a:pt x="5398" y="1084"/>
                  </a:lnTo>
                  <a:lnTo>
                    <a:pt x="5067" y="708"/>
                  </a:lnTo>
                  <a:lnTo>
                    <a:pt x="4988" y="457"/>
                  </a:lnTo>
                  <a:lnTo>
                    <a:pt x="4794" y="263"/>
                  </a:lnTo>
                  <a:lnTo>
                    <a:pt x="4645" y="229"/>
                  </a:lnTo>
                  <a:lnTo>
                    <a:pt x="4451" y="365"/>
                  </a:lnTo>
                  <a:lnTo>
                    <a:pt x="4200" y="480"/>
                  </a:lnTo>
                  <a:lnTo>
                    <a:pt x="3972" y="674"/>
                  </a:lnTo>
                  <a:lnTo>
                    <a:pt x="3629" y="605"/>
                  </a:lnTo>
                  <a:lnTo>
                    <a:pt x="3413" y="377"/>
                  </a:lnTo>
                  <a:lnTo>
                    <a:pt x="3287" y="343"/>
                  </a:lnTo>
                  <a:lnTo>
                    <a:pt x="3070" y="457"/>
                  </a:lnTo>
                  <a:lnTo>
                    <a:pt x="2945" y="45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6" name="Google Shape;526;p27"/>
            <p:cNvSpPr/>
            <p:nvPr/>
          </p:nvSpPr>
          <p:spPr>
            <a:xfrm>
              <a:off x="3386450" y="2797425"/>
              <a:ext cx="59650" cy="16850"/>
            </a:xfrm>
            <a:custGeom>
              <a:rect b="b" l="l" r="r" t="t"/>
              <a:pathLst>
                <a:path extrusionOk="0" h="674" w="2386">
                  <a:moveTo>
                    <a:pt x="1" y="651"/>
                  </a:moveTo>
                  <a:lnTo>
                    <a:pt x="720" y="674"/>
                  </a:lnTo>
                  <a:lnTo>
                    <a:pt x="914" y="537"/>
                  </a:lnTo>
                  <a:lnTo>
                    <a:pt x="1062" y="537"/>
                  </a:lnTo>
                  <a:lnTo>
                    <a:pt x="1359" y="331"/>
                  </a:lnTo>
                  <a:lnTo>
                    <a:pt x="1701" y="525"/>
                  </a:lnTo>
                  <a:lnTo>
                    <a:pt x="2043" y="537"/>
                  </a:lnTo>
                  <a:lnTo>
                    <a:pt x="2386" y="331"/>
                  </a:lnTo>
                  <a:lnTo>
                    <a:pt x="2226" y="69"/>
                  </a:lnTo>
                  <a:lnTo>
                    <a:pt x="1963" y="228"/>
                  </a:lnTo>
                  <a:lnTo>
                    <a:pt x="1712" y="217"/>
                  </a:lnTo>
                  <a:lnTo>
                    <a:pt x="1416" y="0"/>
                  </a:lnTo>
                  <a:lnTo>
                    <a:pt x="1153" y="12"/>
                  </a:lnTo>
                  <a:lnTo>
                    <a:pt x="971" y="228"/>
                  </a:lnTo>
                  <a:lnTo>
                    <a:pt x="103" y="25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7" name="Google Shape;527;p27"/>
            <p:cNvSpPr/>
            <p:nvPr/>
          </p:nvSpPr>
          <p:spPr>
            <a:xfrm>
              <a:off x="3389300" y="2825675"/>
              <a:ext cx="59375" cy="35950"/>
            </a:xfrm>
            <a:custGeom>
              <a:rect b="b" l="l" r="r" t="t"/>
              <a:pathLst>
                <a:path extrusionOk="0" h="1438" w="2375">
                  <a:moveTo>
                    <a:pt x="2374" y="34"/>
                  </a:moveTo>
                  <a:lnTo>
                    <a:pt x="902" y="0"/>
                  </a:lnTo>
                  <a:lnTo>
                    <a:pt x="685" y="91"/>
                  </a:lnTo>
                  <a:lnTo>
                    <a:pt x="434" y="69"/>
                  </a:lnTo>
                  <a:lnTo>
                    <a:pt x="1" y="228"/>
                  </a:lnTo>
                  <a:lnTo>
                    <a:pt x="46" y="411"/>
                  </a:lnTo>
                  <a:lnTo>
                    <a:pt x="286" y="605"/>
                  </a:lnTo>
                  <a:lnTo>
                    <a:pt x="286" y="742"/>
                  </a:lnTo>
                  <a:lnTo>
                    <a:pt x="457" y="993"/>
                  </a:lnTo>
                  <a:lnTo>
                    <a:pt x="800" y="1061"/>
                  </a:lnTo>
                  <a:lnTo>
                    <a:pt x="1210" y="1438"/>
                  </a:lnTo>
                  <a:lnTo>
                    <a:pt x="1587" y="993"/>
                  </a:lnTo>
                  <a:lnTo>
                    <a:pt x="1827" y="1004"/>
                  </a:lnTo>
                  <a:lnTo>
                    <a:pt x="2032" y="867"/>
                  </a:lnTo>
                  <a:lnTo>
                    <a:pt x="2215" y="867"/>
                  </a:lnTo>
                  <a:lnTo>
                    <a:pt x="2329" y="742"/>
                  </a:lnTo>
                  <a:lnTo>
                    <a:pt x="2272" y="434"/>
                  </a:lnTo>
                  <a:lnTo>
                    <a:pt x="2352" y="342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8" name="Google Shape;528;p27"/>
            <p:cNvSpPr/>
            <p:nvPr/>
          </p:nvSpPr>
          <p:spPr>
            <a:xfrm>
              <a:off x="3907700" y="3060175"/>
              <a:ext cx="39675" cy="28850"/>
            </a:xfrm>
            <a:custGeom>
              <a:rect b="b" l="l" r="r" t="t"/>
              <a:pathLst>
                <a:path extrusionOk="0" h="1154" w="1587">
                  <a:moveTo>
                    <a:pt x="1587" y="24"/>
                  </a:moveTo>
                  <a:lnTo>
                    <a:pt x="275" y="1"/>
                  </a:lnTo>
                  <a:lnTo>
                    <a:pt x="1" y="1028"/>
                  </a:lnTo>
                  <a:lnTo>
                    <a:pt x="149" y="1153"/>
                  </a:lnTo>
                  <a:lnTo>
                    <a:pt x="423" y="1119"/>
                  </a:lnTo>
                  <a:lnTo>
                    <a:pt x="1587" y="1119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29" name="Google Shape;529;p27"/>
            <p:cNvSpPr/>
            <p:nvPr/>
          </p:nvSpPr>
          <p:spPr>
            <a:xfrm>
              <a:off x="4094300" y="2162625"/>
              <a:ext cx="123275" cy="157225"/>
            </a:xfrm>
            <a:custGeom>
              <a:rect b="b" l="l" r="r" t="t"/>
              <a:pathLst>
                <a:path extrusionOk="0" h="6289" w="4931">
                  <a:moveTo>
                    <a:pt x="2945" y="5558"/>
                  </a:moveTo>
                  <a:lnTo>
                    <a:pt x="2830" y="5957"/>
                  </a:lnTo>
                  <a:lnTo>
                    <a:pt x="3766" y="6128"/>
                  </a:lnTo>
                  <a:lnTo>
                    <a:pt x="3766" y="6288"/>
                  </a:lnTo>
                  <a:lnTo>
                    <a:pt x="4850" y="6208"/>
                  </a:lnTo>
                  <a:lnTo>
                    <a:pt x="4930" y="5934"/>
                  </a:lnTo>
                  <a:lnTo>
                    <a:pt x="4531" y="6049"/>
                  </a:lnTo>
                  <a:lnTo>
                    <a:pt x="4531" y="5889"/>
                  </a:lnTo>
                  <a:lnTo>
                    <a:pt x="3972" y="5820"/>
                  </a:lnTo>
                  <a:lnTo>
                    <a:pt x="3390" y="5877"/>
                  </a:lnTo>
                  <a:close/>
                  <a:moveTo>
                    <a:pt x="4588" y="228"/>
                  </a:moveTo>
                  <a:lnTo>
                    <a:pt x="4200" y="0"/>
                  </a:lnTo>
                  <a:lnTo>
                    <a:pt x="4246" y="422"/>
                  </a:lnTo>
                  <a:lnTo>
                    <a:pt x="3584" y="514"/>
                  </a:lnTo>
                  <a:lnTo>
                    <a:pt x="3024" y="206"/>
                  </a:lnTo>
                  <a:lnTo>
                    <a:pt x="2465" y="457"/>
                  </a:lnTo>
                  <a:lnTo>
                    <a:pt x="1929" y="422"/>
                  </a:lnTo>
                  <a:lnTo>
                    <a:pt x="1792" y="457"/>
                  </a:lnTo>
                  <a:lnTo>
                    <a:pt x="1689" y="616"/>
                  </a:lnTo>
                  <a:lnTo>
                    <a:pt x="1290" y="594"/>
                  </a:lnTo>
                  <a:lnTo>
                    <a:pt x="1016" y="776"/>
                  </a:lnTo>
                  <a:lnTo>
                    <a:pt x="548" y="867"/>
                  </a:lnTo>
                  <a:lnTo>
                    <a:pt x="548" y="1096"/>
                  </a:lnTo>
                  <a:lnTo>
                    <a:pt x="320" y="1221"/>
                  </a:lnTo>
                  <a:lnTo>
                    <a:pt x="308" y="1529"/>
                  </a:lnTo>
                  <a:lnTo>
                    <a:pt x="0" y="1952"/>
                  </a:lnTo>
                  <a:lnTo>
                    <a:pt x="80" y="2226"/>
                  </a:lnTo>
                  <a:lnTo>
                    <a:pt x="491" y="2739"/>
                  </a:lnTo>
                  <a:lnTo>
                    <a:pt x="822" y="3161"/>
                  </a:lnTo>
                  <a:lnTo>
                    <a:pt x="1005" y="3778"/>
                  </a:lnTo>
                  <a:lnTo>
                    <a:pt x="1335" y="4508"/>
                  </a:lnTo>
                  <a:lnTo>
                    <a:pt x="1986" y="4919"/>
                  </a:lnTo>
                  <a:lnTo>
                    <a:pt x="2477" y="4907"/>
                  </a:lnTo>
                  <a:lnTo>
                    <a:pt x="2134" y="4097"/>
                  </a:lnTo>
                  <a:lnTo>
                    <a:pt x="2602" y="3994"/>
                  </a:lnTo>
                  <a:lnTo>
                    <a:pt x="2328" y="3527"/>
                  </a:lnTo>
                  <a:lnTo>
                    <a:pt x="3036" y="3766"/>
                  </a:lnTo>
                  <a:lnTo>
                    <a:pt x="2979" y="3241"/>
                  </a:lnTo>
                  <a:lnTo>
                    <a:pt x="2602" y="2979"/>
                  </a:lnTo>
                  <a:lnTo>
                    <a:pt x="2146" y="2556"/>
                  </a:lnTo>
                  <a:lnTo>
                    <a:pt x="2397" y="2351"/>
                  </a:lnTo>
                  <a:lnTo>
                    <a:pt x="1997" y="1929"/>
                  </a:lnTo>
                  <a:lnTo>
                    <a:pt x="1769" y="1381"/>
                  </a:lnTo>
                  <a:lnTo>
                    <a:pt x="1895" y="1198"/>
                  </a:lnTo>
                  <a:lnTo>
                    <a:pt x="2328" y="1655"/>
                  </a:lnTo>
                  <a:lnTo>
                    <a:pt x="2739" y="1655"/>
                  </a:lnTo>
                  <a:lnTo>
                    <a:pt x="3104" y="1507"/>
                  </a:lnTo>
                  <a:lnTo>
                    <a:pt x="2545" y="993"/>
                  </a:lnTo>
                  <a:lnTo>
                    <a:pt x="3413" y="765"/>
                  </a:lnTo>
                  <a:lnTo>
                    <a:pt x="3801" y="856"/>
                  </a:lnTo>
                  <a:lnTo>
                    <a:pt x="4257" y="879"/>
                  </a:lnTo>
                  <a:lnTo>
                    <a:pt x="4405" y="776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0" name="Google Shape;530;p27"/>
            <p:cNvSpPr/>
            <p:nvPr/>
          </p:nvSpPr>
          <p:spPr>
            <a:xfrm>
              <a:off x="2778475" y="1342375"/>
              <a:ext cx="794300" cy="424550"/>
            </a:xfrm>
            <a:custGeom>
              <a:rect b="b" l="l" r="r" t="t"/>
              <a:pathLst>
                <a:path extrusionOk="0" h="16982" w="31772">
                  <a:moveTo>
                    <a:pt x="24982" y="57"/>
                  </a:moveTo>
                  <a:lnTo>
                    <a:pt x="21273" y="0"/>
                  </a:lnTo>
                  <a:lnTo>
                    <a:pt x="19584" y="34"/>
                  </a:lnTo>
                  <a:lnTo>
                    <a:pt x="18876" y="228"/>
                  </a:lnTo>
                  <a:lnTo>
                    <a:pt x="17233" y="206"/>
                  </a:lnTo>
                  <a:lnTo>
                    <a:pt x="15418" y="514"/>
                  </a:lnTo>
                  <a:lnTo>
                    <a:pt x="15190" y="753"/>
                  </a:lnTo>
                  <a:lnTo>
                    <a:pt x="16148" y="1050"/>
                  </a:lnTo>
                  <a:lnTo>
                    <a:pt x="15258" y="867"/>
                  </a:lnTo>
                  <a:lnTo>
                    <a:pt x="14619" y="822"/>
                  </a:lnTo>
                  <a:lnTo>
                    <a:pt x="13626" y="628"/>
                  </a:lnTo>
                  <a:lnTo>
                    <a:pt x="12109" y="925"/>
                  </a:lnTo>
                  <a:lnTo>
                    <a:pt x="11721" y="753"/>
                  </a:lnTo>
                  <a:lnTo>
                    <a:pt x="10237" y="753"/>
                  </a:lnTo>
                  <a:lnTo>
                    <a:pt x="8685" y="833"/>
                  </a:lnTo>
                  <a:lnTo>
                    <a:pt x="7418" y="982"/>
                  </a:lnTo>
                  <a:lnTo>
                    <a:pt x="7384" y="1233"/>
                  </a:lnTo>
                  <a:lnTo>
                    <a:pt x="6631" y="1313"/>
                  </a:lnTo>
                  <a:lnTo>
                    <a:pt x="4554" y="1723"/>
                  </a:lnTo>
                  <a:lnTo>
                    <a:pt x="3892" y="1963"/>
                  </a:lnTo>
                  <a:lnTo>
                    <a:pt x="5044" y="2180"/>
                  </a:lnTo>
                  <a:lnTo>
                    <a:pt x="4645" y="2408"/>
                  </a:lnTo>
                  <a:lnTo>
                    <a:pt x="2522" y="2716"/>
                  </a:lnTo>
                  <a:lnTo>
                    <a:pt x="308" y="3036"/>
                  </a:lnTo>
                  <a:lnTo>
                    <a:pt x="0" y="3275"/>
                  </a:lnTo>
                  <a:lnTo>
                    <a:pt x="913" y="3561"/>
                  </a:lnTo>
                  <a:lnTo>
                    <a:pt x="2979" y="3732"/>
                  </a:lnTo>
                  <a:lnTo>
                    <a:pt x="1906" y="3766"/>
                  </a:lnTo>
                  <a:lnTo>
                    <a:pt x="354" y="3972"/>
                  </a:lnTo>
                  <a:lnTo>
                    <a:pt x="890" y="4417"/>
                  </a:lnTo>
                  <a:lnTo>
                    <a:pt x="1324" y="4633"/>
                  </a:lnTo>
                  <a:lnTo>
                    <a:pt x="2659" y="4588"/>
                  </a:lnTo>
                  <a:lnTo>
                    <a:pt x="4109" y="4565"/>
                  </a:lnTo>
                  <a:lnTo>
                    <a:pt x="5193" y="4599"/>
                  </a:lnTo>
                  <a:lnTo>
                    <a:pt x="6334" y="5022"/>
                  </a:lnTo>
                  <a:lnTo>
                    <a:pt x="6129" y="5318"/>
                  </a:lnTo>
                  <a:lnTo>
                    <a:pt x="6642" y="5592"/>
                  </a:lnTo>
                  <a:lnTo>
                    <a:pt x="6848" y="6345"/>
                  </a:lnTo>
                  <a:lnTo>
                    <a:pt x="6984" y="6859"/>
                  </a:lnTo>
                  <a:lnTo>
                    <a:pt x="7190" y="7133"/>
                  </a:lnTo>
                  <a:lnTo>
                    <a:pt x="6186" y="7817"/>
                  </a:lnTo>
                  <a:lnTo>
                    <a:pt x="6562" y="8000"/>
                  </a:lnTo>
                  <a:lnTo>
                    <a:pt x="7190" y="7886"/>
                  </a:lnTo>
                  <a:lnTo>
                    <a:pt x="7555" y="8148"/>
                  </a:lnTo>
                  <a:lnTo>
                    <a:pt x="8308" y="8628"/>
                  </a:lnTo>
                  <a:lnTo>
                    <a:pt x="7247" y="8434"/>
                  </a:lnTo>
                  <a:lnTo>
                    <a:pt x="6699" y="8434"/>
                  </a:lnTo>
                  <a:lnTo>
                    <a:pt x="6277" y="8833"/>
                  </a:lnTo>
                  <a:lnTo>
                    <a:pt x="6060" y="9347"/>
                  </a:lnTo>
                  <a:lnTo>
                    <a:pt x="6665" y="9598"/>
                  </a:lnTo>
                  <a:lnTo>
                    <a:pt x="7236" y="9484"/>
                  </a:lnTo>
                  <a:lnTo>
                    <a:pt x="7601" y="9370"/>
                  </a:lnTo>
                  <a:lnTo>
                    <a:pt x="8388" y="9096"/>
                  </a:lnTo>
                  <a:lnTo>
                    <a:pt x="7989" y="9701"/>
                  </a:lnTo>
                  <a:lnTo>
                    <a:pt x="7612" y="10020"/>
                  </a:lnTo>
                  <a:lnTo>
                    <a:pt x="6608" y="10305"/>
                  </a:lnTo>
                  <a:lnTo>
                    <a:pt x="5604" y="11207"/>
                  </a:lnTo>
                  <a:lnTo>
                    <a:pt x="5889" y="11492"/>
                  </a:lnTo>
                  <a:lnTo>
                    <a:pt x="5410" y="12063"/>
                  </a:lnTo>
                  <a:lnTo>
                    <a:pt x="5935" y="12805"/>
                  </a:lnTo>
                  <a:lnTo>
                    <a:pt x="5718" y="13524"/>
                  </a:lnTo>
                  <a:lnTo>
                    <a:pt x="5820" y="14049"/>
                  </a:lnTo>
                  <a:lnTo>
                    <a:pt x="6505" y="15064"/>
                  </a:lnTo>
                  <a:lnTo>
                    <a:pt x="6619" y="15863"/>
                  </a:lnTo>
                  <a:lnTo>
                    <a:pt x="7064" y="16320"/>
                  </a:lnTo>
                  <a:lnTo>
                    <a:pt x="8331" y="16320"/>
                  </a:lnTo>
                  <a:lnTo>
                    <a:pt x="9039" y="16981"/>
                  </a:lnTo>
                  <a:lnTo>
                    <a:pt x="9974" y="16947"/>
                  </a:lnTo>
                  <a:lnTo>
                    <a:pt x="10556" y="16126"/>
                  </a:lnTo>
                  <a:lnTo>
                    <a:pt x="11059" y="15441"/>
                  </a:lnTo>
                  <a:lnTo>
                    <a:pt x="11013" y="14813"/>
                  </a:lnTo>
                  <a:lnTo>
                    <a:pt x="12234" y="14163"/>
                  </a:lnTo>
                  <a:lnTo>
                    <a:pt x="12713" y="13638"/>
                  </a:lnTo>
                  <a:lnTo>
                    <a:pt x="12907" y="13079"/>
                  </a:lnTo>
                  <a:lnTo>
                    <a:pt x="13581" y="12576"/>
                  </a:lnTo>
                  <a:lnTo>
                    <a:pt x="14505" y="12394"/>
                  </a:lnTo>
                  <a:lnTo>
                    <a:pt x="15372" y="12188"/>
                  </a:lnTo>
                  <a:lnTo>
                    <a:pt x="15806" y="12166"/>
                  </a:lnTo>
                  <a:lnTo>
                    <a:pt x="17255" y="11606"/>
                  </a:lnTo>
                  <a:lnTo>
                    <a:pt x="18317" y="10796"/>
                  </a:lnTo>
                  <a:lnTo>
                    <a:pt x="19002" y="10499"/>
                  </a:lnTo>
                  <a:lnTo>
                    <a:pt x="19652" y="10477"/>
                  </a:lnTo>
                  <a:lnTo>
                    <a:pt x="21444" y="10225"/>
                  </a:lnTo>
                  <a:lnTo>
                    <a:pt x="23167" y="9609"/>
                  </a:lnTo>
                  <a:lnTo>
                    <a:pt x="24867" y="8959"/>
                  </a:lnTo>
                  <a:lnTo>
                    <a:pt x="24080" y="8913"/>
                  </a:lnTo>
                  <a:lnTo>
                    <a:pt x="22562" y="8879"/>
                  </a:lnTo>
                  <a:lnTo>
                    <a:pt x="23327" y="8479"/>
                  </a:lnTo>
                  <a:lnTo>
                    <a:pt x="23247" y="7966"/>
                  </a:lnTo>
                  <a:lnTo>
                    <a:pt x="23852" y="8400"/>
                  </a:lnTo>
                  <a:lnTo>
                    <a:pt x="24240" y="8696"/>
                  </a:lnTo>
                  <a:lnTo>
                    <a:pt x="25278" y="8559"/>
                  </a:lnTo>
                  <a:lnTo>
                    <a:pt x="25187" y="7943"/>
                  </a:lnTo>
                  <a:lnTo>
                    <a:pt x="24548" y="7498"/>
                  </a:lnTo>
                  <a:lnTo>
                    <a:pt x="23840" y="7315"/>
                  </a:lnTo>
                  <a:lnTo>
                    <a:pt x="24183" y="7110"/>
                  </a:lnTo>
                  <a:lnTo>
                    <a:pt x="25210" y="7418"/>
                  </a:lnTo>
                  <a:lnTo>
                    <a:pt x="25278" y="7087"/>
                  </a:lnTo>
                  <a:lnTo>
                    <a:pt x="24696" y="6596"/>
                  </a:lnTo>
                  <a:lnTo>
                    <a:pt x="25461" y="6596"/>
                  </a:lnTo>
                  <a:lnTo>
                    <a:pt x="26260" y="6482"/>
                  </a:lnTo>
                  <a:lnTo>
                    <a:pt x="26499" y="6231"/>
                  </a:lnTo>
                  <a:lnTo>
                    <a:pt x="25929" y="5934"/>
                  </a:lnTo>
                  <a:lnTo>
                    <a:pt x="27161" y="5889"/>
                  </a:lnTo>
                  <a:lnTo>
                    <a:pt x="26591" y="5273"/>
                  </a:lnTo>
                  <a:lnTo>
                    <a:pt x="27173" y="5204"/>
                  </a:lnTo>
                  <a:lnTo>
                    <a:pt x="27184" y="4599"/>
                  </a:lnTo>
                  <a:lnTo>
                    <a:pt x="26305" y="4245"/>
                  </a:lnTo>
                  <a:lnTo>
                    <a:pt x="27218" y="4017"/>
                  </a:lnTo>
                  <a:lnTo>
                    <a:pt x="28040" y="4006"/>
                  </a:lnTo>
                  <a:lnTo>
                    <a:pt x="27526" y="3549"/>
                  </a:lnTo>
                  <a:lnTo>
                    <a:pt x="27686" y="2819"/>
                  </a:lnTo>
                  <a:lnTo>
                    <a:pt x="28200" y="2408"/>
                  </a:lnTo>
                  <a:lnTo>
                    <a:pt x="28896" y="1952"/>
                  </a:lnTo>
                  <a:lnTo>
                    <a:pt x="27755" y="1917"/>
                  </a:lnTo>
                  <a:lnTo>
                    <a:pt x="29375" y="1826"/>
                  </a:lnTo>
                  <a:lnTo>
                    <a:pt x="29683" y="1678"/>
                  </a:lnTo>
                  <a:lnTo>
                    <a:pt x="31772" y="1267"/>
                  </a:lnTo>
                  <a:lnTo>
                    <a:pt x="31544" y="1027"/>
                  </a:lnTo>
                  <a:lnTo>
                    <a:pt x="30117" y="913"/>
                  </a:lnTo>
                  <a:lnTo>
                    <a:pt x="27698" y="1119"/>
                  </a:lnTo>
                  <a:lnTo>
                    <a:pt x="26385" y="1335"/>
                  </a:lnTo>
                  <a:lnTo>
                    <a:pt x="27036" y="1004"/>
                  </a:lnTo>
                  <a:lnTo>
                    <a:pt x="26705" y="810"/>
                  </a:lnTo>
                  <a:lnTo>
                    <a:pt x="25700" y="982"/>
                  </a:lnTo>
                  <a:lnTo>
                    <a:pt x="24320" y="776"/>
                  </a:lnTo>
                  <a:lnTo>
                    <a:pt x="22596" y="856"/>
                  </a:lnTo>
                  <a:lnTo>
                    <a:pt x="22391" y="753"/>
                  </a:lnTo>
                  <a:lnTo>
                    <a:pt x="25004" y="696"/>
                  </a:lnTo>
                  <a:lnTo>
                    <a:pt x="26842" y="662"/>
                  </a:lnTo>
                  <a:lnTo>
                    <a:pt x="27789" y="46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1" name="Google Shape;531;p27"/>
            <p:cNvSpPr/>
            <p:nvPr/>
          </p:nvSpPr>
          <p:spPr>
            <a:xfrm>
              <a:off x="1890025" y="2707825"/>
              <a:ext cx="82475" cy="92750"/>
            </a:xfrm>
            <a:custGeom>
              <a:rect b="b" l="l" r="r" t="t"/>
              <a:pathLst>
                <a:path extrusionOk="0" h="3710" w="3299">
                  <a:moveTo>
                    <a:pt x="2797" y="12"/>
                  </a:moveTo>
                  <a:lnTo>
                    <a:pt x="2066" y="1"/>
                  </a:lnTo>
                  <a:lnTo>
                    <a:pt x="1324" y="1"/>
                  </a:lnTo>
                  <a:lnTo>
                    <a:pt x="1267" y="514"/>
                  </a:lnTo>
                  <a:lnTo>
                    <a:pt x="902" y="514"/>
                  </a:lnTo>
                  <a:lnTo>
                    <a:pt x="1153" y="811"/>
                  </a:lnTo>
                  <a:lnTo>
                    <a:pt x="1427" y="1028"/>
                  </a:lnTo>
                  <a:lnTo>
                    <a:pt x="1496" y="1233"/>
                  </a:lnTo>
                  <a:lnTo>
                    <a:pt x="1610" y="1279"/>
                  </a:lnTo>
                  <a:lnTo>
                    <a:pt x="1553" y="1587"/>
                  </a:lnTo>
                  <a:lnTo>
                    <a:pt x="548" y="1587"/>
                  </a:lnTo>
                  <a:lnTo>
                    <a:pt x="69" y="2329"/>
                  </a:lnTo>
                  <a:lnTo>
                    <a:pt x="172" y="2500"/>
                  </a:lnTo>
                  <a:lnTo>
                    <a:pt x="58" y="2706"/>
                  </a:lnTo>
                  <a:lnTo>
                    <a:pt x="1" y="2979"/>
                  </a:lnTo>
                  <a:lnTo>
                    <a:pt x="389" y="3356"/>
                  </a:lnTo>
                  <a:lnTo>
                    <a:pt x="742" y="3539"/>
                  </a:lnTo>
                  <a:lnTo>
                    <a:pt x="1222" y="3550"/>
                  </a:lnTo>
                  <a:lnTo>
                    <a:pt x="1633" y="3710"/>
                  </a:lnTo>
                  <a:lnTo>
                    <a:pt x="1655" y="3573"/>
                  </a:lnTo>
                  <a:lnTo>
                    <a:pt x="1952" y="3345"/>
                  </a:lnTo>
                  <a:lnTo>
                    <a:pt x="2112" y="3242"/>
                  </a:lnTo>
                  <a:lnTo>
                    <a:pt x="2089" y="3139"/>
                  </a:lnTo>
                  <a:lnTo>
                    <a:pt x="2283" y="3082"/>
                  </a:lnTo>
                  <a:lnTo>
                    <a:pt x="2466" y="2854"/>
                  </a:lnTo>
                  <a:lnTo>
                    <a:pt x="2431" y="2671"/>
                  </a:lnTo>
                  <a:lnTo>
                    <a:pt x="2500" y="2500"/>
                  </a:lnTo>
                  <a:lnTo>
                    <a:pt x="2899" y="2238"/>
                  </a:lnTo>
                  <a:lnTo>
                    <a:pt x="3299" y="1895"/>
                  </a:lnTo>
                  <a:lnTo>
                    <a:pt x="3082" y="1781"/>
                  </a:lnTo>
                  <a:lnTo>
                    <a:pt x="3002" y="1918"/>
                  </a:lnTo>
                  <a:lnTo>
                    <a:pt x="2751" y="1758"/>
                  </a:lnTo>
                  <a:lnTo>
                    <a:pt x="2523" y="1758"/>
                  </a:lnTo>
                  <a:lnTo>
                    <a:pt x="2694" y="73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2" name="Google Shape;532;p27"/>
            <p:cNvSpPr/>
            <p:nvPr/>
          </p:nvSpPr>
          <p:spPr>
            <a:xfrm>
              <a:off x="2492600" y="2922100"/>
              <a:ext cx="95875" cy="161225"/>
            </a:xfrm>
            <a:custGeom>
              <a:rect b="b" l="l" r="r" t="t"/>
              <a:pathLst>
                <a:path extrusionOk="0" h="6449" w="3835">
                  <a:moveTo>
                    <a:pt x="3412" y="2191"/>
                  </a:moveTo>
                  <a:lnTo>
                    <a:pt x="3116" y="1861"/>
                  </a:lnTo>
                  <a:lnTo>
                    <a:pt x="2705" y="1415"/>
                  </a:lnTo>
                  <a:lnTo>
                    <a:pt x="2408" y="1404"/>
                  </a:lnTo>
                  <a:lnTo>
                    <a:pt x="2385" y="936"/>
                  </a:lnTo>
                  <a:lnTo>
                    <a:pt x="1917" y="343"/>
                  </a:lnTo>
                  <a:lnTo>
                    <a:pt x="1404" y="0"/>
                  </a:lnTo>
                  <a:lnTo>
                    <a:pt x="753" y="548"/>
                  </a:lnTo>
                  <a:lnTo>
                    <a:pt x="662" y="879"/>
                  </a:lnTo>
                  <a:lnTo>
                    <a:pt x="936" y="1199"/>
                  </a:lnTo>
                  <a:lnTo>
                    <a:pt x="719" y="1370"/>
                  </a:lnTo>
                  <a:lnTo>
                    <a:pt x="228" y="1530"/>
                  </a:lnTo>
                  <a:lnTo>
                    <a:pt x="228" y="1940"/>
                  </a:lnTo>
                  <a:lnTo>
                    <a:pt x="0" y="2203"/>
                  </a:lnTo>
                  <a:lnTo>
                    <a:pt x="537" y="2888"/>
                  </a:lnTo>
                  <a:lnTo>
                    <a:pt x="947" y="2842"/>
                  </a:lnTo>
                  <a:lnTo>
                    <a:pt x="1130" y="3059"/>
                  </a:lnTo>
                  <a:lnTo>
                    <a:pt x="1016" y="3458"/>
                  </a:lnTo>
                  <a:lnTo>
                    <a:pt x="1290" y="3584"/>
                  </a:lnTo>
                  <a:lnTo>
                    <a:pt x="1461" y="4006"/>
                  </a:lnTo>
                  <a:lnTo>
                    <a:pt x="1233" y="4326"/>
                  </a:lnTo>
                  <a:lnTo>
                    <a:pt x="1084" y="5090"/>
                  </a:lnTo>
                  <a:lnTo>
                    <a:pt x="1290" y="5570"/>
                  </a:lnTo>
                  <a:lnTo>
                    <a:pt x="1335" y="5980"/>
                  </a:lnTo>
                  <a:lnTo>
                    <a:pt x="1826" y="6403"/>
                  </a:lnTo>
                  <a:lnTo>
                    <a:pt x="2214" y="6448"/>
                  </a:lnTo>
                  <a:lnTo>
                    <a:pt x="2317" y="6266"/>
                  </a:lnTo>
                  <a:lnTo>
                    <a:pt x="2557" y="6231"/>
                  </a:lnTo>
                  <a:lnTo>
                    <a:pt x="2933" y="6083"/>
                  </a:lnTo>
                  <a:lnTo>
                    <a:pt x="3184" y="5832"/>
                  </a:lnTo>
                  <a:lnTo>
                    <a:pt x="3629" y="5912"/>
                  </a:lnTo>
                  <a:lnTo>
                    <a:pt x="3835" y="5878"/>
                  </a:lnTo>
                  <a:lnTo>
                    <a:pt x="3355" y="5079"/>
                  </a:lnTo>
                  <a:lnTo>
                    <a:pt x="3264" y="4577"/>
                  </a:lnTo>
                  <a:lnTo>
                    <a:pt x="3002" y="4565"/>
                  </a:lnTo>
                  <a:lnTo>
                    <a:pt x="2659" y="3915"/>
                  </a:lnTo>
                  <a:lnTo>
                    <a:pt x="2819" y="3435"/>
                  </a:lnTo>
                  <a:lnTo>
                    <a:pt x="2773" y="3230"/>
                  </a:lnTo>
                  <a:lnTo>
                    <a:pt x="3275" y="3002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3" name="Google Shape;533;p27"/>
            <p:cNvSpPr/>
            <p:nvPr/>
          </p:nvSpPr>
          <p:spPr>
            <a:xfrm>
              <a:off x="1947100" y="2748925"/>
              <a:ext cx="124400" cy="68775"/>
            </a:xfrm>
            <a:custGeom>
              <a:rect b="b" l="l" r="r" t="t"/>
              <a:pathLst>
                <a:path extrusionOk="0" h="2751" w="4976">
                  <a:moveTo>
                    <a:pt x="4976" y="925"/>
                  </a:moveTo>
                  <a:lnTo>
                    <a:pt x="4793" y="673"/>
                  </a:lnTo>
                  <a:lnTo>
                    <a:pt x="4519" y="525"/>
                  </a:lnTo>
                  <a:lnTo>
                    <a:pt x="4314" y="331"/>
                  </a:lnTo>
                  <a:lnTo>
                    <a:pt x="4086" y="160"/>
                  </a:lnTo>
                  <a:lnTo>
                    <a:pt x="3972" y="137"/>
                  </a:lnTo>
                  <a:lnTo>
                    <a:pt x="3606" y="12"/>
                  </a:lnTo>
                  <a:lnTo>
                    <a:pt x="3458" y="80"/>
                  </a:lnTo>
                  <a:lnTo>
                    <a:pt x="3241" y="114"/>
                  </a:lnTo>
                  <a:lnTo>
                    <a:pt x="3059" y="57"/>
                  </a:lnTo>
                  <a:lnTo>
                    <a:pt x="2807" y="0"/>
                  </a:lnTo>
                  <a:lnTo>
                    <a:pt x="2693" y="103"/>
                  </a:lnTo>
                  <a:lnTo>
                    <a:pt x="2442" y="194"/>
                  </a:lnTo>
                  <a:lnTo>
                    <a:pt x="2066" y="228"/>
                  </a:lnTo>
                  <a:lnTo>
                    <a:pt x="1712" y="137"/>
                  </a:lnTo>
                  <a:lnTo>
                    <a:pt x="1586" y="194"/>
                  </a:lnTo>
                  <a:lnTo>
                    <a:pt x="1518" y="114"/>
                  </a:lnTo>
                  <a:lnTo>
                    <a:pt x="1290" y="126"/>
                  </a:lnTo>
                  <a:lnTo>
                    <a:pt x="1096" y="285"/>
                  </a:lnTo>
                  <a:lnTo>
                    <a:pt x="1016" y="251"/>
                  </a:lnTo>
                  <a:lnTo>
                    <a:pt x="616" y="594"/>
                  </a:lnTo>
                  <a:lnTo>
                    <a:pt x="217" y="856"/>
                  </a:lnTo>
                  <a:lnTo>
                    <a:pt x="137" y="1027"/>
                  </a:lnTo>
                  <a:lnTo>
                    <a:pt x="183" y="1210"/>
                  </a:lnTo>
                  <a:lnTo>
                    <a:pt x="0" y="1438"/>
                  </a:lnTo>
                  <a:lnTo>
                    <a:pt x="217" y="1507"/>
                  </a:lnTo>
                  <a:lnTo>
                    <a:pt x="365" y="1701"/>
                  </a:lnTo>
                  <a:lnTo>
                    <a:pt x="605" y="1838"/>
                  </a:lnTo>
                  <a:lnTo>
                    <a:pt x="616" y="1963"/>
                  </a:lnTo>
                  <a:lnTo>
                    <a:pt x="970" y="1849"/>
                  </a:lnTo>
                  <a:lnTo>
                    <a:pt x="1130" y="1929"/>
                  </a:lnTo>
                  <a:lnTo>
                    <a:pt x="1233" y="2020"/>
                  </a:lnTo>
                  <a:lnTo>
                    <a:pt x="1141" y="2385"/>
                  </a:lnTo>
                  <a:lnTo>
                    <a:pt x="1381" y="2465"/>
                  </a:lnTo>
                  <a:lnTo>
                    <a:pt x="1484" y="2751"/>
                  </a:lnTo>
                  <a:lnTo>
                    <a:pt x="1746" y="2705"/>
                  </a:lnTo>
                  <a:lnTo>
                    <a:pt x="1860" y="2499"/>
                  </a:lnTo>
                  <a:lnTo>
                    <a:pt x="1974" y="2499"/>
                  </a:lnTo>
                  <a:lnTo>
                    <a:pt x="1997" y="2054"/>
                  </a:lnTo>
                  <a:lnTo>
                    <a:pt x="2180" y="2020"/>
                  </a:lnTo>
                  <a:lnTo>
                    <a:pt x="2351" y="2020"/>
                  </a:lnTo>
                  <a:lnTo>
                    <a:pt x="2556" y="1780"/>
                  </a:lnTo>
                  <a:lnTo>
                    <a:pt x="2773" y="1963"/>
                  </a:lnTo>
                  <a:lnTo>
                    <a:pt x="2853" y="1849"/>
                  </a:lnTo>
                  <a:lnTo>
                    <a:pt x="3013" y="1758"/>
                  </a:lnTo>
                  <a:lnTo>
                    <a:pt x="3310" y="1495"/>
                  </a:lnTo>
                  <a:lnTo>
                    <a:pt x="3355" y="1313"/>
                  </a:lnTo>
                  <a:lnTo>
                    <a:pt x="3424" y="1324"/>
                  </a:lnTo>
                  <a:lnTo>
                    <a:pt x="3538" y="1107"/>
                  </a:lnTo>
                  <a:lnTo>
                    <a:pt x="3629" y="1084"/>
                  </a:lnTo>
                  <a:lnTo>
                    <a:pt x="3755" y="1210"/>
                  </a:lnTo>
                  <a:lnTo>
                    <a:pt x="3914" y="1256"/>
                  </a:lnTo>
                  <a:lnTo>
                    <a:pt x="4097" y="1141"/>
                  </a:lnTo>
                  <a:lnTo>
                    <a:pt x="4291" y="1141"/>
                  </a:lnTo>
                  <a:lnTo>
                    <a:pt x="4576" y="1027"/>
                  </a:lnTo>
                  <a:lnTo>
                    <a:pt x="4713" y="902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4" name="Google Shape;534;p27"/>
            <p:cNvSpPr/>
            <p:nvPr/>
          </p:nvSpPr>
          <p:spPr>
            <a:xfrm>
              <a:off x="3966475" y="2059325"/>
              <a:ext cx="102725" cy="88475"/>
            </a:xfrm>
            <a:custGeom>
              <a:rect b="b" l="l" r="r" t="t"/>
              <a:pathLst>
                <a:path extrusionOk="0" h="3539" w="4109">
                  <a:moveTo>
                    <a:pt x="2797" y="492"/>
                  </a:moveTo>
                  <a:lnTo>
                    <a:pt x="2226" y="115"/>
                  </a:lnTo>
                  <a:lnTo>
                    <a:pt x="1998" y="1"/>
                  </a:lnTo>
                  <a:lnTo>
                    <a:pt x="1439" y="252"/>
                  </a:lnTo>
                  <a:lnTo>
                    <a:pt x="1393" y="606"/>
                  </a:lnTo>
                  <a:lnTo>
                    <a:pt x="1153" y="686"/>
                  </a:lnTo>
                  <a:lnTo>
                    <a:pt x="1176" y="937"/>
                  </a:lnTo>
                  <a:lnTo>
                    <a:pt x="891" y="914"/>
                  </a:lnTo>
                  <a:lnTo>
                    <a:pt x="640" y="777"/>
                  </a:lnTo>
                  <a:lnTo>
                    <a:pt x="526" y="914"/>
                  </a:lnTo>
                  <a:lnTo>
                    <a:pt x="23" y="891"/>
                  </a:lnTo>
                  <a:lnTo>
                    <a:pt x="1" y="903"/>
                  </a:lnTo>
                  <a:lnTo>
                    <a:pt x="1" y="1222"/>
                  </a:lnTo>
                  <a:lnTo>
                    <a:pt x="240" y="1507"/>
                  </a:lnTo>
                  <a:lnTo>
                    <a:pt x="423" y="1131"/>
                  </a:lnTo>
                  <a:lnTo>
                    <a:pt x="891" y="1279"/>
                  </a:lnTo>
                  <a:lnTo>
                    <a:pt x="936" y="1564"/>
                  </a:lnTo>
                  <a:lnTo>
                    <a:pt x="1290" y="1930"/>
                  </a:lnTo>
                  <a:lnTo>
                    <a:pt x="1153" y="1998"/>
                  </a:lnTo>
                  <a:lnTo>
                    <a:pt x="1804" y="2649"/>
                  </a:lnTo>
                  <a:lnTo>
                    <a:pt x="2488" y="2900"/>
                  </a:lnTo>
                  <a:lnTo>
                    <a:pt x="2934" y="3219"/>
                  </a:lnTo>
                  <a:lnTo>
                    <a:pt x="3641" y="3539"/>
                  </a:lnTo>
                  <a:lnTo>
                    <a:pt x="3641" y="3539"/>
                  </a:lnTo>
                  <a:lnTo>
                    <a:pt x="3721" y="3402"/>
                  </a:lnTo>
                  <a:lnTo>
                    <a:pt x="3048" y="3059"/>
                  </a:lnTo>
                  <a:lnTo>
                    <a:pt x="2728" y="2706"/>
                  </a:lnTo>
                  <a:lnTo>
                    <a:pt x="2443" y="2500"/>
                  </a:lnTo>
                  <a:lnTo>
                    <a:pt x="2089" y="2181"/>
                  </a:lnTo>
                  <a:lnTo>
                    <a:pt x="1906" y="1907"/>
                  </a:lnTo>
                  <a:lnTo>
                    <a:pt x="1518" y="1496"/>
                  </a:lnTo>
                  <a:lnTo>
                    <a:pt x="1644" y="1131"/>
                  </a:lnTo>
                  <a:lnTo>
                    <a:pt x="1918" y="1336"/>
                  </a:lnTo>
                  <a:lnTo>
                    <a:pt x="2066" y="1154"/>
                  </a:lnTo>
                  <a:lnTo>
                    <a:pt x="2386" y="1131"/>
                  </a:lnTo>
                  <a:lnTo>
                    <a:pt x="3013" y="1279"/>
                  </a:lnTo>
                  <a:lnTo>
                    <a:pt x="3516" y="1256"/>
                  </a:lnTo>
                  <a:lnTo>
                    <a:pt x="3858" y="1462"/>
                  </a:lnTo>
                  <a:lnTo>
                    <a:pt x="3858" y="1462"/>
                  </a:lnTo>
                  <a:lnTo>
                    <a:pt x="4109" y="1131"/>
                  </a:lnTo>
                  <a:lnTo>
                    <a:pt x="3858" y="880"/>
                  </a:lnTo>
                  <a:lnTo>
                    <a:pt x="3653" y="537"/>
                  </a:lnTo>
                  <a:lnTo>
                    <a:pt x="3653" y="537"/>
                  </a:lnTo>
                  <a:lnTo>
                    <a:pt x="3390" y="66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5" name="Google Shape;535;p27"/>
            <p:cNvSpPr/>
            <p:nvPr/>
          </p:nvSpPr>
          <p:spPr>
            <a:xfrm>
              <a:off x="2251225" y="2660475"/>
              <a:ext cx="58225" cy="42525"/>
            </a:xfrm>
            <a:custGeom>
              <a:rect b="b" l="l" r="r" t="t"/>
              <a:pathLst>
                <a:path extrusionOk="0" h="1701" w="2329">
                  <a:moveTo>
                    <a:pt x="2306" y="172"/>
                  </a:moveTo>
                  <a:lnTo>
                    <a:pt x="1644" y="23"/>
                  </a:lnTo>
                  <a:lnTo>
                    <a:pt x="1165" y="0"/>
                  </a:lnTo>
                  <a:lnTo>
                    <a:pt x="959" y="240"/>
                  </a:lnTo>
                  <a:lnTo>
                    <a:pt x="1450" y="388"/>
                  </a:lnTo>
                  <a:lnTo>
                    <a:pt x="1404" y="731"/>
                  </a:lnTo>
                  <a:lnTo>
                    <a:pt x="1712" y="1130"/>
                  </a:lnTo>
                  <a:lnTo>
                    <a:pt x="1416" y="1324"/>
                  </a:lnTo>
                  <a:lnTo>
                    <a:pt x="822" y="1256"/>
                  </a:lnTo>
                  <a:lnTo>
                    <a:pt x="103" y="1130"/>
                  </a:lnTo>
                  <a:lnTo>
                    <a:pt x="0" y="1427"/>
                  </a:lnTo>
                  <a:lnTo>
                    <a:pt x="400" y="1701"/>
                  </a:lnTo>
                  <a:lnTo>
                    <a:pt x="788" y="1541"/>
                  </a:lnTo>
                  <a:lnTo>
                    <a:pt x="1256" y="1598"/>
                  </a:lnTo>
                  <a:lnTo>
                    <a:pt x="1644" y="1541"/>
                  </a:lnTo>
                  <a:lnTo>
                    <a:pt x="2157" y="1701"/>
                  </a:lnTo>
                  <a:lnTo>
                    <a:pt x="2192" y="1438"/>
                  </a:lnTo>
                  <a:lnTo>
                    <a:pt x="2020" y="1164"/>
                  </a:lnTo>
                  <a:lnTo>
                    <a:pt x="2226" y="1016"/>
                  </a:lnTo>
                  <a:lnTo>
                    <a:pt x="2329" y="67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6" name="Google Shape;536;p27"/>
            <p:cNvSpPr/>
            <p:nvPr/>
          </p:nvSpPr>
          <p:spPr>
            <a:xfrm>
              <a:off x="4009275" y="2012550"/>
              <a:ext cx="113000" cy="63350"/>
            </a:xfrm>
            <a:custGeom>
              <a:rect b="b" l="l" r="r" t="t"/>
              <a:pathLst>
                <a:path extrusionOk="0" h="2534" w="4520">
                  <a:moveTo>
                    <a:pt x="3093" y="0"/>
                  </a:moveTo>
                  <a:lnTo>
                    <a:pt x="2865" y="57"/>
                  </a:lnTo>
                  <a:lnTo>
                    <a:pt x="2717" y="263"/>
                  </a:lnTo>
                  <a:lnTo>
                    <a:pt x="2408" y="366"/>
                  </a:lnTo>
                  <a:lnTo>
                    <a:pt x="2317" y="308"/>
                  </a:lnTo>
                  <a:lnTo>
                    <a:pt x="1998" y="457"/>
                  </a:lnTo>
                  <a:lnTo>
                    <a:pt x="1724" y="480"/>
                  </a:lnTo>
                  <a:lnTo>
                    <a:pt x="1678" y="651"/>
                  </a:lnTo>
                  <a:lnTo>
                    <a:pt x="1096" y="765"/>
                  </a:lnTo>
                  <a:lnTo>
                    <a:pt x="822" y="662"/>
                  </a:lnTo>
                  <a:lnTo>
                    <a:pt x="457" y="434"/>
                  </a:lnTo>
                  <a:lnTo>
                    <a:pt x="423" y="811"/>
                  </a:lnTo>
                  <a:lnTo>
                    <a:pt x="23" y="811"/>
                  </a:lnTo>
                  <a:lnTo>
                    <a:pt x="183" y="993"/>
                  </a:lnTo>
                  <a:lnTo>
                    <a:pt x="0" y="1564"/>
                  </a:lnTo>
                  <a:lnTo>
                    <a:pt x="115" y="1575"/>
                  </a:lnTo>
                  <a:lnTo>
                    <a:pt x="286" y="1883"/>
                  </a:lnTo>
                  <a:lnTo>
                    <a:pt x="514" y="1997"/>
                  </a:lnTo>
                  <a:lnTo>
                    <a:pt x="1085" y="2363"/>
                  </a:lnTo>
                  <a:lnTo>
                    <a:pt x="1678" y="2534"/>
                  </a:lnTo>
                  <a:lnTo>
                    <a:pt x="1941" y="2408"/>
                  </a:lnTo>
                  <a:lnTo>
                    <a:pt x="1941" y="2408"/>
                  </a:lnTo>
                  <a:lnTo>
                    <a:pt x="2465" y="2180"/>
                  </a:lnTo>
                  <a:lnTo>
                    <a:pt x="2922" y="2203"/>
                  </a:lnTo>
                  <a:lnTo>
                    <a:pt x="3458" y="2055"/>
                  </a:lnTo>
                  <a:lnTo>
                    <a:pt x="3835" y="1438"/>
                  </a:lnTo>
                  <a:lnTo>
                    <a:pt x="4109" y="833"/>
                  </a:lnTo>
                  <a:lnTo>
                    <a:pt x="4520" y="651"/>
                  </a:lnTo>
                  <a:lnTo>
                    <a:pt x="4428" y="423"/>
                  </a:lnTo>
                  <a:lnTo>
                    <a:pt x="4018" y="183"/>
                  </a:lnTo>
                  <a:lnTo>
                    <a:pt x="3881" y="26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7" name="Google Shape;537;p27"/>
            <p:cNvSpPr/>
            <p:nvPr/>
          </p:nvSpPr>
          <p:spPr>
            <a:xfrm>
              <a:off x="5628375" y="2987725"/>
              <a:ext cx="917850" cy="359500"/>
            </a:xfrm>
            <a:custGeom>
              <a:rect b="b" l="l" r="r" t="t"/>
              <a:pathLst>
                <a:path extrusionOk="0" h="14380" w="36714">
                  <a:moveTo>
                    <a:pt x="20040" y="14265"/>
                  </a:moveTo>
                  <a:lnTo>
                    <a:pt x="20109" y="14026"/>
                  </a:lnTo>
                  <a:lnTo>
                    <a:pt x="19858" y="13752"/>
                  </a:lnTo>
                  <a:lnTo>
                    <a:pt x="19458" y="13467"/>
                  </a:lnTo>
                  <a:lnTo>
                    <a:pt x="18694" y="13649"/>
                  </a:lnTo>
                  <a:lnTo>
                    <a:pt x="19698" y="14277"/>
                  </a:lnTo>
                  <a:close/>
                  <a:moveTo>
                    <a:pt x="23019" y="14185"/>
                  </a:moveTo>
                  <a:lnTo>
                    <a:pt x="23590" y="13501"/>
                  </a:lnTo>
                  <a:lnTo>
                    <a:pt x="23601" y="13227"/>
                  </a:lnTo>
                  <a:lnTo>
                    <a:pt x="23533" y="13044"/>
                  </a:lnTo>
                  <a:lnTo>
                    <a:pt x="22722" y="13409"/>
                  </a:lnTo>
                  <a:lnTo>
                    <a:pt x="22323" y="13969"/>
                  </a:lnTo>
                  <a:lnTo>
                    <a:pt x="22220" y="14265"/>
                  </a:lnTo>
                  <a:lnTo>
                    <a:pt x="22311" y="14380"/>
                  </a:lnTo>
                  <a:close/>
                  <a:moveTo>
                    <a:pt x="17941" y="12325"/>
                  </a:moveTo>
                  <a:lnTo>
                    <a:pt x="17712" y="12645"/>
                  </a:lnTo>
                  <a:lnTo>
                    <a:pt x="17267" y="12656"/>
                  </a:lnTo>
                  <a:lnTo>
                    <a:pt x="16959" y="13170"/>
                  </a:lnTo>
                  <a:lnTo>
                    <a:pt x="17381" y="13181"/>
                  </a:lnTo>
                  <a:lnTo>
                    <a:pt x="17941" y="13056"/>
                  </a:lnTo>
                  <a:lnTo>
                    <a:pt x="18888" y="12885"/>
                  </a:lnTo>
                  <a:lnTo>
                    <a:pt x="18717" y="12485"/>
                  </a:lnTo>
                  <a:lnTo>
                    <a:pt x="18215" y="12576"/>
                  </a:lnTo>
                  <a:close/>
                  <a:moveTo>
                    <a:pt x="21946" y="12325"/>
                  </a:moveTo>
                  <a:lnTo>
                    <a:pt x="21205" y="12656"/>
                  </a:lnTo>
                  <a:lnTo>
                    <a:pt x="20668" y="12725"/>
                  </a:lnTo>
                  <a:lnTo>
                    <a:pt x="20177" y="12451"/>
                  </a:lnTo>
                  <a:lnTo>
                    <a:pt x="19538" y="12645"/>
                  </a:lnTo>
                  <a:lnTo>
                    <a:pt x="19516" y="12964"/>
                  </a:lnTo>
                  <a:lnTo>
                    <a:pt x="20565" y="13079"/>
                  </a:lnTo>
                  <a:lnTo>
                    <a:pt x="21798" y="12827"/>
                  </a:lnTo>
                  <a:close/>
                  <a:moveTo>
                    <a:pt x="10614" y="11127"/>
                  </a:moveTo>
                  <a:lnTo>
                    <a:pt x="10511" y="10807"/>
                  </a:lnTo>
                  <a:lnTo>
                    <a:pt x="10180" y="10728"/>
                  </a:lnTo>
                  <a:lnTo>
                    <a:pt x="9553" y="10385"/>
                  </a:lnTo>
                  <a:lnTo>
                    <a:pt x="8583" y="10328"/>
                  </a:lnTo>
                  <a:lnTo>
                    <a:pt x="8001" y="11207"/>
                  </a:lnTo>
                  <a:lnTo>
                    <a:pt x="8731" y="11264"/>
                  </a:lnTo>
                  <a:lnTo>
                    <a:pt x="8845" y="11663"/>
                  </a:lnTo>
                  <a:lnTo>
                    <a:pt x="10272" y="12029"/>
                  </a:lnTo>
                  <a:lnTo>
                    <a:pt x="10614" y="11914"/>
                  </a:lnTo>
                  <a:lnTo>
                    <a:pt x="11196" y="12006"/>
                  </a:lnTo>
                  <a:lnTo>
                    <a:pt x="12098" y="12348"/>
                  </a:lnTo>
                  <a:lnTo>
                    <a:pt x="12839" y="12519"/>
                  </a:lnTo>
                  <a:lnTo>
                    <a:pt x="13661" y="12588"/>
                  </a:lnTo>
                  <a:lnTo>
                    <a:pt x="14391" y="12554"/>
                  </a:lnTo>
                  <a:lnTo>
                    <a:pt x="15236" y="12919"/>
                  </a:lnTo>
                  <a:lnTo>
                    <a:pt x="16172" y="12576"/>
                  </a:lnTo>
                  <a:lnTo>
                    <a:pt x="15236" y="12029"/>
                  </a:lnTo>
                  <a:lnTo>
                    <a:pt x="14049" y="11869"/>
                  </a:lnTo>
                  <a:lnTo>
                    <a:pt x="13787" y="11287"/>
                  </a:lnTo>
                  <a:lnTo>
                    <a:pt x="12326" y="10842"/>
                  </a:lnTo>
                  <a:lnTo>
                    <a:pt x="12132" y="11218"/>
                  </a:lnTo>
                  <a:close/>
                  <a:moveTo>
                    <a:pt x="31521" y="10613"/>
                  </a:moveTo>
                  <a:lnTo>
                    <a:pt x="31555" y="10191"/>
                  </a:lnTo>
                  <a:lnTo>
                    <a:pt x="31384" y="9917"/>
                  </a:lnTo>
                  <a:lnTo>
                    <a:pt x="31190" y="10237"/>
                  </a:lnTo>
                  <a:lnTo>
                    <a:pt x="31019" y="10545"/>
                  </a:lnTo>
                  <a:lnTo>
                    <a:pt x="31065" y="11230"/>
                  </a:lnTo>
                  <a:close/>
                  <a:moveTo>
                    <a:pt x="25678" y="8114"/>
                  </a:moveTo>
                  <a:lnTo>
                    <a:pt x="25473" y="7817"/>
                  </a:lnTo>
                  <a:lnTo>
                    <a:pt x="24662" y="7863"/>
                  </a:lnTo>
                  <a:lnTo>
                    <a:pt x="24799" y="8251"/>
                  </a:lnTo>
                  <a:lnTo>
                    <a:pt x="25359" y="8422"/>
                  </a:lnTo>
                  <a:close/>
                  <a:moveTo>
                    <a:pt x="28257" y="7772"/>
                  </a:moveTo>
                  <a:lnTo>
                    <a:pt x="27390" y="7521"/>
                  </a:lnTo>
                  <a:lnTo>
                    <a:pt x="26397" y="7566"/>
                  </a:lnTo>
                  <a:lnTo>
                    <a:pt x="26192" y="8057"/>
                  </a:lnTo>
                  <a:lnTo>
                    <a:pt x="26739" y="8091"/>
                  </a:lnTo>
                  <a:lnTo>
                    <a:pt x="27196" y="8034"/>
                  </a:lnTo>
                  <a:lnTo>
                    <a:pt x="27858" y="8103"/>
                  </a:lnTo>
                  <a:lnTo>
                    <a:pt x="28531" y="8479"/>
                  </a:lnTo>
                  <a:close/>
                  <a:moveTo>
                    <a:pt x="31247" y="6026"/>
                  </a:moveTo>
                  <a:lnTo>
                    <a:pt x="31133" y="5683"/>
                  </a:lnTo>
                  <a:lnTo>
                    <a:pt x="29855" y="5307"/>
                  </a:lnTo>
                  <a:lnTo>
                    <a:pt x="29444" y="5615"/>
                  </a:lnTo>
                  <a:lnTo>
                    <a:pt x="28360" y="5820"/>
                  </a:lnTo>
                  <a:lnTo>
                    <a:pt x="28679" y="6277"/>
                  </a:lnTo>
                  <a:lnTo>
                    <a:pt x="29398" y="6448"/>
                  </a:lnTo>
                  <a:lnTo>
                    <a:pt x="29695" y="6984"/>
                  </a:lnTo>
                  <a:lnTo>
                    <a:pt x="30882" y="6996"/>
                  </a:lnTo>
                  <a:lnTo>
                    <a:pt x="30939" y="7224"/>
                  </a:lnTo>
                  <a:lnTo>
                    <a:pt x="30369" y="7213"/>
                  </a:lnTo>
                  <a:lnTo>
                    <a:pt x="29478" y="7532"/>
                  </a:lnTo>
                  <a:lnTo>
                    <a:pt x="30083" y="7977"/>
                  </a:lnTo>
                  <a:lnTo>
                    <a:pt x="30072" y="8377"/>
                  </a:lnTo>
                  <a:lnTo>
                    <a:pt x="30243" y="8708"/>
                  </a:lnTo>
                  <a:lnTo>
                    <a:pt x="30540" y="8639"/>
                  </a:lnTo>
                  <a:lnTo>
                    <a:pt x="30791" y="8194"/>
                  </a:lnTo>
                  <a:lnTo>
                    <a:pt x="31966" y="9039"/>
                  </a:lnTo>
                  <a:lnTo>
                    <a:pt x="32617" y="9107"/>
                  </a:lnTo>
                  <a:lnTo>
                    <a:pt x="34135" y="9872"/>
                  </a:lnTo>
                  <a:lnTo>
                    <a:pt x="34454" y="10625"/>
                  </a:lnTo>
                  <a:lnTo>
                    <a:pt x="34602" y="11618"/>
                  </a:lnTo>
                  <a:lnTo>
                    <a:pt x="34077" y="11869"/>
                  </a:lnTo>
                  <a:lnTo>
                    <a:pt x="33678" y="12611"/>
                  </a:lnTo>
                  <a:lnTo>
                    <a:pt x="34682" y="12588"/>
                  </a:lnTo>
                  <a:lnTo>
                    <a:pt x="34911" y="12325"/>
                  </a:lnTo>
                  <a:lnTo>
                    <a:pt x="35698" y="12508"/>
                  </a:lnTo>
                  <a:lnTo>
                    <a:pt x="36360" y="13250"/>
                  </a:lnTo>
                  <a:lnTo>
                    <a:pt x="36565" y="10294"/>
                  </a:lnTo>
                  <a:lnTo>
                    <a:pt x="36714" y="7338"/>
                  </a:lnTo>
                  <a:lnTo>
                    <a:pt x="35858" y="7167"/>
                  </a:lnTo>
                  <a:lnTo>
                    <a:pt x="35276" y="6836"/>
                  </a:lnTo>
                  <a:lnTo>
                    <a:pt x="34602" y="6517"/>
                  </a:lnTo>
                  <a:lnTo>
                    <a:pt x="33883" y="6517"/>
                  </a:lnTo>
                  <a:lnTo>
                    <a:pt x="32948" y="7064"/>
                  </a:lnTo>
                  <a:lnTo>
                    <a:pt x="32252" y="8034"/>
                  </a:lnTo>
                  <a:lnTo>
                    <a:pt x="31430" y="7487"/>
                  </a:lnTo>
                  <a:close/>
                  <a:moveTo>
                    <a:pt x="24115" y="3686"/>
                  </a:moveTo>
                  <a:lnTo>
                    <a:pt x="23978" y="3481"/>
                  </a:lnTo>
                  <a:lnTo>
                    <a:pt x="23190" y="4143"/>
                  </a:lnTo>
                  <a:lnTo>
                    <a:pt x="22266" y="4188"/>
                  </a:lnTo>
                  <a:lnTo>
                    <a:pt x="21250" y="4051"/>
                  </a:lnTo>
                  <a:lnTo>
                    <a:pt x="20622" y="3789"/>
                  </a:lnTo>
                  <a:lnTo>
                    <a:pt x="19949" y="4474"/>
                  </a:lnTo>
                  <a:lnTo>
                    <a:pt x="19778" y="4839"/>
                  </a:lnTo>
                  <a:lnTo>
                    <a:pt x="19367" y="6208"/>
                  </a:lnTo>
                  <a:lnTo>
                    <a:pt x="19242" y="6927"/>
                  </a:lnTo>
                  <a:lnTo>
                    <a:pt x="18899" y="7521"/>
                  </a:lnTo>
                  <a:lnTo>
                    <a:pt x="19127" y="8137"/>
                  </a:lnTo>
                  <a:lnTo>
                    <a:pt x="19447" y="8148"/>
                  </a:lnTo>
                  <a:lnTo>
                    <a:pt x="19538" y="9016"/>
                  </a:lnTo>
                  <a:lnTo>
                    <a:pt x="19264" y="9860"/>
                  </a:lnTo>
                  <a:lnTo>
                    <a:pt x="19595" y="10134"/>
                  </a:lnTo>
                  <a:lnTo>
                    <a:pt x="20109" y="9986"/>
                  </a:lnTo>
                  <a:lnTo>
                    <a:pt x="20155" y="8696"/>
                  </a:lnTo>
                  <a:lnTo>
                    <a:pt x="20120" y="7635"/>
                  </a:lnTo>
                  <a:lnTo>
                    <a:pt x="20668" y="7361"/>
                  </a:lnTo>
                  <a:lnTo>
                    <a:pt x="20565" y="8251"/>
                  </a:lnTo>
                  <a:lnTo>
                    <a:pt x="21125" y="8776"/>
                  </a:lnTo>
                  <a:lnTo>
                    <a:pt x="21010" y="9130"/>
                  </a:lnTo>
                  <a:lnTo>
                    <a:pt x="21193" y="9381"/>
                  </a:lnTo>
                  <a:lnTo>
                    <a:pt x="21992" y="9039"/>
                  </a:lnTo>
                  <a:lnTo>
                    <a:pt x="21558" y="9780"/>
                  </a:lnTo>
                  <a:lnTo>
                    <a:pt x="21866" y="10089"/>
                  </a:lnTo>
                  <a:lnTo>
                    <a:pt x="22300" y="9815"/>
                  </a:lnTo>
                  <a:lnTo>
                    <a:pt x="22346" y="9233"/>
                  </a:lnTo>
                  <a:lnTo>
                    <a:pt x="21672" y="8183"/>
                  </a:lnTo>
                  <a:lnTo>
                    <a:pt x="21832" y="7863"/>
                  </a:lnTo>
                  <a:lnTo>
                    <a:pt x="21102" y="6711"/>
                  </a:lnTo>
                  <a:lnTo>
                    <a:pt x="21821" y="6357"/>
                  </a:lnTo>
                  <a:lnTo>
                    <a:pt x="22186" y="5820"/>
                  </a:lnTo>
                  <a:lnTo>
                    <a:pt x="22528" y="5957"/>
                  </a:lnTo>
                  <a:lnTo>
                    <a:pt x="22608" y="5535"/>
                  </a:lnTo>
                  <a:lnTo>
                    <a:pt x="21102" y="5843"/>
                  </a:lnTo>
                  <a:lnTo>
                    <a:pt x="20668" y="6254"/>
                  </a:lnTo>
                  <a:lnTo>
                    <a:pt x="19949" y="5455"/>
                  </a:lnTo>
                  <a:lnTo>
                    <a:pt x="20075" y="4770"/>
                  </a:lnTo>
                  <a:lnTo>
                    <a:pt x="20782" y="4622"/>
                  </a:lnTo>
                  <a:lnTo>
                    <a:pt x="22106" y="4588"/>
                  </a:lnTo>
                  <a:lnTo>
                    <a:pt x="22871" y="4770"/>
                  </a:lnTo>
                  <a:lnTo>
                    <a:pt x="23487" y="4588"/>
                  </a:lnTo>
                  <a:close/>
                  <a:moveTo>
                    <a:pt x="26888" y="3960"/>
                  </a:moveTo>
                  <a:lnTo>
                    <a:pt x="26796" y="3584"/>
                  </a:lnTo>
                  <a:lnTo>
                    <a:pt x="26329" y="3492"/>
                  </a:lnTo>
                  <a:lnTo>
                    <a:pt x="26260" y="3002"/>
                  </a:lnTo>
                  <a:lnTo>
                    <a:pt x="25998" y="3321"/>
                  </a:lnTo>
                  <a:lnTo>
                    <a:pt x="25861" y="4051"/>
                  </a:lnTo>
                  <a:lnTo>
                    <a:pt x="26100" y="5227"/>
                  </a:lnTo>
                  <a:lnTo>
                    <a:pt x="26420" y="5798"/>
                  </a:lnTo>
                  <a:lnTo>
                    <a:pt x="26648" y="5683"/>
                  </a:lnTo>
                  <a:lnTo>
                    <a:pt x="26317" y="5216"/>
                  </a:lnTo>
                  <a:lnTo>
                    <a:pt x="26443" y="4656"/>
                  </a:lnTo>
                  <a:lnTo>
                    <a:pt x="26854" y="4736"/>
                  </a:lnTo>
                  <a:close/>
                  <a:moveTo>
                    <a:pt x="18203" y="3310"/>
                  </a:moveTo>
                  <a:lnTo>
                    <a:pt x="18329" y="2899"/>
                  </a:lnTo>
                  <a:lnTo>
                    <a:pt x="17712" y="2043"/>
                  </a:lnTo>
                  <a:lnTo>
                    <a:pt x="18146" y="1221"/>
                  </a:lnTo>
                  <a:lnTo>
                    <a:pt x="17427" y="1073"/>
                  </a:lnTo>
                  <a:lnTo>
                    <a:pt x="16514" y="1073"/>
                  </a:lnTo>
                  <a:lnTo>
                    <a:pt x="16274" y="2100"/>
                  </a:lnTo>
                  <a:lnTo>
                    <a:pt x="15989" y="2420"/>
                  </a:lnTo>
                  <a:lnTo>
                    <a:pt x="15601" y="3686"/>
                  </a:lnTo>
                  <a:lnTo>
                    <a:pt x="14962" y="3869"/>
                  </a:lnTo>
                  <a:lnTo>
                    <a:pt x="14186" y="3618"/>
                  </a:lnTo>
                  <a:lnTo>
                    <a:pt x="13798" y="3698"/>
                  </a:lnTo>
                  <a:lnTo>
                    <a:pt x="13342" y="4154"/>
                  </a:lnTo>
                  <a:lnTo>
                    <a:pt x="12839" y="4097"/>
                  </a:lnTo>
                  <a:lnTo>
                    <a:pt x="12326" y="4268"/>
                  </a:lnTo>
                  <a:lnTo>
                    <a:pt x="11767" y="3766"/>
                  </a:lnTo>
                  <a:lnTo>
                    <a:pt x="11618" y="3161"/>
                  </a:lnTo>
                  <a:lnTo>
                    <a:pt x="11150" y="3755"/>
                  </a:lnTo>
                  <a:lnTo>
                    <a:pt x="11070" y="4599"/>
                  </a:lnTo>
                  <a:lnTo>
                    <a:pt x="11185" y="5398"/>
                  </a:lnTo>
                  <a:lnTo>
                    <a:pt x="11550" y="6163"/>
                  </a:lnTo>
                  <a:lnTo>
                    <a:pt x="11949" y="6425"/>
                  </a:lnTo>
                  <a:lnTo>
                    <a:pt x="12052" y="7635"/>
                  </a:lnTo>
                  <a:lnTo>
                    <a:pt x="12702" y="7749"/>
                  </a:lnTo>
                  <a:lnTo>
                    <a:pt x="13216" y="7692"/>
                  </a:lnTo>
                  <a:lnTo>
                    <a:pt x="13501" y="8137"/>
                  </a:lnTo>
                  <a:lnTo>
                    <a:pt x="14460" y="7806"/>
                  </a:lnTo>
                  <a:lnTo>
                    <a:pt x="14859" y="8091"/>
                  </a:lnTo>
                  <a:lnTo>
                    <a:pt x="15430" y="8148"/>
                  </a:lnTo>
                  <a:lnTo>
                    <a:pt x="15715" y="8708"/>
                  </a:lnTo>
                  <a:lnTo>
                    <a:pt x="16640" y="8297"/>
                  </a:lnTo>
                  <a:lnTo>
                    <a:pt x="16754" y="8616"/>
                  </a:lnTo>
                  <a:lnTo>
                    <a:pt x="17108" y="7235"/>
                  </a:lnTo>
                  <a:lnTo>
                    <a:pt x="17153" y="6323"/>
                  </a:lnTo>
                  <a:lnTo>
                    <a:pt x="17941" y="5706"/>
                  </a:lnTo>
                  <a:lnTo>
                    <a:pt x="17906" y="4885"/>
                  </a:lnTo>
                  <a:lnTo>
                    <a:pt x="18169" y="4268"/>
                  </a:lnTo>
                  <a:lnTo>
                    <a:pt x="19127" y="4154"/>
                  </a:lnTo>
                  <a:close/>
                  <a:moveTo>
                    <a:pt x="8400" y="10294"/>
                  </a:moveTo>
                  <a:lnTo>
                    <a:pt x="8503" y="8890"/>
                  </a:lnTo>
                  <a:lnTo>
                    <a:pt x="8742" y="7749"/>
                  </a:lnTo>
                  <a:lnTo>
                    <a:pt x="8366" y="7178"/>
                  </a:lnTo>
                  <a:lnTo>
                    <a:pt x="7784" y="7110"/>
                  </a:lnTo>
                  <a:lnTo>
                    <a:pt x="7510" y="6596"/>
                  </a:lnTo>
                  <a:lnTo>
                    <a:pt x="7384" y="5969"/>
                  </a:lnTo>
                  <a:lnTo>
                    <a:pt x="7099" y="5934"/>
                  </a:lnTo>
                  <a:lnTo>
                    <a:pt x="6643" y="5626"/>
                  </a:lnTo>
                  <a:lnTo>
                    <a:pt x="6973" y="4885"/>
                  </a:lnTo>
                  <a:lnTo>
                    <a:pt x="6357" y="4462"/>
                  </a:lnTo>
                  <a:lnTo>
                    <a:pt x="5889" y="3709"/>
                  </a:lnTo>
                  <a:lnTo>
                    <a:pt x="5205" y="3081"/>
                  </a:lnTo>
                  <a:lnTo>
                    <a:pt x="4394" y="3070"/>
                  </a:lnTo>
                  <a:lnTo>
                    <a:pt x="3607" y="2100"/>
                  </a:lnTo>
                  <a:lnTo>
                    <a:pt x="3150" y="1712"/>
                  </a:lnTo>
                  <a:lnTo>
                    <a:pt x="2511" y="1107"/>
                  </a:lnTo>
                  <a:lnTo>
                    <a:pt x="1770" y="217"/>
                  </a:lnTo>
                  <a:lnTo>
                    <a:pt x="514" y="46"/>
                  </a:lnTo>
                  <a:lnTo>
                    <a:pt x="1" y="0"/>
                  </a:lnTo>
                  <a:lnTo>
                    <a:pt x="81" y="457"/>
                  </a:lnTo>
                  <a:lnTo>
                    <a:pt x="948" y="1461"/>
                  </a:lnTo>
                  <a:lnTo>
                    <a:pt x="1576" y="1974"/>
                  </a:lnTo>
                  <a:lnTo>
                    <a:pt x="2021" y="2762"/>
                  </a:lnTo>
                  <a:lnTo>
                    <a:pt x="2751" y="3333"/>
                  </a:lnTo>
                  <a:lnTo>
                    <a:pt x="3059" y="4029"/>
                  </a:lnTo>
                  <a:lnTo>
                    <a:pt x="3310" y="4816"/>
                  </a:lnTo>
                  <a:lnTo>
                    <a:pt x="4006" y="5569"/>
                  </a:lnTo>
                  <a:lnTo>
                    <a:pt x="4588" y="6836"/>
                  </a:lnTo>
                  <a:lnTo>
                    <a:pt x="4976" y="7521"/>
                  </a:lnTo>
                  <a:lnTo>
                    <a:pt x="5558" y="8263"/>
                  </a:lnTo>
                  <a:lnTo>
                    <a:pt x="5878" y="8799"/>
                  </a:lnTo>
                  <a:lnTo>
                    <a:pt x="6871" y="9541"/>
                  </a:lnTo>
                  <a:lnTo>
                    <a:pt x="7510" y="1030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8" name="Google Shape;538;p27"/>
            <p:cNvSpPr/>
            <p:nvPr/>
          </p:nvSpPr>
          <p:spPr>
            <a:xfrm>
              <a:off x="5054350" y="2306700"/>
              <a:ext cx="552950" cy="624825"/>
            </a:xfrm>
            <a:custGeom>
              <a:rect b="b" l="l" r="r" t="t"/>
              <a:pathLst>
                <a:path extrusionOk="0" h="24993" w="22118">
                  <a:moveTo>
                    <a:pt x="9073" y="4816"/>
                  </a:moveTo>
                  <a:lnTo>
                    <a:pt x="7863" y="4189"/>
                  </a:lnTo>
                  <a:lnTo>
                    <a:pt x="6985" y="3618"/>
                  </a:lnTo>
                  <a:lnTo>
                    <a:pt x="6517" y="2625"/>
                  </a:lnTo>
                  <a:lnTo>
                    <a:pt x="7110" y="2751"/>
                  </a:lnTo>
                  <a:lnTo>
                    <a:pt x="7019" y="2283"/>
                  </a:lnTo>
                  <a:lnTo>
                    <a:pt x="6597" y="1815"/>
                  </a:lnTo>
                  <a:lnTo>
                    <a:pt x="6482" y="1073"/>
                  </a:lnTo>
                  <a:lnTo>
                    <a:pt x="5398" y="0"/>
                  </a:lnTo>
                  <a:lnTo>
                    <a:pt x="4873" y="765"/>
                  </a:lnTo>
                  <a:lnTo>
                    <a:pt x="4052" y="913"/>
                  </a:lnTo>
                  <a:lnTo>
                    <a:pt x="2842" y="685"/>
                  </a:lnTo>
                  <a:lnTo>
                    <a:pt x="2568" y="1084"/>
                  </a:lnTo>
                  <a:lnTo>
                    <a:pt x="3025" y="1883"/>
                  </a:lnTo>
                  <a:lnTo>
                    <a:pt x="3447" y="2500"/>
                  </a:lnTo>
                  <a:lnTo>
                    <a:pt x="4154" y="2933"/>
                  </a:lnTo>
                  <a:lnTo>
                    <a:pt x="3629" y="3470"/>
                  </a:lnTo>
                  <a:lnTo>
                    <a:pt x="3766" y="4109"/>
                  </a:lnTo>
                  <a:lnTo>
                    <a:pt x="3207" y="5010"/>
                  </a:lnTo>
                  <a:lnTo>
                    <a:pt x="2910" y="5935"/>
                  </a:lnTo>
                  <a:lnTo>
                    <a:pt x="2271" y="6893"/>
                  </a:lnTo>
                  <a:lnTo>
                    <a:pt x="1358" y="6813"/>
                  </a:lnTo>
                  <a:lnTo>
                    <a:pt x="662" y="7761"/>
                  </a:lnTo>
                  <a:lnTo>
                    <a:pt x="1233" y="8171"/>
                  </a:lnTo>
                  <a:lnTo>
                    <a:pt x="1415" y="8868"/>
                  </a:lnTo>
                  <a:lnTo>
                    <a:pt x="1918" y="9324"/>
                  </a:lnTo>
                  <a:lnTo>
                    <a:pt x="2169" y="10111"/>
                  </a:lnTo>
                  <a:lnTo>
                    <a:pt x="457" y="10111"/>
                  </a:lnTo>
                  <a:lnTo>
                    <a:pt x="0" y="10716"/>
                  </a:lnTo>
                  <a:lnTo>
                    <a:pt x="1016" y="11481"/>
                  </a:lnTo>
                  <a:lnTo>
                    <a:pt x="1290" y="11835"/>
                  </a:lnTo>
                  <a:lnTo>
                    <a:pt x="948" y="12166"/>
                  </a:lnTo>
                  <a:lnTo>
                    <a:pt x="2089" y="13261"/>
                  </a:lnTo>
                  <a:lnTo>
                    <a:pt x="2659" y="13375"/>
                  </a:lnTo>
                  <a:lnTo>
                    <a:pt x="3744" y="12839"/>
                  </a:lnTo>
                  <a:lnTo>
                    <a:pt x="3983" y="13672"/>
                  </a:lnTo>
                  <a:lnTo>
                    <a:pt x="4097" y="14790"/>
                  </a:lnTo>
                  <a:lnTo>
                    <a:pt x="4451" y="15943"/>
                  </a:lnTo>
                  <a:lnTo>
                    <a:pt x="4965" y="17701"/>
                  </a:lnTo>
                  <a:lnTo>
                    <a:pt x="5798" y="18956"/>
                  </a:lnTo>
                  <a:lnTo>
                    <a:pt x="5980" y="19515"/>
                  </a:lnTo>
                  <a:lnTo>
                    <a:pt x="6266" y="20656"/>
                  </a:lnTo>
                  <a:lnTo>
                    <a:pt x="6745" y="21524"/>
                  </a:lnTo>
                  <a:lnTo>
                    <a:pt x="7064" y="21957"/>
                  </a:lnTo>
                  <a:lnTo>
                    <a:pt x="7418" y="22870"/>
                  </a:lnTo>
                  <a:lnTo>
                    <a:pt x="7863" y="24137"/>
                  </a:lnTo>
                  <a:lnTo>
                    <a:pt x="8651" y="24993"/>
                  </a:lnTo>
                  <a:lnTo>
                    <a:pt x="8959" y="24730"/>
                  </a:lnTo>
                  <a:lnTo>
                    <a:pt x="9199" y="24103"/>
                  </a:lnTo>
                  <a:lnTo>
                    <a:pt x="9918" y="23852"/>
                  </a:lnTo>
                  <a:lnTo>
                    <a:pt x="9655" y="23555"/>
                  </a:lnTo>
                  <a:lnTo>
                    <a:pt x="9975" y="22870"/>
                  </a:lnTo>
                  <a:lnTo>
                    <a:pt x="10385" y="22825"/>
                  </a:lnTo>
                  <a:lnTo>
                    <a:pt x="10283" y="21284"/>
                  </a:lnTo>
                  <a:lnTo>
                    <a:pt x="10557" y="20417"/>
                  </a:lnTo>
                  <a:lnTo>
                    <a:pt x="10454" y="19652"/>
                  </a:lnTo>
                  <a:lnTo>
                    <a:pt x="10191" y="18488"/>
                  </a:lnTo>
                  <a:lnTo>
                    <a:pt x="10363" y="17792"/>
                  </a:lnTo>
                  <a:lnTo>
                    <a:pt x="10716" y="17746"/>
                  </a:lnTo>
                  <a:lnTo>
                    <a:pt x="11401" y="17415"/>
                  </a:lnTo>
                  <a:lnTo>
                    <a:pt x="11766" y="17187"/>
                  </a:lnTo>
                  <a:lnTo>
                    <a:pt x="11732" y="16776"/>
                  </a:lnTo>
                  <a:lnTo>
                    <a:pt x="12440" y="16171"/>
                  </a:lnTo>
                  <a:lnTo>
                    <a:pt x="12965" y="15601"/>
                  </a:lnTo>
                  <a:lnTo>
                    <a:pt x="13729" y="14539"/>
                  </a:lnTo>
                  <a:lnTo>
                    <a:pt x="14779" y="13935"/>
                  </a:lnTo>
                  <a:lnTo>
                    <a:pt x="15121" y="13398"/>
                  </a:lnTo>
                  <a:lnTo>
                    <a:pt x="14996" y="12713"/>
                  </a:lnTo>
                  <a:lnTo>
                    <a:pt x="15932" y="12519"/>
                  </a:lnTo>
                  <a:lnTo>
                    <a:pt x="16468" y="12542"/>
                  </a:lnTo>
                  <a:lnTo>
                    <a:pt x="16537" y="12200"/>
                  </a:lnTo>
                  <a:lnTo>
                    <a:pt x="16308" y="11458"/>
                  </a:lnTo>
                  <a:lnTo>
                    <a:pt x="15932" y="10773"/>
                  </a:lnTo>
                  <a:lnTo>
                    <a:pt x="15989" y="10226"/>
                  </a:lnTo>
                  <a:lnTo>
                    <a:pt x="15464" y="9986"/>
                  </a:lnTo>
                  <a:lnTo>
                    <a:pt x="15578" y="9655"/>
                  </a:lnTo>
                  <a:lnTo>
                    <a:pt x="16023" y="9313"/>
                  </a:lnTo>
                  <a:lnTo>
                    <a:pt x="15361" y="8833"/>
                  </a:lnTo>
                  <a:lnTo>
                    <a:pt x="15532" y="8217"/>
                  </a:lnTo>
                  <a:lnTo>
                    <a:pt x="16217" y="8605"/>
                  </a:lnTo>
                  <a:lnTo>
                    <a:pt x="16605" y="8662"/>
                  </a:lnTo>
                  <a:lnTo>
                    <a:pt x="16776" y="9290"/>
                  </a:lnTo>
                  <a:lnTo>
                    <a:pt x="17552" y="9415"/>
                  </a:lnTo>
                  <a:lnTo>
                    <a:pt x="18260" y="9404"/>
                  </a:lnTo>
                  <a:lnTo>
                    <a:pt x="18751" y="9552"/>
                  </a:lnTo>
                  <a:lnTo>
                    <a:pt x="18522" y="10317"/>
                  </a:lnTo>
                  <a:lnTo>
                    <a:pt x="18180" y="10374"/>
                  </a:lnTo>
                  <a:lnTo>
                    <a:pt x="18020" y="10888"/>
                  </a:lnTo>
                  <a:lnTo>
                    <a:pt x="18522" y="11355"/>
                  </a:lnTo>
                  <a:lnTo>
                    <a:pt x="18545" y="10785"/>
                  </a:lnTo>
                  <a:lnTo>
                    <a:pt x="18762" y="10773"/>
                  </a:lnTo>
                  <a:lnTo>
                    <a:pt x="19401" y="12211"/>
                  </a:lnTo>
                  <a:lnTo>
                    <a:pt x="19743" y="11994"/>
                  </a:lnTo>
                  <a:lnTo>
                    <a:pt x="19618" y="11606"/>
                  </a:lnTo>
                  <a:lnTo>
                    <a:pt x="19743" y="11310"/>
                  </a:lnTo>
                  <a:lnTo>
                    <a:pt x="19618" y="10374"/>
                  </a:lnTo>
                  <a:lnTo>
                    <a:pt x="20280" y="10568"/>
                  </a:lnTo>
                  <a:lnTo>
                    <a:pt x="20485" y="9826"/>
                  </a:lnTo>
                  <a:lnTo>
                    <a:pt x="20451" y="9381"/>
                  </a:lnTo>
                  <a:lnTo>
                    <a:pt x="20748" y="8616"/>
                  </a:lnTo>
                  <a:lnTo>
                    <a:pt x="20611" y="8103"/>
                  </a:lnTo>
                  <a:lnTo>
                    <a:pt x="21489" y="7475"/>
                  </a:lnTo>
                  <a:lnTo>
                    <a:pt x="22071" y="7635"/>
                  </a:lnTo>
                  <a:lnTo>
                    <a:pt x="21889" y="7076"/>
                  </a:lnTo>
                  <a:lnTo>
                    <a:pt x="22117" y="6905"/>
                  </a:lnTo>
                  <a:lnTo>
                    <a:pt x="21980" y="6562"/>
                  </a:lnTo>
                  <a:lnTo>
                    <a:pt x="21113" y="6437"/>
                  </a:lnTo>
                  <a:lnTo>
                    <a:pt x="21284" y="6049"/>
                  </a:lnTo>
                  <a:lnTo>
                    <a:pt x="20782" y="5490"/>
                  </a:lnTo>
                  <a:lnTo>
                    <a:pt x="20325" y="5866"/>
                  </a:lnTo>
                  <a:lnTo>
                    <a:pt x="19629" y="5649"/>
                  </a:lnTo>
                  <a:lnTo>
                    <a:pt x="18876" y="6220"/>
                  </a:lnTo>
                  <a:lnTo>
                    <a:pt x="18317" y="6905"/>
                  </a:lnTo>
                  <a:lnTo>
                    <a:pt x="17723" y="7019"/>
                  </a:lnTo>
                  <a:lnTo>
                    <a:pt x="18100" y="7304"/>
                  </a:lnTo>
                  <a:lnTo>
                    <a:pt x="18157" y="7863"/>
                  </a:lnTo>
                  <a:lnTo>
                    <a:pt x="17529" y="7886"/>
                  </a:lnTo>
                  <a:lnTo>
                    <a:pt x="16868" y="7829"/>
                  </a:lnTo>
                  <a:lnTo>
                    <a:pt x="16411" y="7977"/>
                  </a:lnTo>
                  <a:lnTo>
                    <a:pt x="15624" y="7612"/>
                  </a:lnTo>
                  <a:lnTo>
                    <a:pt x="15578" y="7441"/>
                  </a:lnTo>
                  <a:lnTo>
                    <a:pt x="15361" y="6722"/>
                  </a:lnTo>
                  <a:lnTo>
                    <a:pt x="14939" y="6916"/>
                  </a:lnTo>
                  <a:lnTo>
                    <a:pt x="14950" y="7304"/>
                  </a:lnTo>
                  <a:lnTo>
                    <a:pt x="15167" y="7886"/>
                  </a:lnTo>
                  <a:lnTo>
                    <a:pt x="15156" y="8240"/>
                  </a:lnTo>
                  <a:lnTo>
                    <a:pt x="14494" y="8263"/>
                  </a:lnTo>
                  <a:lnTo>
                    <a:pt x="13524" y="8046"/>
                  </a:lnTo>
                  <a:lnTo>
                    <a:pt x="12907" y="7955"/>
                  </a:lnTo>
                  <a:lnTo>
                    <a:pt x="12371" y="7498"/>
                  </a:lnTo>
                  <a:lnTo>
                    <a:pt x="11287" y="7373"/>
                  </a:lnTo>
                  <a:lnTo>
                    <a:pt x="10191" y="6870"/>
                  </a:lnTo>
                  <a:lnTo>
                    <a:pt x="9358" y="6437"/>
                  </a:lnTo>
                  <a:lnTo>
                    <a:pt x="8548" y="6072"/>
                  </a:lnTo>
                  <a:lnTo>
                    <a:pt x="8674" y="523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39" name="Google Shape;539;p27"/>
            <p:cNvSpPr/>
            <p:nvPr/>
          </p:nvSpPr>
          <p:spPr>
            <a:xfrm>
              <a:off x="3550225" y="1870750"/>
              <a:ext cx="68775" cy="74775"/>
            </a:xfrm>
            <a:custGeom>
              <a:rect b="b" l="l" r="r" t="t"/>
              <a:pathLst>
                <a:path extrusionOk="0" h="2991" w="2751">
                  <a:moveTo>
                    <a:pt x="2648" y="1085"/>
                  </a:moveTo>
                  <a:lnTo>
                    <a:pt x="2157" y="902"/>
                  </a:lnTo>
                  <a:lnTo>
                    <a:pt x="1735" y="913"/>
                  </a:lnTo>
                  <a:lnTo>
                    <a:pt x="1895" y="457"/>
                  </a:lnTo>
                  <a:lnTo>
                    <a:pt x="1781" y="1"/>
                  </a:lnTo>
                  <a:lnTo>
                    <a:pt x="1256" y="400"/>
                  </a:lnTo>
                  <a:lnTo>
                    <a:pt x="297" y="1073"/>
                  </a:lnTo>
                  <a:lnTo>
                    <a:pt x="594" y="1941"/>
                  </a:lnTo>
                  <a:lnTo>
                    <a:pt x="0" y="2854"/>
                  </a:lnTo>
                  <a:lnTo>
                    <a:pt x="959" y="2990"/>
                  </a:lnTo>
                  <a:lnTo>
                    <a:pt x="2191" y="2477"/>
                  </a:lnTo>
                  <a:lnTo>
                    <a:pt x="2751" y="170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0" name="Google Shape;540;p27"/>
            <p:cNvSpPr/>
            <p:nvPr/>
          </p:nvSpPr>
          <p:spPr>
            <a:xfrm>
              <a:off x="4538525" y="2209700"/>
              <a:ext cx="412575" cy="333525"/>
            </a:xfrm>
            <a:custGeom>
              <a:rect b="b" l="l" r="r" t="t"/>
              <a:pathLst>
                <a:path extrusionOk="0" h="13341" w="16503">
                  <a:moveTo>
                    <a:pt x="1096" y="753"/>
                  </a:moveTo>
                  <a:lnTo>
                    <a:pt x="639" y="343"/>
                  </a:lnTo>
                  <a:lnTo>
                    <a:pt x="468" y="0"/>
                  </a:lnTo>
                  <a:lnTo>
                    <a:pt x="0" y="251"/>
                  </a:lnTo>
                  <a:lnTo>
                    <a:pt x="411" y="1301"/>
                  </a:lnTo>
                  <a:lnTo>
                    <a:pt x="308" y="1586"/>
                  </a:lnTo>
                  <a:lnTo>
                    <a:pt x="833" y="2328"/>
                  </a:lnTo>
                  <a:lnTo>
                    <a:pt x="833" y="2328"/>
                  </a:lnTo>
                  <a:lnTo>
                    <a:pt x="1506" y="3435"/>
                  </a:lnTo>
                  <a:lnTo>
                    <a:pt x="2031" y="3709"/>
                  </a:lnTo>
                  <a:lnTo>
                    <a:pt x="2180" y="4245"/>
                  </a:lnTo>
                  <a:lnTo>
                    <a:pt x="1849" y="4565"/>
                  </a:lnTo>
                  <a:lnTo>
                    <a:pt x="1780" y="5273"/>
                  </a:lnTo>
                  <a:lnTo>
                    <a:pt x="2431" y="6151"/>
                  </a:lnTo>
                  <a:lnTo>
                    <a:pt x="3435" y="6631"/>
                  </a:lnTo>
                  <a:lnTo>
                    <a:pt x="3937" y="7327"/>
                  </a:lnTo>
                  <a:lnTo>
                    <a:pt x="3903" y="7989"/>
                  </a:lnTo>
                  <a:lnTo>
                    <a:pt x="4143" y="7989"/>
                  </a:lnTo>
                  <a:lnTo>
                    <a:pt x="4223" y="8457"/>
                  </a:lnTo>
                  <a:lnTo>
                    <a:pt x="4702" y="8947"/>
                  </a:lnTo>
                  <a:lnTo>
                    <a:pt x="4942" y="8582"/>
                  </a:lnTo>
                  <a:lnTo>
                    <a:pt x="5478" y="8890"/>
                  </a:lnTo>
                  <a:lnTo>
                    <a:pt x="5877" y="8742"/>
                  </a:lnTo>
                  <a:lnTo>
                    <a:pt x="6596" y="9940"/>
                  </a:lnTo>
                  <a:lnTo>
                    <a:pt x="7213" y="10807"/>
                  </a:lnTo>
                  <a:lnTo>
                    <a:pt x="8000" y="11070"/>
                  </a:lnTo>
                  <a:lnTo>
                    <a:pt x="8867" y="11766"/>
                  </a:lnTo>
                  <a:lnTo>
                    <a:pt x="9849" y="12063"/>
                  </a:lnTo>
                  <a:lnTo>
                    <a:pt x="10579" y="11629"/>
                  </a:lnTo>
                  <a:lnTo>
                    <a:pt x="11150" y="11469"/>
                  </a:lnTo>
                  <a:lnTo>
                    <a:pt x="11549" y="11629"/>
                  </a:lnTo>
                  <a:lnTo>
                    <a:pt x="12006" y="12736"/>
                  </a:lnTo>
                  <a:lnTo>
                    <a:pt x="12907" y="12850"/>
                  </a:lnTo>
                  <a:lnTo>
                    <a:pt x="13775" y="13067"/>
                  </a:lnTo>
                  <a:lnTo>
                    <a:pt x="15270" y="13341"/>
                  </a:lnTo>
                  <a:lnTo>
                    <a:pt x="15441" y="12280"/>
                  </a:lnTo>
                  <a:lnTo>
                    <a:pt x="16502" y="11812"/>
                  </a:lnTo>
                  <a:lnTo>
                    <a:pt x="16377" y="11401"/>
                  </a:lnTo>
                  <a:lnTo>
                    <a:pt x="15989" y="11253"/>
                  </a:lnTo>
                  <a:lnTo>
                    <a:pt x="15840" y="10442"/>
                  </a:lnTo>
                  <a:lnTo>
                    <a:pt x="15041" y="10054"/>
                  </a:lnTo>
                  <a:lnTo>
                    <a:pt x="14642" y="9495"/>
                  </a:lnTo>
                  <a:lnTo>
                    <a:pt x="14185" y="9027"/>
                  </a:lnTo>
                  <a:lnTo>
                    <a:pt x="14745" y="8206"/>
                  </a:lnTo>
                  <a:lnTo>
                    <a:pt x="14585" y="7635"/>
                  </a:lnTo>
                  <a:lnTo>
                    <a:pt x="13980" y="7475"/>
                  </a:lnTo>
                  <a:lnTo>
                    <a:pt x="13820" y="6905"/>
                  </a:lnTo>
                  <a:lnTo>
                    <a:pt x="13432" y="6174"/>
                  </a:lnTo>
                  <a:lnTo>
                    <a:pt x="13660" y="5672"/>
                  </a:lnTo>
                  <a:lnTo>
                    <a:pt x="13307" y="5546"/>
                  </a:lnTo>
                  <a:lnTo>
                    <a:pt x="13375" y="4873"/>
                  </a:lnTo>
                  <a:lnTo>
                    <a:pt x="13444" y="3732"/>
                  </a:lnTo>
                  <a:lnTo>
                    <a:pt x="13215" y="2956"/>
                  </a:lnTo>
                  <a:lnTo>
                    <a:pt x="12668" y="2922"/>
                  </a:lnTo>
                  <a:lnTo>
                    <a:pt x="11618" y="2111"/>
                  </a:lnTo>
                  <a:lnTo>
                    <a:pt x="11013" y="2009"/>
                  </a:lnTo>
                  <a:lnTo>
                    <a:pt x="10077" y="1541"/>
                  </a:lnTo>
                  <a:lnTo>
                    <a:pt x="9541" y="1450"/>
                  </a:lnTo>
                  <a:lnTo>
                    <a:pt x="9244" y="1621"/>
                  </a:lnTo>
                  <a:lnTo>
                    <a:pt x="8742" y="1598"/>
                  </a:lnTo>
                  <a:lnTo>
                    <a:pt x="8308" y="2123"/>
                  </a:lnTo>
                  <a:lnTo>
                    <a:pt x="7680" y="2294"/>
                  </a:lnTo>
                  <a:lnTo>
                    <a:pt x="7658" y="2522"/>
                  </a:lnTo>
                  <a:lnTo>
                    <a:pt x="6528" y="2762"/>
                  </a:lnTo>
                  <a:lnTo>
                    <a:pt x="5444" y="2614"/>
                  </a:lnTo>
                  <a:lnTo>
                    <a:pt x="4827" y="2134"/>
                  </a:lnTo>
                  <a:lnTo>
                    <a:pt x="4086" y="1952"/>
                  </a:lnTo>
                  <a:lnTo>
                    <a:pt x="3732" y="1267"/>
                  </a:lnTo>
                  <a:lnTo>
                    <a:pt x="3549" y="1313"/>
                  </a:lnTo>
                  <a:lnTo>
                    <a:pt x="3001" y="822"/>
                  </a:lnTo>
                  <a:lnTo>
                    <a:pt x="3173" y="388"/>
                  </a:lnTo>
                  <a:lnTo>
                    <a:pt x="2910" y="114"/>
                  </a:lnTo>
                  <a:lnTo>
                    <a:pt x="2636" y="183"/>
                  </a:lnTo>
                  <a:lnTo>
                    <a:pt x="1883" y="856"/>
                  </a:lnTo>
                  <a:lnTo>
                    <a:pt x="1621" y="879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1" name="Google Shape;541;p27"/>
            <p:cNvSpPr/>
            <p:nvPr/>
          </p:nvSpPr>
          <p:spPr>
            <a:xfrm>
              <a:off x="4458925" y="2262750"/>
              <a:ext cx="197150" cy="189200"/>
            </a:xfrm>
            <a:custGeom>
              <a:rect b="b" l="l" r="r" t="t"/>
              <a:pathLst>
                <a:path extrusionOk="0" h="7568" w="7886">
                  <a:moveTo>
                    <a:pt x="3389" y="126"/>
                  </a:moveTo>
                  <a:lnTo>
                    <a:pt x="2511" y="1"/>
                  </a:lnTo>
                  <a:lnTo>
                    <a:pt x="2214" y="149"/>
                  </a:lnTo>
                  <a:lnTo>
                    <a:pt x="1906" y="731"/>
                  </a:lnTo>
                  <a:lnTo>
                    <a:pt x="1529" y="959"/>
                  </a:lnTo>
                  <a:lnTo>
                    <a:pt x="1700" y="1633"/>
                  </a:lnTo>
                  <a:lnTo>
                    <a:pt x="1564" y="2740"/>
                  </a:lnTo>
                  <a:lnTo>
                    <a:pt x="0" y="3698"/>
                  </a:lnTo>
                  <a:lnTo>
                    <a:pt x="434" y="4794"/>
                  </a:lnTo>
                  <a:lnTo>
                    <a:pt x="1392" y="5034"/>
                  </a:lnTo>
                  <a:lnTo>
                    <a:pt x="2613" y="5684"/>
                  </a:lnTo>
                  <a:lnTo>
                    <a:pt x="4987" y="7487"/>
                  </a:lnTo>
                  <a:lnTo>
                    <a:pt x="6448" y="7567"/>
                  </a:lnTo>
                  <a:lnTo>
                    <a:pt x="6904" y="6688"/>
                  </a:lnTo>
                  <a:lnTo>
                    <a:pt x="7429" y="6768"/>
                  </a:lnTo>
                  <a:lnTo>
                    <a:pt x="7886" y="6814"/>
                  </a:lnTo>
                  <a:lnTo>
                    <a:pt x="7407" y="6335"/>
                  </a:lnTo>
                  <a:lnTo>
                    <a:pt x="7327" y="5867"/>
                  </a:lnTo>
                  <a:lnTo>
                    <a:pt x="7087" y="5867"/>
                  </a:lnTo>
                  <a:lnTo>
                    <a:pt x="7121" y="5205"/>
                  </a:lnTo>
                  <a:lnTo>
                    <a:pt x="6619" y="4509"/>
                  </a:lnTo>
                  <a:lnTo>
                    <a:pt x="5615" y="4029"/>
                  </a:lnTo>
                  <a:lnTo>
                    <a:pt x="4964" y="3151"/>
                  </a:lnTo>
                  <a:lnTo>
                    <a:pt x="5033" y="2443"/>
                  </a:lnTo>
                  <a:lnTo>
                    <a:pt x="5364" y="2123"/>
                  </a:lnTo>
                  <a:lnTo>
                    <a:pt x="5215" y="1587"/>
                  </a:lnTo>
                  <a:lnTo>
                    <a:pt x="4690" y="1313"/>
                  </a:lnTo>
                  <a:lnTo>
                    <a:pt x="4017" y="206"/>
                  </a:lnTo>
                  <a:lnTo>
                    <a:pt x="4017" y="206"/>
                  </a:lnTo>
                  <a:lnTo>
                    <a:pt x="3698" y="35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2" name="Google Shape;542;p27"/>
            <p:cNvSpPr/>
            <p:nvPr/>
          </p:nvSpPr>
          <p:spPr>
            <a:xfrm>
              <a:off x="3353350" y="1635650"/>
              <a:ext cx="161225" cy="60525"/>
            </a:xfrm>
            <a:custGeom>
              <a:rect b="b" l="l" r="r" t="t"/>
              <a:pathLst>
                <a:path extrusionOk="0" h="2421" w="6449">
                  <a:moveTo>
                    <a:pt x="6015" y="69"/>
                  </a:moveTo>
                  <a:lnTo>
                    <a:pt x="5034" y="1"/>
                  </a:lnTo>
                  <a:lnTo>
                    <a:pt x="3995" y="423"/>
                  </a:lnTo>
                  <a:lnTo>
                    <a:pt x="3265" y="206"/>
                  </a:lnTo>
                  <a:lnTo>
                    <a:pt x="2283" y="640"/>
                  </a:lnTo>
                  <a:lnTo>
                    <a:pt x="1439" y="92"/>
                  </a:lnTo>
                  <a:lnTo>
                    <a:pt x="514" y="206"/>
                  </a:lnTo>
                  <a:lnTo>
                    <a:pt x="1" y="731"/>
                  </a:lnTo>
                  <a:lnTo>
                    <a:pt x="1245" y="925"/>
                  </a:lnTo>
                  <a:lnTo>
                    <a:pt x="1222" y="1154"/>
                  </a:lnTo>
                  <a:lnTo>
                    <a:pt x="115" y="1302"/>
                  </a:lnTo>
                  <a:lnTo>
                    <a:pt x="1370" y="1690"/>
                  </a:lnTo>
                  <a:lnTo>
                    <a:pt x="708" y="2044"/>
                  </a:lnTo>
                  <a:lnTo>
                    <a:pt x="2386" y="2306"/>
                  </a:lnTo>
                  <a:lnTo>
                    <a:pt x="3185" y="2420"/>
                  </a:lnTo>
                  <a:lnTo>
                    <a:pt x="3733" y="2272"/>
                  </a:lnTo>
                  <a:lnTo>
                    <a:pt x="5581" y="1724"/>
                  </a:lnTo>
                  <a:lnTo>
                    <a:pt x="6449" y="1119"/>
                  </a:lnTo>
                  <a:lnTo>
                    <a:pt x="5821" y="57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3" name="Google Shape;543;p27"/>
            <p:cNvSpPr/>
            <p:nvPr/>
          </p:nvSpPr>
          <p:spPr>
            <a:xfrm>
              <a:off x="4377875" y="2357200"/>
              <a:ext cx="26000" cy="85600"/>
            </a:xfrm>
            <a:custGeom>
              <a:rect b="b" l="l" r="r" t="t"/>
              <a:pathLst>
                <a:path extrusionOk="0" h="3424" w="1040">
                  <a:moveTo>
                    <a:pt x="1005" y="0"/>
                  </a:moveTo>
                  <a:lnTo>
                    <a:pt x="800" y="23"/>
                  </a:lnTo>
                  <a:lnTo>
                    <a:pt x="743" y="171"/>
                  </a:lnTo>
                  <a:lnTo>
                    <a:pt x="480" y="171"/>
                  </a:lnTo>
                  <a:lnTo>
                    <a:pt x="469" y="194"/>
                  </a:lnTo>
                  <a:lnTo>
                    <a:pt x="389" y="423"/>
                  </a:lnTo>
                  <a:lnTo>
                    <a:pt x="298" y="1107"/>
                  </a:lnTo>
                  <a:lnTo>
                    <a:pt x="149" y="1518"/>
                  </a:lnTo>
                  <a:lnTo>
                    <a:pt x="206" y="1575"/>
                  </a:lnTo>
                  <a:lnTo>
                    <a:pt x="1" y="1872"/>
                  </a:lnTo>
                  <a:lnTo>
                    <a:pt x="1" y="1872"/>
                  </a:lnTo>
                  <a:lnTo>
                    <a:pt x="560" y="3184"/>
                  </a:lnTo>
                  <a:lnTo>
                    <a:pt x="663" y="3424"/>
                  </a:lnTo>
                  <a:lnTo>
                    <a:pt x="903" y="1975"/>
                  </a:lnTo>
                  <a:lnTo>
                    <a:pt x="845" y="1632"/>
                  </a:lnTo>
                  <a:lnTo>
                    <a:pt x="503" y="1746"/>
                  </a:lnTo>
                  <a:lnTo>
                    <a:pt x="515" y="1507"/>
                  </a:lnTo>
                  <a:lnTo>
                    <a:pt x="686" y="1393"/>
                  </a:lnTo>
                  <a:lnTo>
                    <a:pt x="492" y="1290"/>
                  </a:lnTo>
                  <a:lnTo>
                    <a:pt x="583" y="674"/>
                  </a:lnTo>
                  <a:lnTo>
                    <a:pt x="868" y="799"/>
                  </a:lnTo>
                  <a:lnTo>
                    <a:pt x="971" y="514"/>
                  </a:lnTo>
                  <a:lnTo>
                    <a:pt x="960" y="514"/>
                  </a:lnTo>
                  <a:lnTo>
                    <a:pt x="1039" y="37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4" name="Google Shape;544;p27"/>
            <p:cNvSpPr/>
            <p:nvPr/>
          </p:nvSpPr>
          <p:spPr>
            <a:xfrm>
              <a:off x="3842650" y="2045925"/>
              <a:ext cx="219725" cy="234550"/>
            </a:xfrm>
            <a:custGeom>
              <a:rect b="b" l="l" r="r" t="t"/>
              <a:pathLst>
                <a:path extrusionOk="0" h="9382" w="8789">
                  <a:moveTo>
                    <a:pt x="6722" y="7909"/>
                  </a:moveTo>
                  <a:lnTo>
                    <a:pt x="6152" y="7978"/>
                  </a:lnTo>
                  <a:lnTo>
                    <a:pt x="5399" y="8080"/>
                  </a:lnTo>
                  <a:lnTo>
                    <a:pt x="4520" y="7989"/>
                  </a:lnTo>
                  <a:lnTo>
                    <a:pt x="4440" y="8480"/>
                  </a:lnTo>
                  <a:lnTo>
                    <a:pt x="5501" y="8948"/>
                  </a:lnTo>
                  <a:lnTo>
                    <a:pt x="5889" y="9050"/>
                  </a:lnTo>
                  <a:lnTo>
                    <a:pt x="6494" y="9381"/>
                  </a:lnTo>
                  <a:lnTo>
                    <a:pt x="6620" y="8913"/>
                  </a:lnTo>
                  <a:lnTo>
                    <a:pt x="6494" y="8628"/>
                  </a:lnTo>
                  <a:close/>
                  <a:moveTo>
                    <a:pt x="1907" y="5205"/>
                  </a:moveTo>
                  <a:lnTo>
                    <a:pt x="1553" y="5478"/>
                  </a:lnTo>
                  <a:lnTo>
                    <a:pt x="1153" y="5433"/>
                  </a:lnTo>
                  <a:lnTo>
                    <a:pt x="1336" y="5946"/>
                  </a:lnTo>
                  <a:lnTo>
                    <a:pt x="1393" y="7030"/>
                  </a:lnTo>
                  <a:lnTo>
                    <a:pt x="1690" y="7282"/>
                  </a:lnTo>
                  <a:lnTo>
                    <a:pt x="1975" y="6973"/>
                  </a:lnTo>
                  <a:lnTo>
                    <a:pt x="2329" y="7030"/>
                  </a:lnTo>
                  <a:lnTo>
                    <a:pt x="2386" y="5832"/>
                  </a:lnTo>
                  <a:close/>
                  <a:moveTo>
                    <a:pt x="3949" y="320"/>
                  </a:moveTo>
                  <a:lnTo>
                    <a:pt x="3767" y="1"/>
                  </a:lnTo>
                  <a:lnTo>
                    <a:pt x="3082" y="160"/>
                  </a:lnTo>
                  <a:lnTo>
                    <a:pt x="3014" y="332"/>
                  </a:lnTo>
                  <a:lnTo>
                    <a:pt x="2568" y="206"/>
                  </a:lnTo>
                  <a:lnTo>
                    <a:pt x="2523" y="560"/>
                  </a:lnTo>
                  <a:lnTo>
                    <a:pt x="2226" y="720"/>
                  </a:lnTo>
                  <a:lnTo>
                    <a:pt x="1678" y="605"/>
                  </a:lnTo>
                  <a:lnTo>
                    <a:pt x="1553" y="959"/>
                  </a:lnTo>
                  <a:lnTo>
                    <a:pt x="1210" y="982"/>
                  </a:lnTo>
                  <a:lnTo>
                    <a:pt x="1085" y="845"/>
                  </a:lnTo>
                  <a:lnTo>
                    <a:pt x="697" y="1142"/>
                  </a:lnTo>
                  <a:lnTo>
                    <a:pt x="354" y="1187"/>
                  </a:lnTo>
                  <a:lnTo>
                    <a:pt x="46" y="1005"/>
                  </a:lnTo>
                  <a:lnTo>
                    <a:pt x="12" y="1245"/>
                  </a:lnTo>
                  <a:lnTo>
                    <a:pt x="240" y="1587"/>
                  </a:lnTo>
                  <a:lnTo>
                    <a:pt x="1" y="1838"/>
                  </a:lnTo>
                  <a:lnTo>
                    <a:pt x="218" y="2523"/>
                  </a:lnTo>
                  <a:lnTo>
                    <a:pt x="594" y="2637"/>
                  </a:lnTo>
                  <a:lnTo>
                    <a:pt x="526" y="3025"/>
                  </a:lnTo>
                  <a:lnTo>
                    <a:pt x="822" y="2956"/>
                  </a:lnTo>
                  <a:lnTo>
                    <a:pt x="1222" y="2557"/>
                  </a:lnTo>
                  <a:lnTo>
                    <a:pt x="1553" y="2431"/>
                  </a:lnTo>
                  <a:lnTo>
                    <a:pt x="2158" y="2728"/>
                  </a:lnTo>
                  <a:lnTo>
                    <a:pt x="2523" y="2831"/>
                  </a:lnTo>
                  <a:lnTo>
                    <a:pt x="2797" y="3687"/>
                  </a:lnTo>
                  <a:lnTo>
                    <a:pt x="3310" y="4200"/>
                  </a:lnTo>
                  <a:lnTo>
                    <a:pt x="4006" y="4771"/>
                  </a:lnTo>
                  <a:lnTo>
                    <a:pt x="4611" y="5170"/>
                  </a:lnTo>
                  <a:lnTo>
                    <a:pt x="5159" y="5227"/>
                  </a:lnTo>
                  <a:lnTo>
                    <a:pt x="5490" y="5581"/>
                  </a:lnTo>
                  <a:lnTo>
                    <a:pt x="5981" y="5752"/>
                  </a:lnTo>
                  <a:lnTo>
                    <a:pt x="6220" y="6140"/>
                  </a:lnTo>
                  <a:lnTo>
                    <a:pt x="6528" y="6254"/>
                  </a:lnTo>
                  <a:lnTo>
                    <a:pt x="6791" y="6711"/>
                  </a:lnTo>
                  <a:lnTo>
                    <a:pt x="7122" y="7236"/>
                  </a:lnTo>
                  <a:lnTo>
                    <a:pt x="6962" y="7418"/>
                  </a:lnTo>
                  <a:lnTo>
                    <a:pt x="6848" y="7921"/>
                  </a:lnTo>
                  <a:lnTo>
                    <a:pt x="6859" y="8206"/>
                  </a:lnTo>
                  <a:lnTo>
                    <a:pt x="7156" y="8137"/>
                  </a:lnTo>
                  <a:lnTo>
                    <a:pt x="7521" y="7339"/>
                  </a:lnTo>
                  <a:lnTo>
                    <a:pt x="7818" y="7282"/>
                  </a:lnTo>
                  <a:lnTo>
                    <a:pt x="7875" y="6802"/>
                  </a:lnTo>
                  <a:lnTo>
                    <a:pt x="7316" y="6483"/>
                  </a:lnTo>
                  <a:lnTo>
                    <a:pt x="7590" y="5889"/>
                  </a:lnTo>
                  <a:lnTo>
                    <a:pt x="8229" y="6038"/>
                  </a:lnTo>
                  <a:lnTo>
                    <a:pt x="8674" y="6460"/>
                  </a:lnTo>
                  <a:lnTo>
                    <a:pt x="8788" y="6140"/>
                  </a:lnTo>
                  <a:lnTo>
                    <a:pt x="8697" y="5969"/>
                  </a:lnTo>
                  <a:lnTo>
                    <a:pt x="8035" y="5513"/>
                  </a:lnTo>
                  <a:lnTo>
                    <a:pt x="7476" y="5239"/>
                  </a:lnTo>
                  <a:lnTo>
                    <a:pt x="6791" y="4908"/>
                  </a:lnTo>
                  <a:lnTo>
                    <a:pt x="6985" y="4737"/>
                  </a:lnTo>
                  <a:lnTo>
                    <a:pt x="6791" y="4543"/>
                  </a:lnTo>
                  <a:lnTo>
                    <a:pt x="6220" y="4554"/>
                  </a:lnTo>
                  <a:lnTo>
                    <a:pt x="5364" y="3835"/>
                  </a:lnTo>
                  <a:lnTo>
                    <a:pt x="4954" y="3116"/>
                  </a:lnTo>
                  <a:lnTo>
                    <a:pt x="4246" y="2671"/>
                  </a:lnTo>
                  <a:lnTo>
                    <a:pt x="3972" y="2226"/>
                  </a:lnTo>
                  <a:lnTo>
                    <a:pt x="4052" y="1975"/>
                  </a:lnTo>
                  <a:lnTo>
                    <a:pt x="3995" y="1541"/>
                  </a:lnTo>
                  <a:lnTo>
                    <a:pt x="4543" y="1233"/>
                  </a:lnTo>
                  <a:lnTo>
                    <a:pt x="5136" y="1359"/>
                  </a:lnTo>
                  <a:lnTo>
                    <a:pt x="4931" y="971"/>
                  </a:lnTo>
                  <a:lnTo>
                    <a:pt x="4976" y="54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5" name="Google Shape;545;p27"/>
            <p:cNvSpPr/>
            <p:nvPr/>
          </p:nvSpPr>
          <p:spPr>
            <a:xfrm>
              <a:off x="2174750" y="2691850"/>
              <a:ext cx="41400" cy="18575"/>
            </a:xfrm>
            <a:custGeom>
              <a:rect b="b" l="l" r="r" t="t"/>
              <a:pathLst>
                <a:path extrusionOk="0" h="743" w="1656">
                  <a:moveTo>
                    <a:pt x="1097" y="594"/>
                  </a:moveTo>
                  <a:lnTo>
                    <a:pt x="1656" y="583"/>
                  </a:lnTo>
                  <a:lnTo>
                    <a:pt x="1542" y="332"/>
                  </a:lnTo>
                  <a:lnTo>
                    <a:pt x="1154" y="115"/>
                  </a:lnTo>
                  <a:lnTo>
                    <a:pt x="629" y="24"/>
                  </a:lnTo>
                  <a:lnTo>
                    <a:pt x="446" y="1"/>
                  </a:lnTo>
                  <a:lnTo>
                    <a:pt x="104" y="58"/>
                  </a:lnTo>
                  <a:lnTo>
                    <a:pt x="1" y="263"/>
                  </a:lnTo>
                  <a:lnTo>
                    <a:pt x="412" y="594"/>
                  </a:lnTo>
                  <a:lnTo>
                    <a:pt x="834" y="74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6" name="Google Shape;546;p27"/>
            <p:cNvSpPr/>
            <p:nvPr/>
          </p:nvSpPr>
          <p:spPr>
            <a:xfrm>
              <a:off x="4394425" y="2355200"/>
              <a:ext cx="75350" cy="94450"/>
            </a:xfrm>
            <a:custGeom>
              <a:rect b="b" l="l" r="r" t="t"/>
              <a:pathLst>
                <a:path extrusionOk="0" h="3778" w="3014">
                  <a:moveTo>
                    <a:pt x="3014" y="1096"/>
                  </a:moveTo>
                  <a:lnTo>
                    <a:pt x="2580" y="0"/>
                  </a:lnTo>
                  <a:lnTo>
                    <a:pt x="1211" y="959"/>
                  </a:lnTo>
                  <a:lnTo>
                    <a:pt x="309" y="594"/>
                  </a:lnTo>
                  <a:lnTo>
                    <a:pt x="206" y="879"/>
                  </a:lnTo>
                  <a:lnTo>
                    <a:pt x="263" y="1438"/>
                  </a:lnTo>
                  <a:lnTo>
                    <a:pt x="183" y="1712"/>
                  </a:lnTo>
                  <a:lnTo>
                    <a:pt x="241" y="2055"/>
                  </a:lnTo>
                  <a:lnTo>
                    <a:pt x="1" y="3504"/>
                  </a:lnTo>
                  <a:lnTo>
                    <a:pt x="35" y="3629"/>
                  </a:lnTo>
                  <a:lnTo>
                    <a:pt x="914" y="3778"/>
                  </a:lnTo>
                  <a:lnTo>
                    <a:pt x="1211" y="3492"/>
                  </a:lnTo>
                  <a:lnTo>
                    <a:pt x="1370" y="3162"/>
                  </a:lnTo>
                  <a:lnTo>
                    <a:pt x="1941" y="3047"/>
                  </a:lnTo>
                  <a:lnTo>
                    <a:pt x="2032" y="2739"/>
                  </a:lnTo>
                  <a:lnTo>
                    <a:pt x="2283" y="2591"/>
                  </a:lnTo>
                  <a:lnTo>
                    <a:pt x="1405" y="1678"/>
                  </a:lnTo>
                  <a:lnTo>
                    <a:pt x="2888" y="123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7" name="Google Shape;547;p27"/>
            <p:cNvSpPr/>
            <p:nvPr/>
          </p:nvSpPr>
          <p:spPr>
            <a:xfrm>
              <a:off x="6182725" y="2080450"/>
              <a:ext cx="189475" cy="327850"/>
            </a:xfrm>
            <a:custGeom>
              <a:rect b="b" l="l" r="r" t="t"/>
              <a:pathLst>
                <a:path extrusionOk="0" h="13114" w="7579">
                  <a:moveTo>
                    <a:pt x="3652" y="10271"/>
                  </a:moveTo>
                  <a:lnTo>
                    <a:pt x="3013" y="10089"/>
                  </a:lnTo>
                  <a:lnTo>
                    <a:pt x="2854" y="10477"/>
                  </a:lnTo>
                  <a:lnTo>
                    <a:pt x="2386" y="10363"/>
                  </a:lnTo>
                  <a:lnTo>
                    <a:pt x="2203" y="10899"/>
                  </a:lnTo>
                  <a:lnTo>
                    <a:pt x="2374" y="11333"/>
                  </a:lnTo>
                  <a:lnTo>
                    <a:pt x="2968" y="11584"/>
                  </a:lnTo>
                  <a:lnTo>
                    <a:pt x="2956" y="11059"/>
                  </a:lnTo>
                  <a:lnTo>
                    <a:pt x="3253" y="10842"/>
                  </a:lnTo>
                  <a:lnTo>
                    <a:pt x="3698" y="11150"/>
                  </a:lnTo>
                  <a:lnTo>
                    <a:pt x="3881" y="10591"/>
                  </a:lnTo>
                  <a:close/>
                  <a:moveTo>
                    <a:pt x="7133" y="7521"/>
                  </a:moveTo>
                  <a:lnTo>
                    <a:pt x="6620" y="6562"/>
                  </a:lnTo>
                  <a:lnTo>
                    <a:pt x="6814" y="5649"/>
                  </a:lnTo>
                  <a:lnTo>
                    <a:pt x="6414" y="4908"/>
                  </a:lnTo>
                  <a:lnTo>
                    <a:pt x="5250" y="3675"/>
                  </a:lnTo>
                  <a:lnTo>
                    <a:pt x="4565" y="3846"/>
                  </a:lnTo>
                  <a:lnTo>
                    <a:pt x="4600" y="4394"/>
                  </a:lnTo>
                  <a:lnTo>
                    <a:pt x="5330" y="5410"/>
                  </a:lnTo>
                  <a:lnTo>
                    <a:pt x="5467" y="6540"/>
                  </a:lnTo>
                  <a:lnTo>
                    <a:pt x="5227" y="6893"/>
                  </a:lnTo>
                  <a:lnTo>
                    <a:pt x="4588" y="7818"/>
                  </a:lnTo>
                  <a:lnTo>
                    <a:pt x="3869" y="7384"/>
                  </a:lnTo>
                  <a:lnTo>
                    <a:pt x="3869" y="9016"/>
                  </a:lnTo>
                  <a:lnTo>
                    <a:pt x="2968" y="8833"/>
                  </a:lnTo>
                  <a:lnTo>
                    <a:pt x="1598" y="9107"/>
                  </a:lnTo>
                  <a:lnTo>
                    <a:pt x="1336" y="9735"/>
                  </a:lnTo>
                  <a:lnTo>
                    <a:pt x="777" y="10203"/>
                  </a:lnTo>
                  <a:lnTo>
                    <a:pt x="617" y="10774"/>
                  </a:lnTo>
                  <a:lnTo>
                    <a:pt x="1" y="11059"/>
                  </a:lnTo>
                  <a:lnTo>
                    <a:pt x="571" y="11675"/>
                  </a:lnTo>
                  <a:lnTo>
                    <a:pt x="1165" y="11938"/>
                  </a:lnTo>
                  <a:lnTo>
                    <a:pt x="1290" y="12759"/>
                  </a:lnTo>
                  <a:lnTo>
                    <a:pt x="1792" y="13113"/>
                  </a:lnTo>
                  <a:lnTo>
                    <a:pt x="2146" y="12725"/>
                  </a:lnTo>
                  <a:lnTo>
                    <a:pt x="2032" y="11184"/>
                  </a:lnTo>
                  <a:lnTo>
                    <a:pt x="993" y="10511"/>
                  </a:lnTo>
                  <a:lnTo>
                    <a:pt x="1861" y="10500"/>
                  </a:lnTo>
                  <a:lnTo>
                    <a:pt x="2568" y="10077"/>
                  </a:lnTo>
                  <a:lnTo>
                    <a:pt x="3801" y="9872"/>
                  </a:lnTo>
                  <a:lnTo>
                    <a:pt x="4143" y="10557"/>
                  </a:lnTo>
                  <a:lnTo>
                    <a:pt x="4794" y="10899"/>
                  </a:lnTo>
                  <a:lnTo>
                    <a:pt x="5421" y="9861"/>
                  </a:lnTo>
                  <a:lnTo>
                    <a:pt x="6722" y="9804"/>
                  </a:lnTo>
                  <a:lnTo>
                    <a:pt x="7498" y="9370"/>
                  </a:lnTo>
                  <a:lnTo>
                    <a:pt x="7578" y="8719"/>
                  </a:lnTo>
                  <a:lnTo>
                    <a:pt x="7224" y="8263"/>
                  </a:lnTo>
                  <a:close/>
                  <a:moveTo>
                    <a:pt x="5456" y="1210"/>
                  </a:moveTo>
                  <a:lnTo>
                    <a:pt x="4702" y="913"/>
                  </a:lnTo>
                  <a:lnTo>
                    <a:pt x="3219" y="0"/>
                  </a:lnTo>
                  <a:lnTo>
                    <a:pt x="3481" y="685"/>
                  </a:lnTo>
                  <a:lnTo>
                    <a:pt x="4098" y="1906"/>
                  </a:lnTo>
                  <a:lnTo>
                    <a:pt x="3356" y="1952"/>
                  </a:lnTo>
                  <a:lnTo>
                    <a:pt x="3447" y="2625"/>
                  </a:lnTo>
                  <a:lnTo>
                    <a:pt x="4098" y="3493"/>
                  </a:lnTo>
                  <a:lnTo>
                    <a:pt x="4908" y="3493"/>
                  </a:lnTo>
                  <a:lnTo>
                    <a:pt x="4680" y="2523"/>
                  </a:lnTo>
                  <a:lnTo>
                    <a:pt x="6220" y="3127"/>
                  </a:lnTo>
                  <a:lnTo>
                    <a:pt x="6277" y="2260"/>
                  </a:lnTo>
                  <a:lnTo>
                    <a:pt x="7190" y="2009"/>
                  </a:lnTo>
                  <a:lnTo>
                    <a:pt x="6334" y="1028"/>
                  </a:lnTo>
                  <a:lnTo>
                    <a:pt x="6095" y="140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8" name="Google Shape;548;p27"/>
            <p:cNvSpPr/>
            <p:nvPr/>
          </p:nvSpPr>
          <p:spPr>
            <a:xfrm>
              <a:off x="4538525" y="1865050"/>
              <a:ext cx="710700" cy="323275"/>
            </a:xfrm>
            <a:custGeom>
              <a:rect b="b" l="l" r="r" t="t"/>
              <a:pathLst>
                <a:path extrusionOk="0" h="12931" w="28428">
                  <a:moveTo>
                    <a:pt x="14688" y="194"/>
                  </a:moveTo>
                  <a:lnTo>
                    <a:pt x="13409" y="0"/>
                  </a:lnTo>
                  <a:lnTo>
                    <a:pt x="12964" y="365"/>
                  </a:lnTo>
                  <a:lnTo>
                    <a:pt x="11424" y="674"/>
                  </a:lnTo>
                  <a:lnTo>
                    <a:pt x="11184" y="890"/>
                  </a:lnTo>
                  <a:lnTo>
                    <a:pt x="8787" y="1187"/>
                  </a:lnTo>
                  <a:lnTo>
                    <a:pt x="8582" y="1484"/>
                  </a:lnTo>
                  <a:lnTo>
                    <a:pt x="9301" y="2066"/>
                  </a:lnTo>
                  <a:lnTo>
                    <a:pt x="8742" y="2294"/>
                  </a:lnTo>
                  <a:lnTo>
                    <a:pt x="8947" y="2545"/>
                  </a:lnTo>
                  <a:lnTo>
                    <a:pt x="8445" y="2956"/>
                  </a:lnTo>
                  <a:lnTo>
                    <a:pt x="9780" y="3549"/>
                  </a:lnTo>
                  <a:lnTo>
                    <a:pt x="9757" y="3983"/>
                  </a:lnTo>
                  <a:lnTo>
                    <a:pt x="8765" y="3937"/>
                  </a:lnTo>
                  <a:lnTo>
                    <a:pt x="8650" y="4200"/>
                  </a:lnTo>
                  <a:lnTo>
                    <a:pt x="7612" y="3743"/>
                  </a:lnTo>
                  <a:lnTo>
                    <a:pt x="6528" y="3766"/>
                  </a:lnTo>
                  <a:lnTo>
                    <a:pt x="5912" y="4120"/>
                  </a:lnTo>
                  <a:lnTo>
                    <a:pt x="4976" y="3778"/>
                  </a:lnTo>
                  <a:lnTo>
                    <a:pt x="3275" y="3173"/>
                  </a:lnTo>
                  <a:lnTo>
                    <a:pt x="2203" y="3196"/>
                  </a:lnTo>
                  <a:lnTo>
                    <a:pt x="1050" y="4143"/>
                  </a:lnTo>
                  <a:lnTo>
                    <a:pt x="1153" y="4793"/>
                  </a:lnTo>
                  <a:lnTo>
                    <a:pt x="297" y="4280"/>
                  </a:lnTo>
                  <a:lnTo>
                    <a:pt x="0" y="5250"/>
                  </a:lnTo>
                  <a:lnTo>
                    <a:pt x="240" y="5421"/>
                  </a:lnTo>
                  <a:lnTo>
                    <a:pt x="0" y="6094"/>
                  </a:lnTo>
                  <a:lnTo>
                    <a:pt x="753" y="6711"/>
                  </a:lnTo>
                  <a:lnTo>
                    <a:pt x="1267" y="6676"/>
                  </a:lnTo>
                  <a:lnTo>
                    <a:pt x="1860" y="7258"/>
                  </a:lnTo>
                  <a:lnTo>
                    <a:pt x="1894" y="7715"/>
                  </a:lnTo>
                  <a:lnTo>
                    <a:pt x="2294" y="7863"/>
                  </a:lnTo>
                  <a:lnTo>
                    <a:pt x="2922" y="7681"/>
                  </a:lnTo>
                  <a:lnTo>
                    <a:pt x="3629" y="7293"/>
                  </a:lnTo>
                  <a:lnTo>
                    <a:pt x="4302" y="7509"/>
                  </a:lnTo>
                  <a:lnTo>
                    <a:pt x="4999" y="7464"/>
                  </a:lnTo>
                  <a:lnTo>
                    <a:pt x="5272" y="8023"/>
                  </a:lnTo>
                  <a:lnTo>
                    <a:pt x="5364" y="8879"/>
                  </a:lnTo>
                  <a:lnTo>
                    <a:pt x="4702" y="8742"/>
                  </a:lnTo>
                  <a:lnTo>
                    <a:pt x="4131" y="8890"/>
                  </a:lnTo>
                  <a:lnTo>
                    <a:pt x="4257" y="9529"/>
                  </a:lnTo>
                  <a:lnTo>
                    <a:pt x="3549" y="9450"/>
                  </a:lnTo>
                  <a:lnTo>
                    <a:pt x="3629" y="9735"/>
                  </a:lnTo>
                  <a:lnTo>
                    <a:pt x="4086" y="9963"/>
                  </a:lnTo>
                  <a:lnTo>
                    <a:pt x="4622" y="10739"/>
                  </a:lnTo>
                  <a:lnTo>
                    <a:pt x="5535" y="11047"/>
                  </a:lnTo>
                  <a:lnTo>
                    <a:pt x="5740" y="11344"/>
                  </a:lnTo>
                  <a:lnTo>
                    <a:pt x="5649" y="11709"/>
                  </a:lnTo>
                  <a:lnTo>
                    <a:pt x="5740" y="11926"/>
                  </a:lnTo>
                  <a:lnTo>
                    <a:pt x="6003" y="11641"/>
                  </a:lnTo>
                  <a:lnTo>
                    <a:pt x="6790" y="11458"/>
                  </a:lnTo>
                  <a:lnTo>
                    <a:pt x="7327" y="11698"/>
                  </a:lnTo>
                  <a:lnTo>
                    <a:pt x="8023" y="12394"/>
                  </a:lnTo>
                  <a:lnTo>
                    <a:pt x="8388" y="12360"/>
                  </a:lnTo>
                  <a:lnTo>
                    <a:pt x="7498" y="9107"/>
                  </a:lnTo>
                  <a:lnTo>
                    <a:pt x="9198" y="8594"/>
                  </a:lnTo>
                  <a:lnTo>
                    <a:pt x="9358" y="8662"/>
                  </a:lnTo>
                  <a:lnTo>
                    <a:pt x="10648" y="9301"/>
                  </a:lnTo>
                  <a:lnTo>
                    <a:pt x="11332" y="9632"/>
                  </a:lnTo>
                  <a:lnTo>
                    <a:pt x="12268" y="10420"/>
                  </a:lnTo>
                  <a:lnTo>
                    <a:pt x="13078" y="10283"/>
                  </a:lnTo>
                  <a:lnTo>
                    <a:pt x="14300" y="10214"/>
                  </a:lnTo>
                  <a:lnTo>
                    <a:pt x="15372" y="10853"/>
                  </a:lnTo>
                  <a:lnTo>
                    <a:pt x="15589" y="11743"/>
                  </a:lnTo>
                  <a:lnTo>
                    <a:pt x="15943" y="11755"/>
                  </a:lnTo>
                  <a:lnTo>
                    <a:pt x="16319" y="12474"/>
                  </a:lnTo>
                  <a:lnTo>
                    <a:pt x="17255" y="12497"/>
                  </a:lnTo>
                  <a:lnTo>
                    <a:pt x="17586" y="12930"/>
                  </a:lnTo>
                  <a:lnTo>
                    <a:pt x="17860" y="12930"/>
                  </a:lnTo>
                  <a:lnTo>
                    <a:pt x="17986" y="12280"/>
                  </a:lnTo>
                  <a:lnTo>
                    <a:pt x="18750" y="11675"/>
                  </a:lnTo>
                  <a:lnTo>
                    <a:pt x="19115" y="11504"/>
                  </a:lnTo>
                  <a:lnTo>
                    <a:pt x="19150" y="11116"/>
                  </a:lnTo>
                  <a:lnTo>
                    <a:pt x="19595" y="11002"/>
                  </a:lnTo>
                  <a:lnTo>
                    <a:pt x="20896" y="11298"/>
                  </a:lnTo>
                  <a:lnTo>
                    <a:pt x="20827" y="10785"/>
                  </a:lnTo>
                  <a:lnTo>
                    <a:pt x="21181" y="10602"/>
                  </a:lnTo>
                  <a:lnTo>
                    <a:pt x="22334" y="10967"/>
                  </a:lnTo>
                  <a:lnTo>
                    <a:pt x="22562" y="10876"/>
                  </a:lnTo>
                  <a:lnTo>
                    <a:pt x="23794" y="10899"/>
                  </a:lnTo>
                  <a:lnTo>
                    <a:pt x="24901" y="10990"/>
                  </a:lnTo>
                  <a:lnTo>
                    <a:pt x="25369" y="11298"/>
                  </a:lnTo>
                  <a:lnTo>
                    <a:pt x="25872" y="11424"/>
                  </a:lnTo>
                  <a:lnTo>
                    <a:pt x="25632" y="10933"/>
                  </a:lnTo>
                  <a:lnTo>
                    <a:pt x="26043" y="10705"/>
                  </a:lnTo>
                  <a:lnTo>
                    <a:pt x="24799" y="9176"/>
                  </a:lnTo>
                  <a:lnTo>
                    <a:pt x="26088" y="8833"/>
                  </a:lnTo>
                  <a:lnTo>
                    <a:pt x="26374" y="8628"/>
                  </a:lnTo>
                  <a:lnTo>
                    <a:pt x="26225" y="7053"/>
                  </a:lnTo>
                  <a:lnTo>
                    <a:pt x="27755" y="7338"/>
                  </a:lnTo>
                  <a:lnTo>
                    <a:pt x="27983" y="6939"/>
                  </a:lnTo>
                  <a:lnTo>
                    <a:pt x="27629" y="6049"/>
                  </a:lnTo>
                  <a:lnTo>
                    <a:pt x="28165" y="5969"/>
                  </a:lnTo>
                  <a:lnTo>
                    <a:pt x="28428" y="5364"/>
                  </a:lnTo>
                  <a:lnTo>
                    <a:pt x="27812" y="4828"/>
                  </a:lnTo>
                  <a:lnTo>
                    <a:pt x="26956" y="4953"/>
                  </a:lnTo>
                  <a:lnTo>
                    <a:pt x="26488" y="4577"/>
                  </a:lnTo>
                  <a:lnTo>
                    <a:pt x="25929" y="4405"/>
                  </a:lnTo>
                  <a:lnTo>
                    <a:pt x="25347" y="3892"/>
                  </a:lnTo>
                  <a:lnTo>
                    <a:pt x="24890" y="3743"/>
                  </a:lnTo>
                  <a:lnTo>
                    <a:pt x="24000" y="3972"/>
                  </a:lnTo>
                  <a:lnTo>
                    <a:pt x="22824" y="3458"/>
                  </a:lnTo>
                  <a:lnTo>
                    <a:pt x="22665" y="3926"/>
                  </a:lnTo>
                  <a:lnTo>
                    <a:pt x="20086" y="1712"/>
                  </a:lnTo>
                  <a:lnTo>
                    <a:pt x="18899" y="1039"/>
                  </a:lnTo>
                  <a:lnTo>
                    <a:pt x="19013" y="776"/>
                  </a:lnTo>
                  <a:lnTo>
                    <a:pt x="17712" y="1587"/>
                  </a:lnTo>
                  <a:lnTo>
                    <a:pt x="17084" y="1644"/>
                  </a:lnTo>
                  <a:lnTo>
                    <a:pt x="16913" y="1176"/>
                  </a:lnTo>
                  <a:lnTo>
                    <a:pt x="15920" y="868"/>
                  </a:lnTo>
                  <a:lnTo>
                    <a:pt x="15304" y="108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49" name="Google Shape;549;p27"/>
            <p:cNvSpPr/>
            <p:nvPr/>
          </p:nvSpPr>
          <p:spPr>
            <a:xfrm>
              <a:off x="4400700" y="2987150"/>
              <a:ext cx="158675" cy="231125"/>
            </a:xfrm>
            <a:custGeom>
              <a:rect b="b" l="l" r="r" t="t"/>
              <a:pathLst>
                <a:path extrusionOk="0" h="9245" w="6347">
                  <a:moveTo>
                    <a:pt x="6346" y="1438"/>
                  </a:moveTo>
                  <a:lnTo>
                    <a:pt x="5810" y="1438"/>
                  </a:lnTo>
                  <a:lnTo>
                    <a:pt x="5479" y="1142"/>
                  </a:lnTo>
                  <a:lnTo>
                    <a:pt x="4748" y="1507"/>
                  </a:lnTo>
                  <a:lnTo>
                    <a:pt x="4520" y="1895"/>
                  </a:lnTo>
                  <a:lnTo>
                    <a:pt x="3984" y="1826"/>
                  </a:lnTo>
                  <a:lnTo>
                    <a:pt x="3813" y="1724"/>
                  </a:lnTo>
                  <a:lnTo>
                    <a:pt x="3630" y="1735"/>
                  </a:lnTo>
                  <a:lnTo>
                    <a:pt x="3368" y="1735"/>
                  </a:lnTo>
                  <a:lnTo>
                    <a:pt x="2340" y="970"/>
                  </a:lnTo>
                  <a:lnTo>
                    <a:pt x="1781" y="970"/>
                  </a:lnTo>
                  <a:lnTo>
                    <a:pt x="1496" y="674"/>
                  </a:lnTo>
                  <a:lnTo>
                    <a:pt x="1496" y="160"/>
                  </a:lnTo>
                  <a:lnTo>
                    <a:pt x="1085" y="0"/>
                  </a:lnTo>
                  <a:lnTo>
                    <a:pt x="549" y="594"/>
                  </a:lnTo>
                  <a:lnTo>
                    <a:pt x="58" y="1142"/>
                  </a:lnTo>
                  <a:lnTo>
                    <a:pt x="446" y="1769"/>
                  </a:lnTo>
                  <a:lnTo>
                    <a:pt x="549" y="2226"/>
                  </a:lnTo>
                  <a:lnTo>
                    <a:pt x="914" y="3264"/>
                  </a:lnTo>
                  <a:lnTo>
                    <a:pt x="617" y="3938"/>
                  </a:lnTo>
                  <a:lnTo>
                    <a:pt x="229" y="4531"/>
                  </a:lnTo>
                  <a:lnTo>
                    <a:pt x="1" y="4908"/>
                  </a:lnTo>
                  <a:lnTo>
                    <a:pt x="1" y="4953"/>
                  </a:lnTo>
                  <a:lnTo>
                    <a:pt x="206" y="5296"/>
                  </a:lnTo>
                  <a:lnTo>
                    <a:pt x="149" y="5957"/>
                  </a:lnTo>
                  <a:lnTo>
                    <a:pt x="3025" y="7818"/>
                  </a:lnTo>
                  <a:lnTo>
                    <a:pt x="3082" y="8343"/>
                  </a:lnTo>
                  <a:lnTo>
                    <a:pt x="4223" y="9244"/>
                  </a:lnTo>
                  <a:lnTo>
                    <a:pt x="4543" y="8947"/>
                  </a:lnTo>
                  <a:lnTo>
                    <a:pt x="4714" y="8343"/>
                  </a:lnTo>
                  <a:lnTo>
                    <a:pt x="4965" y="7977"/>
                  </a:lnTo>
                  <a:lnTo>
                    <a:pt x="5091" y="7327"/>
                  </a:lnTo>
                  <a:lnTo>
                    <a:pt x="5399" y="7270"/>
                  </a:lnTo>
                  <a:lnTo>
                    <a:pt x="5593" y="6893"/>
                  </a:lnTo>
                  <a:lnTo>
                    <a:pt x="6164" y="6528"/>
                  </a:lnTo>
                  <a:lnTo>
                    <a:pt x="5696" y="5775"/>
                  </a:lnTo>
                  <a:lnTo>
                    <a:pt x="5661" y="246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0" name="Google Shape;550;p27"/>
            <p:cNvSpPr/>
            <p:nvPr/>
          </p:nvSpPr>
          <p:spPr>
            <a:xfrm>
              <a:off x="5005550" y="2130100"/>
              <a:ext cx="179775" cy="89325"/>
            </a:xfrm>
            <a:custGeom>
              <a:rect b="b" l="l" r="r" t="t"/>
              <a:pathLst>
                <a:path extrusionOk="0" h="3573" w="7191">
                  <a:moveTo>
                    <a:pt x="7191" y="833"/>
                  </a:moveTo>
                  <a:lnTo>
                    <a:pt x="6688" y="696"/>
                  </a:lnTo>
                  <a:lnTo>
                    <a:pt x="6220" y="388"/>
                  </a:lnTo>
                  <a:lnTo>
                    <a:pt x="5113" y="297"/>
                  </a:lnTo>
                  <a:lnTo>
                    <a:pt x="3881" y="274"/>
                  </a:lnTo>
                  <a:lnTo>
                    <a:pt x="3653" y="377"/>
                  </a:lnTo>
                  <a:lnTo>
                    <a:pt x="2500" y="0"/>
                  </a:lnTo>
                  <a:lnTo>
                    <a:pt x="2146" y="183"/>
                  </a:lnTo>
                  <a:lnTo>
                    <a:pt x="2215" y="696"/>
                  </a:lnTo>
                  <a:lnTo>
                    <a:pt x="914" y="400"/>
                  </a:lnTo>
                  <a:lnTo>
                    <a:pt x="469" y="514"/>
                  </a:lnTo>
                  <a:lnTo>
                    <a:pt x="434" y="902"/>
                  </a:lnTo>
                  <a:lnTo>
                    <a:pt x="686" y="982"/>
                  </a:lnTo>
                  <a:lnTo>
                    <a:pt x="240" y="1575"/>
                  </a:lnTo>
                  <a:lnTo>
                    <a:pt x="902" y="1895"/>
                  </a:lnTo>
                  <a:lnTo>
                    <a:pt x="1359" y="1666"/>
                  </a:lnTo>
                  <a:lnTo>
                    <a:pt x="2375" y="2146"/>
                  </a:lnTo>
                  <a:lnTo>
                    <a:pt x="1633" y="2785"/>
                  </a:lnTo>
                  <a:lnTo>
                    <a:pt x="1039" y="2693"/>
                  </a:lnTo>
                  <a:lnTo>
                    <a:pt x="845" y="2979"/>
                  </a:lnTo>
                  <a:lnTo>
                    <a:pt x="1" y="2830"/>
                  </a:lnTo>
                  <a:lnTo>
                    <a:pt x="92" y="3355"/>
                  </a:lnTo>
                  <a:lnTo>
                    <a:pt x="857" y="3287"/>
                  </a:lnTo>
                  <a:lnTo>
                    <a:pt x="1872" y="3572"/>
                  </a:lnTo>
                  <a:lnTo>
                    <a:pt x="3230" y="3435"/>
                  </a:lnTo>
                  <a:lnTo>
                    <a:pt x="3367" y="3230"/>
                  </a:lnTo>
                  <a:lnTo>
                    <a:pt x="3208" y="3013"/>
                  </a:lnTo>
                  <a:lnTo>
                    <a:pt x="3778" y="2579"/>
                  </a:lnTo>
                  <a:lnTo>
                    <a:pt x="4235" y="2408"/>
                  </a:lnTo>
                  <a:lnTo>
                    <a:pt x="5056" y="2545"/>
                  </a:lnTo>
                  <a:lnTo>
                    <a:pt x="5136" y="1974"/>
                  </a:lnTo>
                  <a:lnTo>
                    <a:pt x="6049" y="1860"/>
                  </a:lnTo>
                  <a:lnTo>
                    <a:pt x="6198" y="1518"/>
                  </a:lnTo>
                  <a:lnTo>
                    <a:pt x="7168" y="102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1" name="Google Shape;551;p27"/>
            <p:cNvSpPr/>
            <p:nvPr/>
          </p:nvSpPr>
          <p:spPr>
            <a:xfrm>
              <a:off x="5756200" y="2781725"/>
              <a:ext cx="105000" cy="92475"/>
            </a:xfrm>
            <a:custGeom>
              <a:rect b="b" l="l" r="r" t="t"/>
              <a:pathLst>
                <a:path extrusionOk="0" h="3699" w="4200">
                  <a:moveTo>
                    <a:pt x="3926" y="332"/>
                  </a:moveTo>
                  <a:lnTo>
                    <a:pt x="3184" y="1"/>
                  </a:lnTo>
                  <a:lnTo>
                    <a:pt x="2899" y="617"/>
                  </a:lnTo>
                  <a:lnTo>
                    <a:pt x="2203" y="274"/>
                  </a:lnTo>
                  <a:lnTo>
                    <a:pt x="1450" y="126"/>
                  </a:lnTo>
                  <a:lnTo>
                    <a:pt x="434" y="309"/>
                  </a:lnTo>
                  <a:lnTo>
                    <a:pt x="0" y="1050"/>
                  </a:lnTo>
                  <a:lnTo>
                    <a:pt x="308" y="2157"/>
                  </a:lnTo>
                  <a:lnTo>
                    <a:pt x="788" y="3093"/>
                  </a:lnTo>
                  <a:lnTo>
                    <a:pt x="1164" y="3561"/>
                  </a:lnTo>
                  <a:lnTo>
                    <a:pt x="1826" y="3698"/>
                  </a:lnTo>
                  <a:lnTo>
                    <a:pt x="2500" y="3333"/>
                  </a:lnTo>
                  <a:lnTo>
                    <a:pt x="3333" y="3264"/>
                  </a:lnTo>
                  <a:lnTo>
                    <a:pt x="2933" y="2728"/>
                  </a:lnTo>
                  <a:lnTo>
                    <a:pt x="4200" y="2021"/>
                  </a:lnTo>
                  <a:lnTo>
                    <a:pt x="4189" y="92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2" name="Google Shape;552;p27"/>
            <p:cNvSpPr/>
            <p:nvPr/>
          </p:nvSpPr>
          <p:spPr>
            <a:xfrm>
              <a:off x="6077175" y="2234525"/>
              <a:ext cx="84175" cy="97575"/>
            </a:xfrm>
            <a:custGeom>
              <a:rect b="b" l="l" r="r" t="t"/>
              <a:pathLst>
                <a:path extrusionOk="0" h="3903" w="3367">
                  <a:moveTo>
                    <a:pt x="0" y="799"/>
                  </a:moveTo>
                  <a:lnTo>
                    <a:pt x="890" y="1586"/>
                  </a:lnTo>
                  <a:lnTo>
                    <a:pt x="399" y="1746"/>
                  </a:lnTo>
                  <a:lnTo>
                    <a:pt x="1141" y="2716"/>
                  </a:lnTo>
                  <a:lnTo>
                    <a:pt x="1301" y="3401"/>
                  </a:lnTo>
                  <a:lnTo>
                    <a:pt x="1598" y="3903"/>
                  </a:lnTo>
                  <a:lnTo>
                    <a:pt x="2237" y="3823"/>
                  </a:lnTo>
                  <a:lnTo>
                    <a:pt x="2693" y="3446"/>
                  </a:lnTo>
                  <a:lnTo>
                    <a:pt x="3298" y="3275"/>
                  </a:lnTo>
                  <a:lnTo>
                    <a:pt x="3367" y="2762"/>
                  </a:lnTo>
                  <a:lnTo>
                    <a:pt x="2887" y="1689"/>
                  </a:lnTo>
                  <a:lnTo>
                    <a:pt x="2408" y="1084"/>
                  </a:lnTo>
                  <a:lnTo>
                    <a:pt x="1244" y="0"/>
                  </a:lnTo>
                  <a:lnTo>
                    <a:pt x="1255" y="228"/>
                  </a:lnTo>
                  <a:lnTo>
                    <a:pt x="959" y="285"/>
                  </a:lnTo>
                  <a:lnTo>
                    <a:pt x="457" y="331"/>
                  </a:lnTo>
                  <a:lnTo>
                    <a:pt x="354" y="742"/>
                  </a:lnTo>
                  <a:lnTo>
                    <a:pt x="11" y="719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3" name="Google Shape;553;p27"/>
            <p:cNvSpPr/>
            <p:nvPr/>
          </p:nvSpPr>
          <p:spPr>
            <a:xfrm>
              <a:off x="4620100" y="2429950"/>
              <a:ext cx="37125" cy="35125"/>
            </a:xfrm>
            <a:custGeom>
              <a:rect b="b" l="l" r="r" t="t"/>
              <a:pathLst>
                <a:path extrusionOk="0" h="1405" w="1485">
                  <a:moveTo>
                    <a:pt x="982" y="80"/>
                  </a:moveTo>
                  <a:lnTo>
                    <a:pt x="457" y="0"/>
                  </a:lnTo>
                  <a:lnTo>
                    <a:pt x="1" y="879"/>
                  </a:lnTo>
                  <a:lnTo>
                    <a:pt x="697" y="959"/>
                  </a:lnTo>
                  <a:lnTo>
                    <a:pt x="937" y="1404"/>
                  </a:lnTo>
                  <a:lnTo>
                    <a:pt x="1485" y="1370"/>
                  </a:lnTo>
                  <a:lnTo>
                    <a:pt x="1142" y="685"/>
                  </a:lnTo>
                  <a:lnTo>
                    <a:pt x="1176" y="48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4" name="Google Shape;554;p27"/>
            <p:cNvSpPr/>
            <p:nvPr/>
          </p:nvSpPr>
          <p:spPr>
            <a:xfrm>
              <a:off x="5691150" y="2602275"/>
              <a:ext cx="164075" cy="194600"/>
            </a:xfrm>
            <a:custGeom>
              <a:rect b="b" l="l" r="r" t="t"/>
              <a:pathLst>
                <a:path extrusionOk="0" h="7784" w="6563">
                  <a:moveTo>
                    <a:pt x="6528" y="7510"/>
                  </a:moveTo>
                  <a:lnTo>
                    <a:pt x="6562" y="6597"/>
                  </a:lnTo>
                  <a:lnTo>
                    <a:pt x="6277" y="5946"/>
                  </a:lnTo>
                  <a:lnTo>
                    <a:pt x="5592" y="5318"/>
                  </a:lnTo>
                  <a:lnTo>
                    <a:pt x="4976" y="4520"/>
                  </a:lnTo>
                  <a:lnTo>
                    <a:pt x="4166" y="3458"/>
                  </a:lnTo>
                  <a:lnTo>
                    <a:pt x="3116" y="2910"/>
                  </a:lnTo>
                  <a:lnTo>
                    <a:pt x="3310" y="2579"/>
                  </a:lnTo>
                  <a:lnTo>
                    <a:pt x="3778" y="2340"/>
                  </a:lnTo>
                  <a:lnTo>
                    <a:pt x="3344" y="1552"/>
                  </a:lnTo>
                  <a:lnTo>
                    <a:pt x="2374" y="1541"/>
                  </a:lnTo>
                  <a:lnTo>
                    <a:pt x="1895" y="731"/>
                  </a:lnTo>
                  <a:lnTo>
                    <a:pt x="1324" y="0"/>
                  </a:lnTo>
                  <a:lnTo>
                    <a:pt x="936" y="149"/>
                  </a:lnTo>
                  <a:lnTo>
                    <a:pt x="1210" y="1176"/>
                  </a:lnTo>
                  <a:lnTo>
                    <a:pt x="799" y="1153"/>
                  </a:lnTo>
                  <a:lnTo>
                    <a:pt x="696" y="936"/>
                  </a:lnTo>
                  <a:lnTo>
                    <a:pt x="114" y="1530"/>
                  </a:lnTo>
                  <a:lnTo>
                    <a:pt x="0" y="1872"/>
                  </a:lnTo>
                  <a:lnTo>
                    <a:pt x="366" y="2134"/>
                  </a:lnTo>
                  <a:lnTo>
                    <a:pt x="491" y="2682"/>
                  </a:lnTo>
                  <a:lnTo>
                    <a:pt x="1039" y="2728"/>
                  </a:lnTo>
                  <a:lnTo>
                    <a:pt x="982" y="3675"/>
                  </a:lnTo>
                  <a:lnTo>
                    <a:pt x="1119" y="4497"/>
                  </a:lnTo>
                  <a:lnTo>
                    <a:pt x="1872" y="3949"/>
                  </a:lnTo>
                  <a:lnTo>
                    <a:pt x="2134" y="4120"/>
                  </a:lnTo>
                  <a:lnTo>
                    <a:pt x="2591" y="4097"/>
                  </a:lnTo>
                  <a:lnTo>
                    <a:pt x="2705" y="3778"/>
                  </a:lnTo>
                  <a:lnTo>
                    <a:pt x="3321" y="3835"/>
                  </a:lnTo>
                  <a:lnTo>
                    <a:pt x="4017" y="4577"/>
                  </a:lnTo>
                  <a:lnTo>
                    <a:pt x="4200" y="5478"/>
                  </a:lnTo>
                  <a:lnTo>
                    <a:pt x="4942" y="6266"/>
                  </a:lnTo>
                  <a:lnTo>
                    <a:pt x="5010" y="7030"/>
                  </a:lnTo>
                  <a:lnTo>
                    <a:pt x="4805" y="7441"/>
                  </a:lnTo>
                  <a:lnTo>
                    <a:pt x="5501" y="7783"/>
                  </a:lnTo>
                  <a:lnTo>
                    <a:pt x="5786" y="7179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5" name="Google Shape;555;p27"/>
            <p:cNvSpPr/>
            <p:nvPr/>
          </p:nvSpPr>
          <p:spPr>
            <a:xfrm>
              <a:off x="4390150" y="2326375"/>
              <a:ext cx="25125" cy="35125"/>
            </a:xfrm>
            <a:custGeom>
              <a:rect b="b" l="l" r="r" t="t"/>
              <a:pathLst>
                <a:path extrusionOk="0" h="1405" w="1005">
                  <a:moveTo>
                    <a:pt x="514" y="1233"/>
                  </a:moveTo>
                  <a:lnTo>
                    <a:pt x="640" y="743"/>
                  </a:lnTo>
                  <a:lnTo>
                    <a:pt x="1005" y="400"/>
                  </a:lnTo>
                  <a:lnTo>
                    <a:pt x="834" y="35"/>
                  </a:lnTo>
                  <a:lnTo>
                    <a:pt x="491" y="1"/>
                  </a:lnTo>
                  <a:lnTo>
                    <a:pt x="480" y="24"/>
                  </a:lnTo>
                  <a:lnTo>
                    <a:pt x="183" y="663"/>
                  </a:lnTo>
                  <a:lnTo>
                    <a:pt x="1" y="1404"/>
                  </a:lnTo>
                  <a:lnTo>
                    <a:pt x="252" y="1404"/>
                  </a:lnTo>
                  <a:lnTo>
                    <a:pt x="309" y="1256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6" name="Google Shape;556;p27"/>
            <p:cNvSpPr/>
            <p:nvPr/>
          </p:nvSpPr>
          <p:spPr>
            <a:xfrm>
              <a:off x="3492575" y="2918100"/>
              <a:ext cx="77925" cy="95325"/>
            </a:xfrm>
            <a:custGeom>
              <a:rect b="b" l="l" r="r" t="t"/>
              <a:pathLst>
                <a:path extrusionOk="0" h="3813" w="3117">
                  <a:moveTo>
                    <a:pt x="2409" y="788"/>
                  </a:moveTo>
                  <a:lnTo>
                    <a:pt x="2181" y="765"/>
                  </a:lnTo>
                  <a:lnTo>
                    <a:pt x="2021" y="1130"/>
                  </a:lnTo>
                  <a:lnTo>
                    <a:pt x="1793" y="1119"/>
                  </a:lnTo>
                  <a:lnTo>
                    <a:pt x="1633" y="936"/>
                  </a:lnTo>
                  <a:lnTo>
                    <a:pt x="1690" y="560"/>
                  </a:lnTo>
                  <a:lnTo>
                    <a:pt x="1359" y="1"/>
                  </a:lnTo>
                  <a:lnTo>
                    <a:pt x="1142" y="103"/>
                  </a:lnTo>
                  <a:lnTo>
                    <a:pt x="971" y="138"/>
                  </a:lnTo>
                  <a:lnTo>
                    <a:pt x="606" y="560"/>
                  </a:lnTo>
                  <a:lnTo>
                    <a:pt x="229" y="1051"/>
                  </a:lnTo>
                  <a:lnTo>
                    <a:pt x="195" y="1324"/>
                  </a:lnTo>
                  <a:lnTo>
                    <a:pt x="1" y="1610"/>
                  </a:lnTo>
                  <a:lnTo>
                    <a:pt x="537" y="2192"/>
                  </a:lnTo>
                  <a:lnTo>
                    <a:pt x="1222" y="2694"/>
                  </a:lnTo>
                  <a:lnTo>
                    <a:pt x="1952" y="3379"/>
                  </a:lnTo>
                  <a:lnTo>
                    <a:pt x="2763" y="3812"/>
                  </a:lnTo>
                  <a:lnTo>
                    <a:pt x="2980" y="3801"/>
                  </a:lnTo>
                  <a:lnTo>
                    <a:pt x="3048" y="3059"/>
                  </a:lnTo>
                  <a:lnTo>
                    <a:pt x="3116" y="2945"/>
                  </a:lnTo>
                  <a:lnTo>
                    <a:pt x="3094" y="2591"/>
                  </a:lnTo>
                  <a:lnTo>
                    <a:pt x="2763" y="2203"/>
                  </a:lnTo>
                  <a:lnTo>
                    <a:pt x="2500" y="2146"/>
                  </a:lnTo>
                  <a:lnTo>
                    <a:pt x="2272" y="1895"/>
                  </a:lnTo>
                  <a:lnTo>
                    <a:pt x="2443" y="1496"/>
                  </a:lnTo>
                  <a:lnTo>
                    <a:pt x="2363" y="105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7" name="Google Shape;557;p27"/>
            <p:cNvSpPr/>
            <p:nvPr/>
          </p:nvSpPr>
          <p:spPr>
            <a:xfrm>
              <a:off x="3902575" y="2360625"/>
              <a:ext cx="311000" cy="307300"/>
            </a:xfrm>
            <a:custGeom>
              <a:rect b="b" l="l" r="r" t="t"/>
              <a:pathLst>
                <a:path extrusionOk="0" h="12292" w="12440">
                  <a:moveTo>
                    <a:pt x="12029" y="1427"/>
                  </a:moveTo>
                  <a:lnTo>
                    <a:pt x="11812" y="1119"/>
                  </a:lnTo>
                  <a:lnTo>
                    <a:pt x="11036" y="1004"/>
                  </a:lnTo>
                  <a:lnTo>
                    <a:pt x="10785" y="845"/>
                  </a:lnTo>
                  <a:lnTo>
                    <a:pt x="10499" y="845"/>
                  </a:lnTo>
                  <a:lnTo>
                    <a:pt x="10214" y="445"/>
                  </a:lnTo>
                  <a:lnTo>
                    <a:pt x="9176" y="263"/>
                  </a:lnTo>
                  <a:lnTo>
                    <a:pt x="8662" y="377"/>
                  </a:lnTo>
                  <a:lnTo>
                    <a:pt x="8126" y="810"/>
                  </a:lnTo>
                  <a:lnTo>
                    <a:pt x="7920" y="1244"/>
                  </a:lnTo>
                  <a:lnTo>
                    <a:pt x="8126" y="1929"/>
                  </a:lnTo>
                  <a:lnTo>
                    <a:pt x="7783" y="2363"/>
                  </a:lnTo>
                  <a:lnTo>
                    <a:pt x="7430" y="2591"/>
                  </a:lnTo>
                  <a:lnTo>
                    <a:pt x="6585" y="2146"/>
                  </a:lnTo>
                  <a:lnTo>
                    <a:pt x="5490" y="1758"/>
                  </a:lnTo>
                  <a:lnTo>
                    <a:pt x="4793" y="1598"/>
                  </a:lnTo>
                  <a:lnTo>
                    <a:pt x="4394" y="776"/>
                  </a:lnTo>
                  <a:lnTo>
                    <a:pt x="3367" y="377"/>
                  </a:lnTo>
                  <a:lnTo>
                    <a:pt x="2716" y="217"/>
                  </a:lnTo>
                  <a:lnTo>
                    <a:pt x="2408" y="308"/>
                  </a:lnTo>
                  <a:lnTo>
                    <a:pt x="1495" y="0"/>
                  </a:lnTo>
                  <a:lnTo>
                    <a:pt x="1484" y="696"/>
                  </a:lnTo>
                  <a:lnTo>
                    <a:pt x="1107" y="947"/>
                  </a:lnTo>
                  <a:lnTo>
                    <a:pt x="890" y="1233"/>
                  </a:lnTo>
                  <a:lnTo>
                    <a:pt x="365" y="1598"/>
                  </a:lnTo>
                  <a:lnTo>
                    <a:pt x="468" y="1963"/>
                  </a:lnTo>
                  <a:lnTo>
                    <a:pt x="411" y="2351"/>
                  </a:lnTo>
                  <a:lnTo>
                    <a:pt x="35" y="2545"/>
                  </a:lnTo>
                  <a:lnTo>
                    <a:pt x="308" y="3344"/>
                  </a:lnTo>
                  <a:lnTo>
                    <a:pt x="365" y="3778"/>
                  </a:lnTo>
                  <a:lnTo>
                    <a:pt x="240" y="4519"/>
                  </a:lnTo>
                  <a:lnTo>
                    <a:pt x="308" y="4930"/>
                  </a:lnTo>
                  <a:lnTo>
                    <a:pt x="229" y="5432"/>
                  </a:lnTo>
                  <a:lnTo>
                    <a:pt x="297" y="6003"/>
                  </a:lnTo>
                  <a:lnTo>
                    <a:pt x="0" y="6368"/>
                  </a:lnTo>
                  <a:lnTo>
                    <a:pt x="480" y="7042"/>
                  </a:lnTo>
                  <a:lnTo>
                    <a:pt x="514" y="7430"/>
                  </a:lnTo>
                  <a:lnTo>
                    <a:pt x="799" y="7943"/>
                  </a:lnTo>
                  <a:lnTo>
                    <a:pt x="1164" y="7772"/>
                  </a:lnTo>
                  <a:lnTo>
                    <a:pt x="1781" y="8183"/>
                  </a:lnTo>
                  <a:lnTo>
                    <a:pt x="2134" y="8753"/>
                  </a:lnTo>
                  <a:lnTo>
                    <a:pt x="3390" y="9153"/>
                  </a:lnTo>
                  <a:lnTo>
                    <a:pt x="3835" y="9655"/>
                  </a:lnTo>
                  <a:lnTo>
                    <a:pt x="4394" y="9313"/>
                  </a:lnTo>
                  <a:lnTo>
                    <a:pt x="5159" y="8810"/>
                  </a:lnTo>
                  <a:lnTo>
                    <a:pt x="8343" y="10556"/>
                  </a:lnTo>
                  <a:lnTo>
                    <a:pt x="11538" y="12291"/>
                  </a:lnTo>
                  <a:lnTo>
                    <a:pt x="11538" y="11903"/>
                  </a:lnTo>
                  <a:lnTo>
                    <a:pt x="12440" y="11903"/>
                  </a:lnTo>
                  <a:lnTo>
                    <a:pt x="12371" y="10100"/>
                  </a:lnTo>
                  <a:lnTo>
                    <a:pt x="12223" y="6756"/>
                  </a:lnTo>
                  <a:lnTo>
                    <a:pt x="12040" y="3515"/>
                  </a:lnTo>
                  <a:lnTo>
                    <a:pt x="11755" y="2796"/>
                  </a:lnTo>
                  <a:lnTo>
                    <a:pt x="11926" y="2237"/>
                  </a:lnTo>
                  <a:lnTo>
                    <a:pt x="11766" y="1849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8" name="Google Shape;558;p27"/>
            <p:cNvSpPr/>
            <p:nvPr/>
          </p:nvSpPr>
          <p:spPr>
            <a:xfrm>
              <a:off x="5313675" y="2889275"/>
              <a:ext cx="42550" cy="87625"/>
            </a:xfrm>
            <a:custGeom>
              <a:rect b="b" l="l" r="r" t="t"/>
              <a:pathLst>
                <a:path extrusionOk="0" h="3505" w="1702">
                  <a:moveTo>
                    <a:pt x="1291" y="3288"/>
                  </a:moveTo>
                  <a:lnTo>
                    <a:pt x="1610" y="3025"/>
                  </a:lnTo>
                  <a:lnTo>
                    <a:pt x="1701" y="2089"/>
                  </a:lnTo>
                  <a:lnTo>
                    <a:pt x="1268" y="1142"/>
                  </a:lnTo>
                  <a:lnTo>
                    <a:pt x="857" y="503"/>
                  </a:lnTo>
                  <a:lnTo>
                    <a:pt x="275" y="1"/>
                  </a:lnTo>
                  <a:lnTo>
                    <a:pt x="1" y="1473"/>
                  </a:lnTo>
                  <a:lnTo>
                    <a:pt x="206" y="2774"/>
                  </a:lnTo>
                  <a:lnTo>
                    <a:pt x="606" y="350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59" name="Google Shape;559;p27"/>
            <p:cNvSpPr/>
            <p:nvPr/>
          </p:nvSpPr>
          <p:spPr>
            <a:xfrm>
              <a:off x="4240950" y="3762025"/>
              <a:ext cx="45950" cy="45400"/>
            </a:xfrm>
            <a:custGeom>
              <a:rect b="b" l="l" r="r" t="t"/>
              <a:pathLst>
                <a:path extrusionOk="0" h="1816" w="1838">
                  <a:moveTo>
                    <a:pt x="810" y="1724"/>
                  </a:moveTo>
                  <a:lnTo>
                    <a:pt x="970" y="1439"/>
                  </a:lnTo>
                  <a:lnTo>
                    <a:pt x="1415" y="1302"/>
                  </a:lnTo>
                  <a:lnTo>
                    <a:pt x="1564" y="1005"/>
                  </a:lnTo>
                  <a:lnTo>
                    <a:pt x="1837" y="560"/>
                  </a:lnTo>
                  <a:lnTo>
                    <a:pt x="1598" y="286"/>
                  </a:lnTo>
                  <a:lnTo>
                    <a:pt x="1267" y="1"/>
                  </a:lnTo>
                  <a:lnTo>
                    <a:pt x="902" y="183"/>
                  </a:lnTo>
                  <a:lnTo>
                    <a:pt x="457" y="549"/>
                  </a:lnTo>
                  <a:lnTo>
                    <a:pt x="0" y="1119"/>
                  </a:lnTo>
                  <a:lnTo>
                    <a:pt x="525" y="181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0" name="Google Shape;560;p27"/>
            <p:cNvSpPr/>
            <p:nvPr/>
          </p:nvSpPr>
          <p:spPr>
            <a:xfrm>
              <a:off x="4070900" y="1843925"/>
              <a:ext cx="94750" cy="52825"/>
            </a:xfrm>
            <a:custGeom>
              <a:rect b="b" l="l" r="r" t="t"/>
              <a:pathLst>
                <a:path extrusionOk="0" h="2113" w="3790">
                  <a:moveTo>
                    <a:pt x="3664" y="663"/>
                  </a:moveTo>
                  <a:lnTo>
                    <a:pt x="2956" y="252"/>
                  </a:lnTo>
                  <a:lnTo>
                    <a:pt x="2591" y="195"/>
                  </a:lnTo>
                  <a:lnTo>
                    <a:pt x="2465" y="1"/>
                  </a:lnTo>
                  <a:lnTo>
                    <a:pt x="1838" y="92"/>
                  </a:lnTo>
                  <a:lnTo>
                    <a:pt x="708" y="35"/>
                  </a:lnTo>
                  <a:lnTo>
                    <a:pt x="0" y="309"/>
                  </a:lnTo>
                  <a:lnTo>
                    <a:pt x="240" y="1016"/>
                  </a:lnTo>
                  <a:lnTo>
                    <a:pt x="948" y="1176"/>
                  </a:lnTo>
                  <a:lnTo>
                    <a:pt x="1267" y="1302"/>
                  </a:lnTo>
                  <a:lnTo>
                    <a:pt x="1233" y="1541"/>
                  </a:lnTo>
                  <a:lnTo>
                    <a:pt x="1324" y="1758"/>
                  </a:lnTo>
                  <a:lnTo>
                    <a:pt x="1678" y="1850"/>
                  </a:lnTo>
                  <a:lnTo>
                    <a:pt x="1883" y="2112"/>
                  </a:lnTo>
                  <a:lnTo>
                    <a:pt x="2534" y="2112"/>
                  </a:lnTo>
                  <a:lnTo>
                    <a:pt x="3219" y="1804"/>
                  </a:lnTo>
                  <a:lnTo>
                    <a:pt x="3287" y="1313"/>
                  </a:lnTo>
                  <a:lnTo>
                    <a:pt x="3789" y="102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1" name="Google Shape;561;p27"/>
            <p:cNvSpPr/>
            <p:nvPr/>
          </p:nvSpPr>
          <p:spPr>
            <a:xfrm>
              <a:off x="3820400" y="1979175"/>
              <a:ext cx="9725" cy="15125"/>
            </a:xfrm>
            <a:custGeom>
              <a:rect b="b" l="l" r="r" t="t"/>
              <a:pathLst>
                <a:path extrusionOk="0" h="605" w="389">
                  <a:moveTo>
                    <a:pt x="366" y="594"/>
                  </a:moveTo>
                  <a:lnTo>
                    <a:pt x="389" y="206"/>
                  </a:lnTo>
                  <a:lnTo>
                    <a:pt x="252" y="0"/>
                  </a:lnTo>
                  <a:lnTo>
                    <a:pt x="58" y="34"/>
                  </a:lnTo>
                  <a:lnTo>
                    <a:pt x="1" y="536"/>
                  </a:lnTo>
                  <a:lnTo>
                    <a:pt x="160" y="60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2" name="Google Shape;562;p27"/>
            <p:cNvSpPr/>
            <p:nvPr/>
          </p:nvSpPr>
          <p:spPr>
            <a:xfrm>
              <a:off x="4068900" y="1810550"/>
              <a:ext cx="119275" cy="49950"/>
            </a:xfrm>
            <a:custGeom>
              <a:rect b="b" l="l" r="r" t="t"/>
              <a:pathLst>
                <a:path extrusionOk="0" h="1998" w="4771">
                  <a:moveTo>
                    <a:pt x="3983" y="411"/>
                  </a:moveTo>
                  <a:lnTo>
                    <a:pt x="3447" y="411"/>
                  </a:lnTo>
                  <a:lnTo>
                    <a:pt x="2819" y="103"/>
                  </a:lnTo>
                  <a:lnTo>
                    <a:pt x="2523" y="1"/>
                  </a:lnTo>
                  <a:lnTo>
                    <a:pt x="1986" y="149"/>
                  </a:lnTo>
                  <a:lnTo>
                    <a:pt x="1963" y="799"/>
                  </a:lnTo>
                  <a:lnTo>
                    <a:pt x="1450" y="811"/>
                  </a:lnTo>
                  <a:lnTo>
                    <a:pt x="822" y="172"/>
                  </a:lnTo>
                  <a:lnTo>
                    <a:pt x="252" y="468"/>
                  </a:lnTo>
                  <a:lnTo>
                    <a:pt x="1" y="1005"/>
                  </a:lnTo>
                  <a:lnTo>
                    <a:pt x="80" y="1644"/>
                  </a:lnTo>
                  <a:lnTo>
                    <a:pt x="788" y="1370"/>
                  </a:lnTo>
                  <a:lnTo>
                    <a:pt x="1918" y="1427"/>
                  </a:lnTo>
                  <a:lnTo>
                    <a:pt x="2545" y="1347"/>
                  </a:lnTo>
                  <a:lnTo>
                    <a:pt x="2671" y="1530"/>
                  </a:lnTo>
                  <a:lnTo>
                    <a:pt x="3036" y="1587"/>
                  </a:lnTo>
                  <a:lnTo>
                    <a:pt x="3744" y="1998"/>
                  </a:lnTo>
                  <a:lnTo>
                    <a:pt x="4120" y="1861"/>
                  </a:lnTo>
                  <a:lnTo>
                    <a:pt x="4771" y="1530"/>
                  </a:lnTo>
                  <a:lnTo>
                    <a:pt x="4474" y="1016"/>
                  </a:lnTo>
                  <a:lnTo>
                    <a:pt x="4326" y="61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3" name="Google Shape;563;p27"/>
            <p:cNvSpPr/>
            <p:nvPr/>
          </p:nvSpPr>
          <p:spPr>
            <a:xfrm>
              <a:off x="3387025" y="2300700"/>
              <a:ext cx="313000" cy="325550"/>
            </a:xfrm>
            <a:custGeom>
              <a:rect b="b" l="l" r="r" t="t"/>
              <a:pathLst>
                <a:path extrusionOk="0" h="13022" w="12520">
                  <a:moveTo>
                    <a:pt x="11732" y="537"/>
                  </a:moveTo>
                  <a:lnTo>
                    <a:pt x="11401" y="526"/>
                  </a:lnTo>
                  <a:lnTo>
                    <a:pt x="10625" y="320"/>
                  </a:lnTo>
                  <a:lnTo>
                    <a:pt x="9906" y="377"/>
                  </a:lnTo>
                  <a:lnTo>
                    <a:pt x="9461" y="1"/>
                  </a:lnTo>
                  <a:lnTo>
                    <a:pt x="8913" y="1"/>
                  </a:lnTo>
                  <a:lnTo>
                    <a:pt x="8651" y="548"/>
                  </a:lnTo>
                  <a:lnTo>
                    <a:pt x="8126" y="1507"/>
                  </a:lnTo>
                  <a:lnTo>
                    <a:pt x="7555" y="1872"/>
                  </a:lnTo>
                  <a:lnTo>
                    <a:pt x="6779" y="2294"/>
                  </a:lnTo>
                  <a:lnTo>
                    <a:pt x="6289" y="2899"/>
                  </a:lnTo>
                  <a:lnTo>
                    <a:pt x="6152" y="3390"/>
                  </a:lnTo>
                  <a:lnTo>
                    <a:pt x="5855" y="4155"/>
                  </a:lnTo>
                  <a:lnTo>
                    <a:pt x="6015" y="5284"/>
                  </a:lnTo>
                  <a:lnTo>
                    <a:pt x="5341" y="6038"/>
                  </a:lnTo>
                  <a:lnTo>
                    <a:pt x="4953" y="6289"/>
                  </a:lnTo>
                  <a:lnTo>
                    <a:pt x="4326" y="6916"/>
                  </a:lnTo>
                  <a:lnTo>
                    <a:pt x="3607" y="7008"/>
                  </a:lnTo>
                  <a:lnTo>
                    <a:pt x="3207" y="7350"/>
                  </a:lnTo>
                  <a:lnTo>
                    <a:pt x="3184" y="7373"/>
                  </a:lnTo>
                  <a:lnTo>
                    <a:pt x="2671" y="8297"/>
                  </a:lnTo>
                  <a:lnTo>
                    <a:pt x="2146" y="8628"/>
                  </a:lnTo>
                  <a:lnTo>
                    <a:pt x="1849" y="9199"/>
                  </a:lnTo>
                  <a:lnTo>
                    <a:pt x="1815" y="9667"/>
                  </a:lnTo>
                  <a:lnTo>
                    <a:pt x="1587" y="10203"/>
                  </a:lnTo>
                  <a:lnTo>
                    <a:pt x="1324" y="10351"/>
                  </a:lnTo>
                  <a:lnTo>
                    <a:pt x="879" y="10922"/>
                  </a:lnTo>
                  <a:lnTo>
                    <a:pt x="594" y="11561"/>
                  </a:lnTo>
                  <a:lnTo>
                    <a:pt x="628" y="11881"/>
                  </a:lnTo>
                  <a:lnTo>
                    <a:pt x="366" y="12349"/>
                  </a:lnTo>
                  <a:lnTo>
                    <a:pt x="46" y="12588"/>
                  </a:lnTo>
                  <a:lnTo>
                    <a:pt x="0" y="13022"/>
                  </a:lnTo>
                  <a:lnTo>
                    <a:pt x="23" y="13022"/>
                  </a:lnTo>
                  <a:lnTo>
                    <a:pt x="1792" y="12942"/>
                  </a:lnTo>
                  <a:lnTo>
                    <a:pt x="1895" y="12623"/>
                  </a:lnTo>
                  <a:lnTo>
                    <a:pt x="2214" y="12200"/>
                  </a:lnTo>
                  <a:lnTo>
                    <a:pt x="2500" y="10945"/>
                  </a:lnTo>
                  <a:lnTo>
                    <a:pt x="3618" y="9975"/>
                  </a:lnTo>
                  <a:lnTo>
                    <a:pt x="4018" y="8822"/>
                  </a:lnTo>
                  <a:lnTo>
                    <a:pt x="4257" y="8765"/>
                  </a:lnTo>
                  <a:lnTo>
                    <a:pt x="4531" y="8058"/>
                  </a:lnTo>
                  <a:lnTo>
                    <a:pt x="5182" y="7955"/>
                  </a:lnTo>
                  <a:lnTo>
                    <a:pt x="5455" y="8080"/>
                  </a:lnTo>
                  <a:lnTo>
                    <a:pt x="5809" y="8080"/>
                  </a:lnTo>
                  <a:lnTo>
                    <a:pt x="6072" y="7864"/>
                  </a:lnTo>
                  <a:lnTo>
                    <a:pt x="6551" y="7841"/>
                  </a:lnTo>
                  <a:lnTo>
                    <a:pt x="6540" y="7350"/>
                  </a:lnTo>
                  <a:lnTo>
                    <a:pt x="6540" y="7350"/>
                  </a:lnTo>
                  <a:lnTo>
                    <a:pt x="6654" y="7350"/>
                  </a:lnTo>
                  <a:lnTo>
                    <a:pt x="6665" y="6289"/>
                  </a:lnTo>
                  <a:lnTo>
                    <a:pt x="7932" y="5615"/>
                  </a:lnTo>
                  <a:lnTo>
                    <a:pt x="8708" y="5467"/>
                  </a:lnTo>
                  <a:lnTo>
                    <a:pt x="9336" y="5227"/>
                  </a:lnTo>
                  <a:lnTo>
                    <a:pt x="9632" y="4771"/>
                  </a:lnTo>
                  <a:lnTo>
                    <a:pt x="10534" y="4417"/>
                  </a:lnTo>
                  <a:lnTo>
                    <a:pt x="10580" y="3744"/>
                  </a:lnTo>
                  <a:lnTo>
                    <a:pt x="11013" y="3675"/>
                  </a:lnTo>
                  <a:lnTo>
                    <a:pt x="11378" y="3333"/>
                  </a:lnTo>
                  <a:lnTo>
                    <a:pt x="12371" y="3185"/>
                  </a:lnTo>
                  <a:lnTo>
                    <a:pt x="12520" y="2831"/>
                  </a:lnTo>
                  <a:lnTo>
                    <a:pt x="12314" y="2637"/>
                  </a:lnTo>
                  <a:lnTo>
                    <a:pt x="12063" y="1678"/>
                  </a:lnTo>
                  <a:lnTo>
                    <a:pt x="12017" y="1119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4" name="Google Shape;564;p27"/>
            <p:cNvSpPr/>
            <p:nvPr/>
          </p:nvSpPr>
          <p:spPr>
            <a:xfrm>
              <a:off x="4189875" y="2015975"/>
              <a:ext cx="65925" cy="65925"/>
            </a:xfrm>
            <a:custGeom>
              <a:rect b="b" l="l" r="r" t="t"/>
              <a:pathLst>
                <a:path extrusionOk="0" h="2637" w="2637">
                  <a:moveTo>
                    <a:pt x="1484" y="2637"/>
                  </a:moveTo>
                  <a:lnTo>
                    <a:pt x="1655" y="2545"/>
                  </a:lnTo>
                  <a:lnTo>
                    <a:pt x="1735" y="2237"/>
                  </a:lnTo>
                  <a:lnTo>
                    <a:pt x="1883" y="1952"/>
                  </a:lnTo>
                  <a:lnTo>
                    <a:pt x="1815" y="1792"/>
                  </a:lnTo>
                  <a:lnTo>
                    <a:pt x="1963" y="1724"/>
                  </a:lnTo>
                  <a:lnTo>
                    <a:pt x="2043" y="1849"/>
                  </a:lnTo>
                  <a:lnTo>
                    <a:pt x="2465" y="1883"/>
                  </a:lnTo>
                  <a:lnTo>
                    <a:pt x="2637" y="1815"/>
                  </a:lnTo>
                  <a:lnTo>
                    <a:pt x="2500" y="1724"/>
                  </a:lnTo>
                  <a:lnTo>
                    <a:pt x="2534" y="1587"/>
                  </a:lnTo>
                  <a:lnTo>
                    <a:pt x="2249" y="1370"/>
                  </a:lnTo>
                  <a:lnTo>
                    <a:pt x="2089" y="993"/>
                  </a:lnTo>
                  <a:lnTo>
                    <a:pt x="1815" y="845"/>
                  </a:lnTo>
                  <a:lnTo>
                    <a:pt x="1815" y="537"/>
                  </a:lnTo>
                  <a:lnTo>
                    <a:pt x="1461" y="308"/>
                  </a:lnTo>
                  <a:lnTo>
                    <a:pt x="1176" y="274"/>
                  </a:lnTo>
                  <a:lnTo>
                    <a:pt x="617" y="0"/>
                  </a:lnTo>
                  <a:lnTo>
                    <a:pt x="160" y="80"/>
                  </a:lnTo>
                  <a:lnTo>
                    <a:pt x="0" y="217"/>
                  </a:lnTo>
                  <a:lnTo>
                    <a:pt x="229" y="297"/>
                  </a:lnTo>
                  <a:lnTo>
                    <a:pt x="491" y="571"/>
                  </a:lnTo>
                  <a:lnTo>
                    <a:pt x="754" y="936"/>
                  </a:lnTo>
                  <a:lnTo>
                    <a:pt x="1244" y="1472"/>
                  </a:lnTo>
                  <a:lnTo>
                    <a:pt x="1324" y="1849"/>
                  </a:lnTo>
                  <a:lnTo>
                    <a:pt x="1301" y="223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5" name="Google Shape;565;p27"/>
            <p:cNvSpPr/>
            <p:nvPr/>
          </p:nvSpPr>
          <p:spPr>
            <a:xfrm>
              <a:off x="4569600" y="3385425"/>
              <a:ext cx="153250" cy="307875"/>
            </a:xfrm>
            <a:custGeom>
              <a:rect b="b" l="l" r="r" t="t"/>
              <a:pathLst>
                <a:path extrusionOk="0" h="12315" w="6130">
                  <a:moveTo>
                    <a:pt x="5867" y="1370"/>
                  </a:moveTo>
                  <a:lnTo>
                    <a:pt x="5718" y="765"/>
                  </a:lnTo>
                  <a:lnTo>
                    <a:pt x="5513" y="389"/>
                  </a:lnTo>
                  <a:lnTo>
                    <a:pt x="5262" y="1"/>
                  </a:lnTo>
                  <a:lnTo>
                    <a:pt x="4977" y="400"/>
                  </a:lnTo>
                  <a:lnTo>
                    <a:pt x="4931" y="937"/>
                  </a:lnTo>
                  <a:lnTo>
                    <a:pt x="4463" y="1587"/>
                  </a:lnTo>
                  <a:lnTo>
                    <a:pt x="4132" y="1473"/>
                  </a:lnTo>
                  <a:lnTo>
                    <a:pt x="4212" y="1850"/>
                  </a:lnTo>
                  <a:lnTo>
                    <a:pt x="3961" y="2306"/>
                  </a:lnTo>
                  <a:lnTo>
                    <a:pt x="3276" y="2865"/>
                  </a:lnTo>
                  <a:lnTo>
                    <a:pt x="2786" y="3390"/>
                  </a:lnTo>
                  <a:lnTo>
                    <a:pt x="2443" y="3390"/>
                  </a:lnTo>
                  <a:lnTo>
                    <a:pt x="2135" y="3573"/>
                  </a:lnTo>
                  <a:lnTo>
                    <a:pt x="1690" y="3755"/>
                  </a:lnTo>
                  <a:lnTo>
                    <a:pt x="1291" y="3778"/>
                  </a:lnTo>
                  <a:lnTo>
                    <a:pt x="1154" y="4372"/>
                  </a:lnTo>
                  <a:lnTo>
                    <a:pt x="834" y="4862"/>
                  </a:lnTo>
                  <a:lnTo>
                    <a:pt x="845" y="5707"/>
                  </a:lnTo>
                  <a:lnTo>
                    <a:pt x="960" y="6277"/>
                  </a:lnTo>
                  <a:lnTo>
                    <a:pt x="1119" y="6711"/>
                  </a:lnTo>
                  <a:lnTo>
                    <a:pt x="1005" y="7293"/>
                  </a:lnTo>
                  <a:lnTo>
                    <a:pt x="594" y="7978"/>
                  </a:lnTo>
                  <a:lnTo>
                    <a:pt x="560" y="8275"/>
                  </a:lnTo>
                  <a:lnTo>
                    <a:pt x="195" y="8434"/>
                  </a:lnTo>
                  <a:lnTo>
                    <a:pt x="1" y="9085"/>
                  </a:lnTo>
                  <a:lnTo>
                    <a:pt x="35" y="9747"/>
                  </a:lnTo>
                  <a:lnTo>
                    <a:pt x="263" y="10454"/>
                  </a:lnTo>
                  <a:lnTo>
                    <a:pt x="252" y="11276"/>
                  </a:lnTo>
                  <a:lnTo>
                    <a:pt x="423" y="11744"/>
                  </a:lnTo>
                  <a:lnTo>
                    <a:pt x="1017" y="12075"/>
                  </a:lnTo>
                  <a:lnTo>
                    <a:pt x="1450" y="12314"/>
                  </a:lnTo>
                  <a:lnTo>
                    <a:pt x="2158" y="11926"/>
                  </a:lnTo>
                  <a:lnTo>
                    <a:pt x="2820" y="11710"/>
                  </a:lnTo>
                  <a:lnTo>
                    <a:pt x="3253" y="10660"/>
                  </a:lnTo>
                  <a:lnTo>
                    <a:pt x="3653" y="9393"/>
                  </a:lnTo>
                  <a:lnTo>
                    <a:pt x="4269" y="7681"/>
                  </a:lnTo>
                  <a:lnTo>
                    <a:pt x="4737" y="6426"/>
                  </a:lnTo>
                  <a:lnTo>
                    <a:pt x="5125" y="5364"/>
                  </a:lnTo>
                  <a:lnTo>
                    <a:pt x="5239" y="4600"/>
                  </a:lnTo>
                  <a:lnTo>
                    <a:pt x="5467" y="4383"/>
                  </a:lnTo>
                  <a:lnTo>
                    <a:pt x="5570" y="3995"/>
                  </a:lnTo>
                  <a:lnTo>
                    <a:pt x="5456" y="3322"/>
                  </a:lnTo>
                  <a:lnTo>
                    <a:pt x="5627" y="3059"/>
                  </a:lnTo>
                  <a:lnTo>
                    <a:pt x="5855" y="3596"/>
                  </a:lnTo>
                  <a:lnTo>
                    <a:pt x="6015" y="3322"/>
                  </a:lnTo>
                  <a:lnTo>
                    <a:pt x="6129" y="2888"/>
                  </a:lnTo>
                  <a:lnTo>
                    <a:pt x="5935" y="2466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6" name="Google Shape;566;p27"/>
            <p:cNvSpPr/>
            <p:nvPr/>
          </p:nvSpPr>
          <p:spPr>
            <a:xfrm>
              <a:off x="1486900" y="2369750"/>
              <a:ext cx="529250" cy="412575"/>
            </a:xfrm>
            <a:custGeom>
              <a:rect b="b" l="l" r="r" t="t"/>
              <a:pathLst>
                <a:path extrusionOk="0" h="16503" w="21170">
                  <a:moveTo>
                    <a:pt x="13444" y="6254"/>
                  </a:moveTo>
                  <a:lnTo>
                    <a:pt x="12930" y="6049"/>
                  </a:lnTo>
                  <a:lnTo>
                    <a:pt x="12371" y="5764"/>
                  </a:lnTo>
                  <a:lnTo>
                    <a:pt x="12257" y="5341"/>
                  </a:lnTo>
                  <a:lnTo>
                    <a:pt x="12234" y="4691"/>
                  </a:lnTo>
                  <a:lnTo>
                    <a:pt x="11892" y="4177"/>
                  </a:lnTo>
                  <a:lnTo>
                    <a:pt x="11743" y="3652"/>
                  </a:lnTo>
                  <a:lnTo>
                    <a:pt x="11515" y="3025"/>
                  </a:lnTo>
                  <a:lnTo>
                    <a:pt x="11070" y="2671"/>
                  </a:lnTo>
                  <a:lnTo>
                    <a:pt x="10454" y="2682"/>
                  </a:lnTo>
                  <a:lnTo>
                    <a:pt x="9769" y="3401"/>
                  </a:lnTo>
                  <a:lnTo>
                    <a:pt x="9198" y="3127"/>
                  </a:lnTo>
                  <a:lnTo>
                    <a:pt x="8879" y="2853"/>
                  </a:lnTo>
                  <a:lnTo>
                    <a:pt x="8822" y="2351"/>
                  </a:lnTo>
                  <a:lnTo>
                    <a:pt x="8708" y="1883"/>
                  </a:lnTo>
                  <a:lnTo>
                    <a:pt x="8365" y="1484"/>
                  </a:lnTo>
                  <a:lnTo>
                    <a:pt x="8069" y="1199"/>
                  </a:lnTo>
                  <a:lnTo>
                    <a:pt x="7886" y="891"/>
                  </a:lnTo>
                  <a:lnTo>
                    <a:pt x="6551" y="891"/>
                  </a:lnTo>
                  <a:lnTo>
                    <a:pt x="6437" y="1256"/>
                  </a:lnTo>
                  <a:lnTo>
                    <a:pt x="5820" y="1256"/>
                  </a:lnTo>
                  <a:lnTo>
                    <a:pt x="4303" y="1256"/>
                  </a:lnTo>
                  <a:lnTo>
                    <a:pt x="2773" y="628"/>
                  </a:lnTo>
                  <a:lnTo>
                    <a:pt x="1758" y="183"/>
                  </a:lnTo>
                  <a:lnTo>
                    <a:pt x="1906" y="0"/>
                  </a:lnTo>
                  <a:lnTo>
                    <a:pt x="902" y="103"/>
                  </a:lnTo>
                  <a:lnTo>
                    <a:pt x="0" y="172"/>
                  </a:lnTo>
                  <a:lnTo>
                    <a:pt x="34" y="982"/>
                  </a:lnTo>
                  <a:lnTo>
                    <a:pt x="137" y="1712"/>
                  </a:lnTo>
                  <a:lnTo>
                    <a:pt x="228" y="2294"/>
                  </a:lnTo>
                  <a:lnTo>
                    <a:pt x="343" y="2865"/>
                  </a:lnTo>
                  <a:lnTo>
                    <a:pt x="719" y="3127"/>
                  </a:lnTo>
                  <a:lnTo>
                    <a:pt x="1130" y="3766"/>
                  </a:lnTo>
                  <a:lnTo>
                    <a:pt x="993" y="4177"/>
                  </a:lnTo>
                  <a:lnTo>
                    <a:pt x="605" y="4508"/>
                  </a:lnTo>
                  <a:lnTo>
                    <a:pt x="308" y="4463"/>
                  </a:lnTo>
                  <a:lnTo>
                    <a:pt x="217" y="4542"/>
                  </a:lnTo>
                  <a:lnTo>
                    <a:pt x="548" y="5067"/>
                  </a:lnTo>
                  <a:lnTo>
                    <a:pt x="959" y="5284"/>
                  </a:lnTo>
                  <a:lnTo>
                    <a:pt x="1107" y="5524"/>
                  </a:lnTo>
                  <a:lnTo>
                    <a:pt x="1233" y="5398"/>
                  </a:lnTo>
                  <a:lnTo>
                    <a:pt x="1678" y="5809"/>
                  </a:lnTo>
                  <a:lnTo>
                    <a:pt x="1974" y="6094"/>
                  </a:lnTo>
                  <a:lnTo>
                    <a:pt x="1986" y="6574"/>
                  </a:lnTo>
                  <a:lnTo>
                    <a:pt x="1815" y="7247"/>
                  </a:lnTo>
                  <a:lnTo>
                    <a:pt x="2169" y="7475"/>
                  </a:lnTo>
                  <a:lnTo>
                    <a:pt x="2648" y="7920"/>
                  </a:lnTo>
                  <a:lnTo>
                    <a:pt x="3059" y="8434"/>
                  </a:lnTo>
                  <a:lnTo>
                    <a:pt x="3161" y="8993"/>
                  </a:lnTo>
                  <a:lnTo>
                    <a:pt x="3298" y="8993"/>
                  </a:lnTo>
                  <a:lnTo>
                    <a:pt x="3686" y="8662"/>
                  </a:lnTo>
                  <a:lnTo>
                    <a:pt x="3743" y="8491"/>
                  </a:lnTo>
                  <a:lnTo>
                    <a:pt x="3527" y="8092"/>
                  </a:lnTo>
                  <a:lnTo>
                    <a:pt x="3298" y="7681"/>
                  </a:lnTo>
                  <a:lnTo>
                    <a:pt x="2933" y="7647"/>
                  </a:lnTo>
                  <a:lnTo>
                    <a:pt x="2990" y="7167"/>
                  </a:lnTo>
                  <a:lnTo>
                    <a:pt x="2853" y="6734"/>
                  </a:lnTo>
                  <a:lnTo>
                    <a:pt x="2716" y="6334"/>
                  </a:lnTo>
                  <a:lnTo>
                    <a:pt x="2648" y="5490"/>
                  </a:lnTo>
                  <a:lnTo>
                    <a:pt x="2271" y="5033"/>
                  </a:lnTo>
                  <a:lnTo>
                    <a:pt x="2191" y="4714"/>
                  </a:lnTo>
                  <a:lnTo>
                    <a:pt x="2020" y="4485"/>
                  </a:lnTo>
                  <a:lnTo>
                    <a:pt x="2020" y="3892"/>
                  </a:lnTo>
                  <a:lnTo>
                    <a:pt x="1872" y="3915"/>
                  </a:lnTo>
                  <a:lnTo>
                    <a:pt x="1860" y="3595"/>
                  </a:lnTo>
                  <a:lnTo>
                    <a:pt x="1758" y="3527"/>
                  </a:lnTo>
                  <a:lnTo>
                    <a:pt x="1701" y="3321"/>
                  </a:lnTo>
                  <a:lnTo>
                    <a:pt x="1313" y="2694"/>
                  </a:lnTo>
                  <a:lnTo>
                    <a:pt x="1164" y="2328"/>
                  </a:lnTo>
                  <a:lnTo>
                    <a:pt x="1301" y="1644"/>
                  </a:lnTo>
                  <a:lnTo>
                    <a:pt x="1313" y="1210"/>
                  </a:lnTo>
                  <a:lnTo>
                    <a:pt x="1575" y="845"/>
                  </a:lnTo>
                  <a:lnTo>
                    <a:pt x="1917" y="1085"/>
                  </a:lnTo>
                  <a:lnTo>
                    <a:pt x="2191" y="1062"/>
                  </a:lnTo>
                  <a:lnTo>
                    <a:pt x="2625" y="1416"/>
                  </a:lnTo>
                  <a:lnTo>
                    <a:pt x="2499" y="1758"/>
                  </a:lnTo>
                  <a:lnTo>
                    <a:pt x="2557" y="2454"/>
                  </a:lnTo>
                  <a:lnTo>
                    <a:pt x="2773" y="3127"/>
                  </a:lnTo>
                  <a:lnTo>
                    <a:pt x="2716" y="3413"/>
                  </a:lnTo>
                  <a:lnTo>
                    <a:pt x="2956" y="3858"/>
                  </a:lnTo>
                  <a:lnTo>
                    <a:pt x="3287" y="4337"/>
                  </a:lnTo>
                  <a:lnTo>
                    <a:pt x="3675" y="4405"/>
                  </a:lnTo>
                  <a:lnTo>
                    <a:pt x="3709" y="5033"/>
                  </a:lnTo>
                  <a:lnTo>
                    <a:pt x="4052" y="5478"/>
                  </a:lnTo>
                  <a:lnTo>
                    <a:pt x="4417" y="5695"/>
                  </a:lnTo>
                  <a:lnTo>
                    <a:pt x="4154" y="6266"/>
                  </a:lnTo>
                  <a:lnTo>
                    <a:pt x="4257" y="6483"/>
                  </a:lnTo>
                  <a:lnTo>
                    <a:pt x="4839" y="6848"/>
                  </a:lnTo>
                  <a:lnTo>
                    <a:pt x="5113" y="7418"/>
                  </a:lnTo>
                  <a:lnTo>
                    <a:pt x="5752" y="8114"/>
                  </a:lnTo>
                  <a:lnTo>
                    <a:pt x="6300" y="9027"/>
                  </a:lnTo>
                  <a:lnTo>
                    <a:pt x="6482" y="9484"/>
                  </a:lnTo>
                  <a:lnTo>
                    <a:pt x="6482" y="9849"/>
                  </a:lnTo>
                  <a:lnTo>
                    <a:pt x="6676" y="10260"/>
                  </a:lnTo>
                  <a:lnTo>
                    <a:pt x="6642" y="10568"/>
                  </a:lnTo>
                  <a:lnTo>
                    <a:pt x="6414" y="10796"/>
                  </a:lnTo>
                  <a:lnTo>
                    <a:pt x="6448" y="11059"/>
                  </a:lnTo>
                  <a:lnTo>
                    <a:pt x="6186" y="11161"/>
                  </a:lnTo>
                  <a:lnTo>
                    <a:pt x="6300" y="11595"/>
                  </a:lnTo>
                  <a:lnTo>
                    <a:pt x="6608" y="12166"/>
                  </a:lnTo>
                  <a:lnTo>
                    <a:pt x="7361" y="12679"/>
                  </a:lnTo>
                  <a:lnTo>
                    <a:pt x="7635" y="13102"/>
                  </a:lnTo>
                  <a:lnTo>
                    <a:pt x="8411" y="13387"/>
                  </a:lnTo>
                  <a:lnTo>
                    <a:pt x="8833" y="13444"/>
                  </a:lnTo>
                  <a:lnTo>
                    <a:pt x="9004" y="13684"/>
                  </a:lnTo>
                  <a:lnTo>
                    <a:pt x="9609" y="14106"/>
                  </a:lnTo>
                  <a:lnTo>
                    <a:pt x="10442" y="14540"/>
                  </a:lnTo>
                  <a:lnTo>
                    <a:pt x="11013" y="14665"/>
                  </a:lnTo>
                  <a:lnTo>
                    <a:pt x="11698" y="15076"/>
                  </a:lnTo>
                  <a:lnTo>
                    <a:pt x="12268" y="15247"/>
                  </a:lnTo>
                  <a:lnTo>
                    <a:pt x="12805" y="15498"/>
                  </a:lnTo>
                  <a:lnTo>
                    <a:pt x="13216" y="15395"/>
                  </a:lnTo>
                  <a:lnTo>
                    <a:pt x="13900" y="15053"/>
                  </a:lnTo>
                  <a:lnTo>
                    <a:pt x="14345" y="14996"/>
                  </a:lnTo>
                  <a:lnTo>
                    <a:pt x="14973" y="15224"/>
                  </a:lnTo>
                  <a:lnTo>
                    <a:pt x="15338" y="15521"/>
                  </a:lnTo>
                  <a:lnTo>
                    <a:pt x="16126" y="16502"/>
                  </a:lnTo>
                  <a:lnTo>
                    <a:pt x="16183" y="16240"/>
                  </a:lnTo>
                  <a:lnTo>
                    <a:pt x="16297" y="16023"/>
                  </a:lnTo>
                  <a:lnTo>
                    <a:pt x="16194" y="15852"/>
                  </a:lnTo>
                  <a:lnTo>
                    <a:pt x="16662" y="15110"/>
                  </a:lnTo>
                  <a:lnTo>
                    <a:pt x="17678" y="15110"/>
                  </a:lnTo>
                  <a:lnTo>
                    <a:pt x="17735" y="14813"/>
                  </a:lnTo>
                  <a:lnTo>
                    <a:pt x="17621" y="14756"/>
                  </a:lnTo>
                  <a:lnTo>
                    <a:pt x="17552" y="14551"/>
                  </a:lnTo>
                  <a:lnTo>
                    <a:pt x="17278" y="14334"/>
                  </a:lnTo>
                  <a:lnTo>
                    <a:pt x="17027" y="14037"/>
                  </a:lnTo>
                  <a:lnTo>
                    <a:pt x="17392" y="14037"/>
                  </a:lnTo>
                  <a:lnTo>
                    <a:pt x="17449" y="13524"/>
                  </a:lnTo>
                  <a:lnTo>
                    <a:pt x="18191" y="13524"/>
                  </a:lnTo>
                  <a:lnTo>
                    <a:pt x="18922" y="13535"/>
                  </a:lnTo>
                  <a:lnTo>
                    <a:pt x="18933" y="13398"/>
                  </a:lnTo>
                  <a:lnTo>
                    <a:pt x="19036" y="13353"/>
                  </a:lnTo>
                  <a:lnTo>
                    <a:pt x="19161" y="13467"/>
                  </a:lnTo>
                  <a:lnTo>
                    <a:pt x="19515" y="12908"/>
                  </a:lnTo>
                  <a:lnTo>
                    <a:pt x="19663" y="12908"/>
                  </a:lnTo>
                  <a:lnTo>
                    <a:pt x="19835" y="12896"/>
                  </a:lnTo>
                  <a:lnTo>
                    <a:pt x="20006" y="13124"/>
                  </a:lnTo>
                  <a:lnTo>
                    <a:pt x="20291" y="12417"/>
                  </a:lnTo>
                  <a:lnTo>
                    <a:pt x="20462" y="12029"/>
                  </a:lnTo>
                  <a:lnTo>
                    <a:pt x="20337" y="11869"/>
                  </a:lnTo>
                  <a:lnTo>
                    <a:pt x="20588" y="11310"/>
                  </a:lnTo>
                  <a:lnTo>
                    <a:pt x="21090" y="10773"/>
                  </a:lnTo>
                  <a:lnTo>
                    <a:pt x="21170" y="10328"/>
                  </a:lnTo>
                  <a:lnTo>
                    <a:pt x="20999" y="10146"/>
                  </a:lnTo>
                  <a:lnTo>
                    <a:pt x="20519" y="10214"/>
                  </a:lnTo>
                  <a:lnTo>
                    <a:pt x="19835" y="10191"/>
                  </a:lnTo>
                  <a:lnTo>
                    <a:pt x="18979" y="10397"/>
                  </a:lnTo>
                  <a:lnTo>
                    <a:pt x="18408" y="10648"/>
                  </a:lnTo>
                  <a:lnTo>
                    <a:pt x="18237" y="10899"/>
                  </a:lnTo>
                  <a:lnTo>
                    <a:pt x="18066" y="11675"/>
                  </a:lnTo>
                  <a:lnTo>
                    <a:pt x="17803" y="12200"/>
                  </a:lnTo>
                  <a:lnTo>
                    <a:pt x="17255" y="12565"/>
                  </a:lnTo>
                  <a:lnTo>
                    <a:pt x="16742" y="12725"/>
                  </a:lnTo>
                  <a:lnTo>
                    <a:pt x="16126" y="12885"/>
                  </a:lnTo>
                  <a:lnTo>
                    <a:pt x="15509" y="12965"/>
                  </a:lnTo>
                  <a:lnTo>
                    <a:pt x="14779" y="13227"/>
                  </a:lnTo>
                  <a:lnTo>
                    <a:pt x="14517" y="12851"/>
                  </a:lnTo>
                  <a:lnTo>
                    <a:pt x="13718" y="12611"/>
                  </a:lnTo>
                  <a:lnTo>
                    <a:pt x="13455" y="12154"/>
                  </a:lnTo>
                  <a:lnTo>
                    <a:pt x="13352" y="11641"/>
                  </a:lnTo>
                  <a:lnTo>
                    <a:pt x="12930" y="10967"/>
                  </a:lnTo>
                  <a:lnTo>
                    <a:pt x="12873" y="10260"/>
                  </a:lnTo>
                  <a:lnTo>
                    <a:pt x="12702" y="9815"/>
                  </a:lnTo>
                  <a:lnTo>
                    <a:pt x="12633" y="9336"/>
                  </a:lnTo>
                  <a:lnTo>
                    <a:pt x="12782" y="8890"/>
                  </a:lnTo>
                  <a:lnTo>
                    <a:pt x="13044" y="7658"/>
                  </a:lnTo>
                  <a:lnTo>
                    <a:pt x="13295" y="7019"/>
                  </a:lnTo>
                  <a:lnTo>
                    <a:pt x="13740" y="622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7" name="Google Shape;567;p27"/>
            <p:cNvSpPr/>
            <p:nvPr/>
          </p:nvSpPr>
          <p:spPr>
            <a:xfrm>
              <a:off x="4096575" y="2151500"/>
              <a:ext cx="45950" cy="32825"/>
            </a:xfrm>
            <a:custGeom>
              <a:rect b="b" l="l" r="r" t="t"/>
              <a:pathLst>
                <a:path extrusionOk="0" h="1313" w="1838">
                  <a:moveTo>
                    <a:pt x="1724" y="285"/>
                  </a:moveTo>
                  <a:lnTo>
                    <a:pt x="1324" y="0"/>
                  </a:lnTo>
                  <a:lnTo>
                    <a:pt x="982" y="11"/>
                  </a:lnTo>
                  <a:lnTo>
                    <a:pt x="742" y="69"/>
                  </a:lnTo>
                  <a:lnTo>
                    <a:pt x="583" y="103"/>
                  </a:lnTo>
                  <a:lnTo>
                    <a:pt x="172" y="240"/>
                  </a:lnTo>
                  <a:lnTo>
                    <a:pt x="160" y="411"/>
                  </a:lnTo>
                  <a:lnTo>
                    <a:pt x="58" y="411"/>
                  </a:lnTo>
                  <a:lnTo>
                    <a:pt x="58" y="411"/>
                  </a:lnTo>
                  <a:lnTo>
                    <a:pt x="1" y="719"/>
                  </a:lnTo>
                  <a:lnTo>
                    <a:pt x="126" y="1084"/>
                  </a:lnTo>
                  <a:lnTo>
                    <a:pt x="457" y="1312"/>
                  </a:lnTo>
                  <a:lnTo>
                    <a:pt x="925" y="1233"/>
                  </a:lnTo>
                  <a:lnTo>
                    <a:pt x="1199" y="1039"/>
                  </a:lnTo>
                  <a:lnTo>
                    <a:pt x="1598" y="1061"/>
                  </a:lnTo>
                  <a:lnTo>
                    <a:pt x="1701" y="902"/>
                  </a:lnTo>
                  <a:lnTo>
                    <a:pt x="1838" y="86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8" name="Google Shape;568;p27"/>
            <p:cNvSpPr/>
            <p:nvPr/>
          </p:nvSpPr>
          <p:spPr>
            <a:xfrm>
              <a:off x="3479450" y="2545500"/>
              <a:ext cx="326425" cy="337525"/>
            </a:xfrm>
            <a:custGeom>
              <a:rect b="b" l="l" r="r" t="t"/>
              <a:pathLst>
                <a:path extrusionOk="0" h="13501" w="13057">
                  <a:moveTo>
                    <a:pt x="13045" y="5284"/>
                  </a:moveTo>
                  <a:lnTo>
                    <a:pt x="12178" y="5364"/>
                  </a:lnTo>
                  <a:lnTo>
                    <a:pt x="12155" y="4793"/>
                  </a:lnTo>
                  <a:lnTo>
                    <a:pt x="11790" y="4645"/>
                  </a:lnTo>
                  <a:lnTo>
                    <a:pt x="11299" y="4383"/>
                  </a:lnTo>
                  <a:lnTo>
                    <a:pt x="11116" y="3960"/>
                  </a:lnTo>
                  <a:lnTo>
                    <a:pt x="8469" y="1986"/>
                  </a:lnTo>
                  <a:lnTo>
                    <a:pt x="5844" y="0"/>
                  </a:lnTo>
                  <a:lnTo>
                    <a:pt x="4646" y="23"/>
                  </a:lnTo>
                  <a:lnTo>
                    <a:pt x="4988" y="3926"/>
                  </a:lnTo>
                  <a:lnTo>
                    <a:pt x="5330" y="7852"/>
                  </a:lnTo>
                  <a:lnTo>
                    <a:pt x="5467" y="7966"/>
                  </a:lnTo>
                  <a:lnTo>
                    <a:pt x="5285" y="8594"/>
                  </a:lnTo>
                  <a:lnTo>
                    <a:pt x="2101" y="8605"/>
                  </a:lnTo>
                  <a:lnTo>
                    <a:pt x="1975" y="8810"/>
                  </a:lnTo>
                  <a:lnTo>
                    <a:pt x="1679" y="8753"/>
                  </a:lnTo>
                  <a:lnTo>
                    <a:pt x="1222" y="8936"/>
                  </a:lnTo>
                  <a:lnTo>
                    <a:pt x="674" y="8674"/>
                  </a:lnTo>
                  <a:lnTo>
                    <a:pt x="423" y="8708"/>
                  </a:lnTo>
                  <a:lnTo>
                    <a:pt x="275" y="9233"/>
                  </a:lnTo>
                  <a:lnTo>
                    <a:pt x="1" y="9404"/>
                  </a:lnTo>
                  <a:lnTo>
                    <a:pt x="35" y="9963"/>
                  </a:lnTo>
                  <a:lnTo>
                    <a:pt x="195" y="10488"/>
                  </a:lnTo>
                  <a:lnTo>
                    <a:pt x="492" y="10751"/>
                  </a:lnTo>
                  <a:lnTo>
                    <a:pt x="549" y="11082"/>
                  </a:lnTo>
                  <a:lnTo>
                    <a:pt x="503" y="11367"/>
                  </a:lnTo>
                  <a:lnTo>
                    <a:pt x="549" y="11698"/>
                  </a:lnTo>
                  <a:lnTo>
                    <a:pt x="674" y="11698"/>
                  </a:lnTo>
                  <a:lnTo>
                    <a:pt x="891" y="11584"/>
                  </a:lnTo>
                  <a:lnTo>
                    <a:pt x="1017" y="11618"/>
                  </a:lnTo>
                  <a:lnTo>
                    <a:pt x="1233" y="11846"/>
                  </a:lnTo>
                  <a:lnTo>
                    <a:pt x="1576" y="11915"/>
                  </a:lnTo>
                  <a:lnTo>
                    <a:pt x="1804" y="11721"/>
                  </a:lnTo>
                  <a:lnTo>
                    <a:pt x="2055" y="11606"/>
                  </a:lnTo>
                  <a:lnTo>
                    <a:pt x="2249" y="11470"/>
                  </a:lnTo>
                  <a:lnTo>
                    <a:pt x="2398" y="11504"/>
                  </a:lnTo>
                  <a:lnTo>
                    <a:pt x="2592" y="11698"/>
                  </a:lnTo>
                  <a:lnTo>
                    <a:pt x="2671" y="11937"/>
                  </a:lnTo>
                  <a:lnTo>
                    <a:pt x="3002" y="12325"/>
                  </a:lnTo>
                  <a:lnTo>
                    <a:pt x="2831" y="12554"/>
                  </a:lnTo>
                  <a:lnTo>
                    <a:pt x="2797" y="12862"/>
                  </a:lnTo>
                  <a:lnTo>
                    <a:pt x="2968" y="12771"/>
                  </a:lnTo>
                  <a:lnTo>
                    <a:pt x="3071" y="12873"/>
                  </a:lnTo>
                  <a:lnTo>
                    <a:pt x="3025" y="13136"/>
                  </a:lnTo>
                  <a:lnTo>
                    <a:pt x="3276" y="13398"/>
                  </a:lnTo>
                  <a:lnTo>
                    <a:pt x="3368" y="13307"/>
                  </a:lnTo>
                  <a:lnTo>
                    <a:pt x="3596" y="13455"/>
                  </a:lnTo>
                  <a:lnTo>
                    <a:pt x="4212" y="13467"/>
                  </a:lnTo>
                  <a:lnTo>
                    <a:pt x="4360" y="13193"/>
                  </a:lnTo>
                  <a:lnTo>
                    <a:pt x="4497" y="13216"/>
                  </a:lnTo>
                  <a:lnTo>
                    <a:pt x="4726" y="13113"/>
                  </a:lnTo>
                  <a:lnTo>
                    <a:pt x="4851" y="13501"/>
                  </a:lnTo>
                  <a:lnTo>
                    <a:pt x="5045" y="13387"/>
                  </a:lnTo>
                  <a:lnTo>
                    <a:pt x="5365" y="13261"/>
                  </a:lnTo>
                  <a:lnTo>
                    <a:pt x="5308" y="12725"/>
                  </a:lnTo>
                  <a:lnTo>
                    <a:pt x="5536" y="12348"/>
                  </a:lnTo>
                  <a:lnTo>
                    <a:pt x="5513" y="12029"/>
                  </a:lnTo>
                  <a:lnTo>
                    <a:pt x="6152" y="11287"/>
                  </a:lnTo>
                  <a:lnTo>
                    <a:pt x="6266" y="10659"/>
                  </a:lnTo>
                  <a:lnTo>
                    <a:pt x="6495" y="10431"/>
                  </a:lnTo>
                  <a:lnTo>
                    <a:pt x="6883" y="10557"/>
                  </a:lnTo>
                  <a:lnTo>
                    <a:pt x="7213" y="10374"/>
                  </a:lnTo>
                  <a:lnTo>
                    <a:pt x="7328" y="10146"/>
                  </a:lnTo>
                  <a:lnTo>
                    <a:pt x="7932" y="9735"/>
                  </a:lnTo>
                  <a:lnTo>
                    <a:pt x="8092" y="9450"/>
                  </a:lnTo>
                  <a:lnTo>
                    <a:pt x="8834" y="9073"/>
                  </a:lnTo>
                  <a:lnTo>
                    <a:pt x="9268" y="8947"/>
                  </a:lnTo>
                  <a:lnTo>
                    <a:pt x="9462" y="9119"/>
                  </a:lnTo>
                  <a:lnTo>
                    <a:pt x="9975" y="9119"/>
                  </a:lnTo>
                  <a:lnTo>
                    <a:pt x="10489" y="9073"/>
                  </a:lnTo>
                  <a:lnTo>
                    <a:pt x="10774" y="8765"/>
                  </a:lnTo>
                  <a:lnTo>
                    <a:pt x="11858" y="8674"/>
                  </a:lnTo>
                  <a:lnTo>
                    <a:pt x="12554" y="8537"/>
                  </a:lnTo>
                  <a:lnTo>
                    <a:pt x="12634" y="7977"/>
                  </a:lnTo>
                  <a:lnTo>
                    <a:pt x="13057" y="736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69" name="Google Shape;569;p27"/>
            <p:cNvSpPr/>
            <p:nvPr/>
          </p:nvSpPr>
          <p:spPr>
            <a:xfrm>
              <a:off x="5533650" y="2469325"/>
              <a:ext cx="174925" cy="417425"/>
            </a:xfrm>
            <a:custGeom>
              <a:rect b="b" l="l" r="r" t="t"/>
              <a:pathLst>
                <a:path extrusionOk="0" h="16697" w="6997">
                  <a:moveTo>
                    <a:pt x="6996" y="6266"/>
                  </a:moveTo>
                  <a:lnTo>
                    <a:pt x="6905" y="5889"/>
                  </a:lnTo>
                  <a:lnTo>
                    <a:pt x="6369" y="6151"/>
                  </a:lnTo>
                  <a:lnTo>
                    <a:pt x="6015" y="5980"/>
                  </a:lnTo>
                  <a:lnTo>
                    <a:pt x="5365" y="5638"/>
                  </a:lnTo>
                  <a:lnTo>
                    <a:pt x="5479" y="4896"/>
                  </a:lnTo>
                  <a:lnTo>
                    <a:pt x="4954" y="4702"/>
                  </a:lnTo>
                  <a:lnTo>
                    <a:pt x="4623" y="3880"/>
                  </a:lnTo>
                  <a:lnTo>
                    <a:pt x="3824" y="4017"/>
                  </a:lnTo>
                  <a:lnTo>
                    <a:pt x="3733" y="2956"/>
                  </a:lnTo>
                  <a:lnTo>
                    <a:pt x="4315" y="2191"/>
                  </a:lnTo>
                  <a:lnTo>
                    <a:pt x="4200" y="1438"/>
                  </a:lnTo>
                  <a:lnTo>
                    <a:pt x="4018" y="742"/>
                  </a:lnTo>
                  <a:lnTo>
                    <a:pt x="3630" y="525"/>
                  </a:lnTo>
                  <a:lnTo>
                    <a:pt x="3242" y="0"/>
                  </a:lnTo>
                  <a:lnTo>
                    <a:pt x="2820" y="57"/>
                  </a:lnTo>
                  <a:lnTo>
                    <a:pt x="2945" y="400"/>
                  </a:lnTo>
                  <a:lnTo>
                    <a:pt x="2717" y="571"/>
                  </a:lnTo>
                  <a:lnTo>
                    <a:pt x="2899" y="1119"/>
                  </a:lnTo>
                  <a:lnTo>
                    <a:pt x="2317" y="970"/>
                  </a:lnTo>
                  <a:lnTo>
                    <a:pt x="1450" y="1598"/>
                  </a:lnTo>
                  <a:lnTo>
                    <a:pt x="1576" y="2111"/>
                  </a:lnTo>
                  <a:lnTo>
                    <a:pt x="1279" y="2876"/>
                  </a:lnTo>
                  <a:lnTo>
                    <a:pt x="1313" y="3321"/>
                  </a:lnTo>
                  <a:lnTo>
                    <a:pt x="1108" y="4063"/>
                  </a:lnTo>
                  <a:lnTo>
                    <a:pt x="446" y="3858"/>
                  </a:lnTo>
                  <a:lnTo>
                    <a:pt x="571" y="4805"/>
                  </a:lnTo>
                  <a:lnTo>
                    <a:pt x="446" y="5101"/>
                  </a:lnTo>
                  <a:lnTo>
                    <a:pt x="571" y="5489"/>
                  </a:lnTo>
                  <a:lnTo>
                    <a:pt x="229" y="5706"/>
                  </a:lnTo>
                  <a:lnTo>
                    <a:pt x="309" y="6357"/>
                  </a:lnTo>
                  <a:lnTo>
                    <a:pt x="1" y="6220"/>
                  </a:lnTo>
                  <a:lnTo>
                    <a:pt x="161" y="6950"/>
                  </a:lnTo>
                  <a:lnTo>
                    <a:pt x="822" y="7692"/>
                  </a:lnTo>
                  <a:lnTo>
                    <a:pt x="1302" y="7818"/>
                  </a:lnTo>
                  <a:lnTo>
                    <a:pt x="1245" y="8126"/>
                  </a:lnTo>
                  <a:lnTo>
                    <a:pt x="2021" y="9187"/>
                  </a:lnTo>
                  <a:lnTo>
                    <a:pt x="2283" y="10020"/>
                  </a:lnTo>
                  <a:lnTo>
                    <a:pt x="2158" y="11150"/>
                  </a:lnTo>
                  <a:lnTo>
                    <a:pt x="2671" y="11367"/>
                  </a:lnTo>
                  <a:lnTo>
                    <a:pt x="3128" y="11447"/>
                  </a:lnTo>
                  <a:lnTo>
                    <a:pt x="3961" y="10796"/>
                  </a:lnTo>
                  <a:lnTo>
                    <a:pt x="4417" y="10351"/>
                  </a:lnTo>
                  <a:lnTo>
                    <a:pt x="4851" y="11093"/>
                  </a:lnTo>
                  <a:lnTo>
                    <a:pt x="5136" y="12246"/>
                  </a:lnTo>
                  <a:lnTo>
                    <a:pt x="5513" y="13330"/>
                  </a:lnTo>
                  <a:lnTo>
                    <a:pt x="5878" y="13809"/>
                  </a:lnTo>
                  <a:lnTo>
                    <a:pt x="5912" y="14790"/>
                  </a:lnTo>
                  <a:lnTo>
                    <a:pt x="6220" y="15327"/>
                  </a:lnTo>
                  <a:lnTo>
                    <a:pt x="6038" y="16012"/>
                  </a:lnTo>
                  <a:lnTo>
                    <a:pt x="6163" y="16696"/>
                  </a:lnTo>
                  <a:lnTo>
                    <a:pt x="6483" y="15760"/>
                  </a:lnTo>
                  <a:lnTo>
                    <a:pt x="6848" y="14916"/>
                  </a:lnTo>
                  <a:lnTo>
                    <a:pt x="6449" y="14094"/>
                  </a:lnTo>
                  <a:lnTo>
                    <a:pt x="6426" y="13661"/>
                  </a:lnTo>
                  <a:lnTo>
                    <a:pt x="6278" y="13158"/>
                  </a:lnTo>
                  <a:lnTo>
                    <a:pt x="5684" y="12440"/>
                  </a:lnTo>
                  <a:lnTo>
                    <a:pt x="5444" y="11983"/>
                  </a:lnTo>
                  <a:lnTo>
                    <a:pt x="5684" y="11823"/>
                  </a:lnTo>
                  <a:lnTo>
                    <a:pt x="5878" y="11024"/>
                  </a:lnTo>
                  <a:lnTo>
                    <a:pt x="5467" y="10420"/>
                  </a:lnTo>
                  <a:lnTo>
                    <a:pt x="4885" y="9769"/>
                  </a:lnTo>
                  <a:lnTo>
                    <a:pt x="4383" y="8970"/>
                  </a:lnTo>
                  <a:lnTo>
                    <a:pt x="4703" y="8810"/>
                  </a:lnTo>
                  <a:lnTo>
                    <a:pt x="4908" y="7829"/>
                  </a:lnTo>
                  <a:lnTo>
                    <a:pt x="5467" y="7783"/>
                  </a:lnTo>
                  <a:lnTo>
                    <a:pt x="5867" y="7384"/>
                  </a:lnTo>
                  <a:lnTo>
                    <a:pt x="6300" y="7190"/>
                  </a:lnTo>
                  <a:lnTo>
                    <a:pt x="6414" y="684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0" name="Google Shape;570;p27"/>
            <p:cNvSpPr/>
            <p:nvPr/>
          </p:nvSpPr>
          <p:spPr>
            <a:xfrm>
              <a:off x="4057775" y="2124950"/>
              <a:ext cx="33400" cy="36275"/>
            </a:xfrm>
            <a:custGeom>
              <a:rect b="b" l="l" r="r" t="t"/>
              <a:pathLst>
                <a:path extrusionOk="0" h="1451" w="1336">
                  <a:moveTo>
                    <a:pt x="1279" y="640"/>
                  </a:moveTo>
                  <a:lnTo>
                    <a:pt x="1336" y="549"/>
                  </a:lnTo>
                  <a:lnTo>
                    <a:pt x="1050" y="377"/>
                  </a:lnTo>
                  <a:lnTo>
                    <a:pt x="799" y="275"/>
                  </a:lnTo>
                  <a:lnTo>
                    <a:pt x="685" y="161"/>
                  </a:lnTo>
                  <a:lnTo>
                    <a:pt x="468" y="1"/>
                  </a:lnTo>
                  <a:lnTo>
                    <a:pt x="343" y="92"/>
                  </a:lnTo>
                  <a:lnTo>
                    <a:pt x="126" y="286"/>
                  </a:lnTo>
                  <a:lnTo>
                    <a:pt x="69" y="777"/>
                  </a:lnTo>
                  <a:lnTo>
                    <a:pt x="1" y="914"/>
                  </a:lnTo>
                  <a:lnTo>
                    <a:pt x="1" y="914"/>
                  </a:lnTo>
                  <a:lnTo>
                    <a:pt x="320" y="1085"/>
                  </a:lnTo>
                  <a:lnTo>
                    <a:pt x="548" y="1393"/>
                  </a:lnTo>
                  <a:lnTo>
                    <a:pt x="708" y="1450"/>
                  </a:lnTo>
                  <a:lnTo>
                    <a:pt x="708" y="1450"/>
                  </a:lnTo>
                  <a:lnTo>
                    <a:pt x="640" y="1176"/>
                  </a:lnTo>
                  <a:lnTo>
                    <a:pt x="925" y="731"/>
                  </a:lnTo>
                  <a:lnTo>
                    <a:pt x="982" y="902"/>
                  </a:lnTo>
                  <a:lnTo>
                    <a:pt x="1165" y="83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1" name="Google Shape;571;p27"/>
            <p:cNvSpPr/>
            <p:nvPr/>
          </p:nvSpPr>
          <p:spPr>
            <a:xfrm>
              <a:off x="5255200" y="1937225"/>
              <a:ext cx="593450" cy="230275"/>
            </a:xfrm>
            <a:custGeom>
              <a:rect b="b" l="l" r="r" t="t"/>
              <a:pathLst>
                <a:path extrusionOk="0" h="9211" w="23738">
                  <a:moveTo>
                    <a:pt x="9541" y="1336"/>
                  </a:moveTo>
                  <a:lnTo>
                    <a:pt x="9016" y="685"/>
                  </a:lnTo>
                  <a:lnTo>
                    <a:pt x="8080" y="468"/>
                  </a:lnTo>
                  <a:lnTo>
                    <a:pt x="7396" y="354"/>
                  </a:lnTo>
                  <a:lnTo>
                    <a:pt x="6403" y="1"/>
                  </a:lnTo>
                  <a:lnTo>
                    <a:pt x="6220" y="914"/>
                  </a:lnTo>
                  <a:lnTo>
                    <a:pt x="6791" y="1427"/>
                  </a:lnTo>
                  <a:lnTo>
                    <a:pt x="6448" y="2043"/>
                  </a:lnTo>
                  <a:lnTo>
                    <a:pt x="5319" y="1815"/>
                  </a:lnTo>
                  <a:lnTo>
                    <a:pt x="4611" y="1781"/>
                  </a:lnTo>
                  <a:lnTo>
                    <a:pt x="3938" y="1370"/>
                  </a:lnTo>
                  <a:lnTo>
                    <a:pt x="3207" y="1359"/>
                  </a:lnTo>
                  <a:lnTo>
                    <a:pt x="2454" y="1085"/>
                  </a:lnTo>
                  <a:lnTo>
                    <a:pt x="1610" y="1496"/>
                  </a:lnTo>
                  <a:lnTo>
                    <a:pt x="674" y="2272"/>
                  </a:lnTo>
                  <a:lnTo>
                    <a:pt x="0" y="2409"/>
                  </a:lnTo>
                  <a:lnTo>
                    <a:pt x="468" y="3036"/>
                  </a:lnTo>
                  <a:lnTo>
                    <a:pt x="1290" y="3504"/>
                  </a:lnTo>
                  <a:lnTo>
                    <a:pt x="2443" y="3835"/>
                  </a:lnTo>
                  <a:lnTo>
                    <a:pt x="3264" y="4554"/>
                  </a:lnTo>
                  <a:lnTo>
                    <a:pt x="3447" y="5593"/>
                  </a:lnTo>
                  <a:lnTo>
                    <a:pt x="3881" y="5981"/>
                  </a:lnTo>
                  <a:lnTo>
                    <a:pt x="4794" y="6117"/>
                  </a:lnTo>
                  <a:lnTo>
                    <a:pt x="5821" y="6243"/>
                  </a:lnTo>
                  <a:lnTo>
                    <a:pt x="6951" y="6791"/>
                  </a:lnTo>
                  <a:lnTo>
                    <a:pt x="7430" y="6893"/>
                  </a:lnTo>
                  <a:lnTo>
                    <a:pt x="8137" y="7704"/>
                  </a:lnTo>
                  <a:lnTo>
                    <a:pt x="8799" y="8217"/>
                  </a:lnTo>
                  <a:lnTo>
                    <a:pt x="9587" y="8206"/>
                  </a:lnTo>
                  <a:lnTo>
                    <a:pt x="11184" y="8388"/>
                  </a:lnTo>
                  <a:lnTo>
                    <a:pt x="12097" y="8274"/>
                  </a:lnTo>
                  <a:lnTo>
                    <a:pt x="12885" y="8400"/>
                  </a:lnTo>
                  <a:lnTo>
                    <a:pt x="14209" y="8936"/>
                  </a:lnTo>
                  <a:lnTo>
                    <a:pt x="15099" y="8925"/>
                  </a:lnTo>
                  <a:lnTo>
                    <a:pt x="15555" y="9210"/>
                  </a:lnTo>
                  <a:lnTo>
                    <a:pt x="16183" y="8742"/>
                  </a:lnTo>
                  <a:lnTo>
                    <a:pt x="17210" y="8423"/>
                  </a:lnTo>
                  <a:lnTo>
                    <a:pt x="18271" y="8400"/>
                  </a:lnTo>
                  <a:lnTo>
                    <a:pt x="18979" y="8080"/>
                  </a:lnTo>
                  <a:lnTo>
                    <a:pt x="19241" y="7612"/>
                  </a:lnTo>
                  <a:lnTo>
                    <a:pt x="19607" y="7327"/>
                  </a:lnTo>
                  <a:lnTo>
                    <a:pt x="19333" y="7030"/>
                  </a:lnTo>
                  <a:lnTo>
                    <a:pt x="18922" y="6699"/>
                  </a:lnTo>
                  <a:lnTo>
                    <a:pt x="18979" y="6129"/>
                  </a:lnTo>
                  <a:lnTo>
                    <a:pt x="19435" y="6197"/>
                  </a:lnTo>
                  <a:lnTo>
                    <a:pt x="20269" y="6391"/>
                  </a:lnTo>
                  <a:lnTo>
                    <a:pt x="20714" y="5912"/>
                  </a:lnTo>
                  <a:lnTo>
                    <a:pt x="21615" y="5570"/>
                  </a:lnTo>
                  <a:lnTo>
                    <a:pt x="21809" y="4988"/>
                  </a:lnTo>
                  <a:lnTo>
                    <a:pt x="22152" y="4737"/>
                  </a:lnTo>
                  <a:lnTo>
                    <a:pt x="23122" y="4622"/>
                  </a:lnTo>
                  <a:lnTo>
                    <a:pt x="23738" y="4714"/>
                  </a:lnTo>
                  <a:lnTo>
                    <a:pt x="23635" y="4406"/>
                  </a:lnTo>
                  <a:lnTo>
                    <a:pt x="22608" y="3789"/>
                  </a:lnTo>
                  <a:lnTo>
                    <a:pt x="21889" y="3504"/>
                  </a:lnTo>
                  <a:lnTo>
                    <a:pt x="21524" y="3835"/>
                  </a:lnTo>
                  <a:lnTo>
                    <a:pt x="20759" y="3687"/>
                  </a:lnTo>
                  <a:lnTo>
                    <a:pt x="20417" y="3801"/>
                  </a:lnTo>
                  <a:lnTo>
                    <a:pt x="20029" y="3436"/>
                  </a:lnTo>
                  <a:lnTo>
                    <a:pt x="19983" y="2545"/>
                  </a:lnTo>
                  <a:lnTo>
                    <a:pt x="19903" y="1895"/>
                  </a:lnTo>
                  <a:lnTo>
                    <a:pt x="19116" y="1963"/>
                  </a:lnTo>
                  <a:lnTo>
                    <a:pt x="18557" y="1667"/>
                  </a:lnTo>
                  <a:lnTo>
                    <a:pt x="18089" y="1564"/>
                  </a:lnTo>
                  <a:lnTo>
                    <a:pt x="17450" y="2192"/>
                  </a:lnTo>
                  <a:lnTo>
                    <a:pt x="16617" y="2340"/>
                  </a:lnTo>
                  <a:lnTo>
                    <a:pt x="16103" y="2568"/>
                  </a:lnTo>
                  <a:lnTo>
                    <a:pt x="15156" y="2420"/>
                  </a:lnTo>
                  <a:lnTo>
                    <a:pt x="14505" y="2420"/>
                  </a:lnTo>
                  <a:lnTo>
                    <a:pt x="13809" y="1975"/>
                  </a:lnTo>
                  <a:lnTo>
                    <a:pt x="12885" y="1553"/>
                  </a:lnTo>
                  <a:lnTo>
                    <a:pt x="12109" y="1438"/>
                  </a:lnTo>
                  <a:lnTo>
                    <a:pt x="11299" y="1553"/>
                  </a:lnTo>
                  <a:lnTo>
                    <a:pt x="10739" y="1712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2" name="Google Shape;572;p27"/>
            <p:cNvSpPr/>
            <p:nvPr/>
          </p:nvSpPr>
          <p:spPr>
            <a:xfrm>
              <a:off x="4320550" y="3346350"/>
              <a:ext cx="210275" cy="372625"/>
            </a:xfrm>
            <a:custGeom>
              <a:rect b="b" l="l" r="r" t="t"/>
              <a:pathLst>
                <a:path extrusionOk="0" h="14905" w="8411">
                  <a:moveTo>
                    <a:pt x="8320" y="411"/>
                  </a:moveTo>
                  <a:lnTo>
                    <a:pt x="8206" y="0"/>
                  </a:lnTo>
                  <a:lnTo>
                    <a:pt x="8206" y="0"/>
                  </a:lnTo>
                  <a:lnTo>
                    <a:pt x="8206" y="0"/>
                  </a:lnTo>
                  <a:lnTo>
                    <a:pt x="7544" y="525"/>
                  </a:lnTo>
                  <a:lnTo>
                    <a:pt x="6665" y="879"/>
                  </a:lnTo>
                  <a:lnTo>
                    <a:pt x="6186" y="868"/>
                  </a:lnTo>
                  <a:lnTo>
                    <a:pt x="5889" y="1141"/>
                  </a:lnTo>
                  <a:lnTo>
                    <a:pt x="5330" y="1153"/>
                  </a:lnTo>
                  <a:lnTo>
                    <a:pt x="5136" y="1267"/>
                  </a:lnTo>
                  <a:lnTo>
                    <a:pt x="4177" y="1005"/>
                  </a:lnTo>
                  <a:lnTo>
                    <a:pt x="3880" y="1050"/>
                  </a:lnTo>
                  <a:lnTo>
                    <a:pt x="3652" y="1906"/>
                  </a:lnTo>
                  <a:lnTo>
                    <a:pt x="3755" y="2945"/>
                  </a:lnTo>
                  <a:lnTo>
                    <a:pt x="3789" y="2945"/>
                  </a:lnTo>
                  <a:lnTo>
                    <a:pt x="4063" y="3230"/>
                  </a:lnTo>
                  <a:lnTo>
                    <a:pt x="4382" y="3892"/>
                  </a:lnTo>
                  <a:lnTo>
                    <a:pt x="4394" y="5056"/>
                  </a:lnTo>
                  <a:lnTo>
                    <a:pt x="4040" y="5250"/>
                  </a:lnTo>
                  <a:lnTo>
                    <a:pt x="3766" y="5889"/>
                  </a:lnTo>
                  <a:lnTo>
                    <a:pt x="3275" y="5318"/>
                  </a:lnTo>
                  <a:lnTo>
                    <a:pt x="3253" y="4679"/>
                  </a:lnTo>
                  <a:lnTo>
                    <a:pt x="3435" y="4257"/>
                  </a:lnTo>
                  <a:lnTo>
                    <a:pt x="3390" y="3892"/>
                  </a:lnTo>
                  <a:lnTo>
                    <a:pt x="3093" y="3664"/>
                  </a:lnTo>
                  <a:lnTo>
                    <a:pt x="2865" y="3743"/>
                  </a:lnTo>
                  <a:lnTo>
                    <a:pt x="2442" y="3321"/>
                  </a:lnTo>
                  <a:lnTo>
                    <a:pt x="0" y="4063"/>
                  </a:lnTo>
                  <a:lnTo>
                    <a:pt x="46" y="4702"/>
                  </a:lnTo>
                  <a:lnTo>
                    <a:pt x="80" y="5044"/>
                  </a:lnTo>
                  <a:lnTo>
                    <a:pt x="742" y="5033"/>
                  </a:lnTo>
                  <a:lnTo>
                    <a:pt x="1107" y="5216"/>
                  </a:lnTo>
                  <a:lnTo>
                    <a:pt x="1267" y="5444"/>
                  </a:lnTo>
                  <a:lnTo>
                    <a:pt x="1632" y="5512"/>
                  </a:lnTo>
                  <a:lnTo>
                    <a:pt x="2032" y="5798"/>
                  </a:lnTo>
                  <a:lnTo>
                    <a:pt x="1997" y="6962"/>
                  </a:lnTo>
                  <a:lnTo>
                    <a:pt x="1803" y="7589"/>
                  </a:lnTo>
                  <a:lnTo>
                    <a:pt x="1735" y="8251"/>
                  </a:lnTo>
                  <a:lnTo>
                    <a:pt x="1849" y="8525"/>
                  </a:lnTo>
                  <a:lnTo>
                    <a:pt x="1735" y="9050"/>
                  </a:lnTo>
                  <a:lnTo>
                    <a:pt x="1609" y="9141"/>
                  </a:lnTo>
                  <a:lnTo>
                    <a:pt x="1381" y="9792"/>
                  </a:lnTo>
                  <a:lnTo>
                    <a:pt x="491" y="10819"/>
                  </a:lnTo>
                  <a:lnTo>
                    <a:pt x="810" y="12109"/>
                  </a:lnTo>
                  <a:lnTo>
                    <a:pt x="970" y="12748"/>
                  </a:lnTo>
                  <a:lnTo>
                    <a:pt x="765" y="13763"/>
                  </a:lnTo>
                  <a:lnTo>
                    <a:pt x="822" y="14094"/>
                  </a:lnTo>
                  <a:lnTo>
                    <a:pt x="913" y="14505"/>
                  </a:lnTo>
                  <a:lnTo>
                    <a:pt x="947" y="14905"/>
                  </a:lnTo>
                  <a:lnTo>
                    <a:pt x="1541" y="14905"/>
                  </a:lnTo>
                  <a:lnTo>
                    <a:pt x="1632" y="14437"/>
                  </a:lnTo>
                  <a:lnTo>
                    <a:pt x="1438" y="14357"/>
                  </a:lnTo>
                  <a:lnTo>
                    <a:pt x="1392" y="13992"/>
                  </a:lnTo>
                  <a:lnTo>
                    <a:pt x="1769" y="13649"/>
                  </a:lnTo>
                  <a:lnTo>
                    <a:pt x="2739" y="13159"/>
                  </a:lnTo>
                  <a:lnTo>
                    <a:pt x="3390" y="12850"/>
                  </a:lnTo>
                  <a:lnTo>
                    <a:pt x="3743" y="12519"/>
                  </a:lnTo>
                  <a:lnTo>
                    <a:pt x="3880" y="12154"/>
                  </a:lnTo>
                  <a:lnTo>
                    <a:pt x="3709" y="11994"/>
                  </a:lnTo>
                  <a:lnTo>
                    <a:pt x="3857" y="11561"/>
                  </a:lnTo>
                  <a:lnTo>
                    <a:pt x="3937" y="10682"/>
                  </a:lnTo>
                  <a:lnTo>
                    <a:pt x="3789" y="10728"/>
                  </a:lnTo>
                  <a:lnTo>
                    <a:pt x="3789" y="10454"/>
                  </a:lnTo>
                  <a:lnTo>
                    <a:pt x="3675" y="9929"/>
                  </a:lnTo>
                  <a:lnTo>
                    <a:pt x="3332" y="9244"/>
                  </a:lnTo>
                  <a:lnTo>
                    <a:pt x="3435" y="8582"/>
                  </a:lnTo>
                  <a:lnTo>
                    <a:pt x="3766" y="8388"/>
                  </a:lnTo>
                  <a:lnTo>
                    <a:pt x="4348" y="7726"/>
                  </a:lnTo>
                  <a:lnTo>
                    <a:pt x="4656" y="7567"/>
                  </a:lnTo>
                  <a:lnTo>
                    <a:pt x="5615" y="6597"/>
                  </a:lnTo>
                  <a:lnTo>
                    <a:pt x="6528" y="6163"/>
                  </a:lnTo>
                  <a:lnTo>
                    <a:pt x="7270" y="5798"/>
                  </a:lnTo>
                  <a:lnTo>
                    <a:pt x="7795" y="5250"/>
                  </a:lnTo>
                  <a:lnTo>
                    <a:pt x="8137" y="4622"/>
                  </a:lnTo>
                  <a:lnTo>
                    <a:pt x="8411" y="3960"/>
                  </a:lnTo>
                  <a:lnTo>
                    <a:pt x="8285" y="3515"/>
                  </a:lnTo>
                  <a:lnTo>
                    <a:pt x="8308" y="2112"/>
                  </a:lnTo>
                  <a:lnTo>
                    <a:pt x="8251" y="131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3" name="Google Shape;573;p27"/>
            <p:cNvSpPr/>
            <p:nvPr/>
          </p:nvSpPr>
          <p:spPr>
            <a:xfrm>
              <a:off x="3386175" y="2490425"/>
              <a:ext cx="239400" cy="290175"/>
            </a:xfrm>
            <a:custGeom>
              <a:rect b="b" l="l" r="r" t="t"/>
              <a:pathLst>
                <a:path extrusionOk="0" h="11607" w="9576">
                  <a:moveTo>
                    <a:pt x="9575" y="2203"/>
                  </a:moveTo>
                  <a:lnTo>
                    <a:pt x="6676" y="1"/>
                  </a:lnTo>
                  <a:lnTo>
                    <a:pt x="6642" y="1382"/>
                  </a:lnTo>
                  <a:lnTo>
                    <a:pt x="4097" y="1336"/>
                  </a:lnTo>
                  <a:lnTo>
                    <a:pt x="4063" y="3664"/>
                  </a:lnTo>
                  <a:lnTo>
                    <a:pt x="3321" y="3733"/>
                  </a:lnTo>
                  <a:lnTo>
                    <a:pt x="3116" y="4200"/>
                  </a:lnTo>
                  <a:lnTo>
                    <a:pt x="3253" y="5513"/>
                  </a:lnTo>
                  <a:lnTo>
                    <a:pt x="171" y="5501"/>
                  </a:lnTo>
                  <a:lnTo>
                    <a:pt x="0" y="5821"/>
                  </a:lnTo>
                  <a:lnTo>
                    <a:pt x="400" y="6198"/>
                  </a:lnTo>
                  <a:lnTo>
                    <a:pt x="594" y="6631"/>
                  </a:lnTo>
                  <a:lnTo>
                    <a:pt x="491" y="7088"/>
                  </a:lnTo>
                  <a:lnTo>
                    <a:pt x="582" y="7544"/>
                  </a:lnTo>
                  <a:lnTo>
                    <a:pt x="651" y="8434"/>
                  </a:lnTo>
                  <a:lnTo>
                    <a:pt x="537" y="9279"/>
                  </a:lnTo>
                  <a:lnTo>
                    <a:pt x="297" y="9735"/>
                  </a:lnTo>
                  <a:lnTo>
                    <a:pt x="354" y="10226"/>
                  </a:lnTo>
                  <a:lnTo>
                    <a:pt x="639" y="9941"/>
                  </a:lnTo>
                  <a:lnTo>
                    <a:pt x="1027" y="10009"/>
                  </a:lnTo>
                  <a:lnTo>
                    <a:pt x="1427" y="9804"/>
                  </a:lnTo>
                  <a:lnTo>
                    <a:pt x="1860" y="9804"/>
                  </a:lnTo>
                  <a:lnTo>
                    <a:pt x="2237" y="10066"/>
                  </a:lnTo>
                  <a:lnTo>
                    <a:pt x="2762" y="10306"/>
                  </a:lnTo>
                  <a:lnTo>
                    <a:pt x="3218" y="10979"/>
                  </a:lnTo>
                  <a:lnTo>
                    <a:pt x="3732" y="11607"/>
                  </a:lnTo>
                  <a:lnTo>
                    <a:pt x="4006" y="11436"/>
                  </a:lnTo>
                  <a:lnTo>
                    <a:pt x="4143" y="10911"/>
                  </a:lnTo>
                  <a:lnTo>
                    <a:pt x="4405" y="10877"/>
                  </a:lnTo>
                  <a:lnTo>
                    <a:pt x="4942" y="11139"/>
                  </a:lnTo>
                  <a:lnTo>
                    <a:pt x="5398" y="10945"/>
                  </a:lnTo>
                  <a:lnTo>
                    <a:pt x="5706" y="11002"/>
                  </a:lnTo>
                  <a:lnTo>
                    <a:pt x="5832" y="10808"/>
                  </a:lnTo>
                  <a:lnTo>
                    <a:pt x="9016" y="10797"/>
                  </a:lnTo>
                  <a:lnTo>
                    <a:pt x="9198" y="10169"/>
                  </a:lnTo>
                  <a:lnTo>
                    <a:pt x="9050" y="10055"/>
                  </a:lnTo>
                  <a:lnTo>
                    <a:pt x="8708" y="6129"/>
                  </a:lnTo>
                  <a:lnTo>
                    <a:pt x="8365" y="221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4" name="Google Shape;574;p27"/>
            <p:cNvSpPr/>
            <p:nvPr/>
          </p:nvSpPr>
          <p:spPr>
            <a:xfrm>
              <a:off x="4371050" y="3321525"/>
              <a:ext cx="59350" cy="172050"/>
            </a:xfrm>
            <a:custGeom>
              <a:rect b="b" l="l" r="r" t="t"/>
              <a:pathLst>
                <a:path extrusionOk="0" h="6882" w="2374">
                  <a:moveTo>
                    <a:pt x="1472" y="4371"/>
                  </a:moveTo>
                  <a:lnTo>
                    <a:pt x="1484" y="4040"/>
                  </a:lnTo>
                  <a:lnTo>
                    <a:pt x="1312" y="3766"/>
                  </a:lnTo>
                  <a:lnTo>
                    <a:pt x="1324" y="3367"/>
                  </a:lnTo>
                  <a:lnTo>
                    <a:pt x="1118" y="2705"/>
                  </a:lnTo>
                  <a:lnTo>
                    <a:pt x="1358" y="2203"/>
                  </a:lnTo>
                  <a:lnTo>
                    <a:pt x="1347" y="1107"/>
                  </a:lnTo>
                  <a:lnTo>
                    <a:pt x="1073" y="514"/>
                  </a:lnTo>
                  <a:lnTo>
                    <a:pt x="1096" y="411"/>
                  </a:lnTo>
                  <a:lnTo>
                    <a:pt x="1096" y="411"/>
                  </a:lnTo>
                  <a:lnTo>
                    <a:pt x="947" y="172"/>
                  </a:lnTo>
                  <a:lnTo>
                    <a:pt x="171" y="0"/>
                  </a:lnTo>
                  <a:lnTo>
                    <a:pt x="548" y="400"/>
                  </a:lnTo>
                  <a:lnTo>
                    <a:pt x="719" y="1176"/>
                  </a:lnTo>
                  <a:lnTo>
                    <a:pt x="571" y="1427"/>
                  </a:lnTo>
                  <a:lnTo>
                    <a:pt x="400" y="2157"/>
                  </a:lnTo>
                  <a:lnTo>
                    <a:pt x="525" y="2911"/>
                  </a:lnTo>
                  <a:lnTo>
                    <a:pt x="274" y="3230"/>
                  </a:lnTo>
                  <a:lnTo>
                    <a:pt x="0" y="4063"/>
                  </a:lnTo>
                  <a:lnTo>
                    <a:pt x="422" y="4314"/>
                  </a:lnTo>
                  <a:lnTo>
                    <a:pt x="845" y="4736"/>
                  </a:lnTo>
                  <a:lnTo>
                    <a:pt x="1073" y="4657"/>
                  </a:lnTo>
                  <a:lnTo>
                    <a:pt x="1370" y="4885"/>
                  </a:lnTo>
                  <a:lnTo>
                    <a:pt x="1415" y="5250"/>
                  </a:lnTo>
                  <a:lnTo>
                    <a:pt x="1233" y="5661"/>
                  </a:lnTo>
                  <a:lnTo>
                    <a:pt x="1255" y="6311"/>
                  </a:lnTo>
                  <a:lnTo>
                    <a:pt x="1746" y="6882"/>
                  </a:lnTo>
                  <a:lnTo>
                    <a:pt x="2020" y="6231"/>
                  </a:lnTo>
                  <a:lnTo>
                    <a:pt x="2374" y="6049"/>
                  </a:lnTo>
                  <a:lnTo>
                    <a:pt x="2362" y="4885"/>
                  </a:lnTo>
                  <a:lnTo>
                    <a:pt x="2043" y="4223"/>
                  </a:lnTo>
                  <a:lnTo>
                    <a:pt x="1769" y="3938"/>
                  </a:lnTo>
                  <a:lnTo>
                    <a:pt x="1735" y="3938"/>
                  </a:lnTo>
                  <a:lnTo>
                    <a:pt x="1735" y="4052"/>
                  </a:lnTo>
                  <a:lnTo>
                    <a:pt x="1883" y="4097"/>
                  </a:lnTo>
                  <a:lnTo>
                    <a:pt x="2031" y="4577"/>
                  </a:lnTo>
                  <a:lnTo>
                    <a:pt x="1997" y="4691"/>
                  </a:lnTo>
                  <a:lnTo>
                    <a:pt x="1723" y="4337"/>
                  </a:lnTo>
                  <a:lnTo>
                    <a:pt x="1586" y="456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5" name="Google Shape;575;p27"/>
            <p:cNvSpPr/>
            <p:nvPr/>
          </p:nvSpPr>
          <p:spPr>
            <a:xfrm>
              <a:off x="5723100" y="2954900"/>
              <a:ext cx="383475" cy="139550"/>
            </a:xfrm>
            <a:custGeom>
              <a:rect b="b" l="l" r="r" t="t"/>
              <a:pathLst>
                <a:path extrusionOk="0" h="5582" w="15339">
                  <a:moveTo>
                    <a:pt x="799" y="663"/>
                  </a:moveTo>
                  <a:lnTo>
                    <a:pt x="126" y="263"/>
                  </a:lnTo>
                  <a:lnTo>
                    <a:pt x="0" y="423"/>
                  </a:lnTo>
                  <a:lnTo>
                    <a:pt x="206" y="800"/>
                  </a:lnTo>
                  <a:lnTo>
                    <a:pt x="137" y="1473"/>
                  </a:lnTo>
                  <a:lnTo>
                    <a:pt x="446" y="1964"/>
                  </a:lnTo>
                  <a:lnTo>
                    <a:pt x="583" y="2717"/>
                  </a:lnTo>
                  <a:lnTo>
                    <a:pt x="1073" y="3333"/>
                  </a:lnTo>
                  <a:lnTo>
                    <a:pt x="1187" y="3790"/>
                  </a:lnTo>
                  <a:lnTo>
                    <a:pt x="2135" y="4497"/>
                  </a:lnTo>
                  <a:lnTo>
                    <a:pt x="2911" y="5182"/>
                  </a:lnTo>
                  <a:lnTo>
                    <a:pt x="3481" y="5113"/>
                  </a:lnTo>
                  <a:lnTo>
                    <a:pt x="3493" y="4817"/>
                  </a:lnTo>
                  <a:lnTo>
                    <a:pt x="3162" y="4018"/>
                  </a:lnTo>
                  <a:lnTo>
                    <a:pt x="2865" y="3755"/>
                  </a:lnTo>
                  <a:lnTo>
                    <a:pt x="2796" y="3219"/>
                  </a:lnTo>
                  <a:lnTo>
                    <a:pt x="2717" y="2911"/>
                  </a:lnTo>
                  <a:lnTo>
                    <a:pt x="2785" y="2500"/>
                  </a:lnTo>
                  <a:lnTo>
                    <a:pt x="2717" y="1884"/>
                  </a:lnTo>
                  <a:lnTo>
                    <a:pt x="2340" y="1279"/>
                  </a:lnTo>
                  <a:lnTo>
                    <a:pt x="1838" y="731"/>
                  </a:lnTo>
                  <a:lnTo>
                    <a:pt x="1655" y="651"/>
                  </a:lnTo>
                  <a:lnTo>
                    <a:pt x="1416" y="1016"/>
                  </a:lnTo>
                  <a:lnTo>
                    <a:pt x="891" y="1131"/>
                  </a:lnTo>
                  <a:close/>
                  <a:moveTo>
                    <a:pt x="14928" y="2226"/>
                  </a:moveTo>
                  <a:lnTo>
                    <a:pt x="14756" y="1792"/>
                  </a:lnTo>
                  <a:lnTo>
                    <a:pt x="15293" y="1735"/>
                  </a:lnTo>
                  <a:lnTo>
                    <a:pt x="15338" y="1393"/>
                  </a:lnTo>
                  <a:lnTo>
                    <a:pt x="14654" y="1108"/>
                  </a:lnTo>
                  <a:lnTo>
                    <a:pt x="14106" y="857"/>
                  </a:lnTo>
                  <a:lnTo>
                    <a:pt x="14049" y="457"/>
                  </a:lnTo>
                  <a:lnTo>
                    <a:pt x="13615" y="1"/>
                  </a:lnTo>
                  <a:lnTo>
                    <a:pt x="13284" y="1"/>
                  </a:lnTo>
                  <a:lnTo>
                    <a:pt x="12931" y="720"/>
                  </a:lnTo>
                  <a:lnTo>
                    <a:pt x="12337" y="1347"/>
                  </a:lnTo>
                  <a:lnTo>
                    <a:pt x="12326" y="1792"/>
                  </a:lnTo>
                  <a:lnTo>
                    <a:pt x="12314" y="2374"/>
                  </a:lnTo>
                  <a:lnTo>
                    <a:pt x="11926" y="2340"/>
                  </a:lnTo>
                  <a:lnTo>
                    <a:pt x="11766" y="2660"/>
                  </a:lnTo>
                  <a:lnTo>
                    <a:pt x="11390" y="2192"/>
                  </a:lnTo>
                  <a:lnTo>
                    <a:pt x="11013" y="2763"/>
                  </a:lnTo>
                  <a:lnTo>
                    <a:pt x="10477" y="3470"/>
                  </a:lnTo>
                  <a:lnTo>
                    <a:pt x="9518" y="3675"/>
                  </a:lnTo>
                  <a:lnTo>
                    <a:pt x="9176" y="3847"/>
                  </a:lnTo>
                  <a:lnTo>
                    <a:pt x="9050" y="4611"/>
                  </a:lnTo>
                  <a:lnTo>
                    <a:pt x="8423" y="4782"/>
                  </a:lnTo>
                  <a:lnTo>
                    <a:pt x="7829" y="4474"/>
                  </a:lnTo>
                  <a:lnTo>
                    <a:pt x="7978" y="5079"/>
                  </a:lnTo>
                  <a:lnTo>
                    <a:pt x="8537" y="5581"/>
                  </a:lnTo>
                  <a:lnTo>
                    <a:pt x="9050" y="5410"/>
                  </a:lnTo>
                  <a:lnTo>
                    <a:pt x="9564" y="5467"/>
                  </a:lnTo>
                  <a:lnTo>
                    <a:pt x="10020" y="5011"/>
                  </a:lnTo>
                  <a:lnTo>
                    <a:pt x="10397" y="4919"/>
                  </a:lnTo>
                  <a:lnTo>
                    <a:pt x="11173" y="5182"/>
                  </a:lnTo>
                  <a:lnTo>
                    <a:pt x="11812" y="4999"/>
                  </a:lnTo>
                  <a:lnTo>
                    <a:pt x="12200" y="3721"/>
                  </a:lnTo>
                  <a:lnTo>
                    <a:pt x="12485" y="3413"/>
                  </a:lnTo>
                  <a:lnTo>
                    <a:pt x="12725" y="2386"/>
                  </a:lnTo>
                  <a:lnTo>
                    <a:pt x="13638" y="2386"/>
                  </a:lnTo>
                  <a:lnTo>
                    <a:pt x="14357" y="252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6" name="Google Shape;576;p27"/>
            <p:cNvSpPr/>
            <p:nvPr/>
          </p:nvSpPr>
          <p:spPr>
            <a:xfrm>
              <a:off x="3953650" y="3496700"/>
              <a:ext cx="263350" cy="274775"/>
            </a:xfrm>
            <a:custGeom>
              <a:rect b="b" l="l" r="r" t="t"/>
              <a:pathLst>
                <a:path extrusionOk="0" h="10991" w="10534">
                  <a:moveTo>
                    <a:pt x="9073" y="525"/>
                  </a:moveTo>
                  <a:lnTo>
                    <a:pt x="7601" y="891"/>
                  </a:lnTo>
                  <a:lnTo>
                    <a:pt x="5683" y="754"/>
                  </a:lnTo>
                  <a:lnTo>
                    <a:pt x="5158" y="331"/>
                  </a:lnTo>
                  <a:lnTo>
                    <a:pt x="1952" y="377"/>
                  </a:lnTo>
                  <a:lnTo>
                    <a:pt x="1815" y="434"/>
                  </a:lnTo>
                  <a:lnTo>
                    <a:pt x="1358" y="12"/>
                  </a:lnTo>
                  <a:lnTo>
                    <a:pt x="856" y="0"/>
                  </a:lnTo>
                  <a:lnTo>
                    <a:pt x="377" y="149"/>
                  </a:lnTo>
                  <a:lnTo>
                    <a:pt x="0" y="320"/>
                  </a:lnTo>
                  <a:lnTo>
                    <a:pt x="23" y="1016"/>
                  </a:lnTo>
                  <a:lnTo>
                    <a:pt x="651" y="1895"/>
                  </a:lnTo>
                  <a:lnTo>
                    <a:pt x="810" y="2466"/>
                  </a:lnTo>
                  <a:lnTo>
                    <a:pt x="1210" y="3572"/>
                  </a:lnTo>
                  <a:lnTo>
                    <a:pt x="1598" y="4314"/>
                  </a:lnTo>
                  <a:lnTo>
                    <a:pt x="1894" y="4679"/>
                  </a:lnTo>
                  <a:lnTo>
                    <a:pt x="1974" y="5182"/>
                  </a:lnTo>
                  <a:lnTo>
                    <a:pt x="1974" y="6266"/>
                  </a:lnTo>
                  <a:lnTo>
                    <a:pt x="2203" y="7658"/>
                  </a:lnTo>
                  <a:lnTo>
                    <a:pt x="2374" y="8320"/>
                  </a:lnTo>
                  <a:lnTo>
                    <a:pt x="2522" y="9199"/>
                  </a:lnTo>
                  <a:lnTo>
                    <a:pt x="2785" y="9872"/>
                  </a:lnTo>
                  <a:lnTo>
                    <a:pt x="3344" y="10557"/>
                  </a:lnTo>
                  <a:lnTo>
                    <a:pt x="3732" y="10100"/>
                  </a:lnTo>
                  <a:lnTo>
                    <a:pt x="4029" y="10363"/>
                  </a:lnTo>
                  <a:lnTo>
                    <a:pt x="4143" y="10739"/>
                  </a:lnTo>
                  <a:lnTo>
                    <a:pt x="4485" y="10819"/>
                  </a:lnTo>
                  <a:lnTo>
                    <a:pt x="4953" y="10990"/>
                  </a:lnTo>
                  <a:lnTo>
                    <a:pt x="5375" y="10911"/>
                  </a:lnTo>
                  <a:lnTo>
                    <a:pt x="6083" y="10454"/>
                  </a:lnTo>
                  <a:lnTo>
                    <a:pt x="6243" y="7087"/>
                  </a:lnTo>
                  <a:lnTo>
                    <a:pt x="6322" y="4451"/>
                  </a:lnTo>
                  <a:lnTo>
                    <a:pt x="7098" y="4428"/>
                  </a:lnTo>
                  <a:lnTo>
                    <a:pt x="7224" y="1187"/>
                  </a:lnTo>
                  <a:lnTo>
                    <a:pt x="7806" y="1153"/>
                  </a:lnTo>
                  <a:lnTo>
                    <a:pt x="9039" y="845"/>
                  </a:lnTo>
                  <a:lnTo>
                    <a:pt x="9324" y="1210"/>
                  </a:lnTo>
                  <a:lnTo>
                    <a:pt x="9849" y="856"/>
                  </a:lnTo>
                  <a:lnTo>
                    <a:pt x="10077" y="856"/>
                  </a:lnTo>
                  <a:lnTo>
                    <a:pt x="10534" y="640"/>
                  </a:lnTo>
                  <a:lnTo>
                    <a:pt x="10534" y="571"/>
                  </a:lnTo>
                  <a:lnTo>
                    <a:pt x="10237" y="377"/>
                  </a:lnTo>
                  <a:lnTo>
                    <a:pt x="9723" y="32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7" name="Google Shape;577;p27"/>
            <p:cNvSpPr/>
            <p:nvPr/>
          </p:nvSpPr>
          <p:spPr>
            <a:xfrm>
              <a:off x="3727100" y="2579450"/>
              <a:ext cx="307025" cy="268200"/>
            </a:xfrm>
            <a:custGeom>
              <a:rect b="b" l="l" r="r" t="t"/>
              <a:pathLst>
                <a:path extrusionOk="0" h="10728" w="12281">
                  <a:moveTo>
                    <a:pt x="10409" y="400"/>
                  </a:moveTo>
                  <a:lnTo>
                    <a:pt x="9153" y="0"/>
                  </a:lnTo>
                  <a:lnTo>
                    <a:pt x="6506" y="1746"/>
                  </a:lnTo>
                  <a:lnTo>
                    <a:pt x="4246" y="3527"/>
                  </a:lnTo>
                  <a:lnTo>
                    <a:pt x="3139" y="3926"/>
                  </a:lnTo>
                  <a:lnTo>
                    <a:pt x="3151" y="6003"/>
                  </a:lnTo>
                  <a:lnTo>
                    <a:pt x="2728" y="6619"/>
                  </a:lnTo>
                  <a:lnTo>
                    <a:pt x="2648" y="7179"/>
                  </a:lnTo>
                  <a:lnTo>
                    <a:pt x="1952" y="7316"/>
                  </a:lnTo>
                  <a:lnTo>
                    <a:pt x="868" y="7407"/>
                  </a:lnTo>
                  <a:lnTo>
                    <a:pt x="583" y="7715"/>
                  </a:lnTo>
                  <a:lnTo>
                    <a:pt x="69" y="7761"/>
                  </a:lnTo>
                  <a:lnTo>
                    <a:pt x="1" y="8206"/>
                  </a:lnTo>
                  <a:lnTo>
                    <a:pt x="115" y="8617"/>
                  </a:lnTo>
                  <a:lnTo>
                    <a:pt x="560" y="9199"/>
                  </a:lnTo>
                  <a:lnTo>
                    <a:pt x="583" y="9644"/>
                  </a:lnTo>
                  <a:lnTo>
                    <a:pt x="1496" y="9849"/>
                  </a:lnTo>
                  <a:lnTo>
                    <a:pt x="1484" y="10477"/>
                  </a:lnTo>
                  <a:lnTo>
                    <a:pt x="1758" y="10203"/>
                  </a:lnTo>
                  <a:lnTo>
                    <a:pt x="2044" y="10203"/>
                  </a:lnTo>
                  <a:lnTo>
                    <a:pt x="2648" y="10728"/>
                  </a:lnTo>
                  <a:lnTo>
                    <a:pt x="2694" y="9918"/>
                  </a:lnTo>
                  <a:lnTo>
                    <a:pt x="2922" y="9541"/>
                  </a:lnTo>
                  <a:lnTo>
                    <a:pt x="3036" y="9027"/>
                  </a:lnTo>
                  <a:lnTo>
                    <a:pt x="3230" y="8833"/>
                  </a:lnTo>
                  <a:lnTo>
                    <a:pt x="4086" y="8719"/>
                  </a:lnTo>
                  <a:lnTo>
                    <a:pt x="4885" y="9062"/>
                  </a:lnTo>
                  <a:lnTo>
                    <a:pt x="5193" y="9404"/>
                  </a:lnTo>
                  <a:lnTo>
                    <a:pt x="5604" y="9415"/>
                  </a:lnTo>
                  <a:lnTo>
                    <a:pt x="5981" y="9199"/>
                  </a:lnTo>
                  <a:lnTo>
                    <a:pt x="6951" y="9678"/>
                  </a:lnTo>
                  <a:lnTo>
                    <a:pt x="7350" y="9644"/>
                  </a:lnTo>
                  <a:lnTo>
                    <a:pt x="7818" y="9256"/>
                  </a:lnTo>
                  <a:lnTo>
                    <a:pt x="8286" y="9290"/>
                  </a:lnTo>
                  <a:lnTo>
                    <a:pt x="8514" y="9164"/>
                  </a:lnTo>
                  <a:lnTo>
                    <a:pt x="8937" y="9221"/>
                  </a:lnTo>
                  <a:lnTo>
                    <a:pt x="9553" y="9472"/>
                  </a:lnTo>
                  <a:lnTo>
                    <a:pt x="10169" y="8970"/>
                  </a:lnTo>
                  <a:lnTo>
                    <a:pt x="10352" y="9005"/>
                  </a:lnTo>
                  <a:lnTo>
                    <a:pt x="10911" y="9997"/>
                  </a:lnTo>
                  <a:lnTo>
                    <a:pt x="11048" y="9975"/>
                  </a:lnTo>
                  <a:lnTo>
                    <a:pt x="11082" y="9689"/>
                  </a:lnTo>
                  <a:lnTo>
                    <a:pt x="11310" y="9632"/>
                  </a:lnTo>
                  <a:lnTo>
                    <a:pt x="11379" y="9221"/>
                  </a:lnTo>
                  <a:lnTo>
                    <a:pt x="10865" y="9187"/>
                  </a:lnTo>
                  <a:lnTo>
                    <a:pt x="10865" y="8605"/>
                  </a:lnTo>
                  <a:lnTo>
                    <a:pt x="10523" y="8274"/>
                  </a:lnTo>
                  <a:lnTo>
                    <a:pt x="10854" y="7076"/>
                  </a:lnTo>
                  <a:lnTo>
                    <a:pt x="11835" y="6220"/>
                  </a:lnTo>
                  <a:lnTo>
                    <a:pt x="11869" y="5033"/>
                  </a:lnTo>
                  <a:lnTo>
                    <a:pt x="12121" y="3196"/>
                  </a:lnTo>
                  <a:lnTo>
                    <a:pt x="12280" y="2808"/>
                  </a:lnTo>
                  <a:lnTo>
                    <a:pt x="11949" y="2500"/>
                  </a:lnTo>
                  <a:lnTo>
                    <a:pt x="11927" y="2203"/>
                  </a:lnTo>
                  <a:lnTo>
                    <a:pt x="11641" y="1975"/>
                  </a:lnTo>
                  <a:lnTo>
                    <a:pt x="11413" y="560"/>
                  </a:lnTo>
                  <a:lnTo>
                    <a:pt x="10854" y="902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8" name="Google Shape;578;p27"/>
            <p:cNvSpPr/>
            <p:nvPr/>
          </p:nvSpPr>
          <p:spPr>
            <a:xfrm>
              <a:off x="3775325" y="2797425"/>
              <a:ext cx="236250" cy="218550"/>
            </a:xfrm>
            <a:custGeom>
              <a:rect b="b" l="l" r="r" t="t"/>
              <a:pathLst>
                <a:path extrusionOk="0" h="8742" w="9450">
                  <a:moveTo>
                    <a:pt x="9130" y="1256"/>
                  </a:moveTo>
                  <a:lnTo>
                    <a:pt x="8982" y="1278"/>
                  </a:lnTo>
                  <a:lnTo>
                    <a:pt x="8423" y="286"/>
                  </a:lnTo>
                  <a:lnTo>
                    <a:pt x="8240" y="251"/>
                  </a:lnTo>
                  <a:lnTo>
                    <a:pt x="7624" y="753"/>
                  </a:lnTo>
                  <a:lnTo>
                    <a:pt x="7019" y="502"/>
                  </a:lnTo>
                  <a:lnTo>
                    <a:pt x="6585" y="445"/>
                  </a:lnTo>
                  <a:lnTo>
                    <a:pt x="6357" y="571"/>
                  </a:lnTo>
                  <a:lnTo>
                    <a:pt x="5889" y="537"/>
                  </a:lnTo>
                  <a:lnTo>
                    <a:pt x="5421" y="925"/>
                  </a:lnTo>
                  <a:lnTo>
                    <a:pt x="5022" y="959"/>
                  </a:lnTo>
                  <a:lnTo>
                    <a:pt x="4052" y="480"/>
                  </a:lnTo>
                  <a:lnTo>
                    <a:pt x="3675" y="696"/>
                  </a:lnTo>
                  <a:lnTo>
                    <a:pt x="3264" y="685"/>
                  </a:lnTo>
                  <a:lnTo>
                    <a:pt x="2968" y="343"/>
                  </a:lnTo>
                  <a:lnTo>
                    <a:pt x="2169" y="0"/>
                  </a:lnTo>
                  <a:lnTo>
                    <a:pt x="1313" y="114"/>
                  </a:lnTo>
                  <a:lnTo>
                    <a:pt x="1107" y="308"/>
                  </a:lnTo>
                  <a:lnTo>
                    <a:pt x="993" y="822"/>
                  </a:lnTo>
                  <a:lnTo>
                    <a:pt x="765" y="1199"/>
                  </a:lnTo>
                  <a:lnTo>
                    <a:pt x="719" y="2009"/>
                  </a:lnTo>
                  <a:lnTo>
                    <a:pt x="697" y="2306"/>
                  </a:lnTo>
                  <a:lnTo>
                    <a:pt x="868" y="2853"/>
                  </a:lnTo>
                  <a:lnTo>
                    <a:pt x="708" y="3207"/>
                  </a:lnTo>
                  <a:lnTo>
                    <a:pt x="799" y="3447"/>
                  </a:lnTo>
                  <a:lnTo>
                    <a:pt x="411" y="4017"/>
                  </a:lnTo>
                  <a:lnTo>
                    <a:pt x="172" y="4291"/>
                  </a:lnTo>
                  <a:lnTo>
                    <a:pt x="23" y="4862"/>
                  </a:lnTo>
                  <a:lnTo>
                    <a:pt x="35" y="5444"/>
                  </a:lnTo>
                  <a:lnTo>
                    <a:pt x="0" y="6905"/>
                  </a:lnTo>
                  <a:lnTo>
                    <a:pt x="697" y="6905"/>
                  </a:lnTo>
                  <a:lnTo>
                    <a:pt x="1313" y="6905"/>
                  </a:lnTo>
                  <a:lnTo>
                    <a:pt x="1861" y="7498"/>
                  </a:lnTo>
                  <a:lnTo>
                    <a:pt x="2135" y="8160"/>
                  </a:lnTo>
                  <a:lnTo>
                    <a:pt x="2568" y="8719"/>
                  </a:lnTo>
                  <a:lnTo>
                    <a:pt x="3207" y="8742"/>
                  </a:lnTo>
                  <a:lnTo>
                    <a:pt x="3515" y="8548"/>
                  </a:lnTo>
                  <a:lnTo>
                    <a:pt x="3824" y="8582"/>
                  </a:lnTo>
                  <a:lnTo>
                    <a:pt x="4645" y="8263"/>
                  </a:lnTo>
                  <a:lnTo>
                    <a:pt x="4851" y="7612"/>
                  </a:lnTo>
                  <a:lnTo>
                    <a:pt x="5227" y="6745"/>
                  </a:lnTo>
                  <a:lnTo>
                    <a:pt x="5455" y="6733"/>
                  </a:lnTo>
                  <a:lnTo>
                    <a:pt x="5935" y="6208"/>
                  </a:lnTo>
                  <a:lnTo>
                    <a:pt x="6231" y="6186"/>
                  </a:lnTo>
                  <a:lnTo>
                    <a:pt x="6688" y="6562"/>
                  </a:lnTo>
                  <a:lnTo>
                    <a:pt x="7247" y="6243"/>
                  </a:lnTo>
                  <a:lnTo>
                    <a:pt x="7316" y="5878"/>
                  </a:lnTo>
                  <a:lnTo>
                    <a:pt x="7487" y="5501"/>
                  </a:lnTo>
                  <a:lnTo>
                    <a:pt x="7601" y="5044"/>
                  </a:lnTo>
                  <a:lnTo>
                    <a:pt x="8023" y="4679"/>
                  </a:lnTo>
                  <a:lnTo>
                    <a:pt x="8183" y="4029"/>
                  </a:lnTo>
                  <a:lnTo>
                    <a:pt x="8354" y="3835"/>
                  </a:lnTo>
                  <a:lnTo>
                    <a:pt x="8457" y="3367"/>
                  </a:lnTo>
                  <a:lnTo>
                    <a:pt x="8674" y="2796"/>
                  </a:lnTo>
                  <a:lnTo>
                    <a:pt x="9324" y="2077"/>
                  </a:lnTo>
                  <a:lnTo>
                    <a:pt x="9370" y="1781"/>
                  </a:lnTo>
                  <a:lnTo>
                    <a:pt x="9450" y="162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79" name="Google Shape;579;p27"/>
            <p:cNvSpPr/>
            <p:nvPr/>
          </p:nvSpPr>
          <p:spPr>
            <a:xfrm>
              <a:off x="1977050" y="2771450"/>
              <a:ext cx="94450" cy="97325"/>
            </a:xfrm>
            <a:custGeom>
              <a:rect b="b" l="l" r="r" t="t"/>
              <a:pathLst>
                <a:path extrusionOk="0" h="3893" w="3778">
                  <a:moveTo>
                    <a:pt x="3778" y="24"/>
                  </a:moveTo>
                  <a:lnTo>
                    <a:pt x="3515" y="1"/>
                  </a:lnTo>
                  <a:lnTo>
                    <a:pt x="3378" y="126"/>
                  </a:lnTo>
                  <a:lnTo>
                    <a:pt x="3093" y="240"/>
                  </a:lnTo>
                  <a:lnTo>
                    <a:pt x="2899" y="240"/>
                  </a:lnTo>
                  <a:lnTo>
                    <a:pt x="2716" y="355"/>
                  </a:lnTo>
                  <a:lnTo>
                    <a:pt x="2557" y="309"/>
                  </a:lnTo>
                  <a:lnTo>
                    <a:pt x="2431" y="183"/>
                  </a:lnTo>
                  <a:lnTo>
                    <a:pt x="2340" y="206"/>
                  </a:lnTo>
                  <a:lnTo>
                    <a:pt x="2226" y="423"/>
                  </a:lnTo>
                  <a:lnTo>
                    <a:pt x="2157" y="412"/>
                  </a:lnTo>
                  <a:lnTo>
                    <a:pt x="2112" y="594"/>
                  </a:lnTo>
                  <a:lnTo>
                    <a:pt x="1815" y="857"/>
                  </a:lnTo>
                  <a:lnTo>
                    <a:pt x="1655" y="948"/>
                  </a:lnTo>
                  <a:lnTo>
                    <a:pt x="1575" y="1062"/>
                  </a:lnTo>
                  <a:lnTo>
                    <a:pt x="1358" y="879"/>
                  </a:lnTo>
                  <a:lnTo>
                    <a:pt x="1153" y="1119"/>
                  </a:lnTo>
                  <a:lnTo>
                    <a:pt x="982" y="1119"/>
                  </a:lnTo>
                  <a:lnTo>
                    <a:pt x="799" y="1153"/>
                  </a:lnTo>
                  <a:lnTo>
                    <a:pt x="776" y="1598"/>
                  </a:lnTo>
                  <a:lnTo>
                    <a:pt x="662" y="1598"/>
                  </a:lnTo>
                  <a:lnTo>
                    <a:pt x="548" y="1804"/>
                  </a:lnTo>
                  <a:lnTo>
                    <a:pt x="286" y="1850"/>
                  </a:lnTo>
                  <a:lnTo>
                    <a:pt x="229" y="1907"/>
                  </a:lnTo>
                  <a:lnTo>
                    <a:pt x="103" y="1770"/>
                  </a:lnTo>
                  <a:lnTo>
                    <a:pt x="0" y="1907"/>
                  </a:lnTo>
                  <a:lnTo>
                    <a:pt x="377" y="2317"/>
                  </a:lnTo>
                  <a:lnTo>
                    <a:pt x="685" y="2603"/>
                  </a:lnTo>
                  <a:lnTo>
                    <a:pt x="833" y="2911"/>
                  </a:lnTo>
                  <a:lnTo>
                    <a:pt x="1187" y="3276"/>
                  </a:lnTo>
                  <a:lnTo>
                    <a:pt x="1438" y="3561"/>
                  </a:lnTo>
                  <a:lnTo>
                    <a:pt x="1575" y="3447"/>
                  </a:lnTo>
                  <a:lnTo>
                    <a:pt x="2066" y="3687"/>
                  </a:lnTo>
                  <a:lnTo>
                    <a:pt x="2271" y="3573"/>
                  </a:lnTo>
                  <a:lnTo>
                    <a:pt x="2511" y="3653"/>
                  </a:lnTo>
                  <a:lnTo>
                    <a:pt x="2625" y="3835"/>
                  </a:lnTo>
                  <a:lnTo>
                    <a:pt x="2865" y="3892"/>
                  </a:lnTo>
                  <a:lnTo>
                    <a:pt x="3070" y="3710"/>
                  </a:lnTo>
                  <a:lnTo>
                    <a:pt x="2956" y="3550"/>
                  </a:lnTo>
                  <a:lnTo>
                    <a:pt x="2933" y="3299"/>
                  </a:lnTo>
                  <a:lnTo>
                    <a:pt x="3104" y="3071"/>
                  </a:lnTo>
                  <a:lnTo>
                    <a:pt x="3082" y="2831"/>
                  </a:lnTo>
                  <a:lnTo>
                    <a:pt x="3184" y="2443"/>
                  </a:lnTo>
                  <a:lnTo>
                    <a:pt x="3310" y="2352"/>
                  </a:lnTo>
                  <a:lnTo>
                    <a:pt x="3321" y="1952"/>
                  </a:lnTo>
                  <a:lnTo>
                    <a:pt x="3298" y="1713"/>
                  </a:lnTo>
                  <a:lnTo>
                    <a:pt x="3356" y="1302"/>
                  </a:lnTo>
                  <a:lnTo>
                    <a:pt x="3481" y="948"/>
                  </a:lnTo>
                  <a:lnTo>
                    <a:pt x="3675" y="640"/>
                  </a:lnTo>
                  <a:lnTo>
                    <a:pt x="3641" y="309"/>
                  </a:lnTo>
                  <a:lnTo>
                    <a:pt x="3698" y="11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0" name="Google Shape;580;p27"/>
            <p:cNvSpPr/>
            <p:nvPr/>
          </p:nvSpPr>
          <p:spPr>
            <a:xfrm>
              <a:off x="3778450" y="1905550"/>
              <a:ext cx="63375" cy="58800"/>
            </a:xfrm>
            <a:custGeom>
              <a:rect b="b" l="l" r="r" t="t"/>
              <a:pathLst>
                <a:path extrusionOk="0" h="2352" w="2535">
                  <a:moveTo>
                    <a:pt x="1827" y="1439"/>
                  </a:moveTo>
                  <a:lnTo>
                    <a:pt x="2238" y="1439"/>
                  </a:lnTo>
                  <a:lnTo>
                    <a:pt x="2398" y="1108"/>
                  </a:lnTo>
                  <a:lnTo>
                    <a:pt x="2534" y="309"/>
                  </a:lnTo>
                  <a:lnTo>
                    <a:pt x="2398" y="24"/>
                  </a:lnTo>
                  <a:lnTo>
                    <a:pt x="1838" y="1"/>
                  </a:lnTo>
                  <a:lnTo>
                    <a:pt x="914" y="366"/>
                  </a:lnTo>
                  <a:lnTo>
                    <a:pt x="355" y="1633"/>
                  </a:lnTo>
                  <a:lnTo>
                    <a:pt x="1" y="1884"/>
                  </a:lnTo>
                  <a:lnTo>
                    <a:pt x="1" y="1884"/>
                  </a:lnTo>
                  <a:lnTo>
                    <a:pt x="515" y="1952"/>
                  </a:lnTo>
                  <a:lnTo>
                    <a:pt x="1142" y="1770"/>
                  </a:lnTo>
                  <a:lnTo>
                    <a:pt x="1587" y="2146"/>
                  </a:lnTo>
                  <a:lnTo>
                    <a:pt x="1987" y="2352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1" name="Google Shape;581;p27"/>
            <p:cNvSpPr/>
            <p:nvPr/>
          </p:nvSpPr>
          <p:spPr>
            <a:xfrm>
              <a:off x="3799850" y="1383450"/>
              <a:ext cx="372075" cy="424550"/>
            </a:xfrm>
            <a:custGeom>
              <a:rect b="b" l="l" r="r" t="t"/>
              <a:pathLst>
                <a:path extrusionOk="0" h="16982" w="14883">
                  <a:moveTo>
                    <a:pt x="12851" y="6517"/>
                  </a:moveTo>
                  <a:lnTo>
                    <a:pt x="11870" y="6665"/>
                  </a:lnTo>
                  <a:lnTo>
                    <a:pt x="10820" y="6631"/>
                  </a:lnTo>
                  <a:lnTo>
                    <a:pt x="10101" y="7259"/>
                  </a:lnTo>
                  <a:lnTo>
                    <a:pt x="9142" y="7213"/>
                  </a:lnTo>
                  <a:lnTo>
                    <a:pt x="7932" y="7544"/>
                  </a:lnTo>
                  <a:lnTo>
                    <a:pt x="6494" y="8514"/>
                  </a:lnTo>
                  <a:lnTo>
                    <a:pt x="5581" y="9085"/>
                  </a:lnTo>
                  <a:lnTo>
                    <a:pt x="4326" y="10602"/>
                  </a:lnTo>
                  <a:lnTo>
                    <a:pt x="3310" y="11721"/>
                  </a:lnTo>
                  <a:lnTo>
                    <a:pt x="2158" y="12554"/>
                  </a:lnTo>
                  <a:lnTo>
                    <a:pt x="549" y="13239"/>
                  </a:lnTo>
                  <a:lnTo>
                    <a:pt x="1" y="13752"/>
                  </a:lnTo>
                  <a:lnTo>
                    <a:pt x="263" y="15658"/>
                  </a:lnTo>
                  <a:lnTo>
                    <a:pt x="537" y="16560"/>
                  </a:lnTo>
                  <a:lnTo>
                    <a:pt x="1450" y="16982"/>
                  </a:lnTo>
                  <a:lnTo>
                    <a:pt x="2306" y="16788"/>
                  </a:lnTo>
                  <a:lnTo>
                    <a:pt x="3516" y="15818"/>
                  </a:lnTo>
                  <a:lnTo>
                    <a:pt x="3995" y="16331"/>
                  </a:lnTo>
                  <a:lnTo>
                    <a:pt x="4235" y="15863"/>
                  </a:lnTo>
                  <a:lnTo>
                    <a:pt x="4726" y="15293"/>
                  </a:lnTo>
                  <a:lnTo>
                    <a:pt x="4851" y="14300"/>
                  </a:lnTo>
                  <a:lnTo>
                    <a:pt x="4406" y="13889"/>
                  </a:lnTo>
                  <a:lnTo>
                    <a:pt x="4269" y="12805"/>
                  </a:lnTo>
                  <a:lnTo>
                    <a:pt x="4589" y="12052"/>
                  </a:lnTo>
                  <a:lnTo>
                    <a:pt x="5205" y="12063"/>
                  </a:lnTo>
                  <a:lnTo>
                    <a:pt x="5387" y="11755"/>
                  </a:lnTo>
                  <a:lnTo>
                    <a:pt x="5136" y="11481"/>
                  </a:lnTo>
                  <a:lnTo>
                    <a:pt x="5947" y="10351"/>
                  </a:lnTo>
                  <a:lnTo>
                    <a:pt x="6437" y="9484"/>
                  </a:lnTo>
                  <a:lnTo>
                    <a:pt x="6745" y="8925"/>
                  </a:lnTo>
                  <a:lnTo>
                    <a:pt x="7316" y="8936"/>
                  </a:lnTo>
                  <a:lnTo>
                    <a:pt x="7407" y="8491"/>
                  </a:lnTo>
                  <a:lnTo>
                    <a:pt x="8526" y="8628"/>
                  </a:lnTo>
                  <a:lnTo>
                    <a:pt x="8526" y="8126"/>
                  </a:lnTo>
                  <a:lnTo>
                    <a:pt x="8891" y="8080"/>
                  </a:lnTo>
                  <a:lnTo>
                    <a:pt x="9188" y="7886"/>
                  </a:lnTo>
                  <a:lnTo>
                    <a:pt x="9918" y="8297"/>
                  </a:lnTo>
                  <a:lnTo>
                    <a:pt x="10671" y="8252"/>
                  </a:lnTo>
                  <a:lnTo>
                    <a:pt x="11345" y="8434"/>
                  </a:lnTo>
                  <a:lnTo>
                    <a:pt x="11824" y="8092"/>
                  </a:lnTo>
                  <a:lnTo>
                    <a:pt x="11984" y="7544"/>
                  </a:lnTo>
                  <a:lnTo>
                    <a:pt x="12805" y="7281"/>
                  </a:lnTo>
                  <a:lnTo>
                    <a:pt x="13627" y="7578"/>
                  </a:lnTo>
                  <a:lnTo>
                    <a:pt x="13513" y="8126"/>
                  </a:lnTo>
                  <a:lnTo>
                    <a:pt x="13969" y="8058"/>
                  </a:lnTo>
                  <a:lnTo>
                    <a:pt x="14882" y="7738"/>
                  </a:lnTo>
                  <a:lnTo>
                    <a:pt x="14882" y="7738"/>
                  </a:lnTo>
                  <a:lnTo>
                    <a:pt x="14106" y="7270"/>
                  </a:lnTo>
                  <a:lnTo>
                    <a:pt x="14791" y="7065"/>
                  </a:lnTo>
                  <a:close/>
                  <a:moveTo>
                    <a:pt x="9633" y="1769"/>
                  </a:moveTo>
                  <a:lnTo>
                    <a:pt x="8834" y="1621"/>
                  </a:lnTo>
                  <a:lnTo>
                    <a:pt x="8560" y="1381"/>
                  </a:lnTo>
                  <a:lnTo>
                    <a:pt x="7533" y="1507"/>
                  </a:lnTo>
                  <a:lnTo>
                    <a:pt x="7898" y="1724"/>
                  </a:lnTo>
                  <a:lnTo>
                    <a:pt x="7590" y="1895"/>
                  </a:lnTo>
                  <a:lnTo>
                    <a:pt x="8537" y="2055"/>
                  </a:lnTo>
                  <a:close/>
                  <a:moveTo>
                    <a:pt x="6004" y="583"/>
                  </a:moveTo>
                  <a:lnTo>
                    <a:pt x="5319" y="354"/>
                  </a:lnTo>
                  <a:lnTo>
                    <a:pt x="4589" y="377"/>
                  </a:lnTo>
                  <a:lnTo>
                    <a:pt x="4452" y="594"/>
                  </a:lnTo>
                  <a:lnTo>
                    <a:pt x="3733" y="594"/>
                  </a:lnTo>
                  <a:lnTo>
                    <a:pt x="3425" y="377"/>
                  </a:lnTo>
                  <a:lnTo>
                    <a:pt x="2101" y="605"/>
                  </a:lnTo>
                  <a:lnTo>
                    <a:pt x="2557" y="1107"/>
                  </a:lnTo>
                  <a:lnTo>
                    <a:pt x="3641" y="1655"/>
                  </a:lnTo>
                  <a:lnTo>
                    <a:pt x="4452" y="1849"/>
                  </a:lnTo>
                  <a:lnTo>
                    <a:pt x="4018" y="2089"/>
                  </a:lnTo>
                  <a:lnTo>
                    <a:pt x="5216" y="2511"/>
                  </a:lnTo>
                  <a:lnTo>
                    <a:pt x="5844" y="2477"/>
                  </a:lnTo>
                  <a:lnTo>
                    <a:pt x="5981" y="1918"/>
                  </a:lnTo>
                  <a:lnTo>
                    <a:pt x="6403" y="1792"/>
                  </a:lnTo>
                  <a:lnTo>
                    <a:pt x="6574" y="1313"/>
                  </a:lnTo>
                  <a:lnTo>
                    <a:pt x="7784" y="1050"/>
                  </a:lnTo>
                  <a:close/>
                  <a:moveTo>
                    <a:pt x="9462" y="137"/>
                  </a:moveTo>
                  <a:lnTo>
                    <a:pt x="8161" y="1"/>
                  </a:lnTo>
                  <a:lnTo>
                    <a:pt x="7704" y="172"/>
                  </a:lnTo>
                  <a:lnTo>
                    <a:pt x="6951" y="23"/>
                  </a:lnTo>
                  <a:lnTo>
                    <a:pt x="5467" y="195"/>
                  </a:lnTo>
                  <a:lnTo>
                    <a:pt x="6072" y="480"/>
                  </a:lnTo>
                  <a:lnTo>
                    <a:pt x="6803" y="480"/>
                  </a:lnTo>
                  <a:lnTo>
                    <a:pt x="6928" y="662"/>
                  </a:lnTo>
                  <a:lnTo>
                    <a:pt x="8446" y="765"/>
                  </a:lnTo>
                  <a:lnTo>
                    <a:pt x="9884" y="697"/>
                  </a:lnTo>
                  <a:lnTo>
                    <a:pt x="10500" y="35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2" name="Google Shape;582;p27"/>
            <p:cNvSpPr/>
            <p:nvPr/>
          </p:nvSpPr>
          <p:spPr>
            <a:xfrm>
              <a:off x="5268050" y="2421950"/>
              <a:ext cx="165500" cy="91050"/>
            </a:xfrm>
            <a:custGeom>
              <a:rect b="b" l="l" r="r" t="t"/>
              <a:pathLst>
                <a:path extrusionOk="0" h="3642" w="6620">
                  <a:moveTo>
                    <a:pt x="6391" y="2306"/>
                  </a:moveTo>
                  <a:lnTo>
                    <a:pt x="5466" y="2226"/>
                  </a:lnTo>
                  <a:lnTo>
                    <a:pt x="4554" y="2009"/>
                  </a:lnTo>
                  <a:lnTo>
                    <a:pt x="3835" y="1610"/>
                  </a:lnTo>
                  <a:lnTo>
                    <a:pt x="3195" y="1439"/>
                  </a:lnTo>
                  <a:lnTo>
                    <a:pt x="2842" y="994"/>
                  </a:lnTo>
                  <a:lnTo>
                    <a:pt x="2385" y="868"/>
                  </a:lnTo>
                  <a:lnTo>
                    <a:pt x="1472" y="286"/>
                  </a:lnTo>
                  <a:lnTo>
                    <a:pt x="799" y="1"/>
                  </a:lnTo>
                  <a:lnTo>
                    <a:pt x="525" y="206"/>
                  </a:lnTo>
                  <a:lnTo>
                    <a:pt x="126" y="617"/>
                  </a:lnTo>
                  <a:lnTo>
                    <a:pt x="0" y="1462"/>
                  </a:lnTo>
                  <a:lnTo>
                    <a:pt x="810" y="1815"/>
                  </a:lnTo>
                  <a:lnTo>
                    <a:pt x="1643" y="2260"/>
                  </a:lnTo>
                  <a:lnTo>
                    <a:pt x="2739" y="2763"/>
                  </a:lnTo>
                  <a:lnTo>
                    <a:pt x="3823" y="2888"/>
                  </a:lnTo>
                  <a:lnTo>
                    <a:pt x="4359" y="3345"/>
                  </a:lnTo>
                  <a:lnTo>
                    <a:pt x="4976" y="3436"/>
                  </a:lnTo>
                  <a:lnTo>
                    <a:pt x="5946" y="3641"/>
                  </a:lnTo>
                  <a:lnTo>
                    <a:pt x="6608" y="3630"/>
                  </a:lnTo>
                  <a:lnTo>
                    <a:pt x="6619" y="3276"/>
                  </a:lnTo>
                  <a:lnTo>
                    <a:pt x="6402" y="269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3" name="Google Shape;583;p27"/>
            <p:cNvSpPr/>
            <p:nvPr/>
          </p:nvSpPr>
          <p:spPr>
            <a:xfrm>
              <a:off x="6693125" y="3893550"/>
              <a:ext cx="362375" cy="274500"/>
            </a:xfrm>
            <a:custGeom>
              <a:rect b="b" l="l" r="r" t="t"/>
              <a:pathLst>
                <a:path extrusionOk="0" h="10980" w="14495">
                  <a:moveTo>
                    <a:pt x="8366" y="5924"/>
                  </a:moveTo>
                  <a:lnTo>
                    <a:pt x="8492" y="5559"/>
                  </a:lnTo>
                  <a:lnTo>
                    <a:pt x="7659" y="5969"/>
                  </a:lnTo>
                  <a:lnTo>
                    <a:pt x="7179" y="6449"/>
                  </a:lnTo>
                  <a:lnTo>
                    <a:pt x="6723" y="6677"/>
                  </a:lnTo>
                  <a:lnTo>
                    <a:pt x="5878" y="7339"/>
                  </a:lnTo>
                  <a:lnTo>
                    <a:pt x="5079" y="7795"/>
                  </a:lnTo>
                  <a:lnTo>
                    <a:pt x="4087" y="8252"/>
                  </a:lnTo>
                  <a:lnTo>
                    <a:pt x="3299" y="8594"/>
                  </a:lnTo>
                  <a:lnTo>
                    <a:pt x="2683" y="8754"/>
                  </a:lnTo>
                  <a:lnTo>
                    <a:pt x="1074" y="9621"/>
                  </a:lnTo>
                  <a:lnTo>
                    <a:pt x="161" y="10272"/>
                  </a:lnTo>
                  <a:lnTo>
                    <a:pt x="1" y="10603"/>
                  </a:lnTo>
                  <a:lnTo>
                    <a:pt x="731" y="10660"/>
                  </a:lnTo>
                  <a:lnTo>
                    <a:pt x="948" y="10957"/>
                  </a:lnTo>
                  <a:lnTo>
                    <a:pt x="1587" y="10979"/>
                  </a:lnTo>
                  <a:lnTo>
                    <a:pt x="2158" y="10717"/>
                  </a:lnTo>
                  <a:lnTo>
                    <a:pt x="3059" y="10317"/>
                  </a:lnTo>
                  <a:lnTo>
                    <a:pt x="4212" y="9439"/>
                  </a:lnTo>
                  <a:lnTo>
                    <a:pt x="4874" y="8845"/>
                  </a:lnTo>
                  <a:lnTo>
                    <a:pt x="5764" y="8526"/>
                  </a:lnTo>
                  <a:lnTo>
                    <a:pt x="6335" y="8503"/>
                  </a:lnTo>
                  <a:lnTo>
                    <a:pt x="6415" y="8092"/>
                  </a:lnTo>
                  <a:lnTo>
                    <a:pt x="7077" y="7738"/>
                  </a:lnTo>
                  <a:lnTo>
                    <a:pt x="8069" y="7099"/>
                  </a:lnTo>
                  <a:lnTo>
                    <a:pt x="8674" y="6677"/>
                  </a:lnTo>
                  <a:lnTo>
                    <a:pt x="8971" y="6312"/>
                  </a:lnTo>
                  <a:lnTo>
                    <a:pt x="9039" y="5935"/>
                  </a:lnTo>
                  <a:lnTo>
                    <a:pt x="8241" y="6300"/>
                  </a:lnTo>
                  <a:close/>
                  <a:moveTo>
                    <a:pt x="12475" y="1576"/>
                  </a:moveTo>
                  <a:lnTo>
                    <a:pt x="12737" y="754"/>
                  </a:lnTo>
                  <a:lnTo>
                    <a:pt x="12303" y="514"/>
                  </a:lnTo>
                  <a:lnTo>
                    <a:pt x="12189" y="1"/>
                  </a:lnTo>
                  <a:lnTo>
                    <a:pt x="11858" y="69"/>
                  </a:lnTo>
                  <a:lnTo>
                    <a:pt x="11801" y="731"/>
                  </a:lnTo>
                  <a:lnTo>
                    <a:pt x="11915" y="1541"/>
                  </a:lnTo>
                  <a:lnTo>
                    <a:pt x="12041" y="1929"/>
                  </a:lnTo>
                  <a:lnTo>
                    <a:pt x="11915" y="2089"/>
                  </a:lnTo>
                  <a:lnTo>
                    <a:pt x="11824" y="2717"/>
                  </a:lnTo>
                  <a:lnTo>
                    <a:pt x="11482" y="3299"/>
                  </a:lnTo>
                  <a:lnTo>
                    <a:pt x="10888" y="4018"/>
                  </a:lnTo>
                  <a:lnTo>
                    <a:pt x="10135" y="4326"/>
                  </a:lnTo>
                  <a:lnTo>
                    <a:pt x="9884" y="4668"/>
                  </a:lnTo>
                  <a:lnTo>
                    <a:pt x="10420" y="5022"/>
                  </a:lnTo>
                  <a:lnTo>
                    <a:pt x="10306" y="5524"/>
                  </a:lnTo>
                  <a:lnTo>
                    <a:pt x="9313" y="6255"/>
                  </a:lnTo>
                  <a:lnTo>
                    <a:pt x="9519" y="6380"/>
                  </a:lnTo>
                  <a:lnTo>
                    <a:pt x="9462" y="6608"/>
                  </a:lnTo>
                  <a:lnTo>
                    <a:pt x="10306" y="6255"/>
                  </a:lnTo>
                  <a:lnTo>
                    <a:pt x="11139" y="5650"/>
                  </a:lnTo>
                  <a:lnTo>
                    <a:pt x="11790" y="5171"/>
                  </a:lnTo>
                  <a:lnTo>
                    <a:pt x="12018" y="4999"/>
                  </a:lnTo>
                  <a:lnTo>
                    <a:pt x="12223" y="4611"/>
                  </a:lnTo>
                  <a:lnTo>
                    <a:pt x="12623" y="4326"/>
                  </a:lnTo>
                  <a:lnTo>
                    <a:pt x="13171" y="4360"/>
                  </a:lnTo>
                  <a:lnTo>
                    <a:pt x="13764" y="3812"/>
                  </a:lnTo>
                  <a:lnTo>
                    <a:pt x="14494" y="3002"/>
                  </a:lnTo>
                  <a:lnTo>
                    <a:pt x="14198" y="2888"/>
                  </a:lnTo>
                  <a:lnTo>
                    <a:pt x="13536" y="3242"/>
                  </a:lnTo>
                  <a:lnTo>
                    <a:pt x="13079" y="3173"/>
                  </a:lnTo>
                  <a:lnTo>
                    <a:pt x="12669" y="2877"/>
                  </a:lnTo>
                  <a:lnTo>
                    <a:pt x="12999" y="2169"/>
                  </a:lnTo>
                  <a:lnTo>
                    <a:pt x="12828" y="1918"/>
                  </a:lnTo>
                  <a:lnTo>
                    <a:pt x="12406" y="2546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4" name="Google Shape;584;p27"/>
            <p:cNvSpPr/>
            <p:nvPr/>
          </p:nvSpPr>
          <p:spPr>
            <a:xfrm>
              <a:off x="4746775" y="2513250"/>
              <a:ext cx="147250" cy="221150"/>
            </a:xfrm>
            <a:custGeom>
              <a:rect b="b" l="l" r="r" t="t"/>
              <a:pathLst>
                <a:path extrusionOk="0" h="8846" w="5890">
                  <a:moveTo>
                    <a:pt x="5251" y="4794"/>
                  </a:moveTo>
                  <a:lnTo>
                    <a:pt x="5547" y="4509"/>
                  </a:lnTo>
                  <a:lnTo>
                    <a:pt x="5661" y="4246"/>
                  </a:lnTo>
                  <a:lnTo>
                    <a:pt x="5890" y="3710"/>
                  </a:lnTo>
                  <a:lnTo>
                    <a:pt x="5867" y="3504"/>
                  </a:lnTo>
                  <a:lnTo>
                    <a:pt x="5570" y="3390"/>
                  </a:lnTo>
                  <a:lnTo>
                    <a:pt x="5342" y="3093"/>
                  </a:lnTo>
                  <a:lnTo>
                    <a:pt x="4931" y="2568"/>
                  </a:lnTo>
                  <a:lnTo>
                    <a:pt x="4463" y="2409"/>
                  </a:lnTo>
                  <a:lnTo>
                    <a:pt x="3881" y="2283"/>
                  </a:lnTo>
                  <a:lnTo>
                    <a:pt x="3402" y="1952"/>
                  </a:lnTo>
                  <a:lnTo>
                    <a:pt x="2991" y="1336"/>
                  </a:lnTo>
                  <a:lnTo>
                    <a:pt x="2592" y="1336"/>
                  </a:lnTo>
                  <a:lnTo>
                    <a:pt x="2580" y="1929"/>
                  </a:lnTo>
                  <a:lnTo>
                    <a:pt x="2740" y="2055"/>
                  </a:lnTo>
                  <a:lnTo>
                    <a:pt x="2398" y="2238"/>
                  </a:lnTo>
                  <a:lnTo>
                    <a:pt x="2432" y="2603"/>
                  </a:lnTo>
                  <a:lnTo>
                    <a:pt x="2238" y="2979"/>
                  </a:lnTo>
                  <a:lnTo>
                    <a:pt x="2249" y="3344"/>
                  </a:lnTo>
                  <a:lnTo>
                    <a:pt x="2660" y="3995"/>
                  </a:lnTo>
                  <a:lnTo>
                    <a:pt x="2295" y="5798"/>
                  </a:lnTo>
                  <a:lnTo>
                    <a:pt x="1" y="6711"/>
                  </a:lnTo>
                  <a:lnTo>
                    <a:pt x="743" y="8217"/>
                  </a:lnTo>
                  <a:lnTo>
                    <a:pt x="1039" y="8845"/>
                  </a:lnTo>
                  <a:lnTo>
                    <a:pt x="1393" y="8800"/>
                  </a:lnTo>
                  <a:lnTo>
                    <a:pt x="1907" y="8480"/>
                  </a:lnTo>
                  <a:lnTo>
                    <a:pt x="2352" y="8571"/>
                  </a:lnTo>
                  <a:lnTo>
                    <a:pt x="2706" y="8309"/>
                  </a:lnTo>
                  <a:lnTo>
                    <a:pt x="2671" y="7955"/>
                  </a:lnTo>
                  <a:lnTo>
                    <a:pt x="2980" y="7727"/>
                  </a:lnTo>
                  <a:lnTo>
                    <a:pt x="3459" y="7727"/>
                  </a:lnTo>
                  <a:lnTo>
                    <a:pt x="3630" y="7544"/>
                  </a:lnTo>
                  <a:lnTo>
                    <a:pt x="3664" y="7099"/>
                  </a:lnTo>
                  <a:lnTo>
                    <a:pt x="4132" y="6757"/>
                  </a:lnTo>
                  <a:lnTo>
                    <a:pt x="4497" y="6757"/>
                  </a:lnTo>
                  <a:lnTo>
                    <a:pt x="4554" y="6643"/>
                  </a:lnTo>
                  <a:lnTo>
                    <a:pt x="4417" y="6049"/>
                  </a:lnTo>
                  <a:lnTo>
                    <a:pt x="4497" y="5593"/>
                  </a:lnTo>
                  <a:lnTo>
                    <a:pt x="4646" y="5376"/>
                  </a:lnTo>
                  <a:lnTo>
                    <a:pt x="4999" y="5421"/>
                  </a:lnTo>
                  <a:close/>
                  <a:moveTo>
                    <a:pt x="2877" y="457"/>
                  </a:moveTo>
                  <a:lnTo>
                    <a:pt x="2911" y="81"/>
                  </a:lnTo>
                  <a:lnTo>
                    <a:pt x="2808" y="1"/>
                  </a:lnTo>
                  <a:lnTo>
                    <a:pt x="2626" y="309"/>
                  </a:lnTo>
                  <a:lnTo>
                    <a:pt x="2808" y="62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5" name="Google Shape;585;p27"/>
            <p:cNvSpPr/>
            <p:nvPr/>
          </p:nvSpPr>
          <p:spPr>
            <a:xfrm>
              <a:off x="4893150" y="2268750"/>
              <a:ext cx="296175" cy="305875"/>
            </a:xfrm>
            <a:custGeom>
              <a:rect b="b" l="l" r="r" t="t"/>
              <a:pathLst>
                <a:path extrusionOk="0" h="12235" w="11847">
                  <a:moveTo>
                    <a:pt x="11846" y="1518"/>
                  </a:moveTo>
                  <a:lnTo>
                    <a:pt x="10500" y="1142"/>
                  </a:lnTo>
                  <a:lnTo>
                    <a:pt x="10089" y="434"/>
                  </a:lnTo>
                  <a:lnTo>
                    <a:pt x="9415" y="0"/>
                  </a:lnTo>
                  <a:lnTo>
                    <a:pt x="9016" y="103"/>
                  </a:lnTo>
                  <a:lnTo>
                    <a:pt x="8674" y="274"/>
                  </a:lnTo>
                  <a:lnTo>
                    <a:pt x="7852" y="388"/>
                  </a:lnTo>
                  <a:lnTo>
                    <a:pt x="7087" y="571"/>
                  </a:lnTo>
                  <a:lnTo>
                    <a:pt x="6745" y="971"/>
                  </a:lnTo>
                  <a:lnTo>
                    <a:pt x="7019" y="1370"/>
                  </a:lnTo>
                  <a:lnTo>
                    <a:pt x="7224" y="1826"/>
                  </a:lnTo>
                  <a:lnTo>
                    <a:pt x="6939" y="2214"/>
                  </a:lnTo>
                  <a:lnTo>
                    <a:pt x="7053" y="2568"/>
                  </a:lnTo>
                  <a:lnTo>
                    <a:pt x="6916" y="2899"/>
                  </a:lnTo>
                  <a:lnTo>
                    <a:pt x="6197" y="2876"/>
                  </a:lnTo>
                  <a:lnTo>
                    <a:pt x="6619" y="3470"/>
                  </a:lnTo>
                  <a:lnTo>
                    <a:pt x="6197" y="3698"/>
                  </a:lnTo>
                  <a:lnTo>
                    <a:pt x="5980" y="4246"/>
                  </a:lnTo>
                  <a:lnTo>
                    <a:pt x="6140" y="4782"/>
                  </a:lnTo>
                  <a:lnTo>
                    <a:pt x="5889" y="5045"/>
                  </a:lnTo>
                  <a:lnTo>
                    <a:pt x="5592" y="4953"/>
                  </a:lnTo>
                  <a:lnTo>
                    <a:pt x="5022" y="5079"/>
                  </a:lnTo>
                  <a:lnTo>
                    <a:pt x="4999" y="5330"/>
                  </a:lnTo>
                  <a:lnTo>
                    <a:pt x="4428" y="5330"/>
                  </a:lnTo>
                  <a:lnTo>
                    <a:pt x="4097" y="5844"/>
                  </a:lnTo>
                  <a:lnTo>
                    <a:pt x="4212" y="6608"/>
                  </a:lnTo>
                  <a:lnTo>
                    <a:pt x="3264" y="6985"/>
                  </a:lnTo>
                  <a:lnTo>
                    <a:pt x="2728" y="6905"/>
                  </a:lnTo>
                  <a:lnTo>
                    <a:pt x="2602" y="7110"/>
                  </a:lnTo>
                  <a:lnTo>
                    <a:pt x="2123" y="6996"/>
                  </a:lnTo>
                  <a:lnTo>
                    <a:pt x="1370" y="7122"/>
                  </a:lnTo>
                  <a:lnTo>
                    <a:pt x="0" y="6665"/>
                  </a:lnTo>
                  <a:lnTo>
                    <a:pt x="457" y="7133"/>
                  </a:lnTo>
                  <a:lnTo>
                    <a:pt x="856" y="7692"/>
                  </a:lnTo>
                  <a:lnTo>
                    <a:pt x="1655" y="8080"/>
                  </a:lnTo>
                  <a:lnTo>
                    <a:pt x="1804" y="8891"/>
                  </a:lnTo>
                  <a:lnTo>
                    <a:pt x="2192" y="9028"/>
                  </a:lnTo>
                  <a:lnTo>
                    <a:pt x="2317" y="9450"/>
                  </a:lnTo>
                  <a:lnTo>
                    <a:pt x="1256" y="9918"/>
                  </a:lnTo>
                  <a:lnTo>
                    <a:pt x="1085" y="10968"/>
                  </a:lnTo>
                  <a:lnTo>
                    <a:pt x="2169" y="10842"/>
                  </a:lnTo>
                  <a:lnTo>
                    <a:pt x="3447" y="10831"/>
                  </a:lnTo>
                  <a:lnTo>
                    <a:pt x="4851" y="10659"/>
                  </a:lnTo>
                  <a:lnTo>
                    <a:pt x="5558" y="11344"/>
                  </a:lnTo>
                  <a:lnTo>
                    <a:pt x="5855" y="11995"/>
                  </a:lnTo>
                  <a:lnTo>
                    <a:pt x="6448" y="12234"/>
                  </a:lnTo>
                  <a:lnTo>
                    <a:pt x="6905" y="11629"/>
                  </a:lnTo>
                  <a:lnTo>
                    <a:pt x="8617" y="11629"/>
                  </a:lnTo>
                  <a:lnTo>
                    <a:pt x="8366" y="10842"/>
                  </a:lnTo>
                  <a:lnTo>
                    <a:pt x="7863" y="10386"/>
                  </a:lnTo>
                  <a:lnTo>
                    <a:pt x="7681" y="9689"/>
                  </a:lnTo>
                  <a:lnTo>
                    <a:pt x="7110" y="9279"/>
                  </a:lnTo>
                  <a:lnTo>
                    <a:pt x="7806" y="8331"/>
                  </a:lnTo>
                  <a:lnTo>
                    <a:pt x="8719" y="8411"/>
                  </a:lnTo>
                  <a:lnTo>
                    <a:pt x="9358" y="7453"/>
                  </a:lnTo>
                  <a:lnTo>
                    <a:pt x="9667" y="6528"/>
                  </a:lnTo>
                  <a:lnTo>
                    <a:pt x="10214" y="5627"/>
                  </a:lnTo>
                  <a:lnTo>
                    <a:pt x="10077" y="4988"/>
                  </a:lnTo>
                  <a:lnTo>
                    <a:pt x="10602" y="4451"/>
                  </a:lnTo>
                  <a:lnTo>
                    <a:pt x="9895" y="4018"/>
                  </a:lnTo>
                  <a:lnTo>
                    <a:pt x="9473" y="3401"/>
                  </a:lnTo>
                  <a:lnTo>
                    <a:pt x="9016" y="2602"/>
                  </a:lnTo>
                  <a:lnTo>
                    <a:pt x="9290" y="2203"/>
                  </a:lnTo>
                  <a:lnTo>
                    <a:pt x="10500" y="2431"/>
                  </a:lnTo>
                  <a:lnTo>
                    <a:pt x="11321" y="228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6" name="Google Shape;586;p27"/>
            <p:cNvSpPr/>
            <p:nvPr/>
          </p:nvSpPr>
          <p:spPr>
            <a:xfrm>
              <a:off x="2063775" y="2894125"/>
              <a:ext cx="114150" cy="54250"/>
            </a:xfrm>
            <a:custGeom>
              <a:rect b="b" l="l" r="r" t="t"/>
              <a:pathLst>
                <a:path extrusionOk="0" h="2170" w="4566">
                  <a:moveTo>
                    <a:pt x="4508" y="857"/>
                  </a:moveTo>
                  <a:lnTo>
                    <a:pt x="4223" y="594"/>
                  </a:lnTo>
                  <a:lnTo>
                    <a:pt x="3972" y="321"/>
                  </a:lnTo>
                  <a:lnTo>
                    <a:pt x="3618" y="172"/>
                  </a:lnTo>
                  <a:lnTo>
                    <a:pt x="3173" y="138"/>
                  </a:lnTo>
                  <a:lnTo>
                    <a:pt x="3219" y="58"/>
                  </a:lnTo>
                  <a:lnTo>
                    <a:pt x="2774" y="1"/>
                  </a:lnTo>
                  <a:lnTo>
                    <a:pt x="2489" y="263"/>
                  </a:lnTo>
                  <a:lnTo>
                    <a:pt x="1998" y="446"/>
                  </a:lnTo>
                  <a:lnTo>
                    <a:pt x="1633" y="674"/>
                  </a:lnTo>
                  <a:lnTo>
                    <a:pt x="1256" y="754"/>
                  </a:lnTo>
                  <a:lnTo>
                    <a:pt x="1039" y="526"/>
                  </a:lnTo>
                  <a:lnTo>
                    <a:pt x="971" y="594"/>
                  </a:lnTo>
                  <a:lnTo>
                    <a:pt x="640" y="549"/>
                  </a:lnTo>
                  <a:lnTo>
                    <a:pt x="663" y="366"/>
                  </a:lnTo>
                  <a:lnTo>
                    <a:pt x="400" y="35"/>
                  </a:lnTo>
                  <a:lnTo>
                    <a:pt x="81" y="127"/>
                  </a:lnTo>
                  <a:lnTo>
                    <a:pt x="69" y="480"/>
                  </a:lnTo>
                  <a:lnTo>
                    <a:pt x="229" y="629"/>
                  </a:lnTo>
                  <a:lnTo>
                    <a:pt x="115" y="720"/>
                  </a:lnTo>
                  <a:lnTo>
                    <a:pt x="126" y="891"/>
                  </a:lnTo>
                  <a:lnTo>
                    <a:pt x="58" y="1085"/>
                  </a:lnTo>
                  <a:lnTo>
                    <a:pt x="1" y="1256"/>
                  </a:lnTo>
                  <a:lnTo>
                    <a:pt x="81" y="1393"/>
                  </a:lnTo>
                  <a:lnTo>
                    <a:pt x="126" y="1199"/>
                  </a:lnTo>
                  <a:lnTo>
                    <a:pt x="469" y="1199"/>
                  </a:lnTo>
                  <a:lnTo>
                    <a:pt x="663" y="1291"/>
                  </a:lnTo>
                  <a:lnTo>
                    <a:pt x="994" y="1370"/>
                  </a:lnTo>
                  <a:lnTo>
                    <a:pt x="1142" y="1724"/>
                  </a:lnTo>
                  <a:lnTo>
                    <a:pt x="1393" y="1781"/>
                  </a:lnTo>
                  <a:lnTo>
                    <a:pt x="1507" y="1621"/>
                  </a:lnTo>
                  <a:lnTo>
                    <a:pt x="1621" y="2169"/>
                  </a:lnTo>
                  <a:lnTo>
                    <a:pt x="1998" y="2124"/>
                  </a:lnTo>
                  <a:lnTo>
                    <a:pt x="2123" y="1998"/>
                  </a:lnTo>
                  <a:lnTo>
                    <a:pt x="2340" y="1861"/>
                  </a:lnTo>
                  <a:lnTo>
                    <a:pt x="1975" y="1382"/>
                  </a:lnTo>
                  <a:lnTo>
                    <a:pt x="2066" y="1199"/>
                  </a:lnTo>
                  <a:lnTo>
                    <a:pt x="2249" y="1154"/>
                  </a:lnTo>
                  <a:lnTo>
                    <a:pt x="2580" y="925"/>
                  </a:lnTo>
                  <a:lnTo>
                    <a:pt x="2751" y="606"/>
                  </a:lnTo>
                  <a:lnTo>
                    <a:pt x="3105" y="549"/>
                  </a:lnTo>
                  <a:lnTo>
                    <a:pt x="3493" y="811"/>
                  </a:lnTo>
                  <a:lnTo>
                    <a:pt x="3630" y="1108"/>
                  </a:lnTo>
                  <a:lnTo>
                    <a:pt x="3835" y="1165"/>
                  </a:lnTo>
                  <a:lnTo>
                    <a:pt x="3618" y="1405"/>
                  </a:lnTo>
                  <a:lnTo>
                    <a:pt x="3767" y="1907"/>
                  </a:lnTo>
                  <a:lnTo>
                    <a:pt x="4018" y="2169"/>
                  </a:lnTo>
                  <a:lnTo>
                    <a:pt x="4143" y="1724"/>
                  </a:lnTo>
                  <a:lnTo>
                    <a:pt x="4406" y="1793"/>
                  </a:lnTo>
                  <a:lnTo>
                    <a:pt x="4566" y="1519"/>
                  </a:lnTo>
                  <a:lnTo>
                    <a:pt x="4406" y="982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7" name="Google Shape;587;p27"/>
            <p:cNvSpPr/>
            <p:nvPr/>
          </p:nvSpPr>
          <p:spPr>
            <a:xfrm>
              <a:off x="2091450" y="3113250"/>
              <a:ext cx="264225" cy="415150"/>
            </a:xfrm>
            <a:custGeom>
              <a:rect b="b" l="l" r="r" t="t"/>
              <a:pathLst>
                <a:path extrusionOk="0" h="16606" w="10569">
                  <a:moveTo>
                    <a:pt x="9222" y="3858"/>
                  </a:moveTo>
                  <a:lnTo>
                    <a:pt x="8811" y="3367"/>
                  </a:lnTo>
                  <a:lnTo>
                    <a:pt x="8560" y="3356"/>
                  </a:lnTo>
                  <a:lnTo>
                    <a:pt x="9062" y="2431"/>
                  </a:lnTo>
                  <a:lnTo>
                    <a:pt x="8434" y="1998"/>
                  </a:lnTo>
                  <a:lnTo>
                    <a:pt x="7966" y="2089"/>
                  </a:lnTo>
                  <a:lnTo>
                    <a:pt x="7670" y="1929"/>
                  </a:lnTo>
                  <a:lnTo>
                    <a:pt x="7236" y="2169"/>
                  </a:lnTo>
                  <a:lnTo>
                    <a:pt x="6631" y="2055"/>
                  </a:lnTo>
                  <a:lnTo>
                    <a:pt x="6152" y="1107"/>
                  </a:lnTo>
                  <a:lnTo>
                    <a:pt x="5764" y="856"/>
                  </a:lnTo>
                  <a:lnTo>
                    <a:pt x="5513" y="434"/>
                  </a:lnTo>
                  <a:lnTo>
                    <a:pt x="4976" y="1"/>
                  </a:lnTo>
                  <a:lnTo>
                    <a:pt x="4771" y="92"/>
                  </a:lnTo>
                  <a:lnTo>
                    <a:pt x="4885" y="788"/>
                  </a:lnTo>
                  <a:lnTo>
                    <a:pt x="4634" y="1370"/>
                  </a:lnTo>
                  <a:lnTo>
                    <a:pt x="3778" y="2329"/>
                  </a:lnTo>
                  <a:lnTo>
                    <a:pt x="2831" y="2682"/>
                  </a:lnTo>
                  <a:lnTo>
                    <a:pt x="2352" y="3470"/>
                  </a:lnTo>
                  <a:lnTo>
                    <a:pt x="2226" y="4086"/>
                  </a:lnTo>
                  <a:lnTo>
                    <a:pt x="1781" y="4451"/>
                  </a:lnTo>
                  <a:lnTo>
                    <a:pt x="1427" y="3995"/>
                  </a:lnTo>
                  <a:lnTo>
                    <a:pt x="1096" y="3892"/>
                  </a:lnTo>
                  <a:lnTo>
                    <a:pt x="777" y="3972"/>
                  </a:lnTo>
                  <a:lnTo>
                    <a:pt x="742" y="3641"/>
                  </a:lnTo>
                  <a:lnTo>
                    <a:pt x="959" y="3424"/>
                  </a:lnTo>
                  <a:lnTo>
                    <a:pt x="857" y="3036"/>
                  </a:lnTo>
                  <a:lnTo>
                    <a:pt x="229" y="3607"/>
                  </a:lnTo>
                  <a:lnTo>
                    <a:pt x="1" y="4257"/>
                  </a:lnTo>
                  <a:lnTo>
                    <a:pt x="434" y="5125"/>
                  </a:lnTo>
                  <a:lnTo>
                    <a:pt x="183" y="5524"/>
                  </a:lnTo>
                  <a:lnTo>
                    <a:pt x="777" y="5889"/>
                  </a:lnTo>
                  <a:lnTo>
                    <a:pt x="1416" y="6483"/>
                  </a:lnTo>
                  <a:lnTo>
                    <a:pt x="1701" y="7156"/>
                  </a:lnTo>
                  <a:lnTo>
                    <a:pt x="2043" y="7567"/>
                  </a:lnTo>
                  <a:lnTo>
                    <a:pt x="2899" y="9381"/>
                  </a:lnTo>
                  <a:lnTo>
                    <a:pt x="3778" y="11048"/>
                  </a:lnTo>
                  <a:lnTo>
                    <a:pt x="4554" y="12246"/>
                  </a:lnTo>
                  <a:lnTo>
                    <a:pt x="4440" y="12497"/>
                  </a:lnTo>
                  <a:lnTo>
                    <a:pt x="4839" y="13261"/>
                  </a:lnTo>
                  <a:lnTo>
                    <a:pt x="5490" y="13809"/>
                  </a:lnTo>
                  <a:lnTo>
                    <a:pt x="7019" y="14802"/>
                  </a:lnTo>
                  <a:lnTo>
                    <a:pt x="8674" y="15704"/>
                  </a:lnTo>
                  <a:lnTo>
                    <a:pt x="8777" y="16080"/>
                  </a:lnTo>
                  <a:lnTo>
                    <a:pt x="9621" y="16605"/>
                  </a:lnTo>
                  <a:lnTo>
                    <a:pt x="9998" y="16377"/>
                  </a:lnTo>
                  <a:lnTo>
                    <a:pt x="10180" y="15909"/>
                  </a:lnTo>
                  <a:lnTo>
                    <a:pt x="10568" y="14928"/>
                  </a:lnTo>
                  <a:lnTo>
                    <a:pt x="10180" y="14174"/>
                  </a:lnTo>
                  <a:lnTo>
                    <a:pt x="10329" y="13866"/>
                  </a:lnTo>
                  <a:lnTo>
                    <a:pt x="10157" y="13524"/>
                  </a:lnTo>
                  <a:lnTo>
                    <a:pt x="10431" y="13067"/>
                  </a:lnTo>
                  <a:lnTo>
                    <a:pt x="10386" y="12303"/>
                  </a:lnTo>
                  <a:lnTo>
                    <a:pt x="10374" y="11664"/>
                  </a:lnTo>
                  <a:lnTo>
                    <a:pt x="10534" y="11356"/>
                  </a:lnTo>
                  <a:lnTo>
                    <a:pt x="9747" y="9895"/>
                  </a:lnTo>
                  <a:lnTo>
                    <a:pt x="9324" y="10043"/>
                  </a:lnTo>
                  <a:lnTo>
                    <a:pt x="8948" y="9952"/>
                  </a:lnTo>
                  <a:lnTo>
                    <a:pt x="8914" y="8560"/>
                  </a:lnTo>
                  <a:lnTo>
                    <a:pt x="8286" y="9107"/>
                  </a:lnTo>
                  <a:lnTo>
                    <a:pt x="7590" y="9073"/>
                  </a:lnTo>
                  <a:lnTo>
                    <a:pt x="7270" y="8594"/>
                  </a:lnTo>
                  <a:lnTo>
                    <a:pt x="6734" y="8548"/>
                  </a:lnTo>
                  <a:lnTo>
                    <a:pt x="6882" y="8149"/>
                  </a:lnTo>
                  <a:lnTo>
                    <a:pt x="6414" y="7612"/>
                  </a:lnTo>
                  <a:lnTo>
                    <a:pt x="6038" y="6779"/>
                  </a:lnTo>
                  <a:lnTo>
                    <a:pt x="6255" y="6620"/>
                  </a:lnTo>
                  <a:lnTo>
                    <a:pt x="6243" y="6243"/>
                  </a:lnTo>
                  <a:lnTo>
                    <a:pt x="6711" y="5969"/>
                  </a:lnTo>
                  <a:lnTo>
                    <a:pt x="6608" y="5478"/>
                  </a:lnTo>
                  <a:lnTo>
                    <a:pt x="6791" y="5170"/>
                  </a:lnTo>
                  <a:lnTo>
                    <a:pt x="6848" y="4737"/>
                  </a:lnTo>
                  <a:lnTo>
                    <a:pt x="7738" y="4132"/>
                  </a:lnTo>
                  <a:lnTo>
                    <a:pt x="8389" y="3961"/>
                  </a:lnTo>
                  <a:lnTo>
                    <a:pt x="8491" y="3812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8" name="Google Shape;588;p27"/>
            <p:cNvSpPr/>
            <p:nvPr/>
          </p:nvSpPr>
          <p:spPr>
            <a:xfrm>
              <a:off x="6061750" y="2692150"/>
              <a:ext cx="189200" cy="293600"/>
            </a:xfrm>
            <a:custGeom>
              <a:rect b="b" l="l" r="r" t="t"/>
              <a:pathLst>
                <a:path extrusionOk="0" h="11744" w="7568">
                  <a:moveTo>
                    <a:pt x="7373" y="9164"/>
                  </a:moveTo>
                  <a:lnTo>
                    <a:pt x="7282" y="8833"/>
                  </a:lnTo>
                  <a:lnTo>
                    <a:pt x="7168" y="8377"/>
                  </a:lnTo>
                  <a:lnTo>
                    <a:pt x="6483" y="7943"/>
                  </a:lnTo>
                  <a:lnTo>
                    <a:pt x="6597" y="8651"/>
                  </a:lnTo>
                  <a:lnTo>
                    <a:pt x="6038" y="8673"/>
                  </a:lnTo>
                  <a:lnTo>
                    <a:pt x="5947" y="9073"/>
                  </a:lnTo>
                  <a:lnTo>
                    <a:pt x="5342" y="9312"/>
                  </a:lnTo>
                  <a:lnTo>
                    <a:pt x="5022" y="8913"/>
                  </a:lnTo>
                  <a:lnTo>
                    <a:pt x="4634" y="9255"/>
                  </a:lnTo>
                  <a:lnTo>
                    <a:pt x="4143" y="9506"/>
                  </a:lnTo>
                  <a:lnTo>
                    <a:pt x="3870" y="10271"/>
                  </a:lnTo>
                  <a:lnTo>
                    <a:pt x="4029" y="10545"/>
                  </a:lnTo>
                  <a:lnTo>
                    <a:pt x="4588" y="10031"/>
                  </a:lnTo>
                  <a:lnTo>
                    <a:pt x="4965" y="10077"/>
                  </a:lnTo>
                  <a:lnTo>
                    <a:pt x="5182" y="9689"/>
                  </a:lnTo>
                  <a:lnTo>
                    <a:pt x="5730" y="10111"/>
                  </a:lnTo>
                  <a:lnTo>
                    <a:pt x="5513" y="10556"/>
                  </a:lnTo>
                  <a:lnTo>
                    <a:pt x="5787" y="11218"/>
                  </a:lnTo>
                  <a:lnTo>
                    <a:pt x="6757" y="11743"/>
                  </a:lnTo>
                  <a:lnTo>
                    <a:pt x="6951" y="11310"/>
                  </a:lnTo>
                  <a:lnTo>
                    <a:pt x="6654" y="10648"/>
                  </a:lnTo>
                  <a:lnTo>
                    <a:pt x="6996" y="10180"/>
                  </a:lnTo>
                  <a:lnTo>
                    <a:pt x="7350" y="11093"/>
                  </a:lnTo>
                  <a:lnTo>
                    <a:pt x="7567" y="10271"/>
                  </a:lnTo>
                  <a:lnTo>
                    <a:pt x="7487" y="9769"/>
                  </a:lnTo>
                  <a:close/>
                  <a:moveTo>
                    <a:pt x="5296" y="7475"/>
                  </a:moveTo>
                  <a:lnTo>
                    <a:pt x="5296" y="6608"/>
                  </a:lnTo>
                  <a:lnTo>
                    <a:pt x="4782" y="7475"/>
                  </a:lnTo>
                  <a:lnTo>
                    <a:pt x="4862" y="6882"/>
                  </a:lnTo>
                  <a:lnTo>
                    <a:pt x="4429" y="6916"/>
                  </a:lnTo>
                  <a:lnTo>
                    <a:pt x="4383" y="7487"/>
                  </a:lnTo>
                  <a:lnTo>
                    <a:pt x="4212" y="7749"/>
                  </a:lnTo>
                  <a:lnTo>
                    <a:pt x="4075" y="7989"/>
                  </a:lnTo>
                  <a:lnTo>
                    <a:pt x="4611" y="8616"/>
                  </a:lnTo>
                  <a:lnTo>
                    <a:pt x="4840" y="8342"/>
                  </a:lnTo>
                  <a:lnTo>
                    <a:pt x="5045" y="7772"/>
                  </a:lnTo>
                  <a:close/>
                  <a:moveTo>
                    <a:pt x="1005" y="8342"/>
                  </a:moveTo>
                  <a:lnTo>
                    <a:pt x="1382" y="7715"/>
                  </a:lnTo>
                  <a:lnTo>
                    <a:pt x="1861" y="7224"/>
                  </a:lnTo>
                  <a:lnTo>
                    <a:pt x="1644" y="6482"/>
                  </a:lnTo>
                  <a:lnTo>
                    <a:pt x="1302" y="7372"/>
                  </a:lnTo>
                  <a:lnTo>
                    <a:pt x="891" y="8000"/>
                  </a:lnTo>
                  <a:lnTo>
                    <a:pt x="355" y="8571"/>
                  </a:lnTo>
                  <a:lnTo>
                    <a:pt x="1" y="9198"/>
                  </a:lnTo>
                  <a:close/>
                  <a:moveTo>
                    <a:pt x="3493" y="6003"/>
                  </a:moveTo>
                  <a:lnTo>
                    <a:pt x="3664" y="6437"/>
                  </a:lnTo>
                  <a:lnTo>
                    <a:pt x="3641" y="6905"/>
                  </a:lnTo>
                  <a:lnTo>
                    <a:pt x="3721" y="7315"/>
                  </a:lnTo>
                  <a:lnTo>
                    <a:pt x="4189" y="7053"/>
                  </a:lnTo>
                  <a:lnTo>
                    <a:pt x="4531" y="6665"/>
                  </a:lnTo>
                  <a:lnTo>
                    <a:pt x="4497" y="6288"/>
                  </a:lnTo>
                  <a:lnTo>
                    <a:pt x="3984" y="6288"/>
                  </a:lnTo>
                  <a:close/>
                  <a:moveTo>
                    <a:pt x="6346" y="5763"/>
                  </a:moveTo>
                  <a:lnTo>
                    <a:pt x="6083" y="5421"/>
                  </a:lnTo>
                  <a:lnTo>
                    <a:pt x="5319" y="5410"/>
                  </a:lnTo>
                  <a:lnTo>
                    <a:pt x="5889" y="6094"/>
                  </a:lnTo>
                  <a:lnTo>
                    <a:pt x="5924" y="6437"/>
                  </a:lnTo>
                  <a:lnTo>
                    <a:pt x="5456" y="6368"/>
                  </a:lnTo>
                  <a:lnTo>
                    <a:pt x="5627" y="6916"/>
                  </a:lnTo>
                  <a:lnTo>
                    <a:pt x="5867" y="6962"/>
                  </a:lnTo>
                  <a:lnTo>
                    <a:pt x="5969" y="7601"/>
                  </a:lnTo>
                  <a:lnTo>
                    <a:pt x="6323" y="7407"/>
                  </a:lnTo>
                  <a:lnTo>
                    <a:pt x="6083" y="6836"/>
                  </a:lnTo>
                  <a:lnTo>
                    <a:pt x="6026" y="6539"/>
                  </a:lnTo>
                  <a:lnTo>
                    <a:pt x="6665" y="6779"/>
                  </a:lnTo>
                  <a:close/>
                  <a:moveTo>
                    <a:pt x="3071" y="4942"/>
                  </a:moveTo>
                  <a:lnTo>
                    <a:pt x="2763" y="4611"/>
                  </a:lnTo>
                  <a:lnTo>
                    <a:pt x="2078" y="4576"/>
                  </a:lnTo>
                  <a:lnTo>
                    <a:pt x="2557" y="5261"/>
                  </a:lnTo>
                  <a:lnTo>
                    <a:pt x="2957" y="5718"/>
                  </a:lnTo>
                  <a:close/>
                  <a:moveTo>
                    <a:pt x="2158" y="0"/>
                  </a:moveTo>
                  <a:lnTo>
                    <a:pt x="1690" y="0"/>
                  </a:lnTo>
                  <a:lnTo>
                    <a:pt x="1564" y="833"/>
                  </a:lnTo>
                  <a:lnTo>
                    <a:pt x="1713" y="2237"/>
                  </a:lnTo>
                  <a:lnTo>
                    <a:pt x="1347" y="1952"/>
                  </a:lnTo>
                  <a:lnTo>
                    <a:pt x="1519" y="2808"/>
                  </a:lnTo>
                  <a:lnTo>
                    <a:pt x="1690" y="3207"/>
                  </a:lnTo>
                  <a:lnTo>
                    <a:pt x="2158" y="3743"/>
                  </a:lnTo>
                  <a:lnTo>
                    <a:pt x="2215" y="3412"/>
                  </a:lnTo>
                  <a:lnTo>
                    <a:pt x="2477" y="3606"/>
                  </a:lnTo>
                  <a:lnTo>
                    <a:pt x="2260" y="3846"/>
                  </a:lnTo>
                  <a:lnTo>
                    <a:pt x="2272" y="4223"/>
                  </a:lnTo>
                  <a:lnTo>
                    <a:pt x="2694" y="4417"/>
                  </a:lnTo>
                  <a:lnTo>
                    <a:pt x="3402" y="4291"/>
                  </a:lnTo>
                  <a:lnTo>
                    <a:pt x="3972" y="4839"/>
                  </a:lnTo>
                  <a:lnTo>
                    <a:pt x="4132" y="4497"/>
                  </a:lnTo>
                  <a:lnTo>
                    <a:pt x="4486" y="4976"/>
                  </a:lnTo>
                  <a:lnTo>
                    <a:pt x="5170" y="5421"/>
                  </a:lnTo>
                  <a:lnTo>
                    <a:pt x="5205" y="5010"/>
                  </a:lnTo>
                  <a:lnTo>
                    <a:pt x="4919" y="4782"/>
                  </a:lnTo>
                  <a:lnTo>
                    <a:pt x="4931" y="4291"/>
                  </a:lnTo>
                  <a:lnTo>
                    <a:pt x="3858" y="3778"/>
                  </a:lnTo>
                  <a:lnTo>
                    <a:pt x="3527" y="3892"/>
                  </a:lnTo>
                  <a:lnTo>
                    <a:pt x="3093" y="3800"/>
                  </a:lnTo>
                  <a:lnTo>
                    <a:pt x="2808" y="3070"/>
                  </a:lnTo>
                  <a:lnTo>
                    <a:pt x="2820" y="2340"/>
                  </a:lnTo>
                  <a:lnTo>
                    <a:pt x="3242" y="2043"/>
                  </a:lnTo>
                  <a:lnTo>
                    <a:pt x="3333" y="1278"/>
                  </a:lnTo>
                  <a:lnTo>
                    <a:pt x="2945" y="628"/>
                  </a:lnTo>
                  <a:lnTo>
                    <a:pt x="3002" y="251"/>
                  </a:lnTo>
                  <a:lnTo>
                    <a:pt x="2899" y="23"/>
                  </a:lnTo>
                  <a:lnTo>
                    <a:pt x="2683" y="25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89" name="Google Shape;589;p27"/>
            <p:cNvSpPr/>
            <p:nvPr/>
          </p:nvSpPr>
          <p:spPr>
            <a:xfrm>
              <a:off x="6537350" y="3168875"/>
              <a:ext cx="304175" cy="184900"/>
            </a:xfrm>
            <a:custGeom>
              <a:rect b="b" l="l" r="r" t="t"/>
              <a:pathLst>
                <a:path extrusionOk="0" h="7396" w="12167">
                  <a:moveTo>
                    <a:pt x="12041" y="3927"/>
                  </a:moveTo>
                  <a:lnTo>
                    <a:pt x="12166" y="3676"/>
                  </a:lnTo>
                  <a:lnTo>
                    <a:pt x="11824" y="3356"/>
                  </a:lnTo>
                  <a:lnTo>
                    <a:pt x="11470" y="2785"/>
                  </a:lnTo>
                  <a:lnTo>
                    <a:pt x="11242" y="2569"/>
                  </a:lnTo>
                  <a:lnTo>
                    <a:pt x="11173" y="2306"/>
                  </a:lnTo>
                  <a:lnTo>
                    <a:pt x="11059" y="2397"/>
                  </a:lnTo>
                  <a:lnTo>
                    <a:pt x="11185" y="3082"/>
                  </a:lnTo>
                  <a:lnTo>
                    <a:pt x="11493" y="3653"/>
                  </a:lnTo>
                  <a:lnTo>
                    <a:pt x="11813" y="4018"/>
                  </a:lnTo>
                  <a:close/>
                  <a:moveTo>
                    <a:pt x="9017" y="2706"/>
                  </a:moveTo>
                  <a:lnTo>
                    <a:pt x="9313" y="2146"/>
                  </a:lnTo>
                  <a:lnTo>
                    <a:pt x="9370" y="1644"/>
                  </a:lnTo>
                  <a:lnTo>
                    <a:pt x="9211" y="1507"/>
                  </a:lnTo>
                  <a:lnTo>
                    <a:pt x="8731" y="1519"/>
                  </a:lnTo>
                  <a:lnTo>
                    <a:pt x="8788" y="2044"/>
                  </a:lnTo>
                  <a:lnTo>
                    <a:pt x="8320" y="2375"/>
                  </a:lnTo>
                  <a:lnTo>
                    <a:pt x="8069" y="2683"/>
                  </a:lnTo>
                  <a:lnTo>
                    <a:pt x="7613" y="2763"/>
                  </a:lnTo>
                  <a:lnTo>
                    <a:pt x="7556" y="2272"/>
                  </a:lnTo>
                  <a:lnTo>
                    <a:pt x="7442" y="2283"/>
                  </a:lnTo>
                  <a:lnTo>
                    <a:pt x="7305" y="2728"/>
                  </a:lnTo>
                  <a:lnTo>
                    <a:pt x="6860" y="2797"/>
                  </a:lnTo>
                  <a:lnTo>
                    <a:pt x="6152" y="2671"/>
                  </a:lnTo>
                  <a:lnTo>
                    <a:pt x="6061" y="2945"/>
                  </a:lnTo>
                  <a:lnTo>
                    <a:pt x="6506" y="3196"/>
                  </a:lnTo>
                  <a:lnTo>
                    <a:pt x="7145" y="3470"/>
                  </a:lnTo>
                  <a:lnTo>
                    <a:pt x="7556" y="3470"/>
                  </a:lnTo>
                  <a:lnTo>
                    <a:pt x="7989" y="3253"/>
                  </a:lnTo>
                  <a:lnTo>
                    <a:pt x="8446" y="3025"/>
                  </a:lnTo>
                  <a:lnTo>
                    <a:pt x="8583" y="2774"/>
                  </a:lnTo>
                  <a:close/>
                  <a:moveTo>
                    <a:pt x="5045" y="4440"/>
                  </a:moveTo>
                  <a:lnTo>
                    <a:pt x="4920" y="3824"/>
                  </a:lnTo>
                  <a:lnTo>
                    <a:pt x="5661" y="3733"/>
                  </a:lnTo>
                  <a:lnTo>
                    <a:pt x="5502" y="3253"/>
                  </a:lnTo>
                  <a:lnTo>
                    <a:pt x="4212" y="2683"/>
                  </a:lnTo>
                  <a:lnTo>
                    <a:pt x="4121" y="2158"/>
                  </a:lnTo>
                  <a:lnTo>
                    <a:pt x="3710" y="1701"/>
                  </a:lnTo>
                  <a:lnTo>
                    <a:pt x="3185" y="1233"/>
                  </a:lnTo>
                  <a:lnTo>
                    <a:pt x="1724" y="720"/>
                  </a:lnTo>
                  <a:lnTo>
                    <a:pt x="355" y="92"/>
                  </a:lnTo>
                  <a:lnTo>
                    <a:pt x="218" y="3048"/>
                  </a:lnTo>
                  <a:lnTo>
                    <a:pt x="1" y="6015"/>
                  </a:lnTo>
                  <a:lnTo>
                    <a:pt x="811" y="6038"/>
                  </a:lnTo>
                  <a:lnTo>
                    <a:pt x="1256" y="6198"/>
                  </a:lnTo>
                  <a:lnTo>
                    <a:pt x="1907" y="5878"/>
                  </a:lnTo>
                  <a:lnTo>
                    <a:pt x="1873" y="5216"/>
                  </a:lnTo>
                  <a:lnTo>
                    <a:pt x="2386" y="4908"/>
                  </a:lnTo>
                  <a:lnTo>
                    <a:pt x="3082" y="4657"/>
                  </a:lnTo>
                  <a:lnTo>
                    <a:pt x="4075" y="5056"/>
                  </a:lnTo>
                  <a:lnTo>
                    <a:pt x="4417" y="5855"/>
                  </a:lnTo>
                  <a:lnTo>
                    <a:pt x="4840" y="6357"/>
                  </a:lnTo>
                  <a:lnTo>
                    <a:pt x="5387" y="6928"/>
                  </a:lnTo>
                  <a:lnTo>
                    <a:pt x="6175" y="7065"/>
                  </a:lnTo>
                  <a:lnTo>
                    <a:pt x="6860" y="7168"/>
                  </a:lnTo>
                  <a:lnTo>
                    <a:pt x="7019" y="7396"/>
                  </a:lnTo>
                  <a:lnTo>
                    <a:pt x="7556" y="7339"/>
                  </a:lnTo>
                  <a:lnTo>
                    <a:pt x="7670" y="7076"/>
                  </a:lnTo>
                  <a:lnTo>
                    <a:pt x="6871" y="6700"/>
                  </a:lnTo>
                  <a:lnTo>
                    <a:pt x="7134" y="6529"/>
                  </a:lnTo>
                  <a:lnTo>
                    <a:pt x="6529" y="6369"/>
                  </a:lnTo>
                  <a:lnTo>
                    <a:pt x="6609" y="5969"/>
                  </a:lnTo>
                  <a:lnTo>
                    <a:pt x="6152" y="5992"/>
                  </a:lnTo>
                  <a:lnTo>
                    <a:pt x="5718" y="5022"/>
                  </a:lnTo>
                  <a:close/>
                  <a:moveTo>
                    <a:pt x="9998" y="1815"/>
                  </a:moveTo>
                  <a:lnTo>
                    <a:pt x="9930" y="1348"/>
                  </a:lnTo>
                  <a:lnTo>
                    <a:pt x="9644" y="1051"/>
                  </a:lnTo>
                  <a:lnTo>
                    <a:pt x="9348" y="674"/>
                  </a:lnTo>
                  <a:lnTo>
                    <a:pt x="9017" y="457"/>
                  </a:lnTo>
                  <a:lnTo>
                    <a:pt x="8743" y="263"/>
                  </a:lnTo>
                  <a:lnTo>
                    <a:pt x="8332" y="1"/>
                  </a:lnTo>
                  <a:lnTo>
                    <a:pt x="8104" y="218"/>
                  </a:lnTo>
                  <a:lnTo>
                    <a:pt x="8663" y="492"/>
                  </a:lnTo>
                  <a:lnTo>
                    <a:pt x="9096" y="880"/>
                  </a:lnTo>
                  <a:lnTo>
                    <a:pt x="9439" y="1176"/>
                  </a:lnTo>
                  <a:lnTo>
                    <a:pt x="9610" y="1519"/>
                  </a:lnTo>
                  <a:lnTo>
                    <a:pt x="9724" y="205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0" name="Google Shape;590;p27"/>
            <p:cNvSpPr/>
            <p:nvPr/>
          </p:nvSpPr>
          <p:spPr>
            <a:xfrm>
              <a:off x="3959925" y="1876450"/>
              <a:ext cx="177200" cy="127000"/>
            </a:xfrm>
            <a:custGeom>
              <a:rect b="b" l="l" r="r" t="t"/>
              <a:pathLst>
                <a:path extrusionOk="0" h="5080" w="7088">
                  <a:moveTo>
                    <a:pt x="3686" y="377"/>
                  </a:moveTo>
                  <a:lnTo>
                    <a:pt x="3024" y="366"/>
                  </a:lnTo>
                  <a:lnTo>
                    <a:pt x="2956" y="161"/>
                  </a:lnTo>
                  <a:lnTo>
                    <a:pt x="2271" y="1"/>
                  </a:lnTo>
                  <a:lnTo>
                    <a:pt x="1461" y="309"/>
                  </a:lnTo>
                  <a:lnTo>
                    <a:pt x="445" y="708"/>
                  </a:lnTo>
                  <a:lnTo>
                    <a:pt x="0" y="948"/>
                  </a:lnTo>
                  <a:lnTo>
                    <a:pt x="206" y="1393"/>
                  </a:lnTo>
                  <a:lnTo>
                    <a:pt x="34" y="1621"/>
                  </a:lnTo>
                  <a:lnTo>
                    <a:pt x="320" y="1929"/>
                  </a:lnTo>
                  <a:lnTo>
                    <a:pt x="514" y="2397"/>
                  </a:lnTo>
                  <a:lnTo>
                    <a:pt x="502" y="2705"/>
                  </a:lnTo>
                  <a:lnTo>
                    <a:pt x="833" y="3253"/>
                  </a:lnTo>
                  <a:lnTo>
                    <a:pt x="1176" y="3527"/>
                  </a:lnTo>
                  <a:lnTo>
                    <a:pt x="1701" y="3618"/>
                  </a:lnTo>
                  <a:lnTo>
                    <a:pt x="1689" y="3858"/>
                  </a:lnTo>
                  <a:lnTo>
                    <a:pt x="2066" y="4029"/>
                  </a:lnTo>
                  <a:lnTo>
                    <a:pt x="2157" y="3812"/>
                  </a:lnTo>
                  <a:lnTo>
                    <a:pt x="2636" y="3892"/>
                  </a:lnTo>
                  <a:lnTo>
                    <a:pt x="2739" y="4178"/>
                  </a:lnTo>
                  <a:lnTo>
                    <a:pt x="3253" y="4223"/>
                  </a:lnTo>
                  <a:lnTo>
                    <a:pt x="3629" y="4668"/>
                  </a:lnTo>
                  <a:lnTo>
                    <a:pt x="3663" y="4725"/>
                  </a:lnTo>
                  <a:lnTo>
                    <a:pt x="3937" y="4600"/>
                  </a:lnTo>
                  <a:lnTo>
                    <a:pt x="4325" y="4908"/>
                  </a:lnTo>
                  <a:lnTo>
                    <a:pt x="4725" y="4725"/>
                  </a:lnTo>
                  <a:lnTo>
                    <a:pt x="5067" y="4805"/>
                  </a:lnTo>
                  <a:lnTo>
                    <a:pt x="5546" y="4691"/>
                  </a:lnTo>
                  <a:lnTo>
                    <a:pt x="6254" y="5022"/>
                  </a:lnTo>
                  <a:lnTo>
                    <a:pt x="6402" y="5079"/>
                  </a:lnTo>
                  <a:lnTo>
                    <a:pt x="6174" y="4680"/>
                  </a:lnTo>
                  <a:lnTo>
                    <a:pt x="6722" y="3949"/>
                  </a:lnTo>
                  <a:lnTo>
                    <a:pt x="7053" y="3858"/>
                  </a:lnTo>
                  <a:lnTo>
                    <a:pt x="7087" y="3596"/>
                  </a:lnTo>
                  <a:lnTo>
                    <a:pt x="6653" y="2842"/>
                  </a:lnTo>
                  <a:lnTo>
                    <a:pt x="6574" y="2454"/>
                  </a:lnTo>
                  <a:lnTo>
                    <a:pt x="6311" y="2044"/>
                  </a:lnTo>
                  <a:lnTo>
                    <a:pt x="6688" y="1872"/>
                  </a:lnTo>
                  <a:lnTo>
                    <a:pt x="6653" y="1530"/>
                  </a:lnTo>
                  <a:lnTo>
                    <a:pt x="6402" y="1199"/>
                  </a:lnTo>
                  <a:lnTo>
                    <a:pt x="6322" y="811"/>
                  </a:lnTo>
                  <a:lnTo>
                    <a:pt x="6117" y="549"/>
                  </a:lnTo>
                  <a:lnTo>
                    <a:pt x="5763" y="457"/>
                  </a:lnTo>
                  <a:lnTo>
                    <a:pt x="4519" y="469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1" name="Google Shape;591;p27"/>
            <p:cNvSpPr/>
            <p:nvPr/>
          </p:nvSpPr>
          <p:spPr>
            <a:xfrm>
              <a:off x="6017825" y="2136950"/>
              <a:ext cx="90750" cy="119275"/>
            </a:xfrm>
            <a:custGeom>
              <a:rect b="b" l="l" r="r" t="t"/>
              <a:pathLst>
                <a:path extrusionOk="0" h="4771" w="3630">
                  <a:moveTo>
                    <a:pt x="3435" y="514"/>
                  </a:moveTo>
                  <a:lnTo>
                    <a:pt x="3435" y="514"/>
                  </a:lnTo>
                  <a:lnTo>
                    <a:pt x="2648" y="0"/>
                  </a:lnTo>
                  <a:lnTo>
                    <a:pt x="2659" y="502"/>
                  </a:lnTo>
                  <a:lnTo>
                    <a:pt x="1769" y="867"/>
                  </a:lnTo>
                  <a:lnTo>
                    <a:pt x="2146" y="1335"/>
                  </a:lnTo>
                  <a:lnTo>
                    <a:pt x="1495" y="1312"/>
                  </a:lnTo>
                  <a:lnTo>
                    <a:pt x="982" y="1027"/>
                  </a:lnTo>
                  <a:lnTo>
                    <a:pt x="833" y="1655"/>
                  </a:lnTo>
                  <a:lnTo>
                    <a:pt x="297" y="2134"/>
                  </a:lnTo>
                  <a:lnTo>
                    <a:pt x="0" y="2705"/>
                  </a:lnTo>
                  <a:lnTo>
                    <a:pt x="468" y="2944"/>
                  </a:lnTo>
                  <a:lnTo>
                    <a:pt x="948" y="3047"/>
                  </a:lnTo>
                  <a:lnTo>
                    <a:pt x="1062" y="3195"/>
                  </a:lnTo>
                  <a:lnTo>
                    <a:pt x="1119" y="3686"/>
                  </a:lnTo>
                  <a:lnTo>
                    <a:pt x="1278" y="3857"/>
                  </a:lnTo>
                  <a:lnTo>
                    <a:pt x="1153" y="3960"/>
                  </a:lnTo>
                  <a:lnTo>
                    <a:pt x="1142" y="4371"/>
                  </a:lnTo>
                  <a:lnTo>
                    <a:pt x="1404" y="4519"/>
                  </a:lnTo>
                  <a:lnTo>
                    <a:pt x="1632" y="4599"/>
                  </a:lnTo>
                  <a:lnTo>
                    <a:pt x="1746" y="4770"/>
                  </a:lnTo>
                  <a:lnTo>
                    <a:pt x="1940" y="4702"/>
                  </a:lnTo>
                  <a:lnTo>
                    <a:pt x="1940" y="4519"/>
                  </a:lnTo>
                  <a:lnTo>
                    <a:pt x="2374" y="4702"/>
                  </a:lnTo>
                  <a:lnTo>
                    <a:pt x="2397" y="4622"/>
                  </a:lnTo>
                  <a:lnTo>
                    <a:pt x="2739" y="4645"/>
                  </a:lnTo>
                  <a:lnTo>
                    <a:pt x="2831" y="4234"/>
                  </a:lnTo>
                  <a:lnTo>
                    <a:pt x="3333" y="4188"/>
                  </a:lnTo>
                  <a:lnTo>
                    <a:pt x="3629" y="4131"/>
                  </a:lnTo>
                  <a:lnTo>
                    <a:pt x="3618" y="3903"/>
                  </a:lnTo>
                  <a:lnTo>
                    <a:pt x="3002" y="3504"/>
                  </a:lnTo>
                  <a:lnTo>
                    <a:pt x="2637" y="3367"/>
                  </a:lnTo>
                  <a:lnTo>
                    <a:pt x="2659" y="3264"/>
                  </a:lnTo>
                  <a:lnTo>
                    <a:pt x="2488" y="2865"/>
                  </a:lnTo>
                  <a:lnTo>
                    <a:pt x="2682" y="2625"/>
                  </a:lnTo>
                  <a:lnTo>
                    <a:pt x="3093" y="2477"/>
                  </a:lnTo>
                  <a:lnTo>
                    <a:pt x="3230" y="2203"/>
                  </a:lnTo>
                  <a:lnTo>
                    <a:pt x="3276" y="2054"/>
                  </a:lnTo>
                  <a:lnTo>
                    <a:pt x="3549" y="1849"/>
                  </a:lnTo>
                  <a:lnTo>
                    <a:pt x="3150" y="1210"/>
                  </a:lnTo>
                  <a:lnTo>
                    <a:pt x="3196" y="913"/>
                  </a:lnTo>
                  <a:lnTo>
                    <a:pt x="3321" y="628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lnTo>
                    <a:pt x="3629" y="662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2" name="Google Shape;592;p27"/>
            <p:cNvSpPr/>
            <p:nvPr/>
          </p:nvSpPr>
          <p:spPr>
            <a:xfrm>
              <a:off x="3544225" y="2152350"/>
              <a:ext cx="59950" cy="123275"/>
            </a:xfrm>
            <a:custGeom>
              <a:rect b="b" l="l" r="r" t="t"/>
              <a:pathLst>
                <a:path extrusionOk="0" h="4931" w="2398">
                  <a:moveTo>
                    <a:pt x="1507" y="4691"/>
                  </a:moveTo>
                  <a:lnTo>
                    <a:pt x="1450" y="4383"/>
                  </a:lnTo>
                  <a:lnTo>
                    <a:pt x="1735" y="4029"/>
                  </a:lnTo>
                  <a:lnTo>
                    <a:pt x="1849" y="3789"/>
                  </a:lnTo>
                  <a:lnTo>
                    <a:pt x="1598" y="3515"/>
                  </a:lnTo>
                  <a:lnTo>
                    <a:pt x="1826" y="2899"/>
                  </a:lnTo>
                  <a:lnTo>
                    <a:pt x="1541" y="2363"/>
                  </a:lnTo>
                  <a:lnTo>
                    <a:pt x="1849" y="2294"/>
                  </a:lnTo>
                  <a:lnTo>
                    <a:pt x="1895" y="1861"/>
                  </a:lnTo>
                  <a:lnTo>
                    <a:pt x="2021" y="1735"/>
                  </a:lnTo>
                  <a:lnTo>
                    <a:pt x="2055" y="1039"/>
                  </a:lnTo>
                  <a:lnTo>
                    <a:pt x="2397" y="799"/>
                  </a:lnTo>
                  <a:lnTo>
                    <a:pt x="2203" y="354"/>
                  </a:lnTo>
                  <a:lnTo>
                    <a:pt x="1781" y="320"/>
                  </a:lnTo>
                  <a:lnTo>
                    <a:pt x="1655" y="434"/>
                  </a:lnTo>
                  <a:lnTo>
                    <a:pt x="1222" y="434"/>
                  </a:lnTo>
                  <a:lnTo>
                    <a:pt x="1050" y="0"/>
                  </a:lnTo>
                  <a:lnTo>
                    <a:pt x="754" y="126"/>
                  </a:lnTo>
                  <a:lnTo>
                    <a:pt x="480" y="354"/>
                  </a:lnTo>
                  <a:lnTo>
                    <a:pt x="491" y="651"/>
                  </a:lnTo>
                  <a:lnTo>
                    <a:pt x="628" y="970"/>
                  </a:lnTo>
                  <a:lnTo>
                    <a:pt x="640" y="1347"/>
                  </a:lnTo>
                  <a:lnTo>
                    <a:pt x="457" y="1895"/>
                  </a:lnTo>
                  <a:lnTo>
                    <a:pt x="400" y="2249"/>
                  </a:lnTo>
                  <a:lnTo>
                    <a:pt x="80" y="2579"/>
                  </a:lnTo>
                  <a:lnTo>
                    <a:pt x="1" y="3173"/>
                  </a:lnTo>
                  <a:lnTo>
                    <a:pt x="172" y="3515"/>
                  </a:lnTo>
                  <a:lnTo>
                    <a:pt x="491" y="3607"/>
                  </a:lnTo>
                  <a:lnTo>
                    <a:pt x="548" y="4177"/>
                  </a:lnTo>
                  <a:lnTo>
                    <a:pt x="411" y="4908"/>
                  </a:lnTo>
                  <a:lnTo>
                    <a:pt x="811" y="4805"/>
                  </a:lnTo>
                  <a:lnTo>
                    <a:pt x="1199" y="493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3" name="Google Shape;593;p27"/>
            <p:cNvSpPr/>
            <p:nvPr/>
          </p:nvSpPr>
          <p:spPr>
            <a:xfrm>
              <a:off x="2492025" y="3550900"/>
              <a:ext cx="169500" cy="186625"/>
            </a:xfrm>
            <a:custGeom>
              <a:rect b="b" l="l" r="r" t="t"/>
              <a:pathLst>
                <a:path extrusionOk="0" h="7465" w="6780">
                  <a:moveTo>
                    <a:pt x="3378" y="754"/>
                  </a:moveTo>
                  <a:lnTo>
                    <a:pt x="3344" y="492"/>
                  </a:lnTo>
                  <a:lnTo>
                    <a:pt x="2568" y="12"/>
                  </a:lnTo>
                  <a:lnTo>
                    <a:pt x="1838" y="1"/>
                  </a:lnTo>
                  <a:lnTo>
                    <a:pt x="491" y="275"/>
                  </a:lnTo>
                  <a:lnTo>
                    <a:pt x="183" y="1074"/>
                  </a:lnTo>
                  <a:lnTo>
                    <a:pt x="217" y="1553"/>
                  </a:lnTo>
                  <a:lnTo>
                    <a:pt x="0" y="2637"/>
                  </a:lnTo>
                  <a:lnTo>
                    <a:pt x="1598" y="4121"/>
                  </a:lnTo>
                  <a:lnTo>
                    <a:pt x="2260" y="4269"/>
                  </a:lnTo>
                  <a:lnTo>
                    <a:pt x="3287" y="4942"/>
                  </a:lnTo>
                  <a:lnTo>
                    <a:pt x="4120" y="5296"/>
                  </a:lnTo>
                  <a:lnTo>
                    <a:pt x="4280" y="5695"/>
                  </a:lnTo>
                  <a:lnTo>
                    <a:pt x="3686" y="7065"/>
                  </a:lnTo>
                  <a:lnTo>
                    <a:pt x="4497" y="7316"/>
                  </a:lnTo>
                  <a:lnTo>
                    <a:pt x="5376" y="7464"/>
                  </a:lnTo>
                  <a:lnTo>
                    <a:pt x="5980" y="7305"/>
                  </a:lnTo>
                  <a:lnTo>
                    <a:pt x="6597" y="6620"/>
                  </a:lnTo>
                  <a:lnTo>
                    <a:pt x="6631" y="5810"/>
                  </a:lnTo>
                  <a:lnTo>
                    <a:pt x="6734" y="5296"/>
                  </a:lnTo>
                  <a:lnTo>
                    <a:pt x="6779" y="4748"/>
                  </a:lnTo>
                  <a:lnTo>
                    <a:pt x="6734" y="4258"/>
                  </a:lnTo>
                  <a:lnTo>
                    <a:pt x="6437" y="4086"/>
                  </a:lnTo>
                  <a:lnTo>
                    <a:pt x="6152" y="4235"/>
                  </a:lnTo>
                  <a:lnTo>
                    <a:pt x="5866" y="4200"/>
                  </a:lnTo>
                  <a:lnTo>
                    <a:pt x="5741" y="3835"/>
                  </a:lnTo>
                  <a:lnTo>
                    <a:pt x="5592" y="3014"/>
                  </a:lnTo>
                  <a:lnTo>
                    <a:pt x="5421" y="2740"/>
                  </a:lnTo>
                  <a:lnTo>
                    <a:pt x="4862" y="2500"/>
                  </a:lnTo>
                  <a:lnTo>
                    <a:pt x="4565" y="2671"/>
                  </a:lnTo>
                  <a:lnTo>
                    <a:pt x="3709" y="2500"/>
                  </a:lnTo>
                  <a:lnTo>
                    <a:pt x="3652" y="126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4" name="Google Shape;594;p27"/>
            <p:cNvSpPr/>
            <p:nvPr/>
          </p:nvSpPr>
          <p:spPr>
            <a:xfrm>
              <a:off x="4390150" y="2374025"/>
              <a:ext cx="10875" cy="26850"/>
            </a:xfrm>
            <a:custGeom>
              <a:rect b="b" l="l" r="r" t="t"/>
              <a:pathLst>
                <a:path extrusionOk="0" h="1074" w="435">
                  <a:moveTo>
                    <a:pt x="377" y="126"/>
                  </a:moveTo>
                  <a:lnTo>
                    <a:pt x="92" y="1"/>
                  </a:lnTo>
                  <a:lnTo>
                    <a:pt x="1" y="617"/>
                  </a:lnTo>
                  <a:lnTo>
                    <a:pt x="195" y="720"/>
                  </a:lnTo>
                  <a:lnTo>
                    <a:pt x="24" y="834"/>
                  </a:lnTo>
                  <a:lnTo>
                    <a:pt x="12" y="1073"/>
                  </a:lnTo>
                  <a:lnTo>
                    <a:pt x="354" y="959"/>
                  </a:lnTo>
                  <a:lnTo>
                    <a:pt x="434" y="68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5" name="Google Shape;595;p27"/>
            <p:cNvSpPr/>
            <p:nvPr/>
          </p:nvSpPr>
          <p:spPr>
            <a:xfrm>
              <a:off x="4709975" y="2519525"/>
              <a:ext cx="17425" cy="35400"/>
            </a:xfrm>
            <a:custGeom>
              <a:rect b="b" l="l" r="r" t="t"/>
              <a:pathLst>
                <a:path extrusionOk="0" h="1416" w="697">
                  <a:moveTo>
                    <a:pt x="583" y="1359"/>
                  </a:moveTo>
                  <a:lnTo>
                    <a:pt x="697" y="811"/>
                  </a:lnTo>
                  <a:lnTo>
                    <a:pt x="628" y="286"/>
                  </a:lnTo>
                  <a:lnTo>
                    <a:pt x="355" y="1"/>
                  </a:lnTo>
                  <a:lnTo>
                    <a:pt x="149" y="103"/>
                  </a:lnTo>
                  <a:lnTo>
                    <a:pt x="1" y="571"/>
                  </a:lnTo>
                  <a:lnTo>
                    <a:pt x="115" y="1245"/>
                  </a:lnTo>
                  <a:lnTo>
                    <a:pt x="366" y="1416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6" name="Google Shape;596;p27"/>
            <p:cNvSpPr/>
            <p:nvPr/>
          </p:nvSpPr>
          <p:spPr>
            <a:xfrm>
              <a:off x="4082300" y="2021400"/>
              <a:ext cx="171225" cy="100150"/>
            </a:xfrm>
            <a:custGeom>
              <a:rect b="b" l="l" r="r" t="t"/>
              <a:pathLst>
                <a:path extrusionOk="0" h="4006" w="6849">
                  <a:moveTo>
                    <a:pt x="4303" y="0"/>
                  </a:moveTo>
                  <a:lnTo>
                    <a:pt x="4007" y="0"/>
                  </a:lnTo>
                  <a:lnTo>
                    <a:pt x="3870" y="217"/>
                  </a:lnTo>
                  <a:lnTo>
                    <a:pt x="3356" y="297"/>
                  </a:lnTo>
                  <a:lnTo>
                    <a:pt x="3128" y="422"/>
                  </a:lnTo>
                  <a:lnTo>
                    <a:pt x="2786" y="217"/>
                  </a:lnTo>
                  <a:lnTo>
                    <a:pt x="2329" y="217"/>
                  </a:lnTo>
                  <a:lnTo>
                    <a:pt x="1873" y="114"/>
                  </a:lnTo>
                  <a:lnTo>
                    <a:pt x="1599" y="297"/>
                  </a:lnTo>
                  <a:lnTo>
                    <a:pt x="1176" y="479"/>
                  </a:lnTo>
                  <a:lnTo>
                    <a:pt x="914" y="1084"/>
                  </a:lnTo>
                  <a:lnTo>
                    <a:pt x="537" y="1701"/>
                  </a:lnTo>
                  <a:lnTo>
                    <a:pt x="1" y="1849"/>
                  </a:lnTo>
                  <a:lnTo>
                    <a:pt x="412" y="2214"/>
                  </a:lnTo>
                  <a:lnTo>
                    <a:pt x="526" y="2477"/>
                  </a:lnTo>
                  <a:lnTo>
                    <a:pt x="982" y="2693"/>
                  </a:lnTo>
                  <a:lnTo>
                    <a:pt x="1085" y="3047"/>
                  </a:lnTo>
                  <a:lnTo>
                    <a:pt x="1519" y="3310"/>
                  </a:lnTo>
                  <a:lnTo>
                    <a:pt x="1724" y="3127"/>
                  </a:lnTo>
                  <a:lnTo>
                    <a:pt x="1930" y="3218"/>
                  </a:lnTo>
                  <a:lnTo>
                    <a:pt x="1770" y="3378"/>
                  </a:lnTo>
                  <a:lnTo>
                    <a:pt x="1907" y="3526"/>
                  </a:lnTo>
                  <a:lnTo>
                    <a:pt x="2169" y="3892"/>
                  </a:lnTo>
                  <a:lnTo>
                    <a:pt x="2443" y="3823"/>
                  </a:lnTo>
                  <a:lnTo>
                    <a:pt x="3014" y="3960"/>
                  </a:lnTo>
                  <a:lnTo>
                    <a:pt x="4075" y="4006"/>
                  </a:lnTo>
                  <a:lnTo>
                    <a:pt x="4406" y="3778"/>
                  </a:lnTo>
                  <a:lnTo>
                    <a:pt x="5239" y="3584"/>
                  </a:lnTo>
                  <a:lnTo>
                    <a:pt x="5810" y="3892"/>
                  </a:lnTo>
                  <a:lnTo>
                    <a:pt x="6232" y="3994"/>
                  </a:lnTo>
                  <a:lnTo>
                    <a:pt x="6289" y="2933"/>
                  </a:lnTo>
                  <a:lnTo>
                    <a:pt x="6517" y="3013"/>
                  </a:lnTo>
                  <a:lnTo>
                    <a:pt x="6848" y="2819"/>
                  </a:lnTo>
                  <a:lnTo>
                    <a:pt x="6791" y="2591"/>
                  </a:lnTo>
                  <a:lnTo>
                    <a:pt x="6449" y="2442"/>
                  </a:lnTo>
                  <a:lnTo>
                    <a:pt x="6129" y="2579"/>
                  </a:lnTo>
                  <a:lnTo>
                    <a:pt x="5787" y="2420"/>
                  </a:lnTo>
                  <a:lnTo>
                    <a:pt x="5604" y="2020"/>
                  </a:lnTo>
                  <a:lnTo>
                    <a:pt x="5627" y="1643"/>
                  </a:lnTo>
                  <a:lnTo>
                    <a:pt x="5547" y="1255"/>
                  </a:lnTo>
                  <a:lnTo>
                    <a:pt x="5057" y="731"/>
                  </a:lnTo>
                  <a:lnTo>
                    <a:pt x="4794" y="354"/>
                  </a:lnTo>
                  <a:lnTo>
                    <a:pt x="4532" y="8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7" name="Google Shape;597;p27"/>
            <p:cNvSpPr/>
            <p:nvPr/>
          </p:nvSpPr>
          <p:spPr>
            <a:xfrm>
              <a:off x="4052075" y="1374325"/>
              <a:ext cx="2474475" cy="802875"/>
            </a:xfrm>
            <a:custGeom>
              <a:rect b="b" l="l" r="r" t="t"/>
              <a:pathLst>
                <a:path extrusionOk="0" h="32115" w="98979">
                  <a:moveTo>
                    <a:pt x="37501" y="1461"/>
                  </a:moveTo>
                  <a:lnTo>
                    <a:pt x="36862" y="890"/>
                  </a:lnTo>
                  <a:lnTo>
                    <a:pt x="34922" y="308"/>
                  </a:lnTo>
                  <a:lnTo>
                    <a:pt x="33575" y="0"/>
                  </a:lnTo>
                  <a:lnTo>
                    <a:pt x="32685" y="137"/>
                  </a:lnTo>
                  <a:lnTo>
                    <a:pt x="31932" y="548"/>
                  </a:lnTo>
                  <a:lnTo>
                    <a:pt x="32765" y="662"/>
                  </a:lnTo>
                  <a:lnTo>
                    <a:pt x="33700" y="1119"/>
                  </a:lnTo>
                  <a:lnTo>
                    <a:pt x="34842" y="1358"/>
                  </a:lnTo>
                  <a:lnTo>
                    <a:pt x="36485" y="1541"/>
                  </a:lnTo>
                  <a:close/>
                  <a:moveTo>
                    <a:pt x="12006" y="423"/>
                  </a:moveTo>
                  <a:lnTo>
                    <a:pt x="12131" y="331"/>
                  </a:lnTo>
                  <a:lnTo>
                    <a:pt x="11321" y="206"/>
                  </a:lnTo>
                  <a:lnTo>
                    <a:pt x="10922" y="308"/>
                  </a:lnTo>
                  <a:lnTo>
                    <a:pt x="10739" y="445"/>
                  </a:lnTo>
                  <a:lnTo>
                    <a:pt x="10522" y="274"/>
                  </a:lnTo>
                  <a:lnTo>
                    <a:pt x="9781" y="286"/>
                  </a:lnTo>
                  <a:lnTo>
                    <a:pt x="8902" y="400"/>
                  </a:lnTo>
                  <a:lnTo>
                    <a:pt x="9997" y="411"/>
                  </a:lnTo>
                  <a:lnTo>
                    <a:pt x="9838" y="605"/>
                  </a:lnTo>
                  <a:lnTo>
                    <a:pt x="10465" y="742"/>
                  </a:lnTo>
                  <a:lnTo>
                    <a:pt x="10979" y="639"/>
                  </a:lnTo>
                  <a:lnTo>
                    <a:pt x="10990" y="548"/>
                  </a:lnTo>
                  <a:lnTo>
                    <a:pt x="11412" y="502"/>
                  </a:lnTo>
                  <a:close/>
                  <a:moveTo>
                    <a:pt x="40605" y="1826"/>
                  </a:moveTo>
                  <a:lnTo>
                    <a:pt x="40399" y="1575"/>
                  </a:lnTo>
                  <a:lnTo>
                    <a:pt x="38608" y="1199"/>
                  </a:lnTo>
                  <a:lnTo>
                    <a:pt x="38185" y="1164"/>
                  </a:lnTo>
                  <a:lnTo>
                    <a:pt x="37866" y="1233"/>
                  </a:lnTo>
                  <a:lnTo>
                    <a:pt x="38037" y="2089"/>
                  </a:lnTo>
                  <a:close/>
                  <a:moveTo>
                    <a:pt x="42773" y="2728"/>
                  </a:moveTo>
                  <a:lnTo>
                    <a:pt x="41461" y="2625"/>
                  </a:lnTo>
                  <a:lnTo>
                    <a:pt x="41951" y="2454"/>
                  </a:lnTo>
                  <a:lnTo>
                    <a:pt x="40776" y="2249"/>
                  </a:lnTo>
                  <a:lnTo>
                    <a:pt x="39909" y="2511"/>
                  </a:lnTo>
                  <a:lnTo>
                    <a:pt x="39772" y="2796"/>
                  </a:lnTo>
                  <a:lnTo>
                    <a:pt x="39977" y="3104"/>
                  </a:lnTo>
                  <a:lnTo>
                    <a:pt x="38996" y="3082"/>
                  </a:lnTo>
                  <a:lnTo>
                    <a:pt x="38243" y="3458"/>
                  </a:lnTo>
                  <a:lnTo>
                    <a:pt x="37626" y="3298"/>
                  </a:lnTo>
                  <a:lnTo>
                    <a:pt x="36302" y="3367"/>
                  </a:lnTo>
                  <a:lnTo>
                    <a:pt x="36348" y="3561"/>
                  </a:lnTo>
                  <a:lnTo>
                    <a:pt x="35036" y="3652"/>
                  </a:lnTo>
                  <a:lnTo>
                    <a:pt x="34328" y="3995"/>
                  </a:lnTo>
                  <a:lnTo>
                    <a:pt x="33735" y="4029"/>
                  </a:lnTo>
                  <a:lnTo>
                    <a:pt x="33564" y="4497"/>
                  </a:lnTo>
                  <a:lnTo>
                    <a:pt x="34340" y="4873"/>
                  </a:lnTo>
                  <a:lnTo>
                    <a:pt x="33244" y="4965"/>
                  </a:lnTo>
                  <a:lnTo>
                    <a:pt x="31886" y="4930"/>
                  </a:lnTo>
                  <a:lnTo>
                    <a:pt x="31064" y="5079"/>
                  </a:lnTo>
                  <a:lnTo>
                    <a:pt x="31749" y="5855"/>
                  </a:lnTo>
                  <a:lnTo>
                    <a:pt x="32730" y="6471"/>
                  </a:lnTo>
                  <a:lnTo>
                    <a:pt x="31361" y="6037"/>
                  </a:lnTo>
                  <a:lnTo>
                    <a:pt x="30231" y="6083"/>
                  </a:lnTo>
                  <a:lnTo>
                    <a:pt x="29512" y="6368"/>
                  </a:lnTo>
                  <a:lnTo>
                    <a:pt x="30151" y="6905"/>
                  </a:lnTo>
                  <a:lnTo>
                    <a:pt x="29455" y="6768"/>
                  </a:lnTo>
                  <a:lnTo>
                    <a:pt x="29158" y="6049"/>
                  </a:lnTo>
                  <a:lnTo>
                    <a:pt x="28554" y="5649"/>
                  </a:lnTo>
                  <a:lnTo>
                    <a:pt x="28303" y="5672"/>
                  </a:lnTo>
                  <a:lnTo>
                    <a:pt x="28805" y="6197"/>
                  </a:lnTo>
                  <a:lnTo>
                    <a:pt x="28154" y="6699"/>
                  </a:lnTo>
                  <a:lnTo>
                    <a:pt x="29307" y="7293"/>
                  </a:lnTo>
                  <a:lnTo>
                    <a:pt x="29364" y="8069"/>
                  </a:lnTo>
                  <a:lnTo>
                    <a:pt x="29786" y="8480"/>
                  </a:lnTo>
                  <a:lnTo>
                    <a:pt x="30448" y="8548"/>
                  </a:lnTo>
                  <a:lnTo>
                    <a:pt x="30505" y="9050"/>
                  </a:lnTo>
                  <a:lnTo>
                    <a:pt x="31133" y="9495"/>
                  </a:lnTo>
                  <a:lnTo>
                    <a:pt x="30870" y="9860"/>
                  </a:lnTo>
                  <a:lnTo>
                    <a:pt x="30939" y="10248"/>
                  </a:lnTo>
                  <a:lnTo>
                    <a:pt x="30414" y="10442"/>
                  </a:lnTo>
                  <a:lnTo>
                    <a:pt x="30334" y="10728"/>
                  </a:lnTo>
                  <a:lnTo>
                    <a:pt x="29581" y="10614"/>
                  </a:lnTo>
                  <a:lnTo>
                    <a:pt x="30083" y="9507"/>
                  </a:lnTo>
                  <a:lnTo>
                    <a:pt x="30014" y="8993"/>
                  </a:lnTo>
                  <a:lnTo>
                    <a:pt x="29056" y="8514"/>
                  </a:lnTo>
                  <a:lnTo>
                    <a:pt x="28508" y="7475"/>
                  </a:lnTo>
                  <a:lnTo>
                    <a:pt x="27983" y="6950"/>
                  </a:lnTo>
                  <a:lnTo>
                    <a:pt x="27469" y="6722"/>
                  </a:lnTo>
                  <a:lnTo>
                    <a:pt x="27584" y="6117"/>
                  </a:lnTo>
                  <a:lnTo>
                    <a:pt x="27173" y="5706"/>
                  </a:lnTo>
                  <a:lnTo>
                    <a:pt x="25564" y="5512"/>
                  </a:lnTo>
                  <a:lnTo>
                    <a:pt x="25255" y="5649"/>
                  </a:lnTo>
                  <a:lnTo>
                    <a:pt x="25335" y="6323"/>
                  </a:lnTo>
                  <a:lnTo>
                    <a:pt x="24719" y="6996"/>
                  </a:lnTo>
                  <a:lnTo>
                    <a:pt x="24890" y="7236"/>
                  </a:lnTo>
                  <a:lnTo>
                    <a:pt x="25564" y="7818"/>
                  </a:lnTo>
                  <a:lnTo>
                    <a:pt x="25575" y="8194"/>
                  </a:lnTo>
                  <a:lnTo>
                    <a:pt x="26328" y="8263"/>
                  </a:lnTo>
                  <a:lnTo>
                    <a:pt x="26442" y="8423"/>
                  </a:lnTo>
                  <a:lnTo>
                    <a:pt x="27275" y="8833"/>
                  </a:lnTo>
                  <a:lnTo>
                    <a:pt x="27127" y="9233"/>
                  </a:lnTo>
                  <a:lnTo>
                    <a:pt x="24491" y="8365"/>
                  </a:lnTo>
                  <a:lnTo>
                    <a:pt x="23544" y="8114"/>
                  </a:lnTo>
                  <a:lnTo>
                    <a:pt x="21718" y="7886"/>
                  </a:lnTo>
                  <a:lnTo>
                    <a:pt x="21546" y="8137"/>
                  </a:lnTo>
                  <a:lnTo>
                    <a:pt x="22391" y="8571"/>
                  </a:lnTo>
                  <a:lnTo>
                    <a:pt x="22003" y="9084"/>
                  </a:lnTo>
                  <a:lnTo>
                    <a:pt x="21090" y="8628"/>
                  </a:lnTo>
                  <a:lnTo>
                    <a:pt x="20382" y="8947"/>
                  </a:lnTo>
                  <a:lnTo>
                    <a:pt x="19298" y="8959"/>
                  </a:lnTo>
                  <a:lnTo>
                    <a:pt x="19002" y="9233"/>
                  </a:lnTo>
                  <a:lnTo>
                    <a:pt x="18237" y="9141"/>
                  </a:lnTo>
                  <a:lnTo>
                    <a:pt x="18602" y="8674"/>
                  </a:lnTo>
                  <a:lnTo>
                    <a:pt x="18146" y="8651"/>
                  </a:lnTo>
                  <a:lnTo>
                    <a:pt x="16388" y="9301"/>
                  </a:lnTo>
                  <a:lnTo>
                    <a:pt x="15304" y="9678"/>
                  </a:lnTo>
                  <a:lnTo>
                    <a:pt x="15361" y="10169"/>
                  </a:lnTo>
                  <a:lnTo>
                    <a:pt x="14505" y="10340"/>
                  </a:lnTo>
                  <a:lnTo>
                    <a:pt x="13935" y="10077"/>
                  </a:lnTo>
                  <a:lnTo>
                    <a:pt x="13763" y="9644"/>
                  </a:lnTo>
                  <a:lnTo>
                    <a:pt x="14471" y="9541"/>
                  </a:lnTo>
                  <a:lnTo>
                    <a:pt x="13957" y="9119"/>
                  </a:lnTo>
                  <a:lnTo>
                    <a:pt x="12223" y="8856"/>
                  </a:lnTo>
                  <a:lnTo>
                    <a:pt x="12839" y="9347"/>
                  </a:lnTo>
                  <a:lnTo>
                    <a:pt x="12725" y="9803"/>
                  </a:lnTo>
                  <a:lnTo>
                    <a:pt x="13387" y="10271"/>
                  </a:lnTo>
                  <a:lnTo>
                    <a:pt x="13238" y="10819"/>
                  </a:lnTo>
                  <a:lnTo>
                    <a:pt x="12576" y="10545"/>
                  </a:lnTo>
                  <a:lnTo>
                    <a:pt x="12006" y="10500"/>
                  </a:lnTo>
                  <a:lnTo>
                    <a:pt x="10865" y="11276"/>
                  </a:lnTo>
                  <a:lnTo>
                    <a:pt x="11470" y="11858"/>
                  </a:lnTo>
                  <a:lnTo>
                    <a:pt x="11013" y="12052"/>
                  </a:lnTo>
                  <a:lnTo>
                    <a:pt x="9381" y="11561"/>
                  </a:lnTo>
                  <a:lnTo>
                    <a:pt x="9084" y="11858"/>
                  </a:lnTo>
                  <a:lnTo>
                    <a:pt x="9552" y="12200"/>
                  </a:lnTo>
                  <a:lnTo>
                    <a:pt x="9587" y="12588"/>
                  </a:lnTo>
                  <a:lnTo>
                    <a:pt x="9039" y="12383"/>
                  </a:lnTo>
                  <a:lnTo>
                    <a:pt x="8183" y="12143"/>
                  </a:lnTo>
                  <a:lnTo>
                    <a:pt x="7909" y="11310"/>
                  </a:lnTo>
                  <a:lnTo>
                    <a:pt x="7772" y="10945"/>
                  </a:lnTo>
                  <a:lnTo>
                    <a:pt x="6631" y="10374"/>
                  </a:lnTo>
                  <a:lnTo>
                    <a:pt x="7042" y="10271"/>
                  </a:lnTo>
                  <a:lnTo>
                    <a:pt x="9906" y="10876"/>
                  </a:lnTo>
                  <a:lnTo>
                    <a:pt x="10819" y="10659"/>
                  </a:lnTo>
                  <a:lnTo>
                    <a:pt x="11355" y="10248"/>
                  </a:lnTo>
                  <a:lnTo>
                    <a:pt x="11127" y="9735"/>
                  </a:lnTo>
                  <a:lnTo>
                    <a:pt x="10557" y="9358"/>
                  </a:lnTo>
                  <a:lnTo>
                    <a:pt x="8046" y="8491"/>
                  </a:lnTo>
                  <a:lnTo>
                    <a:pt x="6391" y="8308"/>
                  </a:lnTo>
                  <a:lnTo>
                    <a:pt x="5307" y="7852"/>
                  </a:lnTo>
                  <a:lnTo>
                    <a:pt x="4793" y="8103"/>
                  </a:lnTo>
                  <a:lnTo>
                    <a:pt x="4793" y="8103"/>
                  </a:lnTo>
                  <a:lnTo>
                    <a:pt x="3880" y="8423"/>
                  </a:lnTo>
                  <a:lnTo>
                    <a:pt x="3424" y="8491"/>
                  </a:lnTo>
                  <a:lnTo>
                    <a:pt x="3481" y="9016"/>
                  </a:lnTo>
                  <a:lnTo>
                    <a:pt x="4508" y="9541"/>
                  </a:lnTo>
                  <a:lnTo>
                    <a:pt x="4109" y="10134"/>
                  </a:lnTo>
                  <a:lnTo>
                    <a:pt x="5022" y="11024"/>
                  </a:lnTo>
                  <a:lnTo>
                    <a:pt x="4771" y="11709"/>
                  </a:lnTo>
                  <a:lnTo>
                    <a:pt x="5478" y="12303"/>
                  </a:lnTo>
                  <a:lnTo>
                    <a:pt x="5341" y="12828"/>
                  </a:lnTo>
                  <a:lnTo>
                    <a:pt x="6391" y="13387"/>
                  </a:lnTo>
                  <a:lnTo>
                    <a:pt x="6254" y="13798"/>
                  </a:lnTo>
                  <a:lnTo>
                    <a:pt x="5786" y="14266"/>
                  </a:lnTo>
                  <a:lnTo>
                    <a:pt x="4656" y="15327"/>
                  </a:lnTo>
                  <a:lnTo>
                    <a:pt x="4656" y="15327"/>
                  </a:lnTo>
                  <a:lnTo>
                    <a:pt x="5421" y="15726"/>
                  </a:lnTo>
                  <a:lnTo>
                    <a:pt x="4771" y="16183"/>
                  </a:lnTo>
                  <a:lnTo>
                    <a:pt x="4771" y="16183"/>
                  </a:lnTo>
                  <a:lnTo>
                    <a:pt x="4908" y="16320"/>
                  </a:lnTo>
                  <a:lnTo>
                    <a:pt x="4531" y="16810"/>
                  </a:lnTo>
                  <a:lnTo>
                    <a:pt x="4885" y="17586"/>
                  </a:lnTo>
                  <a:lnTo>
                    <a:pt x="4656" y="17860"/>
                  </a:lnTo>
                  <a:lnTo>
                    <a:pt x="4999" y="18066"/>
                  </a:lnTo>
                  <a:lnTo>
                    <a:pt x="5147" y="18465"/>
                  </a:lnTo>
                  <a:lnTo>
                    <a:pt x="5444" y="18979"/>
                  </a:lnTo>
                  <a:lnTo>
                    <a:pt x="6186" y="19184"/>
                  </a:lnTo>
                  <a:lnTo>
                    <a:pt x="6334" y="19390"/>
                  </a:lnTo>
                  <a:lnTo>
                    <a:pt x="6654" y="19287"/>
                  </a:lnTo>
                  <a:lnTo>
                    <a:pt x="7338" y="19492"/>
                  </a:lnTo>
                  <a:lnTo>
                    <a:pt x="7487" y="19903"/>
                  </a:lnTo>
                  <a:lnTo>
                    <a:pt x="7395" y="20131"/>
                  </a:lnTo>
                  <a:lnTo>
                    <a:pt x="7932" y="20691"/>
                  </a:lnTo>
                  <a:lnTo>
                    <a:pt x="8240" y="20839"/>
                  </a:lnTo>
                  <a:lnTo>
                    <a:pt x="8228" y="20999"/>
                  </a:lnTo>
                  <a:lnTo>
                    <a:pt x="8708" y="21158"/>
                  </a:lnTo>
                  <a:lnTo>
                    <a:pt x="8959" y="21387"/>
                  </a:lnTo>
                  <a:lnTo>
                    <a:pt x="8731" y="21569"/>
                  </a:lnTo>
                  <a:lnTo>
                    <a:pt x="8171" y="21547"/>
                  </a:lnTo>
                  <a:lnTo>
                    <a:pt x="8057" y="21626"/>
                  </a:lnTo>
                  <a:lnTo>
                    <a:pt x="8274" y="21912"/>
                  </a:lnTo>
                  <a:lnTo>
                    <a:pt x="8559" y="22471"/>
                  </a:lnTo>
                  <a:lnTo>
                    <a:pt x="8559" y="22471"/>
                  </a:lnTo>
                  <a:lnTo>
                    <a:pt x="8810" y="22494"/>
                  </a:lnTo>
                  <a:lnTo>
                    <a:pt x="8959" y="22300"/>
                  </a:lnTo>
                  <a:lnTo>
                    <a:pt x="9164" y="22345"/>
                  </a:lnTo>
                  <a:lnTo>
                    <a:pt x="9849" y="22265"/>
                  </a:lnTo>
                  <a:lnTo>
                    <a:pt x="10397" y="22756"/>
                  </a:lnTo>
                  <a:lnTo>
                    <a:pt x="10271" y="22939"/>
                  </a:lnTo>
                  <a:lnTo>
                    <a:pt x="10363" y="23213"/>
                  </a:lnTo>
                  <a:lnTo>
                    <a:pt x="10933" y="23247"/>
                  </a:lnTo>
                  <a:lnTo>
                    <a:pt x="11253" y="23624"/>
                  </a:lnTo>
                  <a:lnTo>
                    <a:pt x="11276" y="23795"/>
                  </a:lnTo>
                  <a:lnTo>
                    <a:pt x="12223" y="24114"/>
                  </a:lnTo>
                  <a:lnTo>
                    <a:pt x="12725" y="23966"/>
                  </a:lnTo>
                  <a:lnTo>
                    <a:pt x="13238" y="24377"/>
                  </a:lnTo>
                  <a:lnTo>
                    <a:pt x="13649" y="24365"/>
                  </a:lnTo>
                  <a:lnTo>
                    <a:pt x="14733" y="24651"/>
                  </a:lnTo>
                  <a:lnTo>
                    <a:pt x="14790" y="24925"/>
                  </a:lnTo>
                  <a:lnTo>
                    <a:pt x="14608" y="25381"/>
                  </a:lnTo>
                  <a:lnTo>
                    <a:pt x="14859" y="25860"/>
                  </a:lnTo>
                  <a:lnTo>
                    <a:pt x="14813" y="26168"/>
                  </a:lnTo>
                  <a:lnTo>
                    <a:pt x="14151" y="26237"/>
                  </a:lnTo>
                  <a:lnTo>
                    <a:pt x="13832" y="26477"/>
                  </a:lnTo>
                  <a:lnTo>
                    <a:pt x="13889" y="26876"/>
                  </a:lnTo>
                  <a:lnTo>
                    <a:pt x="14494" y="26739"/>
                  </a:lnTo>
                  <a:lnTo>
                    <a:pt x="14551" y="26922"/>
                  </a:lnTo>
                  <a:lnTo>
                    <a:pt x="13581" y="27287"/>
                  </a:lnTo>
                  <a:lnTo>
                    <a:pt x="14037" y="27629"/>
                  </a:lnTo>
                  <a:lnTo>
                    <a:pt x="13581" y="28371"/>
                  </a:lnTo>
                  <a:lnTo>
                    <a:pt x="13090" y="28519"/>
                  </a:lnTo>
                  <a:lnTo>
                    <a:pt x="13809" y="29033"/>
                  </a:lnTo>
                  <a:lnTo>
                    <a:pt x="14688" y="29375"/>
                  </a:lnTo>
                  <a:lnTo>
                    <a:pt x="15749" y="30106"/>
                  </a:lnTo>
                  <a:lnTo>
                    <a:pt x="15818" y="30003"/>
                  </a:lnTo>
                  <a:lnTo>
                    <a:pt x="16457" y="30163"/>
                  </a:lnTo>
                  <a:lnTo>
                    <a:pt x="17552" y="30300"/>
                  </a:lnTo>
                  <a:lnTo>
                    <a:pt x="18625" y="30710"/>
                  </a:lnTo>
                  <a:lnTo>
                    <a:pt x="18785" y="30882"/>
                  </a:lnTo>
                  <a:lnTo>
                    <a:pt x="19196" y="30745"/>
                  </a:lnTo>
                  <a:lnTo>
                    <a:pt x="19926" y="30927"/>
                  </a:lnTo>
                  <a:lnTo>
                    <a:pt x="20223" y="31281"/>
                  </a:lnTo>
                  <a:lnTo>
                    <a:pt x="20725" y="31487"/>
                  </a:lnTo>
                  <a:lnTo>
                    <a:pt x="20942" y="31509"/>
                  </a:lnTo>
                  <a:lnTo>
                    <a:pt x="21546" y="32057"/>
                  </a:lnTo>
                  <a:lnTo>
                    <a:pt x="21889" y="32114"/>
                  </a:lnTo>
                  <a:lnTo>
                    <a:pt x="21969" y="31897"/>
                  </a:lnTo>
                  <a:lnTo>
                    <a:pt x="22334" y="31544"/>
                  </a:lnTo>
                  <a:lnTo>
                    <a:pt x="22334" y="31544"/>
                  </a:lnTo>
                  <a:lnTo>
                    <a:pt x="21295" y="30505"/>
                  </a:lnTo>
                  <a:lnTo>
                    <a:pt x="21238" y="29912"/>
                  </a:lnTo>
                  <a:lnTo>
                    <a:pt x="20394" y="29079"/>
                  </a:lnTo>
                  <a:lnTo>
                    <a:pt x="20896" y="28177"/>
                  </a:lnTo>
                  <a:lnTo>
                    <a:pt x="21546" y="28017"/>
                  </a:lnTo>
                  <a:lnTo>
                    <a:pt x="21752" y="27492"/>
                  </a:lnTo>
                  <a:lnTo>
                    <a:pt x="21352" y="27344"/>
                  </a:lnTo>
                  <a:lnTo>
                    <a:pt x="21318" y="26887"/>
                  </a:lnTo>
                  <a:lnTo>
                    <a:pt x="20725" y="26305"/>
                  </a:lnTo>
                  <a:lnTo>
                    <a:pt x="20211" y="26340"/>
                  </a:lnTo>
                  <a:lnTo>
                    <a:pt x="19458" y="25723"/>
                  </a:lnTo>
                  <a:lnTo>
                    <a:pt x="19698" y="25050"/>
                  </a:lnTo>
                  <a:lnTo>
                    <a:pt x="19458" y="24879"/>
                  </a:lnTo>
                  <a:lnTo>
                    <a:pt x="19755" y="23909"/>
                  </a:lnTo>
                  <a:lnTo>
                    <a:pt x="20611" y="24422"/>
                  </a:lnTo>
                  <a:lnTo>
                    <a:pt x="20508" y="23772"/>
                  </a:lnTo>
                  <a:lnTo>
                    <a:pt x="21661" y="22825"/>
                  </a:lnTo>
                  <a:lnTo>
                    <a:pt x="22733" y="22802"/>
                  </a:lnTo>
                  <a:lnTo>
                    <a:pt x="24434" y="23407"/>
                  </a:lnTo>
                  <a:lnTo>
                    <a:pt x="25370" y="23749"/>
                  </a:lnTo>
                  <a:lnTo>
                    <a:pt x="25986" y="23395"/>
                  </a:lnTo>
                  <a:lnTo>
                    <a:pt x="27070" y="23372"/>
                  </a:lnTo>
                  <a:lnTo>
                    <a:pt x="28108" y="23829"/>
                  </a:lnTo>
                  <a:lnTo>
                    <a:pt x="28223" y="23566"/>
                  </a:lnTo>
                  <a:lnTo>
                    <a:pt x="29215" y="23612"/>
                  </a:lnTo>
                  <a:lnTo>
                    <a:pt x="29238" y="23178"/>
                  </a:lnTo>
                  <a:lnTo>
                    <a:pt x="27903" y="22585"/>
                  </a:lnTo>
                  <a:lnTo>
                    <a:pt x="28417" y="22174"/>
                  </a:lnTo>
                  <a:lnTo>
                    <a:pt x="28200" y="21923"/>
                  </a:lnTo>
                  <a:lnTo>
                    <a:pt x="28759" y="21695"/>
                  </a:lnTo>
                  <a:lnTo>
                    <a:pt x="28040" y="21113"/>
                  </a:lnTo>
                  <a:lnTo>
                    <a:pt x="28245" y="20816"/>
                  </a:lnTo>
                  <a:lnTo>
                    <a:pt x="30642" y="20519"/>
                  </a:lnTo>
                  <a:lnTo>
                    <a:pt x="30882" y="20303"/>
                  </a:lnTo>
                  <a:lnTo>
                    <a:pt x="32422" y="19983"/>
                  </a:lnTo>
                  <a:lnTo>
                    <a:pt x="32867" y="19629"/>
                  </a:lnTo>
                  <a:lnTo>
                    <a:pt x="34146" y="19812"/>
                  </a:lnTo>
                  <a:lnTo>
                    <a:pt x="34762" y="20713"/>
                  </a:lnTo>
                  <a:lnTo>
                    <a:pt x="35378" y="20497"/>
                  </a:lnTo>
                  <a:lnTo>
                    <a:pt x="36371" y="20805"/>
                  </a:lnTo>
                  <a:lnTo>
                    <a:pt x="36542" y="21273"/>
                  </a:lnTo>
                  <a:lnTo>
                    <a:pt x="37170" y="21216"/>
                  </a:lnTo>
                  <a:lnTo>
                    <a:pt x="38471" y="20405"/>
                  </a:lnTo>
                  <a:lnTo>
                    <a:pt x="38357" y="20679"/>
                  </a:lnTo>
                  <a:lnTo>
                    <a:pt x="39544" y="21341"/>
                  </a:lnTo>
                  <a:lnTo>
                    <a:pt x="42123" y="23555"/>
                  </a:lnTo>
                  <a:lnTo>
                    <a:pt x="42282" y="23087"/>
                  </a:lnTo>
                  <a:lnTo>
                    <a:pt x="43458" y="23601"/>
                  </a:lnTo>
                  <a:lnTo>
                    <a:pt x="44348" y="23372"/>
                  </a:lnTo>
                  <a:lnTo>
                    <a:pt x="44805" y="23521"/>
                  </a:lnTo>
                  <a:lnTo>
                    <a:pt x="45387" y="24034"/>
                  </a:lnTo>
                  <a:lnTo>
                    <a:pt x="45946" y="24206"/>
                  </a:lnTo>
                  <a:lnTo>
                    <a:pt x="46414" y="24582"/>
                  </a:lnTo>
                  <a:lnTo>
                    <a:pt x="47270" y="24457"/>
                  </a:lnTo>
                  <a:lnTo>
                    <a:pt x="47886" y="24993"/>
                  </a:lnTo>
                  <a:lnTo>
                    <a:pt x="48125" y="24925"/>
                  </a:lnTo>
                  <a:lnTo>
                    <a:pt x="48799" y="24776"/>
                  </a:lnTo>
                  <a:lnTo>
                    <a:pt x="49735" y="24012"/>
                  </a:lnTo>
                  <a:lnTo>
                    <a:pt x="50579" y="23601"/>
                  </a:lnTo>
                  <a:lnTo>
                    <a:pt x="51332" y="23863"/>
                  </a:lnTo>
                  <a:lnTo>
                    <a:pt x="52063" y="23886"/>
                  </a:lnTo>
                  <a:lnTo>
                    <a:pt x="52736" y="24297"/>
                  </a:lnTo>
                  <a:lnTo>
                    <a:pt x="53444" y="24320"/>
                  </a:lnTo>
                  <a:lnTo>
                    <a:pt x="54573" y="24548"/>
                  </a:lnTo>
                  <a:lnTo>
                    <a:pt x="54916" y="23943"/>
                  </a:lnTo>
                  <a:lnTo>
                    <a:pt x="54345" y="23430"/>
                  </a:lnTo>
                  <a:lnTo>
                    <a:pt x="54528" y="22517"/>
                  </a:lnTo>
                  <a:lnTo>
                    <a:pt x="55521" y="22870"/>
                  </a:lnTo>
                  <a:lnTo>
                    <a:pt x="56205" y="22984"/>
                  </a:lnTo>
                  <a:lnTo>
                    <a:pt x="57141" y="23201"/>
                  </a:lnTo>
                  <a:lnTo>
                    <a:pt x="57666" y="23852"/>
                  </a:lnTo>
                  <a:lnTo>
                    <a:pt x="58864" y="24228"/>
                  </a:lnTo>
                  <a:lnTo>
                    <a:pt x="59424" y="24069"/>
                  </a:lnTo>
                  <a:lnTo>
                    <a:pt x="60234" y="23954"/>
                  </a:lnTo>
                  <a:lnTo>
                    <a:pt x="61010" y="24069"/>
                  </a:lnTo>
                  <a:lnTo>
                    <a:pt x="61934" y="24491"/>
                  </a:lnTo>
                  <a:lnTo>
                    <a:pt x="62630" y="24936"/>
                  </a:lnTo>
                  <a:lnTo>
                    <a:pt x="63281" y="24936"/>
                  </a:lnTo>
                  <a:lnTo>
                    <a:pt x="64228" y="25084"/>
                  </a:lnTo>
                  <a:lnTo>
                    <a:pt x="64742" y="24856"/>
                  </a:lnTo>
                  <a:lnTo>
                    <a:pt x="65575" y="24708"/>
                  </a:lnTo>
                  <a:lnTo>
                    <a:pt x="66214" y="24080"/>
                  </a:lnTo>
                  <a:lnTo>
                    <a:pt x="66682" y="24183"/>
                  </a:lnTo>
                  <a:lnTo>
                    <a:pt x="67241" y="24479"/>
                  </a:lnTo>
                  <a:lnTo>
                    <a:pt x="68028" y="24411"/>
                  </a:lnTo>
                  <a:lnTo>
                    <a:pt x="69067" y="24742"/>
                  </a:lnTo>
                  <a:lnTo>
                    <a:pt x="69695" y="24183"/>
                  </a:lnTo>
                  <a:lnTo>
                    <a:pt x="69421" y="23795"/>
                  </a:lnTo>
                  <a:lnTo>
                    <a:pt x="69409" y="22870"/>
                  </a:lnTo>
                  <a:lnTo>
                    <a:pt x="69580" y="22585"/>
                  </a:lnTo>
                  <a:lnTo>
                    <a:pt x="69227" y="22117"/>
                  </a:lnTo>
                  <a:lnTo>
                    <a:pt x="68702" y="21900"/>
                  </a:lnTo>
                  <a:lnTo>
                    <a:pt x="68941" y="21467"/>
                  </a:lnTo>
                  <a:lnTo>
                    <a:pt x="69672" y="21318"/>
                  </a:lnTo>
                  <a:lnTo>
                    <a:pt x="70550" y="21284"/>
                  </a:lnTo>
                  <a:lnTo>
                    <a:pt x="71760" y="21547"/>
                  </a:lnTo>
                  <a:lnTo>
                    <a:pt x="72605" y="21866"/>
                  </a:lnTo>
                  <a:lnTo>
                    <a:pt x="73700" y="22745"/>
                  </a:lnTo>
                  <a:lnTo>
                    <a:pt x="74248" y="23121"/>
                  </a:lnTo>
                  <a:lnTo>
                    <a:pt x="74876" y="23658"/>
                  </a:lnTo>
                  <a:lnTo>
                    <a:pt x="75743" y="24525"/>
                  </a:lnTo>
                  <a:lnTo>
                    <a:pt x="77158" y="24799"/>
                  </a:lnTo>
                  <a:lnTo>
                    <a:pt x="78425" y="25438"/>
                  </a:lnTo>
                  <a:lnTo>
                    <a:pt x="79281" y="26260"/>
                  </a:lnTo>
                  <a:lnTo>
                    <a:pt x="80354" y="26260"/>
                  </a:lnTo>
                  <a:lnTo>
                    <a:pt x="80719" y="25906"/>
                  </a:lnTo>
                  <a:lnTo>
                    <a:pt x="81712" y="25655"/>
                  </a:lnTo>
                  <a:lnTo>
                    <a:pt x="81894" y="26454"/>
                  </a:lnTo>
                  <a:lnTo>
                    <a:pt x="81837" y="26773"/>
                  </a:lnTo>
                  <a:lnTo>
                    <a:pt x="82237" y="27743"/>
                  </a:lnTo>
                  <a:lnTo>
                    <a:pt x="82316" y="28599"/>
                  </a:lnTo>
                  <a:lnTo>
                    <a:pt x="81346" y="28451"/>
                  </a:lnTo>
                  <a:lnTo>
                    <a:pt x="80936" y="28759"/>
                  </a:lnTo>
                  <a:lnTo>
                    <a:pt x="81609" y="29512"/>
                  </a:lnTo>
                  <a:lnTo>
                    <a:pt x="82145" y="30562"/>
                  </a:lnTo>
                  <a:lnTo>
                    <a:pt x="81791" y="30574"/>
                  </a:lnTo>
                  <a:lnTo>
                    <a:pt x="82065" y="31019"/>
                  </a:lnTo>
                  <a:lnTo>
                    <a:pt x="82065" y="31019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59" y="31167"/>
                  </a:lnTo>
                  <a:lnTo>
                    <a:pt x="82202" y="30882"/>
                  </a:lnTo>
                  <a:lnTo>
                    <a:pt x="82773" y="30243"/>
                  </a:lnTo>
                  <a:lnTo>
                    <a:pt x="83503" y="30676"/>
                  </a:lnTo>
                  <a:lnTo>
                    <a:pt x="83960" y="30653"/>
                  </a:lnTo>
                  <a:lnTo>
                    <a:pt x="84587" y="30140"/>
                  </a:lnTo>
                  <a:lnTo>
                    <a:pt x="84736" y="29615"/>
                  </a:lnTo>
                  <a:lnTo>
                    <a:pt x="85033" y="28599"/>
                  </a:lnTo>
                  <a:lnTo>
                    <a:pt x="85306" y="27572"/>
                  </a:lnTo>
                  <a:lnTo>
                    <a:pt x="85112" y="26967"/>
                  </a:lnTo>
                  <a:lnTo>
                    <a:pt x="85261" y="25678"/>
                  </a:lnTo>
                  <a:lnTo>
                    <a:pt x="84519" y="24263"/>
                  </a:lnTo>
                  <a:lnTo>
                    <a:pt x="83732" y="23224"/>
                  </a:lnTo>
                  <a:lnTo>
                    <a:pt x="83549" y="22345"/>
                  </a:lnTo>
                  <a:lnTo>
                    <a:pt x="82876" y="21615"/>
                  </a:lnTo>
                  <a:lnTo>
                    <a:pt x="81061" y="20656"/>
                  </a:lnTo>
                  <a:lnTo>
                    <a:pt x="80262" y="20599"/>
                  </a:lnTo>
                  <a:lnTo>
                    <a:pt x="80228" y="21033"/>
                  </a:lnTo>
                  <a:lnTo>
                    <a:pt x="79395" y="20839"/>
                  </a:lnTo>
                  <a:lnTo>
                    <a:pt x="78585" y="20303"/>
                  </a:lnTo>
                  <a:lnTo>
                    <a:pt x="77443" y="20200"/>
                  </a:lnTo>
                  <a:lnTo>
                    <a:pt x="78140" y="18191"/>
                  </a:lnTo>
                  <a:lnTo>
                    <a:pt x="78642" y="16548"/>
                  </a:lnTo>
                  <a:lnTo>
                    <a:pt x="80513" y="16297"/>
                  </a:lnTo>
                  <a:lnTo>
                    <a:pt x="82636" y="16434"/>
                  </a:lnTo>
                  <a:lnTo>
                    <a:pt x="82990" y="16034"/>
                  </a:lnTo>
                  <a:lnTo>
                    <a:pt x="84120" y="16149"/>
                  </a:lnTo>
                  <a:lnTo>
                    <a:pt x="84736" y="16765"/>
                  </a:lnTo>
                  <a:lnTo>
                    <a:pt x="85649" y="16674"/>
                  </a:lnTo>
                  <a:lnTo>
                    <a:pt x="86847" y="16445"/>
                  </a:lnTo>
                  <a:lnTo>
                    <a:pt x="85740" y="15955"/>
                  </a:lnTo>
                  <a:lnTo>
                    <a:pt x="85740" y="14551"/>
                  </a:lnTo>
                  <a:lnTo>
                    <a:pt x="87041" y="14277"/>
                  </a:lnTo>
                  <a:lnTo>
                    <a:pt x="88764" y="15293"/>
                  </a:lnTo>
                  <a:lnTo>
                    <a:pt x="89278" y="14380"/>
                  </a:lnTo>
                  <a:lnTo>
                    <a:pt x="88821" y="13706"/>
                  </a:lnTo>
                  <a:lnTo>
                    <a:pt x="89495" y="13638"/>
                  </a:lnTo>
                  <a:lnTo>
                    <a:pt x="90419" y="14790"/>
                  </a:lnTo>
                  <a:lnTo>
                    <a:pt x="90077" y="15452"/>
                  </a:lnTo>
                  <a:lnTo>
                    <a:pt x="89963" y="16308"/>
                  </a:lnTo>
                  <a:lnTo>
                    <a:pt x="90008" y="17381"/>
                  </a:lnTo>
                  <a:lnTo>
                    <a:pt x="89198" y="17564"/>
                  </a:lnTo>
                  <a:lnTo>
                    <a:pt x="89597" y="17952"/>
                  </a:lnTo>
                  <a:lnTo>
                    <a:pt x="89586" y="18465"/>
                  </a:lnTo>
                  <a:lnTo>
                    <a:pt x="90499" y="19641"/>
                  </a:lnTo>
                  <a:lnTo>
                    <a:pt x="92781" y="21558"/>
                  </a:lnTo>
                  <a:lnTo>
                    <a:pt x="94276" y="22813"/>
                  </a:lnTo>
                  <a:lnTo>
                    <a:pt x="95087" y="23430"/>
                  </a:lnTo>
                  <a:lnTo>
                    <a:pt x="95315" y="22608"/>
                  </a:lnTo>
                  <a:lnTo>
                    <a:pt x="94676" y="21729"/>
                  </a:lnTo>
                  <a:lnTo>
                    <a:pt x="95486" y="21512"/>
                  </a:lnTo>
                  <a:lnTo>
                    <a:pt x="94721" y="20531"/>
                  </a:lnTo>
                  <a:lnTo>
                    <a:pt x="95429" y="20086"/>
                  </a:lnTo>
                  <a:lnTo>
                    <a:pt x="94756" y="19721"/>
                  </a:lnTo>
                  <a:lnTo>
                    <a:pt x="94276" y="19002"/>
                  </a:lnTo>
                  <a:lnTo>
                    <a:pt x="94858" y="18979"/>
                  </a:lnTo>
                  <a:lnTo>
                    <a:pt x="93580" y="17746"/>
                  </a:lnTo>
                  <a:lnTo>
                    <a:pt x="92622" y="17552"/>
                  </a:lnTo>
                  <a:lnTo>
                    <a:pt x="92211" y="17210"/>
                  </a:lnTo>
                  <a:lnTo>
                    <a:pt x="92051" y="16411"/>
                  </a:lnTo>
                  <a:lnTo>
                    <a:pt x="91606" y="15852"/>
                  </a:lnTo>
                  <a:lnTo>
                    <a:pt x="92610" y="15966"/>
                  </a:lnTo>
                  <a:lnTo>
                    <a:pt x="92793" y="15612"/>
                  </a:lnTo>
                  <a:lnTo>
                    <a:pt x="93466" y="15920"/>
                  </a:lnTo>
                  <a:lnTo>
                    <a:pt x="94333" y="15270"/>
                  </a:lnTo>
                  <a:lnTo>
                    <a:pt x="95954" y="15840"/>
                  </a:lnTo>
                  <a:lnTo>
                    <a:pt x="95714" y="15464"/>
                  </a:lnTo>
                  <a:lnTo>
                    <a:pt x="96000" y="14950"/>
                  </a:lnTo>
                  <a:lnTo>
                    <a:pt x="96216" y="14380"/>
                  </a:lnTo>
                  <a:lnTo>
                    <a:pt x="96662" y="14288"/>
                  </a:lnTo>
                  <a:lnTo>
                    <a:pt x="97586" y="13672"/>
                  </a:lnTo>
                  <a:lnTo>
                    <a:pt x="98978" y="13843"/>
                  </a:lnTo>
                  <a:lnTo>
                    <a:pt x="98853" y="13626"/>
                  </a:lnTo>
                  <a:lnTo>
                    <a:pt x="98316" y="13296"/>
                  </a:lnTo>
                  <a:lnTo>
                    <a:pt x="97723" y="13067"/>
                  </a:lnTo>
                  <a:lnTo>
                    <a:pt x="96433" y="12417"/>
                  </a:lnTo>
                  <a:lnTo>
                    <a:pt x="95269" y="11983"/>
                  </a:lnTo>
                  <a:lnTo>
                    <a:pt x="96148" y="12040"/>
                  </a:lnTo>
                  <a:lnTo>
                    <a:pt x="96433" y="11686"/>
                  </a:lnTo>
                  <a:lnTo>
                    <a:pt x="96433" y="11686"/>
                  </a:lnTo>
                  <a:lnTo>
                    <a:pt x="91731" y="8559"/>
                  </a:lnTo>
                  <a:lnTo>
                    <a:pt x="90396" y="8228"/>
                  </a:lnTo>
                  <a:lnTo>
                    <a:pt x="88159" y="7863"/>
                  </a:lnTo>
                  <a:lnTo>
                    <a:pt x="87030" y="7909"/>
                  </a:lnTo>
                  <a:lnTo>
                    <a:pt x="84861" y="7704"/>
                  </a:lnTo>
                  <a:lnTo>
                    <a:pt x="85112" y="8034"/>
                  </a:lnTo>
                  <a:lnTo>
                    <a:pt x="86334" y="8525"/>
                  </a:lnTo>
                  <a:lnTo>
                    <a:pt x="85968" y="8776"/>
                  </a:lnTo>
                  <a:lnTo>
                    <a:pt x="83948" y="8092"/>
                  </a:lnTo>
                  <a:lnTo>
                    <a:pt x="82978" y="8171"/>
                  </a:lnTo>
                  <a:lnTo>
                    <a:pt x="81666" y="8023"/>
                  </a:lnTo>
                  <a:lnTo>
                    <a:pt x="80662" y="8046"/>
                  </a:lnTo>
                  <a:lnTo>
                    <a:pt x="80114" y="8206"/>
                  </a:lnTo>
                  <a:lnTo>
                    <a:pt x="79087" y="7977"/>
                  </a:lnTo>
                  <a:lnTo>
                    <a:pt x="78356" y="7430"/>
                  </a:lnTo>
                  <a:lnTo>
                    <a:pt x="77432" y="7122"/>
                  </a:lnTo>
                  <a:lnTo>
                    <a:pt x="76120" y="6996"/>
                  </a:lnTo>
                  <a:lnTo>
                    <a:pt x="74020" y="7133"/>
                  </a:lnTo>
                  <a:lnTo>
                    <a:pt x="71726" y="6562"/>
                  </a:lnTo>
                  <a:lnTo>
                    <a:pt x="70608" y="6140"/>
                  </a:lnTo>
                  <a:lnTo>
                    <a:pt x="64890" y="5649"/>
                  </a:lnTo>
                  <a:lnTo>
                    <a:pt x="64593" y="5969"/>
                  </a:lnTo>
                  <a:lnTo>
                    <a:pt x="65917" y="6654"/>
                  </a:lnTo>
                  <a:lnTo>
                    <a:pt x="64844" y="6551"/>
                  </a:lnTo>
                  <a:lnTo>
                    <a:pt x="64707" y="6768"/>
                  </a:lnTo>
                  <a:lnTo>
                    <a:pt x="63315" y="6539"/>
                  </a:lnTo>
                  <a:lnTo>
                    <a:pt x="62608" y="6734"/>
                  </a:lnTo>
                  <a:lnTo>
                    <a:pt x="61284" y="6391"/>
                  </a:lnTo>
                  <a:lnTo>
                    <a:pt x="61706" y="7179"/>
                  </a:lnTo>
                  <a:lnTo>
                    <a:pt x="60439" y="6882"/>
                  </a:lnTo>
                  <a:lnTo>
                    <a:pt x="59013" y="6300"/>
                  </a:lnTo>
                  <a:lnTo>
                    <a:pt x="58956" y="5980"/>
                  </a:lnTo>
                  <a:lnTo>
                    <a:pt x="58100" y="5512"/>
                  </a:lnTo>
                  <a:lnTo>
                    <a:pt x="56696" y="5136"/>
                  </a:lnTo>
                  <a:lnTo>
                    <a:pt x="55829" y="5136"/>
                  </a:lnTo>
                  <a:lnTo>
                    <a:pt x="54505" y="5010"/>
                  </a:lnTo>
                  <a:lnTo>
                    <a:pt x="55178" y="5569"/>
                  </a:lnTo>
                  <a:lnTo>
                    <a:pt x="52725" y="5455"/>
                  </a:lnTo>
                  <a:lnTo>
                    <a:pt x="52165" y="5124"/>
                  </a:lnTo>
                  <a:lnTo>
                    <a:pt x="50271" y="4999"/>
                  </a:lnTo>
                  <a:lnTo>
                    <a:pt x="49506" y="5113"/>
                  </a:lnTo>
                  <a:lnTo>
                    <a:pt x="49495" y="5296"/>
                  </a:lnTo>
                  <a:lnTo>
                    <a:pt x="48673" y="4839"/>
                  </a:lnTo>
                  <a:lnTo>
                    <a:pt x="48342" y="4965"/>
                  </a:lnTo>
                  <a:lnTo>
                    <a:pt x="47315" y="4793"/>
                  </a:lnTo>
                  <a:lnTo>
                    <a:pt x="46516" y="4702"/>
                  </a:lnTo>
                  <a:lnTo>
                    <a:pt x="46676" y="4485"/>
                  </a:lnTo>
                  <a:lnTo>
                    <a:pt x="47612" y="4086"/>
                  </a:lnTo>
                  <a:lnTo>
                    <a:pt x="47943" y="3869"/>
                  </a:lnTo>
                  <a:lnTo>
                    <a:pt x="47601" y="3515"/>
                  </a:lnTo>
                  <a:lnTo>
                    <a:pt x="46813" y="3241"/>
                  </a:lnTo>
                  <a:lnTo>
                    <a:pt x="45170" y="2910"/>
                  </a:lnTo>
                  <a:lnTo>
                    <a:pt x="43629" y="2899"/>
                  </a:lnTo>
                  <a:lnTo>
                    <a:pt x="43367" y="3070"/>
                  </a:lnTo>
                  <a:close/>
                  <a:moveTo>
                    <a:pt x="19641" y="7236"/>
                  </a:moveTo>
                  <a:lnTo>
                    <a:pt x="18226" y="6619"/>
                  </a:lnTo>
                  <a:lnTo>
                    <a:pt x="17780" y="6003"/>
                  </a:lnTo>
                  <a:lnTo>
                    <a:pt x="18248" y="5307"/>
                  </a:lnTo>
                  <a:lnTo>
                    <a:pt x="18648" y="4599"/>
                  </a:lnTo>
                  <a:lnTo>
                    <a:pt x="19880" y="3926"/>
                  </a:lnTo>
                  <a:lnTo>
                    <a:pt x="21273" y="3584"/>
                  </a:lnTo>
                  <a:lnTo>
                    <a:pt x="22893" y="3241"/>
                  </a:lnTo>
                  <a:lnTo>
                    <a:pt x="23076" y="3025"/>
                  </a:lnTo>
                  <a:lnTo>
                    <a:pt x="22471" y="2751"/>
                  </a:lnTo>
                  <a:lnTo>
                    <a:pt x="21535" y="2842"/>
                  </a:lnTo>
                  <a:lnTo>
                    <a:pt x="20839" y="3093"/>
                  </a:lnTo>
                  <a:lnTo>
                    <a:pt x="19161" y="3230"/>
                  </a:lnTo>
                  <a:lnTo>
                    <a:pt x="17723" y="3664"/>
                  </a:lnTo>
                  <a:lnTo>
                    <a:pt x="16753" y="4052"/>
                  </a:lnTo>
                  <a:lnTo>
                    <a:pt x="17107" y="4371"/>
                  </a:lnTo>
                  <a:lnTo>
                    <a:pt x="16171" y="4999"/>
                  </a:lnTo>
                  <a:lnTo>
                    <a:pt x="16731" y="5090"/>
                  </a:lnTo>
                  <a:lnTo>
                    <a:pt x="15955" y="5706"/>
                  </a:lnTo>
                  <a:lnTo>
                    <a:pt x="16183" y="6106"/>
                  </a:lnTo>
                  <a:lnTo>
                    <a:pt x="15703" y="6266"/>
                  </a:lnTo>
                  <a:lnTo>
                    <a:pt x="15966" y="6665"/>
                  </a:lnTo>
                  <a:lnTo>
                    <a:pt x="17096" y="6859"/>
                  </a:lnTo>
                  <a:lnTo>
                    <a:pt x="17415" y="7190"/>
                  </a:lnTo>
                  <a:lnTo>
                    <a:pt x="19321" y="7293"/>
                  </a:lnTo>
                  <a:close/>
                  <a:moveTo>
                    <a:pt x="64434" y="3709"/>
                  </a:moveTo>
                  <a:lnTo>
                    <a:pt x="61877" y="3344"/>
                  </a:lnTo>
                  <a:lnTo>
                    <a:pt x="60416" y="3310"/>
                  </a:lnTo>
                  <a:lnTo>
                    <a:pt x="59937" y="3447"/>
                  </a:lnTo>
                  <a:lnTo>
                    <a:pt x="60416" y="3926"/>
                  </a:lnTo>
                  <a:lnTo>
                    <a:pt x="62197" y="4383"/>
                  </a:lnTo>
                  <a:lnTo>
                    <a:pt x="62836" y="4211"/>
                  </a:lnTo>
                  <a:lnTo>
                    <a:pt x="64856" y="4246"/>
                  </a:lnTo>
                  <a:close/>
                  <a:moveTo>
                    <a:pt x="68028" y="4040"/>
                  </a:moveTo>
                  <a:lnTo>
                    <a:pt x="66362" y="3858"/>
                  </a:lnTo>
                  <a:lnTo>
                    <a:pt x="65187" y="3755"/>
                  </a:lnTo>
                  <a:lnTo>
                    <a:pt x="65426" y="3983"/>
                  </a:lnTo>
                  <a:lnTo>
                    <a:pt x="66899" y="4268"/>
                  </a:lnTo>
                  <a:lnTo>
                    <a:pt x="67869" y="4326"/>
                  </a:lnTo>
                  <a:close/>
                  <a:moveTo>
                    <a:pt x="66248" y="5398"/>
                  </a:moveTo>
                  <a:lnTo>
                    <a:pt x="65883" y="5193"/>
                  </a:lnTo>
                  <a:lnTo>
                    <a:pt x="64707" y="4919"/>
                  </a:lnTo>
                  <a:lnTo>
                    <a:pt x="64114" y="4999"/>
                  </a:lnTo>
                  <a:lnTo>
                    <a:pt x="64000" y="5284"/>
                  </a:lnTo>
                  <a:lnTo>
                    <a:pt x="64160" y="5307"/>
                  </a:lnTo>
                  <a:lnTo>
                    <a:pt x="65415" y="5398"/>
                  </a:lnTo>
                  <a:close/>
                  <a:moveTo>
                    <a:pt x="89438" y="7156"/>
                  </a:moveTo>
                  <a:lnTo>
                    <a:pt x="88582" y="6642"/>
                  </a:lnTo>
                  <a:lnTo>
                    <a:pt x="88376" y="6950"/>
                  </a:lnTo>
                  <a:lnTo>
                    <a:pt x="88878" y="7179"/>
                  </a:lnTo>
                  <a:close/>
                  <a:moveTo>
                    <a:pt x="2077" y="20542"/>
                  </a:moveTo>
                  <a:lnTo>
                    <a:pt x="1997" y="20337"/>
                  </a:lnTo>
                  <a:lnTo>
                    <a:pt x="2020" y="20086"/>
                  </a:lnTo>
                  <a:lnTo>
                    <a:pt x="1712" y="19960"/>
                  </a:lnTo>
                  <a:lnTo>
                    <a:pt x="993" y="19800"/>
                  </a:lnTo>
                  <a:lnTo>
                    <a:pt x="92" y="20086"/>
                  </a:lnTo>
                  <a:lnTo>
                    <a:pt x="0" y="20462"/>
                  </a:lnTo>
                  <a:lnTo>
                    <a:pt x="833" y="20565"/>
                  </a:lnTo>
                  <a:close/>
                  <a:moveTo>
                    <a:pt x="86197" y="23658"/>
                  </a:moveTo>
                  <a:lnTo>
                    <a:pt x="85169" y="22768"/>
                  </a:lnTo>
                  <a:lnTo>
                    <a:pt x="84451" y="21912"/>
                  </a:lnTo>
                  <a:lnTo>
                    <a:pt x="83480" y="21090"/>
                  </a:lnTo>
                  <a:lnTo>
                    <a:pt x="82773" y="20519"/>
                  </a:lnTo>
                  <a:lnTo>
                    <a:pt x="82590" y="20634"/>
                  </a:lnTo>
                  <a:lnTo>
                    <a:pt x="83218" y="21033"/>
                  </a:lnTo>
                  <a:lnTo>
                    <a:pt x="82944" y="21432"/>
                  </a:lnTo>
                  <a:lnTo>
                    <a:pt x="83914" y="22619"/>
                  </a:lnTo>
                  <a:lnTo>
                    <a:pt x="85033" y="23475"/>
                  </a:lnTo>
                  <a:lnTo>
                    <a:pt x="85946" y="24651"/>
                  </a:lnTo>
                  <a:lnTo>
                    <a:pt x="86288" y="25313"/>
                  </a:lnTo>
                  <a:lnTo>
                    <a:pt x="87075" y="26283"/>
                  </a:lnTo>
                  <a:lnTo>
                    <a:pt x="87612" y="27138"/>
                  </a:lnTo>
                  <a:lnTo>
                    <a:pt x="88274" y="27880"/>
                  </a:lnTo>
                  <a:lnTo>
                    <a:pt x="88251" y="27196"/>
                  </a:lnTo>
                  <a:lnTo>
                    <a:pt x="89187" y="27732"/>
                  </a:lnTo>
                  <a:lnTo>
                    <a:pt x="88753" y="27104"/>
                  </a:lnTo>
                  <a:lnTo>
                    <a:pt x="87395" y="26214"/>
                  </a:lnTo>
                  <a:lnTo>
                    <a:pt x="86870" y="24925"/>
                  </a:lnTo>
                  <a:lnTo>
                    <a:pt x="88137" y="2521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8" name="Google Shape;598;p27"/>
            <p:cNvSpPr/>
            <p:nvPr/>
          </p:nvSpPr>
          <p:spPr>
            <a:xfrm>
              <a:off x="4302575" y="3138075"/>
              <a:ext cx="36525" cy="40250"/>
            </a:xfrm>
            <a:custGeom>
              <a:rect b="b" l="l" r="r" t="t"/>
              <a:pathLst>
                <a:path extrusionOk="0" h="1610" w="1461">
                  <a:moveTo>
                    <a:pt x="1130" y="0"/>
                  </a:moveTo>
                  <a:lnTo>
                    <a:pt x="662" y="263"/>
                  </a:lnTo>
                  <a:lnTo>
                    <a:pt x="457" y="183"/>
                  </a:lnTo>
                  <a:lnTo>
                    <a:pt x="228" y="434"/>
                  </a:lnTo>
                  <a:lnTo>
                    <a:pt x="206" y="982"/>
                  </a:lnTo>
                  <a:lnTo>
                    <a:pt x="91" y="1039"/>
                  </a:lnTo>
                  <a:lnTo>
                    <a:pt x="0" y="1530"/>
                  </a:lnTo>
                  <a:lnTo>
                    <a:pt x="502" y="1609"/>
                  </a:lnTo>
                  <a:lnTo>
                    <a:pt x="742" y="1096"/>
                  </a:lnTo>
                  <a:lnTo>
                    <a:pt x="1176" y="1153"/>
                  </a:lnTo>
                  <a:lnTo>
                    <a:pt x="1176" y="1153"/>
                  </a:lnTo>
                  <a:lnTo>
                    <a:pt x="1404" y="1039"/>
                  </a:lnTo>
                  <a:lnTo>
                    <a:pt x="1461" y="50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599" name="Google Shape;599;p27"/>
            <p:cNvSpPr/>
            <p:nvPr/>
          </p:nvSpPr>
          <p:spPr>
            <a:xfrm>
              <a:off x="3386175" y="2484725"/>
              <a:ext cx="167200" cy="151225"/>
            </a:xfrm>
            <a:custGeom>
              <a:rect b="b" l="l" r="r" t="t"/>
              <a:pathLst>
                <a:path extrusionOk="0" h="6049" w="6688">
                  <a:moveTo>
                    <a:pt x="6688" y="0"/>
                  </a:moveTo>
                  <a:lnTo>
                    <a:pt x="6574" y="0"/>
                  </a:lnTo>
                  <a:lnTo>
                    <a:pt x="6574" y="0"/>
                  </a:lnTo>
                  <a:lnTo>
                    <a:pt x="6585" y="480"/>
                  </a:lnTo>
                  <a:lnTo>
                    <a:pt x="6106" y="503"/>
                  </a:lnTo>
                  <a:lnTo>
                    <a:pt x="5843" y="719"/>
                  </a:lnTo>
                  <a:lnTo>
                    <a:pt x="5489" y="719"/>
                  </a:lnTo>
                  <a:lnTo>
                    <a:pt x="5216" y="594"/>
                  </a:lnTo>
                  <a:lnTo>
                    <a:pt x="4565" y="697"/>
                  </a:lnTo>
                  <a:lnTo>
                    <a:pt x="4291" y="1404"/>
                  </a:lnTo>
                  <a:lnTo>
                    <a:pt x="4052" y="1461"/>
                  </a:lnTo>
                  <a:lnTo>
                    <a:pt x="3652" y="2625"/>
                  </a:lnTo>
                  <a:lnTo>
                    <a:pt x="2534" y="3595"/>
                  </a:lnTo>
                  <a:lnTo>
                    <a:pt x="2248" y="4851"/>
                  </a:lnTo>
                  <a:lnTo>
                    <a:pt x="1929" y="5262"/>
                  </a:lnTo>
                  <a:lnTo>
                    <a:pt x="1826" y="5592"/>
                  </a:lnTo>
                  <a:lnTo>
                    <a:pt x="57" y="5661"/>
                  </a:lnTo>
                  <a:lnTo>
                    <a:pt x="46" y="5661"/>
                  </a:lnTo>
                  <a:lnTo>
                    <a:pt x="0" y="6049"/>
                  </a:lnTo>
                  <a:lnTo>
                    <a:pt x="171" y="5729"/>
                  </a:lnTo>
                  <a:lnTo>
                    <a:pt x="3253" y="5741"/>
                  </a:lnTo>
                  <a:lnTo>
                    <a:pt x="3127" y="4428"/>
                  </a:lnTo>
                  <a:lnTo>
                    <a:pt x="3321" y="3961"/>
                  </a:lnTo>
                  <a:lnTo>
                    <a:pt x="4063" y="3892"/>
                  </a:lnTo>
                  <a:lnTo>
                    <a:pt x="4097" y="1564"/>
                  </a:lnTo>
                  <a:lnTo>
                    <a:pt x="6642" y="1610"/>
                  </a:lnTo>
                  <a:lnTo>
                    <a:pt x="6676" y="229"/>
                  </a:lnTo>
                  <a:lnTo>
                    <a:pt x="6688" y="5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0" name="Google Shape;600;p27"/>
            <p:cNvSpPr/>
            <p:nvPr/>
          </p:nvSpPr>
          <p:spPr>
            <a:xfrm>
              <a:off x="4391300" y="2382575"/>
              <a:ext cx="421975" cy="358950"/>
            </a:xfrm>
            <a:custGeom>
              <a:rect b="b" l="l" r="r" t="t"/>
              <a:pathLst>
                <a:path extrusionOk="0" h="14358" w="16879">
                  <a:moveTo>
                    <a:pt x="9153" y="2774"/>
                  </a:moveTo>
                  <a:lnTo>
                    <a:pt x="7692" y="2694"/>
                  </a:lnTo>
                  <a:lnTo>
                    <a:pt x="5318" y="891"/>
                  </a:lnTo>
                  <a:lnTo>
                    <a:pt x="4097" y="241"/>
                  </a:lnTo>
                  <a:lnTo>
                    <a:pt x="3139" y="1"/>
                  </a:lnTo>
                  <a:lnTo>
                    <a:pt x="3013" y="149"/>
                  </a:lnTo>
                  <a:lnTo>
                    <a:pt x="1530" y="583"/>
                  </a:lnTo>
                  <a:lnTo>
                    <a:pt x="2397" y="1496"/>
                  </a:lnTo>
                  <a:lnTo>
                    <a:pt x="2157" y="1644"/>
                  </a:lnTo>
                  <a:lnTo>
                    <a:pt x="2055" y="1952"/>
                  </a:lnTo>
                  <a:lnTo>
                    <a:pt x="1484" y="2067"/>
                  </a:lnTo>
                  <a:lnTo>
                    <a:pt x="1336" y="2397"/>
                  </a:lnTo>
                  <a:lnTo>
                    <a:pt x="1027" y="2683"/>
                  </a:lnTo>
                  <a:lnTo>
                    <a:pt x="160" y="2546"/>
                  </a:lnTo>
                  <a:lnTo>
                    <a:pt x="92" y="2900"/>
                  </a:lnTo>
                  <a:lnTo>
                    <a:pt x="92" y="3208"/>
                  </a:lnTo>
                  <a:lnTo>
                    <a:pt x="0" y="3710"/>
                  </a:lnTo>
                  <a:lnTo>
                    <a:pt x="388" y="3710"/>
                  </a:lnTo>
                  <a:lnTo>
                    <a:pt x="845" y="4338"/>
                  </a:lnTo>
                  <a:lnTo>
                    <a:pt x="1381" y="5068"/>
                  </a:lnTo>
                  <a:lnTo>
                    <a:pt x="1735" y="5741"/>
                  </a:lnTo>
                  <a:lnTo>
                    <a:pt x="1975" y="5947"/>
                  </a:lnTo>
                  <a:lnTo>
                    <a:pt x="2214" y="6426"/>
                  </a:lnTo>
                  <a:lnTo>
                    <a:pt x="2192" y="6620"/>
                  </a:lnTo>
                  <a:lnTo>
                    <a:pt x="2488" y="7145"/>
                  </a:lnTo>
                  <a:lnTo>
                    <a:pt x="2922" y="7339"/>
                  </a:lnTo>
                  <a:lnTo>
                    <a:pt x="3321" y="7693"/>
                  </a:lnTo>
                  <a:lnTo>
                    <a:pt x="3823" y="8686"/>
                  </a:lnTo>
                  <a:lnTo>
                    <a:pt x="3823" y="9233"/>
                  </a:lnTo>
                  <a:lnTo>
                    <a:pt x="3960" y="9861"/>
                  </a:lnTo>
                  <a:lnTo>
                    <a:pt x="4531" y="10728"/>
                  </a:lnTo>
                  <a:lnTo>
                    <a:pt x="4885" y="10877"/>
                  </a:lnTo>
                  <a:lnTo>
                    <a:pt x="5467" y="11504"/>
                  </a:lnTo>
                  <a:lnTo>
                    <a:pt x="5741" y="12246"/>
                  </a:lnTo>
                  <a:lnTo>
                    <a:pt x="6197" y="12999"/>
                  </a:lnTo>
                  <a:lnTo>
                    <a:pt x="6631" y="13330"/>
                  </a:lnTo>
                  <a:lnTo>
                    <a:pt x="6711" y="13684"/>
                  </a:lnTo>
                  <a:lnTo>
                    <a:pt x="6962" y="13958"/>
                  </a:lnTo>
                  <a:lnTo>
                    <a:pt x="7099" y="14357"/>
                  </a:lnTo>
                  <a:lnTo>
                    <a:pt x="7418" y="14049"/>
                  </a:lnTo>
                  <a:lnTo>
                    <a:pt x="7327" y="13673"/>
                  </a:lnTo>
                  <a:lnTo>
                    <a:pt x="7498" y="13228"/>
                  </a:lnTo>
                  <a:lnTo>
                    <a:pt x="7841" y="13467"/>
                  </a:lnTo>
                  <a:lnTo>
                    <a:pt x="8057" y="13376"/>
                  </a:lnTo>
                  <a:lnTo>
                    <a:pt x="8970" y="13353"/>
                  </a:lnTo>
                  <a:lnTo>
                    <a:pt x="9107" y="13456"/>
                  </a:lnTo>
                  <a:lnTo>
                    <a:pt x="9883" y="13536"/>
                  </a:lnTo>
                  <a:lnTo>
                    <a:pt x="10180" y="13490"/>
                  </a:lnTo>
                  <a:lnTo>
                    <a:pt x="10408" y="13798"/>
                  </a:lnTo>
                  <a:lnTo>
                    <a:pt x="10762" y="13650"/>
                  </a:lnTo>
                  <a:lnTo>
                    <a:pt x="11264" y="12703"/>
                  </a:lnTo>
                  <a:lnTo>
                    <a:pt x="11972" y="12280"/>
                  </a:lnTo>
                  <a:lnTo>
                    <a:pt x="14220" y="11938"/>
                  </a:lnTo>
                  <a:lnTo>
                    <a:pt x="16514" y="11025"/>
                  </a:lnTo>
                  <a:lnTo>
                    <a:pt x="16879" y="9222"/>
                  </a:lnTo>
                  <a:lnTo>
                    <a:pt x="16468" y="8571"/>
                  </a:lnTo>
                  <a:lnTo>
                    <a:pt x="16320" y="8765"/>
                  </a:lnTo>
                  <a:lnTo>
                    <a:pt x="13923" y="8309"/>
                  </a:lnTo>
                  <a:lnTo>
                    <a:pt x="13558" y="7396"/>
                  </a:lnTo>
                  <a:lnTo>
                    <a:pt x="13501" y="7179"/>
                  </a:lnTo>
                  <a:lnTo>
                    <a:pt x="13330" y="6837"/>
                  </a:lnTo>
                  <a:lnTo>
                    <a:pt x="13113" y="6894"/>
                  </a:lnTo>
                  <a:lnTo>
                    <a:pt x="12862" y="6723"/>
                  </a:lnTo>
                  <a:lnTo>
                    <a:pt x="12714" y="6494"/>
                  </a:lnTo>
                  <a:lnTo>
                    <a:pt x="12588" y="6198"/>
                  </a:lnTo>
                  <a:lnTo>
                    <a:pt x="12348" y="5935"/>
                  </a:lnTo>
                  <a:lnTo>
                    <a:pt x="12200" y="5639"/>
                  </a:lnTo>
                  <a:lnTo>
                    <a:pt x="12257" y="5342"/>
                  </a:lnTo>
                  <a:lnTo>
                    <a:pt x="12177" y="4954"/>
                  </a:lnTo>
                  <a:lnTo>
                    <a:pt x="11607" y="4577"/>
                  </a:lnTo>
                  <a:lnTo>
                    <a:pt x="11435" y="4258"/>
                  </a:lnTo>
                  <a:lnTo>
                    <a:pt x="11013" y="4052"/>
                  </a:lnTo>
                  <a:lnTo>
                    <a:pt x="10637" y="3265"/>
                  </a:lnTo>
                  <a:lnTo>
                    <a:pt x="10089" y="3299"/>
                  </a:lnTo>
                  <a:lnTo>
                    <a:pt x="9849" y="285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1" name="Google Shape;601;p27"/>
            <p:cNvSpPr/>
            <p:nvPr/>
          </p:nvSpPr>
          <p:spPr>
            <a:xfrm>
              <a:off x="4157925" y="2613100"/>
              <a:ext cx="321850" cy="303325"/>
            </a:xfrm>
            <a:custGeom>
              <a:rect b="b" l="l" r="r" t="t"/>
              <a:pathLst>
                <a:path extrusionOk="0" h="12133" w="12874">
                  <a:moveTo>
                    <a:pt x="11652" y="5171"/>
                  </a:moveTo>
                  <a:lnTo>
                    <a:pt x="11709" y="4577"/>
                  </a:lnTo>
                  <a:lnTo>
                    <a:pt x="11937" y="4292"/>
                  </a:lnTo>
                  <a:lnTo>
                    <a:pt x="12508" y="4144"/>
                  </a:lnTo>
                  <a:lnTo>
                    <a:pt x="12873" y="3630"/>
                  </a:lnTo>
                  <a:lnTo>
                    <a:pt x="12439" y="3288"/>
                  </a:lnTo>
                  <a:lnTo>
                    <a:pt x="12120" y="3059"/>
                  </a:lnTo>
                  <a:lnTo>
                    <a:pt x="11766" y="1975"/>
                  </a:lnTo>
                  <a:lnTo>
                    <a:pt x="11606" y="1051"/>
                  </a:lnTo>
                  <a:lnTo>
                    <a:pt x="11766" y="880"/>
                  </a:lnTo>
                  <a:lnTo>
                    <a:pt x="11469" y="1"/>
                  </a:lnTo>
                  <a:lnTo>
                    <a:pt x="8354" y="1"/>
                  </a:lnTo>
                  <a:lnTo>
                    <a:pt x="5307" y="1"/>
                  </a:lnTo>
                  <a:lnTo>
                    <a:pt x="2157" y="1"/>
                  </a:lnTo>
                  <a:lnTo>
                    <a:pt x="2226" y="1804"/>
                  </a:lnTo>
                  <a:lnTo>
                    <a:pt x="1324" y="1804"/>
                  </a:lnTo>
                  <a:lnTo>
                    <a:pt x="1324" y="2192"/>
                  </a:lnTo>
                  <a:lnTo>
                    <a:pt x="1484" y="5787"/>
                  </a:lnTo>
                  <a:lnTo>
                    <a:pt x="799" y="5730"/>
                  </a:lnTo>
                  <a:lnTo>
                    <a:pt x="457" y="6403"/>
                  </a:lnTo>
                  <a:lnTo>
                    <a:pt x="251" y="6951"/>
                  </a:lnTo>
                  <a:lnTo>
                    <a:pt x="422" y="7168"/>
                  </a:lnTo>
                  <a:lnTo>
                    <a:pt x="171" y="7442"/>
                  </a:lnTo>
                  <a:lnTo>
                    <a:pt x="274" y="7830"/>
                  </a:lnTo>
                  <a:lnTo>
                    <a:pt x="69" y="8195"/>
                  </a:lnTo>
                  <a:lnTo>
                    <a:pt x="0" y="8537"/>
                  </a:lnTo>
                  <a:lnTo>
                    <a:pt x="285" y="8480"/>
                  </a:lnTo>
                  <a:lnTo>
                    <a:pt x="457" y="8834"/>
                  </a:lnTo>
                  <a:lnTo>
                    <a:pt x="468" y="9370"/>
                  </a:lnTo>
                  <a:lnTo>
                    <a:pt x="765" y="9621"/>
                  </a:lnTo>
                  <a:lnTo>
                    <a:pt x="765" y="9850"/>
                  </a:lnTo>
                  <a:lnTo>
                    <a:pt x="868" y="10238"/>
                  </a:lnTo>
                  <a:lnTo>
                    <a:pt x="1335" y="10808"/>
                  </a:lnTo>
                  <a:lnTo>
                    <a:pt x="1335" y="11185"/>
                  </a:lnTo>
                  <a:lnTo>
                    <a:pt x="1221" y="11550"/>
                  </a:lnTo>
                  <a:lnTo>
                    <a:pt x="1267" y="11835"/>
                  </a:lnTo>
                  <a:lnTo>
                    <a:pt x="1552" y="12086"/>
                  </a:lnTo>
                  <a:lnTo>
                    <a:pt x="1621" y="12132"/>
                  </a:lnTo>
                  <a:lnTo>
                    <a:pt x="1860" y="12029"/>
                  </a:lnTo>
                  <a:lnTo>
                    <a:pt x="2134" y="11858"/>
                  </a:lnTo>
                  <a:lnTo>
                    <a:pt x="2317" y="11048"/>
                  </a:lnTo>
                  <a:lnTo>
                    <a:pt x="2534" y="10637"/>
                  </a:lnTo>
                  <a:lnTo>
                    <a:pt x="3104" y="10512"/>
                  </a:lnTo>
                  <a:lnTo>
                    <a:pt x="3253" y="10763"/>
                  </a:lnTo>
                  <a:lnTo>
                    <a:pt x="3675" y="11288"/>
                  </a:lnTo>
                  <a:lnTo>
                    <a:pt x="3892" y="11368"/>
                  </a:lnTo>
                  <a:lnTo>
                    <a:pt x="4177" y="11208"/>
                  </a:lnTo>
                  <a:lnTo>
                    <a:pt x="4759" y="11253"/>
                  </a:lnTo>
                  <a:lnTo>
                    <a:pt x="4873" y="11436"/>
                  </a:lnTo>
                  <a:lnTo>
                    <a:pt x="5661" y="11436"/>
                  </a:lnTo>
                  <a:lnTo>
                    <a:pt x="5683" y="11253"/>
                  </a:lnTo>
                  <a:lnTo>
                    <a:pt x="6106" y="11082"/>
                  </a:lnTo>
                  <a:lnTo>
                    <a:pt x="6174" y="10808"/>
                  </a:lnTo>
                  <a:lnTo>
                    <a:pt x="6471" y="10626"/>
                  </a:lnTo>
                  <a:lnTo>
                    <a:pt x="7156" y="11151"/>
                  </a:lnTo>
                  <a:lnTo>
                    <a:pt x="7555" y="11048"/>
                  </a:lnTo>
                  <a:lnTo>
                    <a:pt x="7943" y="10409"/>
                  </a:lnTo>
                  <a:lnTo>
                    <a:pt x="8365" y="9907"/>
                  </a:lnTo>
                  <a:lnTo>
                    <a:pt x="8285" y="9348"/>
                  </a:lnTo>
                  <a:lnTo>
                    <a:pt x="8080" y="9096"/>
                  </a:lnTo>
                  <a:lnTo>
                    <a:pt x="8571" y="9051"/>
                  </a:lnTo>
                  <a:lnTo>
                    <a:pt x="8616" y="8834"/>
                  </a:lnTo>
                  <a:lnTo>
                    <a:pt x="8982" y="8914"/>
                  </a:lnTo>
                  <a:lnTo>
                    <a:pt x="8913" y="9576"/>
                  </a:lnTo>
                  <a:lnTo>
                    <a:pt x="9027" y="10238"/>
                  </a:lnTo>
                  <a:lnTo>
                    <a:pt x="9438" y="10591"/>
                  </a:lnTo>
                  <a:lnTo>
                    <a:pt x="9541" y="10911"/>
                  </a:lnTo>
                  <a:lnTo>
                    <a:pt x="9541" y="11345"/>
                  </a:lnTo>
                  <a:lnTo>
                    <a:pt x="9655" y="11368"/>
                  </a:lnTo>
                  <a:lnTo>
                    <a:pt x="9655" y="11265"/>
                  </a:lnTo>
                  <a:lnTo>
                    <a:pt x="9849" y="10306"/>
                  </a:lnTo>
                  <a:lnTo>
                    <a:pt x="10226" y="10055"/>
                  </a:lnTo>
                  <a:lnTo>
                    <a:pt x="10294" y="9679"/>
                  </a:lnTo>
                  <a:lnTo>
                    <a:pt x="10625" y="8994"/>
                  </a:lnTo>
                  <a:lnTo>
                    <a:pt x="11081" y="8537"/>
                  </a:lnTo>
                  <a:lnTo>
                    <a:pt x="11378" y="7659"/>
                  </a:lnTo>
                  <a:lnTo>
                    <a:pt x="11481" y="6871"/>
                  </a:lnTo>
                  <a:lnTo>
                    <a:pt x="11378" y="651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2" name="Google Shape;602;p27"/>
            <p:cNvSpPr/>
            <p:nvPr/>
          </p:nvSpPr>
          <p:spPr>
            <a:xfrm>
              <a:off x="4198425" y="2834225"/>
              <a:ext cx="229425" cy="198300"/>
            </a:xfrm>
            <a:custGeom>
              <a:rect b="b" l="l" r="r" t="t"/>
              <a:pathLst>
                <a:path extrusionOk="0" h="7932" w="9177">
                  <a:moveTo>
                    <a:pt x="7921" y="2066"/>
                  </a:moveTo>
                  <a:lnTo>
                    <a:pt x="7818" y="1746"/>
                  </a:lnTo>
                  <a:lnTo>
                    <a:pt x="7407" y="1393"/>
                  </a:lnTo>
                  <a:lnTo>
                    <a:pt x="7293" y="742"/>
                  </a:lnTo>
                  <a:lnTo>
                    <a:pt x="7362" y="69"/>
                  </a:lnTo>
                  <a:lnTo>
                    <a:pt x="6996" y="0"/>
                  </a:lnTo>
                  <a:lnTo>
                    <a:pt x="6951" y="206"/>
                  </a:lnTo>
                  <a:lnTo>
                    <a:pt x="6471" y="251"/>
                  </a:lnTo>
                  <a:lnTo>
                    <a:pt x="6665" y="514"/>
                  </a:lnTo>
                  <a:lnTo>
                    <a:pt x="6757" y="1062"/>
                  </a:lnTo>
                  <a:lnTo>
                    <a:pt x="6323" y="1564"/>
                  </a:lnTo>
                  <a:lnTo>
                    <a:pt x="5935" y="2203"/>
                  </a:lnTo>
                  <a:lnTo>
                    <a:pt x="5536" y="2306"/>
                  </a:lnTo>
                  <a:lnTo>
                    <a:pt x="4851" y="1781"/>
                  </a:lnTo>
                  <a:lnTo>
                    <a:pt x="4554" y="1963"/>
                  </a:lnTo>
                  <a:lnTo>
                    <a:pt x="4486" y="2237"/>
                  </a:lnTo>
                  <a:lnTo>
                    <a:pt x="4075" y="2408"/>
                  </a:lnTo>
                  <a:lnTo>
                    <a:pt x="4041" y="2591"/>
                  </a:lnTo>
                  <a:lnTo>
                    <a:pt x="3253" y="2591"/>
                  </a:lnTo>
                  <a:lnTo>
                    <a:pt x="3139" y="2408"/>
                  </a:lnTo>
                  <a:lnTo>
                    <a:pt x="2557" y="2363"/>
                  </a:lnTo>
                  <a:lnTo>
                    <a:pt x="2272" y="2523"/>
                  </a:lnTo>
                  <a:lnTo>
                    <a:pt x="2055" y="2454"/>
                  </a:lnTo>
                  <a:lnTo>
                    <a:pt x="1633" y="1918"/>
                  </a:lnTo>
                  <a:lnTo>
                    <a:pt x="1484" y="1667"/>
                  </a:lnTo>
                  <a:lnTo>
                    <a:pt x="914" y="1792"/>
                  </a:lnTo>
                  <a:lnTo>
                    <a:pt x="708" y="2203"/>
                  </a:lnTo>
                  <a:lnTo>
                    <a:pt x="514" y="3025"/>
                  </a:lnTo>
                  <a:lnTo>
                    <a:pt x="252" y="3196"/>
                  </a:lnTo>
                  <a:lnTo>
                    <a:pt x="1" y="3287"/>
                  </a:lnTo>
                  <a:lnTo>
                    <a:pt x="548" y="3652"/>
                  </a:lnTo>
                  <a:lnTo>
                    <a:pt x="982" y="4017"/>
                  </a:lnTo>
                  <a:lnTo>
                    <a:pt x="1005" y="4303"/>
                  </a:lnTo>
                  <a:lnTo>
                    <a:pt x="1541" y="4794"/>
                  </a:lnTo>
                  <a:lnTo>
                    <a:pt x="1884" y="5170"/>
                  </a:lnTo>
                  <a:lnTo>
                    <a:pt x="2101" y="5718"/>
                  </a:lnTo>
                  <a:lnTo>
                    <a:pt x="2694" y="6072"/>
                  </a:lnTo>
                  <a:lnTo>
                    <a:pt x="2831" y="6368"/>
                  </a:lnTo>
                  <a:lnTo>
                    <a:pt x="3333" y="7110"/>
                  </a:lnTo>
                  <a:lnTo>
                    <a:pt x="3687" y="7224"/>
                  </a:lnTo>
                  <a:lnTo>
                    <a:pt x="3904" y="7076"/>
                  </a:lnTo>
                  <a:lnTo>
                    <a:pt x="4269" y="7133"/>
                  </a:lnTo>
                  <a:lnTo>
                    <a:pt x="4714" y="6939"/>
                  </a:lnTo>
                  <a:lnTo>
                    <a:pt x="4908" y="7327"/>
                  </a:lnTo>
                  <a:lnTo>
                    <a:pt x="5627" y="7932"/>
                  </a:lnTo>
                  <a:lnTo>
                    <a:pt x="5627" y="7932"/>
                  </a:lnTo>
                  <a:lnTo>
                    <a:pt x="5946" y="7681"/>
                  </a:lnTo>
                  <a:lnTo>
                    <a:pt x="6449" y="7886"/>
                  </a:lnTo>
                  <a:lnTo>
                    <a:pt x="7088" y="7669"/>
                  </a:lnTo>
                  <a:lnTo>
                    <a:pt x="7658" y="7681"/>
                  </a:lnTo>
                  <a:lnTo>
                    <a:pt x="8149" y="7259"/>
                  </a:lnTo>
                  <a:lnTo>
                    <a:pt x="8640" y="6711"/>
                  </a:lnTo>
                  <a:lnTo>
                    <a:pt x="9176" y="6117"/>
                  </a:lnTo>
                  <a:lnTo>
                    <a:pt x="8674" y="5136"/>
                  </a:lnTo>
                  <a:lnTo>
                    <a:pt x="8309" y="4919"/>
                  </a:lnTo>
                  <a:lnTo>
                    <a:pt x="8160" y="4565"/>
                  </a:lnTo>
                  <a:lnTo>
                    <a:pt x="7750" y="4120"/>
                  </a:lnTo>
                  <a:lnTo>
                    <a:pt x="7259" y="4052"/>
                  </a:lnTo>
                  <a:lnTo>
                    <a:pt x="7521" y="3538"/>
                  </a:lnTo>
                  <a:lnTo>
                    <a:pt x="7944" y="3515"/>
                  </a:lnTo>
                  <a:lnTo>
                    <a:pt x="8058" y="3230"/>
                  </a:lnTo>
                  <a:lnTo>
                    <a:pt x="8035" y="2523"/>
                  </a:lnTo>
                  <a:lnTo>
                    <a:pt x="7921" y="251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3" name="Google Shape;603;p27"/>
            <p:cNvSpPr/>
            <p:nvPr/>
          </p:nvSpPr>
          <p:spPr>
            <a:xfrm>
              <a:off x="3371325" y="2735800"/>
              <a:ext cx="121850" cy="96450"/>
            </a:xfrm>
            <a:custGeom>
              <a:rect b="b" l="l" r="r" t="t"/>
              <a:pathLst>
                <a:path extrusionOk="0" h="3858" w="4874">
                  <a:moveTo>
                    <a:pt x="4326" y="1792"/>
                  </a:moveTo>
                  <a:lnTo>
                    <a:pt x="3812" y="1164"/>
                  </a:lnTo>
                  <a:lnTo>
                    <a:pt x="3356" y="491"/>
                  </a:lnTo>
                  <a:lnTo>
                    <a:pt x="2831" y="251"/>
                  </a:lnTo>
                  <a:lnTo>
                    <a:pt x="2454" y="0"/>
                  </a:lnTo>
                  <a:lnTo>
                    <a:pt x="2021" y="0"/>
                  </a:lnTo>
                  <a:lnTo>
                    <a:pt x="1621" y="194"/>
                  </a:lnTo>
                  <a:lnTo>
                    <a:pt x="1233" y="126"/>
                  </a:lnTo>
                  <a:lnTo>
                    <a:pt x="948" y="411"/>
                  </a:lnTo>
                  <a:lnTo>
                    <a:pt x="765" y="879"/>
                  </a:lnTo>
                  <a:lnTo>
                    <a:pt x="366" y="1507"/>
                  </a:lnTo>
                  <a:lnTo>
                    <a:pt x="1" y="1678"/>
                  </a:lnTo>
                  <a:lnTo>
                    <a:pt x="389" y="2009"/>
                  </a:lnTo>
                  <a:lnTo>
                    <a:pt x="708" y="2716"/>
                  </a:lnTo>
                  <a:lnTo>
                    <a:pt x="1576" y="2693"/>
                  </a:lnTo>
                  <a:lnTo>
                    <a:pt x="1758" y="2477"/>
                  </a:lnTo>
                  <a:lnTo>
                    <a:pt x="2021" y="2465"/>
                  </a:lnTo>
                  <a:lnTo>
                    <a:pt x="2317" y="2682"/>
                  </a:lnTo>
                  <a:lnTo>
                    <a:pt x="2568" y="2693"/>
                  </a:lnTo>
                  <a:lnTo>
                    <a:pt x="2831" y="2534"/>
                  </a:lnTo>
                  <a:lnTo>
                    <a:pt x="2991" y="2796"/>
                  </a:lnTo>
                  <a:lnTo>
                    <a:pt x="2648" y="3002"/>
                  </a:lnTo>
                  <a:lnTo>
                    <a:pt x="2306" y="2990"/>
                  </a:lnTo>
                  <a:lnTo>
                    <a:pt x="1964" y="2796"/>
                  </a:lnTo>
                  <a:lnTo>
                    <a:pt x="1667" y="3002"/>
                  </a:lnTo>
                  <a:lnTo>
                    <a:pt x="1519" y="3002"/>
                  </a:lnTo>
                  <a:lnTo>
                    <a:pt x="1325" y="3139"/>
                  </a:lnTo>
                  <a:lnTo>
                    <a:pt x="606" y="3116"/>
                  </a:lnTo>
                  <a:lnTo>
                    <a:pt x="720" y="3812"/>
                  </a:lnTo>
                  <a:lnTo>
                    <a:pt x="1142" y="3664"/>
                  </a:lnTo>
                  <a:lnTo>
                    <a:pt x="1404" y="3686"/>
                  </a:lnTo>
                  <a:lnTo>
                    <a:pt x="1621" y="3584"/>
                  </a:lnTo>
                  <a:lnTo>
                    <a:pt x="3082" y="3629"/>
                  </a:lnTo>
                  <a:lnTo>
                    <a:pt x="3470" y="3641"/>
                  </a:lnTo>
                  <a:lnTo>
                    <a:pt x="4041" y="3858"/>
                  </a:lnTo>
                  <a:lnTo>
                    <a:pt x="4223" y="3846"/>
                  </a:lnTo>
                  <a:lnTo>
                    <a:pt x="4280" y="3743"/>
                  </a:lnTo>
                  <a:lnTo>
                    <a:pt x="4714" y="3812"/>
                  </a:lnTo>
                  <a:lnTo>
                    <a:pt x="4828" y="3755"/>
                  </a:lnTo>
                  <a:lnTo>
                    <a:pt x="4874" y="3470"/>
                  </a:lnTo>
                  <a:lnTo>
                    <a:pt x="4817" y="3139"/>
                  </a:lnTo>
                  <a:lnTo>
                    <a:pt x="4509" y="2876"/>
                  </a:lnTo>
                  <a:lnTo>
                    <a:pt x="4360" y="235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4" name="Google Shape;604;p27"/>
            <p:cNvSpPr/>
            <p:nvPr/>
          </p:nvSpPr>
          <p:spPr>
            <a:xfrm>
              <a:off x="3456650" y="2884150"/>
              <a:ext cx="60500" cy="74200"/>
            </a:xfrm>
            <a:custGeom>
              <a:rect b="b" l="l" r="r" t="t"/>
              <a:pathLst>
                <a:path extrusionOk="0" h="2968" w="2420">
                  <a:moveTo>
                    <a:pt x="2419" y="1496"/>
                  </a:moveTo>
                  <a:lnTo>
                    <a:pt x="2203" y="1541"/>
                  </a:lnTo>
                  <a:lnTo>
                    <a:pt x="2203" y="1210"/>
                  </a:lnTo>
                  <a:lnTo>
                    <a:pt x="2077" y="971"/>
                  </a:lnTo>
                  <a:lnTo>
                    <a:pt x="2100" y="708"/>
                  </a:lnTo>
                  <a:lnTo>
                    <a:pt x="1929" y="320"/>
                  </a:lnTo>
                  <a:lnTo>
                    <a:pt x="1712" y="1"/>
                  </a:lnTo>
                  <a:lnTo>
                    <a:pt x="1073" y="1"/>
                  </a:lnTo>
                  <a:lnTo>
                    <a:pt x="890" y="172"/>
                  </a:lnTo>
                  <a:lnTo>
                    <a:pt x="673" y="195"/>
                  </a:lnTo>
                  <a:lnTo>
                    <a:pt x="536" y="400"/>
                  </a:lnTo>
                  <a:lnTo>
                    <a:pt x="434" y="640"/>
                  </a:lnTo>
                  <a:lnTo>
                    <a:pt x="0" y="1039"/>
                  </a:lnTo>
                  <a:lnTo>
                    <a:pt x="103" y="1712"/>
                  </a:lnTo>
                  <a:lnTo>
                    <a:pt x="228" y="2032"/>
                  </a:lnTo>
                  <a:lnTo>
                    <a:pt x="650" y="2534"/>
                  </a:lnTo>
                  <a:lnTo>
                    <a:pt x="1233" y="2888"/>
                  </a:lnTo>
                  <a:lnTo>
                    <a:pt x="1449" y="2968"/>
                  </a:lnTo>
                  <a:lnTo>
                    <a:pt x="1632" y="2682"/>
                  </a:lnTo>
                  <a:lnTo>
                    <a:pt x="1678" y="2409"/>
                  </a:lnTo>
                  <a:lnTo>
                    <a:pt x="2043" y="191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5" name="Google Shape;605;p27"/>
            <p:cNvSpPr/>
            <p:nvPr/>
          </p:nvSpPr>
          <p:spPr>
            <a:xfrm>
              <a:off x="1930550" y="2784875"/>
              <a:ext cx="47375" cy="28825"/>
            </a:xfrm>
            <a:custGeom>
              <a:rect b="b" l="l" r="r" t="t"/>
              <a:pathLst>
                <a:path extrusionOk="0" h="1153" w="1895">
                  <a:moveTo>
                    <a:pt x="1803" y="947"/>
                  </a:moveTo>
                  <a:lnTo>
                    <a:pt x="1895" y="582"/>
                  </a:lnTo>
                  <a:lnTo>
                    <a:pt x="1792" y="491"/>
                  </a:lnTo>
                  <a:lnTo>
                    <a:pt x="1632" y="411"/>
                  </a:lnTo>
                  <a:lnTo>
                    <a:pt x="1278" y="525"/>
                  </a:lnTo>
                  <a:lnTo>
                    <a:pt x="1267" y="400"/>
                  </a:lnTo>
                  <a:lnTo>
                    <a:pt x="1027" y="263"/>
                  </a:lnTo>
                  <a:lnTo>
                    <a:pt x="879" y="69"/>
                  </a:lnTo>
                  <a:lnTo>
                    <a:pt x="662" y="0"/>
                  </a:lnTo>
                  <a:lnTo>
                    <a:pt x="457" y="57"/>
                  </a:lnTo>
                  <a:lnTo>
                    <a:pt x="491" y="160"/>
                  </a:lnTo>
                  <a:lnTo>
                    <a:pt x="331" y="263"/>
                  </a:lnTo>
                  <a:lnTo>
                    <a:pt x="34" y="491"/>
                  </a:lnTo>
                  <a:lnTo>
                    <a:pt x="0" y="628"/>
                  </a:lnTo>
                  <a:lnTo>
                    <a:pt x="206" y="810"/>
                  </a:lnTo>
                  <a:lnTo>
                    <a:pt x="651" y="867"/>
                  </a:lnTo>
                  <a:lnTo>
                    <a:pt x="959" y="1061"/>
                  </a:lnTo>
                  <a:lnTo>
                    <a:pt x="1233" y="1141"/>
                  </a:lnTo>
                  <a:lnTo>
                    <a:pt x="1701" y="115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6" name="Google Shape;606;p27"/>
            <p:cNvSpPr/>
            <p:nvPr/>
          </p:nvSpPr>
          <p:spPr>
            <a:xfrm>
              <a:off x="4057500" y="2067050"/>
              <a:ext cx="81050" cy="86175"/>
            </a:xfrm>
            <a:custGeom>
              <a:rect b="b" l="l" r="r" t="t"/>
              <a:pathLst>
                <a:path extrusionOk="0" h="3447" w="3242">
                  <a:moveTo>
                    <a:pt x="1974" y="867"/>
                  </a:moveTo>
                  <a:lnTo>
                    <a:pt x="1518" y="651"/>
                  </a:lnTo>
                  <a:lnTo>
                    <a:pt x="1404" y="388"/>
                  </a:lnTo>
                  <a:lnTo>
                    <a:pt x="993" y="23"/>
                  </a:lnTo>
                  <a:lnTo>
                    <a:pt x="536" y="0"/>
                  </a:lnTo>
                  <a:lnTo>
                    <a:pt x="0" y="228"/>
                  </a:lnTo>
                  <a:lnTo>
                    <a:pt x="0" y="228"/>
                  </a:lnTo>
                  <a:lnTo>
                    <a:pt x="217" y="571"/>
                  </a:lnTo>
                  <a:lnTo>
                    <a:pt x="457" y="822"/>
                  </a:lnTo>
                  <a:lnTo>
                    <a:pt x="217" y="1153"/>
                  </a:lnTo>
                  <a:lnTo>
                    <a:pt x="217" y="1153"/>
                  </a:lnTo>
                  <a:lnTo>
                    <a:pt x="479" y="1153"/>
                  </a:lnTo>
                  <a:lnTo>
                    <a:pt x="331" y="1541"/>
                  </a:lnTo>
                  <a:lnTo>
                    <a:pt x="719" y="1872"/>
                  </a:lnTo>
                  <a:lnTo>
                    <a:pt x="651" y="2283"/>
                  </a:lnTo>
                  <a:lnTo>
                    <a:pt x="479" y="2328"/>
                  </a:lnTo>
                  <a:lnTo>
                    <a:pt x="685" y="2477"/>
                  </a:lnTo>
                  <a:lnTo>
                    <a:pt x="799" y="2591"/>
                  </a:lnTo>
                  <a:lnTo>
                    <a:pt x="1061" y="2693"/>
                  </a:lnTo>
                  <a:lnTo>
                    <a:pt x="1347" y="2865"/>
                  </a:lnTo>
                  <a:lnTo>
                    <a:pt x="1290" y="2956"/>
                  </a:lnTo>
                  <a:lnTo>
                    <a:pt x="1461" y="2876"/>
                  </a:lnTo>
                  <a:lnTo>
                    <a:pt x="1529" y="2591"/>
                  </a:lnTo>
                  <a:lnTo>
                    <a:pt x="1655" y="2534"/>
                  </a:lnTo>
                  <a:lnTo>
                    <a:pt x="1769" y="2671"/>
                  </a:lnTo>
                  <a:lnTo>
                    <a:pt x="1917" y="2728"/>
                  </a:lnTo>
                  <a:lnTo>
                    <a:pt x="2031" y="2865"/>
                  </a:lnTo>
                  <a:lnTo>
                    <a:pt x="2146" y="2910"/>
                  </a:lnTo>
                  <a:lnTo>
                    <a:pt x="2305" y="3070"/>
                  </a:lnTo>
                  <a:lnTo>
                    <a:pt x="2419" y="3070"/>
                  </a:lnTo>
                  <a:lnTo>
                    <a:pt x="2340" y="3275"/>
                  </a:lnTo>
                  <a:lnTo>
                    <a:pt x="2271" y="3378"/>
                  </a:lnTo>
                  <a:lnTo>
                    <a:pt x="2305" y="3447"/>
                  </a:lnTo>
                  <a:lnTo>
                    <a:pt x="2545" y="3389"/>
                  </a:lnTo>
                  <a:lnTo>
                    <a:pt x="2887" y="3378"/>
                  </a:lnTo>
                  <a:lnTo>
                    <a:pt x="2990" y="3253"/>
                  </a:lnTo>
                  <a:lnTo>
                    <a:pt x="2899" y="3150"/>
                  </a:lnTo>
                  <a:lnTo>
                    <a:pt x="3001" y="2865"/>
                  </a:lnTo>
                  <a:lnTo>
                    <a:pt x="3241" y="2591"/>
                  </a:lnTo>
                  <a:lnTo>
                    <a:pt x="2842" y="2225"/>
                  </a:lnTo>
                  <a:lnTo>
                    <a:pt x="2739" y="1894"/>
                  </a:lnTo>
                  <a:lnTo>
                    <a:pt x="2899" y="1700"/>
                  </a:lnTo>
                  <a:lnTo>
                    <a:pt x="2762" y="1552"/>
                  </a:lnTo>
                  <a:lnTo>
                    <a:pt x="2910" y="1392"/>
                  </a:lnTo>
                  <a:lnTo>
                    <a:pt x="2716" y="1301"/>
                  </a:lnTo>
                  <a:lnTo>
                    <a:pt x="2511" y="1484"/>
                  </a:lnTo>
                  <a:lnTo>
                    <a:pt x="2077" y="122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7" name="Google Shape;607;p27"/>
            <p:cNvSpPr/>
            <p:nvPr/>
          </p:nvSpPr>
          <p:spPr>
            <a:xfrm>
              <a:off x="2559075" y="2975175"/>
              <a:ext cx="82750" cy="95875"/>
            </a:xfrm>
            <a:custGeom>
              <a:rect b="b" l="l" r="r" t="t"/>
              <a:pathLst>
                <a:path extrusionOk="0" h="3835" w="3310">
                  <a:moveTo>
                    <a:pt x="2454" y="0"/>
                  </a:moveTo>
                  <a:lnTo>
                    <a:pt x="1803" y="80"/>
                  </a:lnTo>
                  <a:lnTo>
                    <a:pt x="1712" y="240"/>
                  </a:lnTo>
                  <a:lnTo>
                    <a:pt x="753" y="57"/>
                  </a:lnTo>
                  <a:lnTo>
                    <a:pt x="616" y="879"/>
                  </a:lnTo>
                  <a:lnTo>
                    <a:pt x="114" y="1107"/>
                  </a:lnTo>
                  <a:lnTo>
                    <a:pt x="160" y="1324"/>
                  </a:lnTo>
                  <a:lnTo>
                    <a:pt x="0" y="1792"/>
                  </a:lnTo>
                  <a:lnTo>
                    <a:pt x="343" y="2442"/>
                  </a:lnTo>
                  <a:lnTo>
                    <a:pt x="594" y="2465"/>
                  </a:lnTo>
                  <a:lnTo>
                    <a:pt x="696" y="2956"/>
                  </a:lnTo>
                  <a:lnTo>
                    <a:pt x="1164" y="3755"/>
                  </a:lnTo>
                  <a:lnTo>
                    <a:pt x="1609" y="3835"/>
                  </a:lnTo>
                  <a:lnTo>
                    <a:pt x="1678" y="3641"/>
                  </a:lnTo>
                  <a:lnTo>
                    <a:pt x="1552" y="3458"/>
                  </a:lnTo>
                  <a:lnTo>
                    <a:pt x="1621" y="3207"/>
                  </a:lnTo>
                  <a:lnTo>
                    <a:pt x="1952" y="3287"/>
                  </a:lnTo>
                  <a:lnTo>
                    <a:pt x="2340" y="3184"/>
                  </a:lnTo>
                  <a:lnTo>
                    <a:pt x="2796" y="3389"/>
                  </a:lnTo>
                  <a:lnTo>
                    <a:pt x="2990" y="3001"/>
                  </a:lnTo>
                  <a:lnTo>
                    <a:pt x="3082" y="2591"/>
                  </a:lnTo>
                  <a:lnTo>
                    <a:pt x="3218" y="2191"/>
                  </a:lnTo>
                  <a:lnTo>
                    <a:pt x="2922" y="1666"/>
                  </a:lnTo>
                  <a:lnTo>
                    <a:pt x="2865" y="1039"/>
                  </a:lnTo>
                  <a:lnTo>
                    <a:pt x="3310" y="25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8" name="Google Shape;608;p27"/>
            <p:cNvSpPr/>
            <p:nvPr/>
          </p:nvSpPr>
          <p:spPr>
            <a:xfrm>
              <a:off x="4018125" y="1991425"/>
              <a:ext cx="98150" cy="40250"/>
            </a:xfrm>
            <a:custGeom>
              <a:rect b="b" l="l" r="r" t="t"/>
              <a:pathLst>
                <a:path extrusionOk="0" h="1610" w="3926">
                  <a:moveTo>
                    <a:pt x="3926" y="423"/>
                  </a:moveTo>
                  <a:lnTo>
                    <a:pt x="3218" y="92"/>
                  </a:lnTo>
                  <a:lnTo>
                    <a:pt x="2739" y="206"/>
                  </a:lnTo>
                  <a:lnTo>
                    <a:pt x="2397" y="126"/>
                  </a:lnTo>
                  <a:lnTo>
                    <a:pt x="1997" y="309"/>
                  </a:lnTo>
                  <a:lnTo>
                    <a:pt x="1609" y="1"/>
                  </a:lnTo>
                  <a:lnTo>
                    <a:pt x="1335" y="126"/>
                  </a:lnTo>
                  <a:lnTo>
                    <a:pt x="1290" y="69"/>
                  </a:lnTo>
                  <a:lnTo>
                    <a:pt x="1084" y="69"/>
                  </a:lnTo>
                  <a:lnTo>
                    <a:pt x="993" y="229"/>
                  </a:lnTo>
                  <a:lnTo>
                    <a:pt x="845" y="275"/>
                  </a:lnTo>
                  <a:lnTo>
                    <a:pt x="810" y="469"/>
                  </a:lnTo>
                  <a:lnTo>
                    <a:pt x="685" y="514"/>
                  </a:lnTo>
                  <a:lnTo>
                    <a:pt x="662" y="594"/>
                  </a:lnTo>
                  <a:lnTo>
                    <a:pt x="445" y="686"/>
                  </a:lnTo>
                  <a:lnTo>
                    <a:pt x="126" y="674"/>
                  </a:lnTo>
                  <a:lnTo>
                    <a:pt x="46" y="868"/>
                  </a:lnTo>
                  <a:lnTo>
                    <a:pt x="0" y="982"/>
                  </a:lnTo>
                  <a:lnTo>
                    <a:pt x="103" y="1279"/>
                  </a:lnTo>
                  <a:lnTo>
                    <a:pt x="468" y="1507"/>
                  </a:lnTo>
                  <a:lnTo>
                    <a:pt x="742" y="1610"/>
                  </a:lnTo>
                  <a:lnTo>
                    <a:pt x="1324" y="1496"/>
                  </a:lnTo>
                  <a:lnTo>
                    <a:pt x="1370" y="1325"/>
                  </a:lnTo>
                  <a:lnTo>
                    <a:pt x="1644" y="1302"/>
                  </a:lnTo>
                  <a:lnTo>
                    <a:pt x="1963" y="1153"/>
                  </a:lnTo>
                  <a:lnTo>
                    <a:pt x="2054" y="1211"/>
                  </a:lnTo>
                  <a:lnTo>
                    <a:pt x="2363" y="1108"/>
                  </a:lnTo>
                  <a:lnTo>
                    <a:pt x="2511" y="902"/>
                  </a:lnTo>
                  <a:lnTo>
                    <a:pt x="2739" y="845"/>
                  </a:lnTo>
                  <a:lnTo>
                    <a:pt x="3515" y="1108"/>
                  </a:lnTo>
                  <a:lnTo>
                    <a:pt x="3664" y="1028"/>
                  </a:lnTo>
                  <a:lnTo>
                    <a:pt x="3766" y="67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09" name="Google Shape;609;p27"/>
            <p:cNvSpPr/>
            <p:nvPr/>
          </p:nvSpPr>
          <p:spPr>
            <a:xfrm>
              <a:off x="3965900" y="2051625"/>
              <a:ext cx="50525" cy="31125"/>
            </a:xfrm>
            <a:custGeom>
              <a:rect b="b" l="l" r="r" t="t"/>
              <a:pathLst>
                <a:path extrusionOk="0" h="1245" w="2021">
                  <a:moveTo>
                    <a:pt x="2021" y="320"/>
                  </a:moveTo>
                  <a:lnTo>
                    <a:pt x="1850" y="12"/>
                  </a:lnTo>
                  <a:lnTo>
                    <a:pt x="1735" y="1"/>
                  </a:lnTo>
                  <a:lnTo>
                    <a:pt x="1598" y="161"/>
                  </a:lnTo>
                  <a:lnTo>
                    <a:pt x="994" y="172"/>
                  </a:lnTo>
                  <a:lnTo>
                    <a:pt x="651" y="366"/>
                  </a:lnTo>
                  <a:lnTo>
                    <a:pt x="46" y="320"/>
                  </a:lnTo>
                  <a:lnTo>
                    <a:pt x="1" y="743"/>
                  </a:lnTo>
                  <a:lnTo>
                    <a:pt x="206" y="1131"/>
                  </a:lnTo>
                  <a:lnTo>
                    <a:pt x="46" y="1199"/>
                  </a:lnTo>
                  <a:lnTo>
                    <a:pt x="549" y="1222"/>
                  </a:lnTo>
                  <a:lnTo>
                    <a:pt x="663" y="1085"/>
                  </a:lnTo>
                  <a:lnTo>
                    <a:pt x="914" y="1222"/>
                  </a:lnTo>
                  <a:lnTo>
                    <a:pt x="1199" y="1245"/>
                  </a:lnTo>
                  <a:lnTo>
                    <a:pt x="1176" y="1005"/>
                  </a:lnTo>
                  <a:lnTo>
                    <a:pt x="1416" y="914"/>
                  </a:lnTo>
                  <a:lnTo>
                    <a:pt x="1462" y="56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0" name="Google Shape;610;p27"/>
            <p:cNvSpPr/>
            <p:nvPr/>
          </p:nvSpPr>
          <p:spPr>
            <a:xfrm>
              <a:off x="3899725" y="1585450"/>
              <a:ext cx="181750" cy="280475"/>
            </a:xfrm>
            <a:custGeom>
              <a:rect b="b" l="l" r="r" t="t"/>
              <a:pathLst>
                <a:path extrusionOk="0" h="11219" w="7270">
                  <a:moveTo>
                    <a:pt x="7270" y="2431"/>
                  </a:moveTo>
                  <a:lnTo>
                    <a:pt x="7007" y="2112"/>
                  </a:lnTo>
                  <a:lnTo>
                    <a:pt x="6756" y="913"/>
                  </a:lnTo>
                  <a:lnTo>
                    <a:pt x="5729" y="388"/>
                  </a:lnTo>
                  <a:lnTo>
                    <a:pt x="4885" y="0"/>
                  </a:lnTo>
                  <a:lnTo>
                    <a:pt x="4531" y="46"/>
                  </a:lnTo>
                  <a:lnTo>
                    <a:pt x="4531" y="548"/>
                  </a:lnTo>
                  <a:lnTo>
                    <a:pt x="3401" y="423"/>
                  </a:lnTo>
                  <a:lnTo>
                    <a:pt x="3321" y="856"/>
                  </a:lnTo>
                  <a:lnTo>
                    <a:pt x="2750" y="845"/>
                  </a:lnTo>
                  <a:lnTo>
                    <a:pt x="2431" y="1404"/>
                  </a:lnTo>
                  <a:lnTo>
                    <a:pt x="1952" y="2271"/>
                  </a:lnTo>
                  <a:lnTo>
                    <a:pt x="1141" y="3401"/>
                  </a:lnTo>
                  <a:lnTo>
                    <a:pt x="1392" y="3675"/>
                  </a:lnTo>
                  <a:lnTo>
                    <a:pt x="1210" y="3983"/>
                  </a:lnTo>
                  <a:lnTo>
                    <a:pt x="594" y="3972"/>
                  </a:lnTo>
                  <a:lnTo>
                    <a:pt x="263" y="4725"/>
                  </a:lnTo>
                  <a:lnTo>
                    <a:pt x="411" y="5809"/>
                  </a:lnTo>
                  <a:lnTo>
                    <a:pt x="856" y="6220"/>
                  </a:lnTo>
                  <a:lnTo>
                    <a:pt x="719" y="7213"/>
                  </a:lnTo>
                  <a:lnTo>
                    <a:pt x="240" y="7783"/>
                  </a:lnTo>
                  <a:lnTo>
                    <a:pt x="0" y="8251"/>
                  </a:lnTo>
                  <a:lnTo>
                    <a:pt x="594" y="9450"/>
                  </a:lnTo>
                  <a:lnTo>
                    <a:pt x="1221" y="10408"/>
                  </a:lnTo>
                  <a:lnTo>
                    <a:pt x="1507" y="11218"/>
                  </a:lnTo>
                  <a:lnTo>
                    <a:pt x="2260" y="11173"/>
                  </a:lnTo>
                  <a:lnTo>
                    <a:pt x="2579" y="10500"/>
                  </a:lnTo>
                  <a:lnTo>
                    <a:pt x="3390" y="10579"/>
                  </a:lnTo>
                  <a:lnTo>
                    <a:pt x="3675" y="9792"/>
                  </a:lnTo>
                  <a:lnTo>
                    <a:pt x="3766" y="8365"/>
                  </a:lnTo>
                  <a:lnTo>
                    <a:pt x="4417" y="8183"/>
                  </a:lnTo>
                  <a:lnTo>
                    <a:pt x="4885" y="7236"/>
                  </a:lnTo>
                  <a:lnTo>
                    <a:pt x="4200" y="6768"/>
                  </a:lnTo>
                  <a:lnTo>
                    <a:pt x="3686" y="6197"/>
                  </a:lnTo>
                  <a:lnTo>
                    <a:pt x="3994" y="5045"/>
                  </a:lnTo>
                  <a:lnTo>
                    <a:pt x="5090" y="4337"/>
                  </a:lnTo>
                  <a:lnTo>
                    <a:pt x="5957" y="3698"/>
                  </a:lnTo>
                  <a:lnTo>
                    <a:pt x="5786" y="3196"/>
                  </a:lnTo>
                  <a:lnTo>
                    <a:pt x="6277" y="264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1" name="Google Shape;611;p27"/>
            <p:cNvSpPr/>
            <p:nvPr/>
          </p:nvSpPr>
          <p:spPr>
            <a:xfrm>
              <a:off x="4317400" y="3694425"/>
              <a:ext cx="27125" cy="37100"/>
            </a:xfrm>
            <a:custGeom>
              <a:rect b="b" l="l" r="r" t="t"/>
              <a:pathLst>
                <a:path extrusionOk="0" h="1484" w="1085">
                  <a:moveTo>
                    <a:pt x="948" y="171"/>
                  </a:moveTo>
                  <a:lnTo>
                    <a:pt x="571" y="0"/>
                  </a:lnTo>
                  <a:lnTo>
                    <a:pt x="343" y="69"/>
                  </a:lnTo>
                  <a:lnTo>
                    <a:pt x="240" y="320"/>
                  </a:lnTo>
                  <a:lnTo>
                    <a:pt x="12" y="662"/>
                  </a:lnTo>
                  <a:lnTo>
                    <a:pt x="1" y="982"/>
                  </a:lnTo>
                  <a:lnTo>
                    <a:pt x="423" y="1484"/>
                  </a:lnTo>
                  <a:lnTo>
                    <a:pt x="891" y="1381"/>
                  </a:lnTo>
                  <a:lnTo>
                    <a:pt x="1085" y="982"/>
                  </a:lnTo>
                  <a:lnTo>
                    <a:pt x="1039" y="582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2" name="Google Shape;612;p27"/>
            <p:cNvSpPr/>
            <p:nvPr/>
          </p:nvSpPr>
          <p:spPr>
            <a:xfrm>
              <a:off x="4398425" y="2266175"/>
              <a:ext cx="115875" cy="113000"/>
            </a:xfrm>
            <a:custGeom>
              <a:rect b="b" l="l" r="r" t="t"/>
              <a:pathLst>
                <a:path extrusionOk="0" h="4520" w="4635">
                  <a:moveTo>
                    <a:pt x="2420" y="3561"/>
                  </a:moveTo>
                  <a:lnTo>
                    <a:pt x="3984" y="2603"/>
                  </a:lnTo>
                  <a:lnTo>
                    <a:pt x="4120" y="1496"/>
                  </a:lnTo>
                  <a:lnTo>
                    <a:pt x="3949" y="822"/>
                  </a:lnTo>
                  <a:lnTo>
                    <a:pt x="4326" y="594"/>
                  </a:lnTo>
                  <a:lnTo>
                    <a:pt x="4634" y="1"/>
                  </a:lnTo>
                  <a:lnTo>
                    <a:pt x="3790" y="161"/>
                  </a:lnTo>
                  <a:lnTo>
                    <a:pt x="3390" y="138"/>
                  </a:lnTo>
                  <a:lnTo>
                    <a:pt x="2568" y="491"/>
                  </a:lnTo>
                  <a:lnTo>
                    <a:pt x="1964" y="491"/>
                  </a:lnTo>
                  <a:lnTo>
                    <a:pt x="1530" y="320"/>
                  </a:lnTo>
                  <a:lnTo>
                    <a:pt x="754" y="583"/>
                  </a:lnTo>
                  <a:lnTo>
                    <a:pt x="480" y="389"/>
                  </a:lnTo>
                  <a:lnTo>
                    <a:pt x="491" y="902"/>
                  </a:lnTo>
                  <a:lnTo>
                    <a:pt x="320" y="1119"/>
                  </a:lnTo>
                  <a:lnTo>
                    <a:pt x="149" y="1325"/>
                  </a:lnTo>
                  <a:lnTo>
                    <a:pt x="1" y="1690"/>
                  </a:lnTo>
                  <a:lnTo>
                    <a:pt x="160" y="2409"/>
                  </a:lnTo>
                  <a:lnTo>
                    <a:pt x="503" y="2443"/>
                  </a:lnTo>
                  <a:lnTo>
                    <a:pt x="674" y="2808"/>
                  </a:lnTo>
                  <a:lnTo>
                    <a:pt x="309" y="3151"/>
                  </a:lnTo>
                  <a:lnTo>
                    <a:pt x="172" y="3641"/>
                  </a:lnTo>
                  <a:lnTo>
                    <a:pt x="217" y="4018"/>
                  </a:lnTo>
                  <a:lnTo>
                    <a:pt x="138" y="4155"/>
                  </a:lnTo>
                  <a:lnTo>
                    <a:pt x="149" y="4155"/>
                  </a:lnTo>
                  <a:lnTo>
                    <a:pt x="1051" y="452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3" name="Google Shape;613;p27"/>
            <p:cNvSpPr/>
            <p:nvPr/>
          </p:nvSpPr>
          <p:spPr>
            <a:xfrm>
              <a:off x="3990150" y="2580875"/>
              <a:ext cx="204875" cy="362650"/>
            </a:xfrm>
            <a:custGeom>
              <a:rect b="b" l="l" r="r" t="t"/>
              <a:pathLst>
                <a:path extrusionOk="0" h="14506" w="8195">
                  <a:moveTo>
                    <a:pt x="8035" y="3481"/>
                  </a:moveTo>
                  <a:lnTo>
                    <a:pt x="4840" y="1746"/>
                  </a:lnTo>
                  <a:lnTo>
                    <a:pt x="1656" y="0"/>
                  </a:lnTo>
                  <a:lnTo>
                    <a:pt x="891" y="503"/>
                  </a:lnTo>
                  <a:lnTo>
                    <a:pt x="1119" y="1918"/>
                  </a:lnTo>
                  <a:lnTo>
                    <a:pt x="1405" y="2146"/>
                  </a:lnTo>
                  <a:lnTo>
                    <a:pt x="1427" y="2443"/>
                  </a:lnTo>
                  <a:lnTo>
                    <a:pt x="1758" y="2751"/>
                  </a:lnTo>
                  <a:lnTo>
                    <a:pt x="1599" y="3139"/>
                  </a:lnTo>
                  <a:lnTo>
                    <a:pt x="1347" y="4976"/>
                  </a:lnTo>
                  <a:lnTo>
                    <a:pt x="1313" y="6163"/>
                  </a:lnTo>
                  <a:lnTo>
                    <a:pt x="332" y="7019"/>
                  </a:lnTo>
                  <a:lnTo>
                    <a:pt x="1" y="8217"/>
                  </a:lnTo>
                  <a:lnTo>
                    <a:pt x="343" y="8548"/>
                  </a:lnTo>
                  <a:lnTo>
                    <a:pt x="343" y="9130"/>
                  </a:lnTo>
                  <a:lnTo>
                    <a:pt x="857" y="9164"/>
                  </a:lnTo>
                  <a:lnTo>
                    <a:pt x="788" y="9575"/>
                  </a:lnTo>
                  <a:lnTo>
                    <a:pt x="1108" y="10157"/>
                  </a:lnTo>
                  <a:lnTo>
                    <a:pt x="1176" y="10762"/>
                  </a:lnTo>
                  <a:lnTo>
                    <a:pt x="1142" y="11367"/>
                  </a:lnTo>
                  <a:lnTo>
                    <a:pt x="1587" y="12200"/>
                  </a:lnTo>
                  <a:lnTo>
                    <a:pt x="1142" y="12189"/>
                  </a:lnTo>
                  <a:lnTo>
                    <a:pt x="914" y="12246"/>
                  </a:lnTo>
                  <a:lnTo>
                    <a:pt x="560" y="12154"/>
                  </a:lnTo>
                  <a:lnTo>
                    <a:pt x="389" y="12588"/>
                  </a:lnTo>
                  <a:lnTo>
                    <a:pt x="857" y="13113"/>
                  </a:lnTo>
                  <a:lnTo>
                    <a:pt x="1211" y="13273"/>
                  </a:lnTo>
                  <a:lnTo>
                    <a:pt x="1325" y="13638"/>
                  </a:lnTo>
                  <a:lnTo>
                    <a:pt x="1587" y="14266"/>
                  </a:lnTo>
                  <a:lnTo>
                    <a:pt x="1462" y="14505"/>
                  </a:lnTo>
                  <a:lnTo>
                    <a:pt x="2123" y="14448"/>
                  </a:lnTo>
                  <a:lnTo>
                    <a:pt x="2272" y="14209"/>
                  </a:lnTo>
                  <a:lnTo>
                    <a:pt x="2397" y="14243"/>
                  </a:lnTo>
                  <a:lnTo>
                    <a:pt x="2603" y="14437"/>
                  </a:lnTo>
                  <a:lnTo>
                    <a:pt x="3607" y="14094"/>
                  </a:lnTo>
                  <a:lnTo>
                    <a:pt x="3938" y="13741"/>
                  </a:lnTo>
                  <a:lnTo>
                    <a:pt x="4349" y="13421"/>
                  </a:lnTo>
                  <a:lnTo>
                    <a:pt x="4269" y="13102"/>
                  </a:lnTo>
                  <a:lnTo>
                    <a:pt x="4497" y="13010"/>
                  </a:lnTo>
                  <a:lnTo>
                    <a:pt x="5273" y="13067"/>
                  </a:lnTo>
                  <a:lnTo>
                    <a:pt x="6015" y="12657"/>
                  </a:lnTo>
                  <a:lnTo>
                    <a:pt x="6586" y="11652"/>
                  </a:lnTo>
                  <a:lnTo>
                    <a:pt x="6985" y="11298"/>
                  </a:lnTo>
                  <a:lnTo>
                    <a:pt x="7476" y="11139"/>
                  </a:lnTo>
                  <a:lnTo>
                    <a:pt x="7476" y="10910"/>
                  </a:lnTo>
                  <a:lnTo>
                    <a:pt x="7179" y="10659"/>
                  </a:lnTo>
                  <a:lnTo>
                    <a:pt x="7168" y="10134"/>
                  </a:lnTo>
                  <a:lnTo>
                    <a:pt x="6996" y="9769"/>
                  </a:lnTo>
                  <a:lnTo>
                    <a:pt x="6711" y="9826"/>
                  </a:lnTo>
                  <a:lnTo>
                    <a:pt x="6780" y="9484"/>
                  </a:lnTo>
                  <a:lnTo>
                    <a:pt x="6985" y="9119"/>
                  </a:lnTo>
                  <a:lnTo>
                    <a:pt x="6882" y="8731"/>
                  </a:lnTo>
                  <a:lnTo>
                    <a:pt x="7133" y="8457"/>
                  </a:lnTo>
                  <a:lnTo>
                    <a:pt x="6962" y="8251"/>
                  </a:lnTo>
                  <a:lnTo>
                    <a:pt x="7168" y="7692"/>
                  </a:lnTo>
                  <a:lnTo>
                    <a:pt x="7510" y="7019"/>
                  </a:lnTo>
                  <a:lnTo>
                    <a:pt x="8195" y="7076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4" name="Google Shape;614;p27"/>
            <p:cNvSpPr/>
            <p:nvPr/>
          </p:nvSpPr>
          <p:spPr>
            <a:xfrm>
              <a:off x="3720250" y="2862175"/>
              <a:ext cx="38550" cy="115300"/>
            </a:xfrm>
            <a:custGeom>
              <a:rect b="b" l="l" r="r" t="t"/>
              <a:pathLst>
                <a:path extrusionOk="0" h="4612" w="1542">
                  <a:moveTo>
                    <a:pt x="754" y="24"/>
                  </a:moveTo>
                  <a:lnTo>
                    <a:pt x="58" y="1"/>
                  </a:lnTo>
                  <a:lnTo>
                    <a:pt x="1" y="275"/>
                  </a:lnTo>
                  <a:lnTo>
                    <a:pt x="343" y="743"/>
                  </a:lnTo>
                  <a:lnTo>
                    <a:pt x="332" y="1405"/>
                  </a:lnTo>
                  <a:lnTo>
                    <a:pt x="412" y="2135"/>
                  </a:lnTo>
                  <a:lnTo>
                    <a:pt x="617" y="2454"/>
                  </a:lnTo>
                  <a:lnTo>
                    <a:pt x="446" y="3276"/>
                  </a:lnTo>
                  <a:lnTo>
                    <a:pt x="503" y="3733"/>
                  </a:lnTo>
                  <a:lnTo>
                    <a:pt x="720" y="4303"/>
                  </a:lnTo>
                  <a:lnTo>
                    <a:pt x="891" y="4611"/>
                  </a:lnTo>
                  <a:lnTo>
                    <a:pt x="1542" y="4429"/>
                  </a:lnTo>
                  <a:lnTo>
                    <a:pt x="1348" y="3801"/>
                  </a:lnTo>
                  <a:lnTo>
                    <a:pt x="1370" y="1713"/>
                  </a:lnTo>
                  <a:lnTo>
                    <a:pt x="1211" y="1530"/>
                  </a:lnTo>
                  <a:lnTo>
                    <a:pt x="1188" y="1085"/>
                  </a:lnTo>
                  <a:lnTo>
                    <a:pt x="902" y="765"/>
                  </a:lnTo>
                  <a:lnTo>
                    <a:pt x="663" y="492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5" name="Google Shape;615;p27"/>
            <p:cNvSpPr/>
            <p:nvPr/>
          </p:nvSpPr>
          <p:spPr>
            <a:xfrm>
              <a:off x="5643225" y="2649050"/>
              <a:ext cx="173475" cy="334125"/>
            </a:xfrm>
            <a:custGeom>
              <a:rect b="b" l="l" r="r" t="t"/>
              <a:pathLst>
                <a:path extrusionOk="0" h="13365" w="6939">
                  <a:moveTo>
                    <a:pt x="6722" y="5581"/>
                  </a:moveTo>
                  <a:lnTo>
                    <a:pt x="6939" y="5159"/>
                  </a:lnTo>
                  <a:lnTo>
                    <a:pt x="6859" y="4395"/>
                  </a:lnTo>
                  <a:lnTo>
                    <a:pt x="6117" y="3607"/>
                  </a:lnTo>
                  <a:lnTo>
                    <a:pt x="5934" y="2706"/>
                  </a:lnTo>
                  <a:lnTo>
                    <a:pt x="5238" y="1964"/>
                  </a:lnTo>
                  <a:lnTo>
                    <a:pt x="4622" y="1907"/>
                  </a:lnTo>
                  <a:lnTo>
                    <a:pt x="4508" y="2226"/>
                  </a:lnTo>
                  <a:lnTo>
                    <a:pt x="4051" y="2249"/>
                  </a:lnTo>
                  <a:lnTo>
                    <a:pt x="3800" y="2078"/>
                  </a:lnTo>
                  <a:lnTo>
                    <a:pt x="3036" y="2626"/>
                  </a:lnTo>
                  <a:lnTo>
                    <a:pt x="2899" y="1815"/>
                  </a:lnTo>
                  <a:lnTo>
                    <a:pt x="2956" y="857"/>
                  </a:lnTo>
                  <a:lnTo>
                    <a:pt x="2408" y="811"/>
                  </a:lnTo>
                  <a:lnTo>
                    <a:pt x="2283" y="275"/>
                  </a:lnTo>
                  <a:lnTo>
                    <a:pt x="1917" y="1"/>
                  </a:lnTo>
                  <a:lnTo>
                    <a:pt x="1484" y="195"/>
                  </a:lnTo>
                  <a:lnTo>
                    <a:pt x="1084" y="594"/>
                  </a:lnTo>
                  <a:lnTo>
                    <a:pt x="525" y="640"/>
                  </a:lnTo>
                  <a:lnTo>
                    <a:pt x="320" y="1621"/>
                  </a:lnTo>
                  <a:lnTo>
                    <a:pt x="0" y="1781"/>
                  </a:lnTo>
                  <a:lnTo>
                    <a:pt x="502" y="2580"/>
                  </a:lnTo>
                  <a:lnTo>
                    <a:pt x="1084" y="3242"/>
                  </a:lnTo>
                  <a:lnTo>
                    <a:pt x="1495" y="3835"/>
                  </a:lnTo>
                  <a:lnTo>
                    <a:pt x="1301" y="4634"/>
                  </a:lnTo>
                  <a:lnTo>
                    <a:pt x="1061" y="4794"/>
                  </a:lnTo>
                  <a:lnTo>
                    <a:pt x="1301" y="5251"/>
                  </a:lnTo>
                  <a:lnTo>
                    <a:pt x="1895" y="5981"/>
                  </a:lnTo>
                  <a:lnTo>
                    <a:pt x="2043" y="6472"/>
                  </a:lnTo>
                  <a:lnTo>
                    <a:pt x="2066" y="6905"/>
                  </a:lnTo>
                  <a:lnTo>
                    <a:pt x="2465" y="7727"/>
                  </a:lnTo>
                  <a:lnTo>
                    <a:pt x="2100" y="8571"/>
                  </a:lnTo>
                  <a:lnTo>
                    <a:pt x="1780" y="9519"/>
                  </a:lnTo>
                  <a:lnTo>
                    <a:pt x="1598" y="10386"/>
                  </a:lnTo>
                  <a:lnTo>
                    <a:pt x="1552" y="10945"/>
                  </a:lnTo>
                  <a:lnTo>
                    <a:pt x="1723" y="11459"/>
                  </a:lnTo>
                  <a:lnTo>
                    <a:pt x="1826" y="10911"/>
                  </a:lnTo>
                  <a:lnTo>
                    <a:pt x="2237" y="11356"/>
                  </a:lnTo>
                  <a:lnTo>
                    <a:pt x="2693" y="11858"/>
                  </a:lnTo>
                  <a:lnTo>
                    <a:pt x="2853" y="12315"/>
                  </a:lnTo>
                  <a:lnTo>
                    <a:pt x="3195" y="12657"/>
                  </a:lnTo>
                  <a:lnTo>
                    <a:pt x="3321" y="12497"/>
                  </a:lnTo>
                  <a:lnTo>
                    <a:pt x="3994" y="12897"/>
                  </a:lnTo>
                  <a:lnTo>
                    <a:pt x="4086" y="13365"/>
                  </a:lnTo>
                  <a:lnTo>
                    <a:pt x="4611" y="13250"/>
                  </a:lnTo>
                  <a:lnTo>
                    <a:pt x="4850" y="12885"/>
                  </a:lnTo>
                  <a:lnTo>
                    <a:pt x="4405" y="12406"/>
                  </a:lnTo>
                  <a:lnTo>
                    <a:pt x="3926" y="12292"/>
                  </a:lnTo>
                  <a:lnTo>
                    <a:pt x="3458" y="11778"/>
                  </a:lnTo>
                  <a:lnTo>
                    <a:pt x="3253" y="11002"/>
                  </a:lnTo>
                  <a:lnTo>
                    <a:pt x="2887" y="10169"/>
                  </a:lnTo>
                  <a:lnTo>
                    <a:pt x="2351" y="10146"/>
                  </a:lnTo>
                  <a:lnTo>
                    <a:pt x="2260" y="9484"/>
                  </a:lnTo>
                  <a:lnTo>
                    <a:pt x="2454" y="8686"/>
                  </a:lnTo>
                  <a:lnTo>
                    <a:pt x="2773" y="7362"/>
                  </a:lnTo>
                  <a:lnTo>
                    <a:pt x="2739" y="6357"/>
                  </a:lnTo>
                  <a:lnTo>
                    <a:pt x="3435" y="6346"/>
                  </a:lnTo>
                  <a:lnTo>
                    <a:pt x="3401" y="7065"/>
                  </a:lnTo>
                  <a:lnTo>
                    <a:pt x="4063" y="7042"/>
                  </a:lnTo>
                  <a:lnTo>
                    <a:pt x="4827" y="7464"/>
                  </a:lnTo>
                  <a:lnTo>
                    <a:pt x="4519" y="6357"/>
                  </a:lnTo>
                  <a:lnTo>
                    <a:pt x="4953" y="5616"/>
                  </a:lnTo>
                  <a:lnTo>
                    <a:pt x="5969" y="543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6" name="Google Shape;616;p27"/>
            <p:cNvSpPr/>
            <p:nvPr/>
          </p:nvSpPr>
          <p:spPr>
            <a:xfrm>
              <a:off x="4972475" y="2181450"/>
              <a:ext cx="151225" cy="96450"/>
            </a:xfrm>
            <a:custGeom>
              <a:rect b="b" l="l" r="r" t="t"/>
              <a:pathLst>
                <a:path extrusionOk="0" h="3858" w="6049">
                  <a:moveTo>
                    <a:pt x="2362" y="639"/>
                  </a:moveTo>
                  <a:lnTo>
                    <a:pt x="2066" y="674"/>
                  </a:lnTo>
                  <a:lnTo>
                    <a:pt x="1883" y="411"/>
                  </a:lnTo>
                  <a:lnTo>
                    <a:pt x="1906" y="0"/>
                  </a:lnTo>
                  <a:lnTo>
                    <a:pt x="993" y="217"/>
                  </a:lnTo>
                  <a:lnTo>
                    <a:pt x="924" y="788"/>
                  </a:lnTo>
                  <a:lnTo>
                    <a:pt x="708" y="1290"/>
                  </a:lnTo>
                  <a:lnTo>
                    <a:pt x="80" y="1244"/>
                  </a:lnTo>
                  <a:lnTo>
                    <a:pt x="0" y="1644"/>
                  </a:lnTo>
                  <a:lnTo>
                    <a:pt x="593" y="1872"/>
                  </a:lnTo>
                  <a:lnTo>
                    <a:pt x="936" y="2545"/>
                  </a:lnTo>
                  <a:lnTo>
                    <a:pt x="753" y="3481"/>
                  </a:lnTo>
                  <a:lnTo>
                    <a:pt x="1016" y="3595"/>
                  </a:lnTo>
                  <a:lnTo>
                    <a:pt x="1484" y="3298"/>
                  </a:lnTo>
                  <a:lnTo>
                    <a:pt x="1780" y="3481"/>
                  </a:lnTo>
                  <a:lnTo>
                    <a:pt x="1906" y="3059"/>
                  </a:lnTo>
                  <a:lnTo>
                    <a:pt x="2362" y="3070"/>
                  </a:lnTo>
                  <a:lnTo>
                    <a:pt x="2454" y="2945"/>
                  </a:lnTo>
                  <a:lnTo>
                    <a:pt x="2419" y="2568"/>
                  </a:lnTo>
                  <a:lnTo>
                    <a:pt x="2670" y="2237"/>
                  </a:lnTo>
                  <a:lnTo>
                    <a:pt x="3127" y="2454"/>
                  </a:lnTo>
                  <a:lnTo>
                    <a:pt x="3127" y="2739"/>
                  </a:lnTo>
                  <a:lnTo>
                    <a:pt x="3355" y="2785"/>
                  </a:lnTo>
                  <a:lnTo>
                    <a:pt x="3492" y="3550"/>
                  </a:lnTo>
                  <a:lnTo>
                    <a:pt x="3869" y="3858"/>
                  </a:lnTo>
                  <a:lnTo>
                    <a:pt x="4074" y="3664"/>
                  </a:lnTo>
                  <a:lnTo>
                    <a:pt x="4371" y="3572"/>
                  </a:lnTo>
                  <a:lnTo>
                    <a:pt x="4736" y="3150"/>
                  </a:lnTo>
                  <a:lnTo>
                    <a:pt x="5272" y="3230"/>
                  </a:lnTo>
                  <a:lnTo>
                    <a:pt x="6048" y="3230"/>
                  </a:lnTo>
                  <a:lnTo>
                    <a:pt x="5786" y="2694"/>
                  </a:lnTo>
                  <a:lnTo>
                    <a:pt x="5706" y="2340"/>
                  </a:lnTo>
                  <a:lnTo>
                    <a:pt x="5204" y="2146"/>
                  </a:lnTo>
                  <a:lnTo>
                    <a:pt x="4976" y="2226"/>
                  </a:lnTo>
                  <a:lnTo>
                    <a:pt x="4553" y="1381"/>
                  </a:lnTo>
                  <a:lnTo>
                    <a:pt x="3195" y="1518"/>
                  </a:lnTo>
                  <a:lnTo>
                    <a:pt x="2180" y="1233"/>
                  </a:lnTo>
                  <a:lnTo>
                    <a:pt x="1415" y="1301"/>
                  </a:lnTo>
                  <a:lnTo>
                    <a:pt x="1324" y="776"/>
                  </a:lnTo>
                  <a:lnTo>
                    <a:pt x="2168" y="92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7" name="Google Shape;617;p27"/>
            <p:cNvSpPr/>
            <p:nvPr/>
          </p:nvSpPr>
          <p:spPr>
            <a:xfrm>
              <a:off x="4682025" y="2141800"/>
              <a:ext cx="283625" cy="169775"/>
            </a:xfrm>
            <a:custGeom>
              <a:rect b="b" l="l" r="r" t="t"/>
              <a:pathLst>
                <a:path extrusionOk="0" h="6791" w="11345">
                  <a:moveTo>
                    <a:pt x="11344" y="4873"/>
                  </a:moveTo>
                  <a:lnTo>
                    <a:pt x="11230" y="4302"/>
                  </a:lnTo>
                  <a:lnTo>
                    <a:pt x="10134" y="3914"/>
                  </a:lnTo>
                  <a:lnTo>
                    <a:pt x="9244" y="3458"/>
                  </a:lnTo>
                  <a:lnTo>
                    <a:pt x="8651" y="3024"/>
                  </a:lnTo>
                  <a:lnTo>
                    <a:pt x="7647" y="2397"/>
                  </a:lnTo>
                  <a:lnTo>
                    <a:pt x="7030" y="1484"/>
                  </a:lnTo>
                  <a:lnTo>
                    <a:pt x="6745" y="1312"/>
                  </a:lnTo>
                  <a:lnTo>
                    <a:pt x="5969" y="1358"/>
                  </a:lnTo>
                  <a:lnTo>
                    <a:pt x="5638" y="1176"/>
                  </a:lnTo>
                  <a:lnTo>
                    <a:pt x="5364" y="479"/>
                  </a:lnTo>
                  <a:lnTo>
                    <a:pt x="4257" y="0"/>
                  </a:lnTo>
                  <a:lnTo>
                    <a:pt x="3778" y="514"/>
                  </a:lnTo>
                  <a:lnTo>
                    <a:pt x="3241" y="833"/>
                  </a:lnTo>
                  <a:lnTo>
                    <a:pt x="3470" y="1278"/>
                  </a:lnTo>
                  <a:lnTo>
                    <a:pt x="2637" y="1290"/>
                  </a:lnTo>
                  <a:lnTo>
                    <a:pt x="2283" y="1335"/>
                  </a:lnTo>
                  <a:lnTo>
                    <a:pt x="1587" y="628"/>
                  </a:lnTo>
                  <a:lnTo>
                    <a:pt x="1039" y="388"/>
                  </a:lnTo>
                  <a:lnTo>
                    <a:pt x="263" y="571"/>
                  </a:lnTo>
                  <a:lnTo>
                    <a:pt x="0" y="856"/>
                  </a:lnTo>
                  <a:lnTo>
                    <a:pt x="354" y="1427"/>
                  </a:lnTo>
                  <a:lnTo>
                    <a:pt x="286" y="788"/>
                  </a:lnTo>
                  <a:lnTo>
                    <a:pt x="822" y="559"/>
                  </a:lnTo>
                  <a:lnTo>
                    <a:pt x="1164" y="1073"/>
                  </a:lnTo>
                  <a:lnTo>
                    <a:pt x="1815" y="1598"/>
                  </a:lnTo>
                  <a:lnTo>
                    <a:pt x="1244" y="1883"/>
                  </a:lnTo>
                  <a:lnTo>
                    <a:pt x="491" y="1678"/>
                  </a:lnTo>
                  <a:lnTo>
                    <a:pt x="503" y="2419"/>
                  </a:lnTo>
                  <a:lnTo>
                    <a:pt x="1005" y="2477"/>
                  </a:lnTo>
                  <a:lnTo>
                    <a:pt x="948" y="3104"/>
                  </a:lnTo>
                  <a:lnTo>
                    <a:pt x="1587" y="3401"/>
                  </a:lnTo>
                  <a:lnTo>
                    <a:pt x="1689" y="4371"/>
                  </a:lnTo>
                  <a:lnTo>
                    <a:pt x="1940" y="5010"/>
                  </a:lnTo>
                  <a:lnTo>
                    <a:pt x="2568" y="4839"/>
                  </a:lnTo>
                  <a:lnTo>
                    <a:pt x="3002" y="4314"/>
                  </a:lnTo>
                  <a:lnTo>
                    <a:pt x="3493" y="4337"/>
                  </a:lnTo>
                  <a:lnTo>
                    <a:pt x="3801" y="4166"/>
                  </a:lnTo>
                  <a:lnTo>
                    <a:pt x="4337" y="4257"/>
                  </a:lnTo>
                  <a:lnTo>
                    <a:pt x="5261" y="4725"/>
                  </a:lnTo>
                  <a:lnTo>
                    <a:pt x="5878" y="4827"/>
                  </a:lnTo>
                  <a:lnTo>
                    <a:pt x="6916" y="5638"/>
                  </a:lnTo>
                  <a:lnTo>
                    <a:pt x="7475" y="5672"/>
                  </a:lnTo>
                  <a:lnTo>
                    <a:pt x="7704" y="6448"/>
                  </a:lnTo>
                  <a:lnTo>
                    <a:pt x="8548" y="6790"/>
                  </a:lnTo>
                  <a:lnTo>
                    <a:pt x="9107" y="6676"/>
                  </a:lnTo>
                  <a:lnTo>
                    <a:pt x="9164" y="6254"/>
                  </a:lnTo>
                  <a:lnTo>
                    <a:pt x="9735" y="6128"/>
                  </a:lnTo>
                  <a:lnTo>
                    <a:pt x="10089" y="5843"/>
                  </a:lnTo>
                  <a:lnTo>
                    <a:pt x="10077" y="5101"/>
                  </a:lnTo>
                  <a:lnTo>
                    <a:pt x="10659" y="4930"/>
                  </a:lnTo>
                  <a:lnTo>
                    <a:pt x="10705" y="4599"/>
                  </a:lnTo>
                  <a:lnTo>
                    <a:pt x="11116" y="4839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8" name="Google Shape;618;p27"/>
            <p:cNvSpPr/>
            <p:nvPr/>
          </p:nvSpPr>
          <p:spPr>
            <a:xfrm>
              <a:off x="6216675" y="3299850"/>
              <a:ext cx="48250" cy="25400"/>
            </a:xfrm>
            <a:custGeom>
              <a:rect b="b" l="l" r="r" t="t"/>
              <a:pathLst>
                <a:path extrusionOk="0" h="1016" w="1930">
                  <a:moveTo>
                    <a:pt x="58" y="1016"/>
                  </a:moveTo>
                  <a:lnTo>
                    <a:pt x="754" y="753"/>
                  </a:lnTo>
                  <a:lnTo>
                    <a:pt x="1610" y="354"/>
                  </a:lnTo>
                  <a:lnTo>
                    <a:pt x="1929" y="114"/>
                  </a:lnTo>
                  <a:lnTo>
                    <a:pt x="1644" y="0"/>
                  </a:lnTo>
                  <a:lnTo>
                    <a:pt x="1381" y="114"/>
                  </a:lnTo>
                  <a:lnTo>
                    <a:pt x="811" y="148"/>
                  </a:lnTo>
                  <a:lnTo>
                    <a:pt x="115" y="342"/>
                  </a:lnTo>
                  <a:lnTo>
                    <a:pt x="1" y="559"/>
                  </a:lnTo>
                  <a:lnTo>
                    <a:pt x="69" y="742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19" name="Google Shape;619;p27"/>
            <p:cNvSpPr/>
            <p:nvPr/>
          </p:nvSpPr>
          <p:spPr>
            <a:xfrm>
              <a:off x="3864050" y="2263900"/>
              <a:ext cx="75925" cy="160375"/>
            </a:xfrm>
            <a:custGeom>
              <a:rect b="b" l="l" r="r" t="t"/>
              <a:pathLst>
                <a:path extrusionOk="0" h="6415" w="3037">
                  <a:moveTo>
                    <a:pt x="3036" y="3869"/>
                  </a:moveTo>
                  <a:lnTo>
                    <a:pt x="2751" y="3721"/>
                  </a:lnTo>
                  <a:lnTo>
                    <a:pt x="2534" y="3299"/>
                  </a:lnTo>
                  <a:lnTo>
                    <a:pt x="2135" y="3276"/>
                  </a:lnTo>
                  <a:lnTo>
                    <a:pt x="1986" y="2774"/>
                  </a:lnTo>
                  <a:lnTo>
                    <a:pt x="2466" y="2329"/>
                  </a:lnTo>
                  <a:lnTo>
                    <a:pt x="2534" y="1518"/>
                  </a:lnTo>
                  <a:lnTo>
                    <a:pt x="2272" y="1290"/>
                  </a:lnTo>
                  <a:lnTo>
                    <a:pt x="2249" y="868"/>
                  </a:lnTo>
                  <a:lnTo>
                    <a:pt x="2614" y="411"/>
                  </a:lnTo>
                  <a:lnTo>
                    <a:pt x="2557" y="229"/>
                  </a:lnTo>
                  <a:lnTo>
                    <a:pt x="1929" y="571"/>
                  </a:lnTo>
                  <a:lnTo>
                    <a:pt x="1941" y="92"/>
                  </a:lnTo>
                  <a:lnTo>
                    <a:pt x="1404" y="0"/>
                  </a:lnTo>
                  <a:lnTo>
                    <a:pt x="605" y="366"/>
                  </a:lnTo>
                  <a:lnTo>
                    <a:pt x="469" y="834"/>
                  </a:lnTo>
                  <a:lnTo>
                    <a:pt x="605" y="1724"/>
                  </a:lnTo>
                  <a:lnTo>
                    <a:pt x="457" y="2477"/>
                  </a:lnTo>
                  <a:lnTo>
                    <a:pt x="1" y="2990"/>
                  </a:lnTo>
                  <a:lnTo>
                    <a:pt x="81" y="3675"/>
                  </a:lnTo>
                  <a:lnTo>
                    <a:pt x="720" y="4223"/>
                  </a:lnTo>
                  <a:lnTo>
                    <a:pt x="720" y="4440"/>
                  </a:lnTo>
                  <a:lnTo>
                    <a:pt x="1210" y="4805"/>
                  </a:lnTo>
                  <a:lnTo>
                    <a:pt x="1576" y="6414"/>
                  </a:lnTo>
                  <a:lnTo>
                    <a:pt x="1952" y="6220"/>
                  </a:lnTo>
                  <a:lnTo>
                    <a:pt x="2009" y="5832"/>
                  </a:lnTo>
                  <a:lnTo>
                    <a:pt x="1906" y="5467"/>
                  </a:lnTo>
                  <a:lnTo>
                    <a:pt x="2431" y="5102"/>
                  </a:lnTo>
                  <a:lnTo>
                    <a:pt x="2648" y="4816"/>
                  </a:lnTo>
                  <a:lnTo>
                    <a:pt x="3025" y="456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0" name="Google Shape;620;p27"/>
            <p:cNvSpPr/>
            <p:nvPr/>
          </p:nvSpPr>
          <p:spPr>
            <a:xfrm>
              <a:off x="4199275" y="2155475"/>
              <a:ext cx="360100" cy="143550"/>
            </a:xfrm>
            <a:custGeom>
              <a:rect b="b" l="l" r="r" t="t"/>
              <a:pathLst>
                <a:path extrusionOk="0" h="5742" w="14404">
                  <a:moveTo>
                    <a:pt x="7967" y="708"/>
                  </a:moveTo>
                  <a:lnTo>
                    <a:pt x="6586" y="81"/>
                  </a:lnTo>
                  <a:lnTo>
                    <a:pt x="5376" y="115"/>
                  </a:lnTo>
                  <a:lnTo>
                    <a:pt x="4566" y="355"/>
                  </a:lnTo>
                  <a:lnTo>
                    <a:pt x="3767" y="925"/>
                  </a:lnTo>
                  <a:lnTo>
                    <a:pt x="2352" y="811"/>
                  </a:lnTo>
                  <a:lnTo>
                    <a:pt x="2124" y="1496"/>
                  </a:lnTo>
                  <a:lnTo>
                    <a:pt x="994" y="1519"/>
                  </a:lnTo>
                  <a:lnTo>
                    <a:pt x="263" y="2397"/>
                  </a:lnTo>
                  <a:lnTo>
                    <a:pt x="777" y="2820"/>
                  </a:lnTo>
                  <a:lnTo>
                    <a:pt x="492" y="3539"/>
                  </a:lnTo>
                  <a:lnTo>
                    <a:pt x="1097" y="4052"/>
                  </a:lnTo>
                  <a:lnTo>
                    <a:pt x="1621" y="4965"/>
                  </a:lnTo>
                  <a:lnTo>
                    <a:pt x="2455" y="4954"/>
                  </a:lnTo>
                  <a:lnTo>
                    <a:pt x="3219" y="5444"/>
                  </a:lnTo>
                  <a:lnTo>
                    <a:pt x="3733" y="5330"/>
                  </a:lnTo>
                  <a:lnTo>
                    <a:pt x="3870" y="4954"/>
                  </a:lnTo>
                  <a:lnTo>
                    <a:pt x="4680" y="4977"/>
                  </a:lnTo>
                  <a:lnTo>
                    <a:pt x="5330" y="5479"/>
                  </a:lnTo>
                  <a:lnTo>
                    <a:pt x="6472" y="5376"/>
                  </a:lnTo>
                  <a:lnTo>
                    <a:pt x="6917" y="4851"/>
                  </a:lnTo>
                  <a:lnTo>
                    <a:pt x="7567" y="5068"/>
                  </a:lnTo>
                  <a:lnTo>
                    <a:pt x="8024" y="4977"/>
                  </a:lnTo>
                  <a:lnTo>
                    <a:pt x="7784" y="5319"/>
                  </a:lnTo>
                  <a:lnTo>
                    <a:pt x="8115" y="5741"/>
                  </a:lnTo>
                  <a:lnTo>
                    <a:pt x="8286" y="5547"/>
                  </a:lnTo>
                  <a:lnTo>
                    <a:pt x="8457" y="5330"/>
                  </a:lnTo>
                  <a:lnTo>
                    <a:pt x="8446" y="4817"/>
                  </a:lnTo>
                  <a:lnTo>
                    <a:pt x="8720" y="4999"/>
                  </a:lnTo>
                  <a:lnTo>
                    <a:pt x="9496" y="4748"/>
                  </a:lnTo>
                  <a:lnTo>
                    <a:pt x="9930" y="4919"/>
                  </a:lnTo>
                  <a:lnTo>
                    <a:pt x="10534" y="4919"/>
                  </a:lnTo>
                  <a:lnTo>
                    <a:pt x="11356" y="4566"/>
                  </a:lnTo>
                  <a:lnTo>
                    <a:pt x="11756" y="4589"/>
                  </a:lnTo>
                  <a:lnTo>
                    <a:pt x="12600" y="4429"/>
                  </a:lnTo>
                  <a:lnTo>
                    <a:pt x="12897" y="4292"/>
                  </a:lnTo>
                  <a:lnTo>
                    <a:pt x="13775" y="4417"/>
                  </a:lnTo>
                  <a:lnTo>
                    <a:pt x="14072" y="4646"/>
                  </a:lnTo>
                  <a:lnTo>
                    <a:pt x="14403" y="4486"/>
                  </a:lnTo>
                  <a:lnTo>
                    <a:pt x="14403" y="4486"/>
                  </a:lnTo>
                  <a:lnTo>
                    <a:pt x="13878" y="3744"/>
                  </a:lnTo>
                  <a:lnTo>
                    <a:pt x="13981" y="3459"/>
                  </a:lnTo>
                  <a:lnTo>
                    <a:pt x="13559" y="2420"/>
                  </a:lnTo>
                  <a:lnTo>
                    <a:pt x="14038" y="2169"/>
                  </a:lnTo>
                  <a:lnTo>
                    <a:pt x="13696" y="1895"/>
                  </a:lnTo>
                  <a:lnTo>
                    <a:pt x="13091" y="1678"/>
                  </a:lnTo>
                  <a:lnTo>
                    <a:pt x="13091" y="1233"/>
                  </a:lnTo>
                  <a:lnTo>
                    <a:pt x="12908" y="925"/>
                  </a:lnTo>
                  <a:lnTo>
                    <a:pt x="12109" y="492"/>
                  </a:lnTo>
                  <a:lnTo>
                    <a:pt x="11333" y="537"/>
                  </a:lnTo>
                  <a:lnTo>
                    <a:pt x="10557" y="994"/>
                  </a:lnTo>
                  <a:lnTo>
                    <a:pt x="9907" y="914"/>
                  </a:lnTo>
                  <a:lnTo>
                    <a:pt x="9085" y="1051"/>
                  </a:lnTo>
                  <a:close/>
                  <a:moveTo>
                    <a:pt x="903" y="1279"/>
                  </a:moveTo>
                  <a:lnTo>
                    <a:pt x="1188" y="1017"/>
                  </a:lnTo>
                  <a:lnTo>
                    <a:pt x="2055" y="959"/>
                  </a:lnTo>
                  <a:lnTo>
                    <a:pt x="2158" y="743"/>
                  </a:lnTo>
                  <a:lnTo>
                    <a:pt x="1485" y="457"/>
                  </a:lnTo>
                  <a:lnTo>
                    <a:pt x="1348" y="115"/>
                  </a:lnTo>
                  <a:lnTo>
                    <a:pt x="709" y="1"/>
                  </a:lnTo>
                  <a:lnTo>
                    <a:pt x="1" y="286"/>
                  </a:lnTo>
                  <a:lnTo>
                    <a:pt x="378" y="514"/>
                  </a:lnTo>
                  <a:lnTo>
                    <a:pt x="206" y="1074"/>
                  </a:lnTo>
                  <a:lnTo>
                    <a:pt x="58" y="1165"/>
                  </a:lnTo>
                  <a:lnTo>
                    <a:pt x="69" y="1359"/>
                  </a:lnTo>
                  <a:lnTo>
                    <a:pt x="343" y="177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1" name="Google Shape;621;p27"/>
            <p:cNvSpPr/>
            <p:nvPr/>
          </p:nvSpPr>
          <p:spPr>
            <a:xfrm>
              <a:off x="6070875" y="2538075"/>
              <a:ext cx="28850" cy="75625"/>
            </a:xfrm>
            <a:custGeom>
              <a:rect b="b" l="l" r="r" t="t"/>
              <a:pathLst>
                <a:path extrusionOk="0" h="3025" w="1154">
                  <a:moveTo>
                    <a:pt x="971" y="2283"/>
                  </a:moveTo>
                  <a:lnTo>
                    <a:pt x="1142" y="834"/>
                  </a:lnTo>
                  <a:lnTo>
                    <a:pt x="1154" y="274"/>
                  </a:lnTo>
                  <a:lnTo>
                    <a:pt x="743" y="1"/>
                  </a:lnTo>
                  <a:lnTo>
                    <a:pt x="275" y="685"/>
                  </a:lnTo>
                  <a:lnTo>
                    <a:pt x="1" y="1587"/>
                  </a:lnTo>
                  <a:lnTo>
                    <a:pt x="206" y="2260"/>
                  </a:lnTo>
                  <a:lnTo>
                    <a:pt x="777" y="302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2" name="Google Shape;622;p27"/>
            <p:cNvSpPr/>
            <p:nvPr/>
          </p:nvSpPr>
          <p:spPr>
            <a:xfrm>
              <a:off x="4313700" y="3135225"/>
              <a:ext cx="211725" cy="242825"/>
            </a:xfrm>
            <a:custGeom>
              <a:rect b="b" l="l" r="r" t="t"/>
              <a:pathLst>
                <a:path extrusionOk="0" h="9713" w="8469">
                  <a:moveTo>
                    <a:pt x="970" y="0"/>
                  </a:moveTo>
                  <a:lnTo>
                    <a:pt x="685" y="114"/>
                  </a:lnTo>
                  <a:lnTo>
                    <a:pt x="1016" y="628"/>
                  </a:lnTo>
                  <a:lnTo>
                    <a:pt x="959" y="1153"/>
                  </a:lnTo>
                  <a:lnTo>
                    <a:pt x="731" y="1267"/>
                  </a:lnTo>
                  <a:lnTo>
                    <a:pt x="731" y="1267"/>
                  </a:lnTo>
                  <a:lnTo>
                    <a:pt x="765" y="1621"/>
                  </a:lnTo>
                  <a:lnTo>
                    <a:pt x="936" y="1838"/>
                  </a:lnTo>
                  <a:lnTo>
                    <a:pt x="936" y="2123"/>
                  </a:lnTo>
                  <a:lnTo>
                    <a:pt x="742" y="2317"/>
                  </a:lnTo>
                  <a:lnTo>
                    <a:pt x="422" y="2785"/>
                  </a:lnTo>
                  <a:lnTo>
                    <a:pt x="126" y="3116"/>
                  </a:lnTo>
                  <a:lnTo>
                    <a:pt x="46" y="3127"/>
                  </a:lnTo>
                  <a:lnTo>
                    <a:pt x="0" y="3515"/>
                  </a:lnTo>
                  <a:lnTo>
                    <a:pt x="160" y="3641"/>
                  </a:lnTo>
                  <a:lnTo>
                    <a:pt x="126" y="4029"/>
                  </a:lnTo>
                  <a:lnTo>
                    <a:pt x="274" y="4405"/>
                  </a:lnTo>
                  <a:lnTo>
                    <a:pt x="80" y="4748"/>
                  </a:lnTo>
                  <a:lnTo>
                    <a:pt x="731" y="5353"/>
                  </a:lnTo>
                  <a:lnTo>
                    <a:pt x="765" y="5912"/>
                  </a:lnTo>
                  <a:lnTo>
                    <a:pt x="1153" y="6836"/>
                  </a:lnTo>
                  <a:lnTo>
                    <a:pt x="1153" y="6836"/>
                  </a:lnTo>
                  <a:lnTo>
                    <a:pt x="1199" y="6870"/>
                  </a:lnTo>
                  <a:lnTo>
                    <a:pt x="1507" y="7030"/>
                  </a:lnTo>
                  <a:lnTo>
                    <a:pt x="2009" y="7190"/>
                  </a:lnTo>
                  <a:lnTo>
                    <a:pt x="2465" y="7452"/>
                  </a:lnTo>
                  <a:lnTo>
                    <a:pt x="3241" y="7624"/>
                  </a:lnTo>
                  <a:lnTo>
                    <a:pt x="3390" y="7875"/>
                  </a:lnTo>
                  <a:lnTo>
                    <a:pt x="3390" y="7875"/>
                  </a:lnTo>
                  <a:lnTo>
                    <a:pt x="3458" y="7703"/>
                  </a:lnTo>
                  <a:lnTo>
                    <a:pt x="3858" y="8183"/>
                  </a:lnTo>
                  <a:lnTo>
                    <a:pt x="3892" y="9141"/>
                  </a:lnTo>
                  <a:lnTo>
                    <a:pt x="4154" y="9484"/>
                  </a:lnTo>
                  <a:lnTo>
                    <a:pt x="4154" y="9495"/>
                  </a:lnTo>
                  <a:lnTo>
                    <a:pt x="4451" y="9450"/>
                  </a:lnTo>
                  <a:lnTo>
                    <a:pt x="5410" y="9712"/>
                  </a:lnTo>
                  <a:lnTo>
                    <a:pt x="5604" y="9598"/>
                  </a:lnTo>
                  <a:lnTo>
                    <a:pt x="6163" y="9586"/>
                  </a:lnTo>
                  <a:lnTo>
                    <a:pt x="6460" y="9313"/>
                  </a:lnTo>
                  <a:lnTo>
                    <a:pt x="6927" y="9324"/>
                  </a:lnTo>
                  <a:lnTo>
                    <a:pt x="7818" y="8970"/>
                  </a:lnTo>
                  <a:lnTo>
                    <a:pt x="8468" y="8445"/>
                  </a:lnTo>
                  <a:lnTo>
                    <a:pt x="8468" y="8445"/>
                  </a:lnTo>
                  <a:lnTo>
                    <a:pt x="8183" y="8240"/>
                  </a:lnTo>
                  <a:lnTo>
                    <a:pt x="7875" y="7338"/>
                  </a:lnTo>
                  <a:lnTo>
                    <a:pt x="7612" y="6791"/>
                  </a:lnTo>
                  <a:lnTo>
                    <a:pt x="7669" y="6345"/>
                  </a:lnTo>
                  <a:lnTo>
                    <a:pt x="7635" y="6072"/>
                  </a:lnTo>
                  <a:lnTo>
                    <a:pt x="7875" y="5512"/>
                  </a:lnTo>
                  <a:lnTo>
                    <a:pt x="7852" y="5284"/>
                  </a:lnTo>
                  <a:lnTo>
                    <a:pt x="7350" y="4965"/>
                  </a:lnTo>
                  <a:lnTo>
                    <a:pt x="7304" y="4451"/>
                  </a:lnTo>
                  <a:lnTo>
                    <a:pt x="7703" y="3321"/>
                  </a:lnTo>
                  <a:lnTo>
                    <a:pt x="6562" y="2420"/>
                  </a:lnTo>
                  <a:lnTo>
                    <a:pt x="6505" y="1895"/>
                  </a:lnTo>
                  <a:lnTo>
                    <a:pt x="3618" y="34"/>
                  </a:lnTo>
                  <a:lnTo>
                    <a:pt x="3618" y="34"/>
                  </a:lnTo>
                  <a:lnTo>
                    <a:pt x="3218" y="434"/>
                  </a:lnTo>
                  <a:lnTo>
                    <a:pt x="2956" y="856"/>
                  </a:lnTo>
                  <a:lnTo>
                    <a:pt x="3264" y="1164"/>
                  </a:lnTo>
                  <a:lnTo>
                    <a:pt x="2808" y="1393"/>
                  </a:lnTo>
                  <a:lnTo>
                    <a:pt x="2705" y="1278"/>
                  </a:lnTo>
                  <a:lnTo>
                    <a:pt x="2248" y="1335"/>
                  </a:lnTo>
                  <a:lnTo>
                    <a:pt x="1895" y="1541"/>
                  </a:lnTo>
                  <a:lnTo>
                    <a:pt x="1666" y="1199"/>
                  </a:lnTo>
                  <a:lnTo>
                    <a:pt x="1826" y="548"/>
                  </a:lnTo>
                  <a:lnTo>
                    <a:pt x="1849" y="12"/>
                  </a:lnTo>
                  <a:lnTo>
                    <a:pt x="1849" y="12"/>
                  </a:lnTo>
                  <a:lnTo>
                    <a:pt x="1849" y="12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3" name="Google Shape;623;p27"/>
            <p:cNvSpPr/>
            <p:nvPr/>
          </p:nvSpPr>
          <p:spPr>
            <a:xfrm>
              <a:off x="4313975" y="3015675"/>
              <a:ext cx="109575" cy="128975"/>
            </a:xfrm>
            <a:custGeom>
              <a:rect b="b" l="l" r="r" t="t"/>
              <a:pathLst>
                <a:path extrusionOk="0" h="5159" w="4383">
                  <a:moveTo>
                    <a:pt x="3527" y="1"/>
                  </a:moveTo>
                  <a:lnTo>
                    <a:pt x="3036" y="423"/>
                  </a:lnTo>
                  <a:lnTo>
                    <a:pt x="2466" y="411"/>
                  </a:lnTo>
                  <a:lnTo>
                    <a:pt x="1827" y="628"/>
                  </a:lnTo>
                  <a:lnTo>
                    <a:pt x="1324" y="423"/>
                  </a:lnTo>
                  <a:lnTo>
                    <a:pt x="1005" y="674"/>
                  </a:lnTo>
                  <a:lnTo>
                    <a:pt x="1005" y="674"/>
                  </a:lnTo>
                  <a:lnTo>
                    <a:pt x="959" y="1735"/>
                  </a:lnTo>
                  <a:lnTo>
                    <a:pt x="1290" y="1849"/>
                  </a:lnTo>
                  <a:lnTo>
                    <a:pt x="1028" y="2180"/>
                  </a:lnTo>
                  <a:lnTo>
                    <a:pt x="720" y="2420"/>
                  </a:lnTo>
                  <a:lnTo>
                    <a:pt x="423" y="2899"/>
                  </a:lnTo>
                  <a:lnTo>
                    <a:pt x="240" y="3321"/>
                  </a:lnTo>
                  <a:lnTo>
                    <a:pt x="206" y="4052"/>
                  </a:lnTo>
                  <a:lnTo>
                    <a:pt x="23" y="4394"/>
                  </a:lnTo>
                  <a:lnTo>
                    <a:pt x="1" y="5079"/>
                  </a:lnTo>
                  <a:lnTo>
                    <a:pt x="206" y="5159"/>
                  </a:lnTo>
                  <a:lnTo>
                    <a:pt x="674" y="4896"/>
                  </a:lnTo>
                  <a:lnTo>
                    <a:pt x="959" y="4782"/>
                  </a:lnTo>
                  <a:lnTo>
                    <a:pt x="1849" y="4794"/>
                  </a:lnTo>
                  <a:lnTo>
                    <a:pt x="1849" y="4794"/>
                  </a:lnTo>
                  <a:lnTo>
                    <a:pt x="1804" y="4440"/>
                  </a:lnTo>
                  <a:lnTo>
                    <a:pt x="2169" y="3904"/>
                  </a:lnTo>
                  <a:lnTo>
                    <a:pt x="2671" y="3778"/>
                  </a:lnTo>
                  <a:lnTo>
                    <a:pt x="3013" y="3561"/>
                  </a:lnTo>
                  <a:lnTo>
                    <a:pt x="3424" y="3732"/>
                  </a:lnTo>
                  <a:lnTo>
                    <a:pt x="3470" y="3812"/>
                  </a:lnTo>
                  <a:lnTo>
                    <a:pt x="3470" y="3767"/>
                  </a:lnTo>
                  <a:lnTo>
                    <a:pt x="3698" y="3390"/>
                  </a:lnTo>
                  <a:lnTo>
                    <a:pt x="4086" y="2797"/>
                  </a:lnTo>
                  <a:lnTo>
                    <a:pt x="4383" y="2123"/>
                  </a:lnTo>
                  <a:lnTo>
                    <a:pt x="4018" y="1085"/>
                  </a:lnTo>
                  <a:lnTo>
                    <a:pt x="3915" y="62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4" name="Google Shape;624;p27"/>
            <p:cNvSpPr/>
            <p:nvPr/>
          </p:nvSpPr>
          <p:spPr>
            <a:xfrm>
              <a:off x="4109700" y="1931225"/>
              <a:ext cx="313850" cy="175775"/>
            </a:xfrm>
            <a:custGeom>
              <a:rect b="b" l="l" r="r" t="t"/>
              <a:pathLst>
                <a:path extrusionOk="0" h="7031" w="12554">
                  <a:moveTo>
                    <a:pt x="7544" y="1"/>
                  </a:moveTo>
                  <a:lnTo>
                    <a:pt x="6859" y="69"/>
                  </a:lnTo>
                  <a:lnTo>
                    <a:pt x="6654" y="24"/>
                  </a:lnTo>
                  <a:lnTo>
                    <a:pt x="6505" y="229"/>
                  </a:lnTo>
                  <a:lnTo>
                    <a:pt x="6254" y="195"/>
                  </a:lnTo>
                  <a:lnTo>
                    <a:pt x="6254" y="195"/>
                  </a:lnTo>
                  <a:lnTo>
                    <a:pt x="5661" y="241"/>
                  </a:lnTo>
                  <a:lnTo>
                    <a:pt x="5490" y="435"/>
                  </a:lnTo>
                  <a:lnTo>
                    <a:pt x="5524" y="880"/>
                  </a:lnTo>
                  <a:lnTo>
                    <a:pt x="5239" y="800"/>
                  </a:lnTo>
                  <a:lnTo>
                    <a:pt x="4622" y="834"/>
                  </a:lnTo>
                  <a:lnTo>
                    <a:pt x="4406" y="629"/>
                  </a:lnTo>
                  <a:lnTo>
                    <a:pt x="4177" y="777"/>
                  </a:lnTo>
                  <a:lnTo>
                    <a:pt x="3892" y="651"/>
                  </a:lnTo>
                  <a:lnTo>
                    <a:pt x="3356" y="640"/>
                  </a:lnTo>
                  <a:lnTo>
                    <a:pt x="2557" y="423"/>
                  </a:lnTo>
                  <a:lnTo>
                    <a:pt x="1838" y="355"/>
                  </a:lnTo>
                  <a:lnTo>
                    <a:pt x="1313" y="377"/>
                  </a:lnTo>
                  <a:lnTo>
                    <a:pt x="971" y="606"/>
                  </a:lnTo>
                  <a:lnTo>
                    <a:pt x="662" y="651"/>
                  </a:lnTo>
                  <a:lnTo>
                    <a:pt x="1096" y="1405"/>
                  </a:lnTo>
                  <a:lnTo>
                    <a:pt x="1062" y="1667"/>
                  </a:lnTo>
                  <a:lnTo>
                    <a:pt x="731" y="1770"/>
                  </a:lnTo>
                  <a:lnTo>
                    <a:pt x="183" y="2489"/>
                  </a:lnTo>
                  <a:lnTo>
                    <a:pt x="411" y="2888"/>
                  </a:lnTo>
                  <a:lnTo>
                    <a:pt x="263" y="2831"/>
                  </a:lnTo>
                  <a:lnTo>
                    <a:pt x="103" y="3082"/>
                  </a:lnTo>
                  <a:lnTo>
                    <a:pt x="1" y="3436"/>
                  </a:lnTo>
                  <a:lnTo>
                    <a:pt x="411" y="3676"/>
                  </a:lnTo>
                  <a:lnTo>
                    <a:pt x="503" y="3904"/>
                  </a:lnTo>
                  <a:lnTo>
                    <a:pt x="777" y="3721"/>
                  </a:lnTo>
                  <a:lnTo>
                    <a:pt x="1233" y="3824"/>
                  </a:lnTo>
                  <a:lnTo>
                    <a:pt x="1690" y="3824"/>
                  </a:lnTo>
                  <a:lnTo>
                    <a:pt x="2032" y="4029"/>
                  </a:lnTo>
                  <a:lnTo>
                    <a:pt x="2260" y="3904"/>
                  </a:lnTo>
                  <a:lnTo>
                    <a:pt x="2774" y="3824"/>
                  </a:lnTo>
                  <a:lnTo>
                    <a:pt x="2911" y="3607"/>
                  </a:lnTo>
                  <a:lnTo>
                    <a:pt x="3207" y="3607"/>
                  </a:lnTo>
                  <a:lnTo>
                    <a:pt x="3367" y="3482"/>
                  </a:lnTo>
                  <a:lnTo>
                    <a:pt x="3824" y="3390"/>
                  </a:lnTo>
                  <a:lnTo>
                    <a:pt x="4383" y="3664"/>
                  </a:lnTo>
                  <a:lnTo>
                    <a:pt x="4668" y="3710"/>
                  </a:lnTo>
                  <a:lnTo>
                    <a:pt x="5022" y="3938"/>
                  </a:lnTo>
                  <a:lnTo>
                    <a:pt x="5022" y="4235"/>
                  </a:lnTo>
                  <a:lnTo>
                    <a:pt x="5296" y="4395"/>
                  </a:lnTo>
                  <a:lnTo>
                    <a:pt x="5456" y="4760"/>
                  </a:lnTo>
                  <a:lnTo>
                    <a:pt x="5741" y="4977"/>
                  </a:lnTo>
                  <a:lnTo>
                    <a:pt x="5707" y="5114"/>
                  </a:lnTo>
                  <a:lnTo>
                    <a:pt x="5855" y="5205"/>
                  </a:lnTo>
                  <a:lnTo>
                    <a:pt x="5684" y="5273"/>
                  </a:lnTo>
                  <a:lnTo>
                    <a:pt x="5250" y="5250"/>
                  </a:lnTo>
                  <a:lnTo>
                    <a:pt x="5170" y="5114"/>
                  </a:lnTo>
                  <a:lnTo>
                    <a:pt x="5022" y="5193"/>
                  </a:lnTo>
                  <a:lnTo>
                    <a:pt x="5090" y="5342"/>
                  </a:lnTo>
                  <a:lnTo>
                    <a:pt x="4942" y="5627"/>
                  </a:lnTo>
                  <a:lnTo>
                    <a:pt x="4862" y="5935"/>
                  </a:lnTo>
                  <a:lnTo>
                    <a:pt x="4691" y="6027"/>
                  </a:lnTo>
                  <a:lnTo>
                    <a:pt x="5033" y="6186"/>
                  </a:lnTo>
                  <a:lnTo>
                    <a:pt x="5353" y="6049"/>
                  </a:lnTo>
                  <a:lnTo>
                    <a:pt x="5695" y="6198"/>
                  </a:lnTo>
                  <a:lnTo>
                    <a:pt x="6163" y="5547"/>
                  </a:lnTo>
                  <a:lnTo>
                    <a:pt x="6346" y="5056"/>
                  </a:lnTo>
                  <a:lnTo>
                    <a:pt x="6996" y="4942"/>
                  </a:lnTo>
                  <a:lnTo>
                    <a:pt x="7087" y="5285"/>
                  </a:lnTo>
                  <a:lnTo>
                    <a:pt x="8229" y="5502"/>
                  </a:lnTo>
                  <a:lnTo>
                    <a:pt x="8480" y="5707"/>
                  </a:lnTo>
                  <a:lnTo>
                    <a:pt x="7829" y="6004"/>
                  </a:lnTo>
                  <a:lnTo>
                    <a:pt x="7738" y="6175"/>
                  </a:lnTo>
                  <a:lnTo>
                    <a:pt x="8560" y="6426"/>
                  </a:lnTo>
                  <a:lnTo>
                    <a:pt x="8480" y="6848"/>
                  </a:lnTo>
                  <a:lnTo>
                    <a:pt x="8902" y="7031"/>
                  </a:lnTo>
                  <a:lnTo>
                    <a:pt x="9804" y="6517"/>
                  </a:lnTo>
                  <a:lnTo>
                    <a:pt x="10557" y="6357"/>
                  </a:lnTo>
                  <a:lnTo>
                    <a:pt x="10648" y="6049"/>
                  </a:lnTo>
                  <a:lnTo>
                    <a:pt x="9918" y="6106"/>
                  </a:lnTo>
                  <a:lnTo>
                    <a:pt x="9530" y="5890"/>
                  </a:lnTo>
                  <a:lnTo>
                    <a:pt x="9393" y="5330"/>
                  </a:lnTo>
                  <a:lnTo>
                    <a:pt x="9941" y="4999"/>
                  </a:lnTo>
                  <a:lnTo>
                    <a:pt x="10602" y="4965"/>
                  </a:lnTo>
                  <a:lnTo>
                    <a:pt x="11025" y="4680"/>
                  </a:lnTo>
                  <a:lnTo>
                    <a:pt x="11584" y="4600"/>
                  </a:lnTo>
                  <a:lnTo>
                    <a:pt x="11527" y="4201"/>
                  </a:lnTo>
                  <a:lnTo>
                    <a:pt x="11846" y="3961"/>
                  </a:lnTo>
                  <a:lnTo>
                    <a:pt x="12508" y="3892"/>
                  </a:lnTo>
                  <a:lnTo>
                    <a:pt x="12554" y="3596"/>
                  </a:lnTo>
                  <a:lnTo>
                    <a:pt x="12303" y="3105"/>
                  </a:lnTo>
                  <a:lnTo>
                    <a:pt x="12485" y="2649"/>
                  </a:lnTo>
                  <a:lnTo>
                    <a:pt x="12428" y="2375"/>
                  </a:lnTo>
                  <a:lnTo>
                    <a:pt x="11344" y="2089"/>
                  </a:lnTo>
                  <a:lnTo>
                    <a:pt x="10933" y="2112"/>
                  </a:lnTo>
                  <a:lnTo>
                    <a:pt x="10420" y="1690"/>
                  </a:lnTo>
                  <a:lnTo>
                    <a:pt x="9918" y="1838"/>
                  </a:lnTo>
                  <a:lnTo>
                    <a:pt x="8971" y="1519"/>
                  </a:lnTo>
                  <a:lnTo>
                    <a:pt x="8948" y="1348"/>
                  </a:lnTo>
                  <a:lnTo>
                    <a:pt x="8628" y="971"/>
                  </a:lnTo>
                  <a:lnTo>
                    <a:pt x="8058" y="937"/>
                  </a:lnTo>
                  <a:lnTo>
                    <a:pt x="7966" y="663"/>
                  </a:lnTo>
                  <a:lnTo>
                    <a:pt x="8092" y="48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5" name="Google Shape;625;p27"/>
            <p:cNvSpPr/>
            <p:nvPr/>
          </p:nvSpPr>
          <p:spPr>
            <a:xfrm>
              <a:off x="2610425" y="3795125"/>
              <a:ext cx="97300" cy="109875"/>
            </a:xfrm>
            <a:custGeom>
              <a:rect b="b" l="l" r="r" t="t"/>
              <a:pathLst>
                <a:path extrusionOk="0" h="4395" w="3892">
                  <a:moveTo>
                    <a:pt x="3892" y="3333"/>
                  </a:moveTo>
                  <a:lnTo>
                    <a:pt x="3595" y="2797"/>
                  </a:lnTo>
                  <a:lnTo>
                    <a:pt x="3869" y="2374"/>
                  </a:lnTo>
                  <a:lnTo>
                    <a:pt x="3321" y="1758"/>
                  </a:lnTo>
                  <a:lnTo>
                    <a:pt x="2637" y="1256"/>
                  </a:lnTo>
                  <a:lnTo>
                    <a:pt x="1758" y="674"/>
                  </a:lnTo>
                  <a:lnTo>
                    <a:pt x="1484" y="708"/>
                  </a:lnTo>
                  <a:lnTo>
                    <a:pt x="605" y="1"/>
                  </a:lnTo>
                  <a:lnTo>
                    <a:pt x="115" y="103"/>
                  </a:lnTo>
                  <a:lnTo>
                    <a:pt x="46" y="834"/>
                  </a:lnTo>
                  <a:lnTo>
                    <a:pt x="0" y="1758"/>
                  </a:lnTo>
                  <a:lnTo>
                    <a:pt x="160" y="2660"/>
                  </a:lnTo>
                  <a:lnTo>
                    <a:pt x="35" y="2854"/>
                  </a:lnTo>
                  <a:lnTo>
                    <a:pt x="92" y="3459"/>
                  </a:lnTo>
                  <a:lnTo>
                    <a:pt x="640" y="3961"/>
                  </a:lnTo>
                  <a:lnTo>
                    <a:pt x="1153" y="3926"/>
                  </a:lnTo>
                  <a:lnTo>
                    <a:pt x="1929" y="4314"/>
                  </a:lnTo>
                  <a:lnTo>
                    <a:pt x="2317" y="4223"/>
                  </a:lnTo>
                  <a:lnTo>
                    <a:pt x="2911" y="4394"/>
                  </a:lnTo>
                  <a:lnTo>
                    <a:pt x="3664" y="390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6" name="Google Shape;626;p27"/>
            <p:cNvSpPr/>
            <p:nvPr/>
          </p:nvSpPr>
          <p:spPr>
            <a:xfrm>
              <a:off x="586475" y="1543225"/>
              <a:ext cx="1932400" cy="1139800"/>
            </a:xfrm>
            <a:custGeom>
              <a:rect b="b" l="l" r="r" t="t"/>
              <a:pathLst>
                <a:path extrusionOk="0" h="45592" w="77296">
                  <a:moveTo>
                    <a:pt x="2716" y="45432"/>
                  </a:moveTo>
                  <a:lnTo>
                    <a:pt x="3002" y="45307"/>
                  </a:lnTo>
                  <a:lnTo>
                    <a:pt x="3355" y="45101"/>
                  </a:lnTo>
                  <a:lnTo>
                    <a:pt x="3390" y="45044"/>
                  </a:lnTo>
                  <a:lnTo>
                    <a:pt x="3253" y="44736"/>
                  </a:lnTo>
                  <a:lnTo>
                    <a:pt x="3161" y="44622"/>
                  </a:lnTo>
                  <a:lnTo>
                    <a:pt x="3047" y="44531"/>
                  </a:lnTo>
                  <a:lnTo>
                    <a:pt x="2773" y="44371"/>
                  </a:lnTo>
                  <a:lnTo>
                    <a:pt x="2716" y="44359"/>
                  </a:lnTo>
                  <a:lnTo>
                    <a:pt x="2659" y="44451"/>
                  </a:lnTo>
                  <a:lnTo>
                    <a:pt x="2659" y="44633"/>
                  </a:lnTo>
                  <a:lnTo>
                    <a:pt x="2488" y="44770"/>
                  </a:lnTo>
                  <a:lnTo>
                    <a:pt x="2431" y="44873"/>
                  </a:lnTo>
                  <a:lnTo>
                    <a:pt x="2488" y="45204"/>
                  </a:lnTo>
                  <a:lnTo>
                    <a:pt x="2397" y="45455"/>
                  </a:lnTo>
                  <a:lnTo>
                    <a:pt x="2568" y="45592"/>
                  </a:lnTo>
                  <a:close/>
                  <a:moveTo>
                    <a:pt x="2625" y="44017"/>
                  </a:moveTo>
                  <a:lnTo>
                    <a:pt x="2716" y="43914"/>
                  </a:lnTo>
                  <a:lnTo>
                    <a:pt x="2545" y="43777"/>
                  </a:lnTo>
                  <a:lnTo>
                    <a:pt x="2283" y="43686"/>
                  </a:lnTo>
                  <a:lnTo>
                    <a:pt x="2191" y="43766"/>
                  </a:lnTo>
                  <a:lnTo>
                    <a:pt x="2191" y="43823"/>
                  </a:lnTo>
                  <a:lnTo>
                    <a:pt x="2260" y="43892"/>
                  </a:lnTo>
                  <a:lnTo>
                    <a:pt x="2340" y="44086"/>
                  </a:lnTo>
                  <a:close/>
                  <a:moveTo>
                    <a:pt x="2203" y="43538"/>
                  </a:moveTo>
                  <a:lnTo>
                    <a:pt x="1826" y="43504"/>
                  </a:lnTo>
                  <a:lnTo>
                    <a:pt x="1746" y="43606"/>
                  </a:lnTo>
                  <a:lnTo>
                    <a:pt x="2157" y="43629"/>
                  </a:lnTo>
                  <a:close/>
                  <a:moveTo>
                    <a:pt x="1530" y="43401"/>
                  </a:moveTo>
                  <a:lnTo>
                    <a:pt x="1370" y="43104"/>
                  </a:lnTo>
                  <a:lnTo>
                    <a:pt x="1336" y="43047"/>
                  </a:lnTo>
                  <a:lnTo>
                    <a:pt x="1084" y="43173"/>
                  </a:lnTo>
                  <a:lnTo>
                    <a:pt x="1107" y="43207"/>
                  </a:lnTo>
                  <a:lnTo>
                    <a:pt x="1164" y="43424"/>
                  </a:lnTo>
                  <a:lnTo>
                    <a:pt x="1415" y="43446"/>
                  </a:lnTo>
                  <a:lnTo>
                    <a:pt x="1472" y="43458"/>
                  </a:lnTo>
                  <a:close/>
                  <a:moveTo>
                    <a:pt x="343" y="42807"/>
                  </a:moveTo>
                  <a:lnTo>
                    <a:pt x="388" y="42591"/>
                  </a:lnTo>
                  <a:lnTo>
                    <a:pt x="206" y="42579"/>
                  </a:lnTo>
                  <a:lnTo>
                    <a:pt x="57" y="42659"/>
                  </a:lnTo>
                  <a:lnTo>
                    <a:pt x="0" y="42739"/>
                  </a:lnTo>
                  <a:lnTo>
                    <a:pt x="229" y="42887"/>
                  </a:lnTo>
                  <a:close/>
                  <a:moveTo>
                    <a:pt x="59138" y="18100"/>
                  </a:moveTo>
                  <a:lnTo>
                    <a:pt x="58910" y="18100"/>
                  </a:lnTo>
                  <a:lnTo>
                    <a:pt x="58716" y="18442"/>
                  </a:lnTo>
                  <a:lnTo>
                    <a:pt x="57278" y="18442"/>
                  </a:lnTo>
                  <a:lnTo>
                    <a:pt x="54882" y="18442"/>
                  </a:lnTo>
                  <a:lnTo>
                    <a:pt x="52496" y="18442"/>
                  </a:lnTo>
                  <a:lnTo>
                    <a:pt x="50385" y="18442"/>
                  </a:lnTo>
                  <a:lnTo>
                    <a:pt x="48297" y="18442"/>
                  </a:lnTo>
                  <a:lnTo>
                    <a:pt x="46220" y="18442"/>
                  </a:lnTo>
                  <a:lnTo>
                    <a:pt x="44086" y="18442"/>
                  </a:lnTo>
                  <a:lnTo>
                    <a:pt x="43401" y="18442"/>
                  </a:lnTo>
                  <a:lnTo>
                    <a:pt x="41312" y="18442"/>
                  </a:lnTo>
                  <a:lnTo>
                    <a:pt x="39338" y="18442"/>
                  </a:lnTo>
                  <a:lnTo>
                    <a:pt x="39098" y="19173"/>
                  </a:lnTo>
                  <a:lnTo>
                    <a:pt x="38768" y="19892"/>
                  </a:lnTo>
                  <a:lnTo>
                    <a:pt x="38437" y="20120"/>
                  </a:lnTo>
                  <a:lnTo>
                    <a:pt x="38596" y="19287"/>
                  </a:lnTo>
                  <a:lnTo>
                    <a:pt x="37763" y="18979"/>
                  </a:lnTo>
                  <a:lnTo>
                    <a:pt x="37569" y="19150"/>
                  </a:lnTo>
                  <a:lnTo>
                    <a:pt x="37512" y="19572"/>
                  </a:lnTo>
                  <a:lnTo>
                    <a:pt x="37250" y="20337"/>
                  </a:lnTo>
                  <a:lnTo>
                    <a:pt x="36656" y="21524"/>
                  </a:lnTo>
                  <a:lnTo>
                    <a:pt x="36086" y="22323"/>
                  </a:lnTo>
                  <a:lnTo>
                    <a:pt x="35515" y="23121"/>
                  </a:lnTo>
                  <a:lnTo>
                    <a:pt x="34739" y="23943"/>
                  </a:lnTo>
                  <a:lnTo>
                    <a:pt x="34579" y="24616"/>
                  </a:lnTo>
                  <a:lnTo>
                    <a:pt x="34180" y="25370"/>
                  </a:lnTo>
                  <a:lnTo>
                    <a:pt x="33632" y="26111"/>
                  </a:lnTo>
                  <a:lnTo>
                    <a:pt x="33769" y="26602"/>
                  </a:lnTo>
                  <a:lnTo>
                    <a:pt x="33495" y="27344"/>
                  </a:lnTo>
                  <a:lnTo>
                    <a:pt x="33712" y="28109"/>
                  </a:lnTo>
                  <a:lnTo>
                    <a:pt x="33895" y="28428"/>
                  </a:lnTo>
                  <a:lnTo>
                    <a:pt x="33780" y="28645"/>
                  </a:lnTo>
                  <a:lnTo>
                    <a:pt x="33837" y="29923"/>
                  </a:lnTo>
                  <a:lnTo>
                    <a:pt x="34203" y="30847"/>
                  </a:lnTo>
                  <a:lnTo>
                    <a:pt x="34089" y="31350"/>
                  </a:lnTo>
                  <a:lnTo>
                    <a:pt x="34225" y="31498"/>
                  </a:lnTo>
                  <a:lnTo>
                    <a:pt x="34887" y="31589"/>
                  </a:lnTo>
                  <a:lnTo>
                    <a:pt x="35070" y="31840"/>
                  </a:lnTo>
                  <a:lnTo>
                    <a:pt x="35469" y="31875"/>
                  </a:lnTo>
                  <a:lnTo>
                    <a:pt x="35458" y="32148"/>
                  </a:lnTo>
                  <a:lnTo>
                    <a:pt x="35766" y="32251"/>
                  </a:lnTo>
                  <a:lnTo>
                    <a:pt x="36063" y="32776"/>
                  </a:lnTo>
                  <a:lnTo>
                    <a:pt x="36029" y="33233"/>
                  </a:lnTo>
                  <a:lnTo>
                    <a:pt x="36919" y="33164"/>
                  </a:lnTo>
                  <a:lnTo>
                    <a:pt x="37923" y="33061"/>
                  </a:lnTo>
                  <a:lnTo>
                    <a:pt x="37775" y="33244"/>
                  </a:lnTo>
                  <a:lnTo>
                    <a:pt x="38790" y="33689"/>
                  </a:lnTo>
                  <a:lnTo>
                    <a:pt x="40320" y="34317"/>
                  </a:lnTo>
                  <a:lnTo>
                    <a:pt x="41849" y="34317"/>
                  </a:lnTo>
                  <a:lnTo>
                    <a:pt x="42454" y="34317"/>
                  </a:lnTo>
                  <a:lnTo>
                    <a:pt x="42568" y="33952"/>
                  </a:lnTo>
                  <a:lnTo>
                    <a:pt x="43903" y="33952"/>
                  </a:lnTo>
                  <a:lnTo>
                    <a:pt x="44086" y="34260"/>
                  </a:lnTo>
                  <a:lnTo>
                    <a:pt x="44382" y="34545"/>
                  </a:lnTo>
                  <a:lnTo>
                    <a:pt x="44725" y="34944"/>
                  </a:lnTo>
                  <a:lnTo>
                    <a:pt x="44839" y="35412"/>
                  </a:lnTo>
                  <a:lnTo>
                    <a:pt x="44896" y="35914"/>
                  </a:lnTo>
                  <a:lnTo>
                    <a:pt x="45215" y="36188"/>
                  </a:lnTo>
                  <a:lnTo>
                    <a:pt x="45786" y="36451"/>
                  </a:lnTo>
                  <a:lnTo>
                    <a:pt x="46471" y="35743"/>
                  </a:lnTo>
                  <a:lnTo>
                    <a:pt x="47098" y="35732"/>
                  </a:lnTo>
                  <a:lnTo>
                    <a:pt x="47532" y="36086"/>
                  </a:lnTo>
                  <a:lnTo>
                    <a:pt x="47760" y="36713"/>
                  </a:lnTo>
                  <a:lnTo>
                    <a:pt x="47909" y="37238"/>
                  </a:lnTo>
                  <a:lnTo>
                    <a:pt x="48251" y="37752"/>
                  </a:lnTo>
                  <a:lnTo>
                    <a:pt x="48274" y="38391"/>
                  </a:lnTo>
                  <a:lnTo>
                    <a:pt x="48388" y="38825"/>
                  </a:lnTo>
                  <a:lnTo>
                    <a:pt x="48947" y="39110"/>
                  </a:lnTo>
                  <a:lnTo>
                    <a:pt x="49461" y="39304"/>
                  </a:lnTo>
                  <a:lnTo>
                    <a:pt x="49757" y="39281"/>
                  </a:lnTo>
                  <a:lnTo>
                    <a:pt x="49678" y="38961"/>
                  </a:lnTo>
                  <a:lnTo>
                    <a:pt x="49735" y="38528"/>
                  </a:lnTo>
                  <a:lnTo>
                    <a:pt x="49872" y="37900"/>
                  </a:lnTo>
                  <a:lnTo>
                    <a:pt x="50145" y="37501"/>
                  </a:lnTo>
                  <a:lnTo>
                    <a:pt x="50670" y="37056"/>
                  </a:lnTo>
                  <a:lnTo>
                    <a:pt x="51526" y="36668"/>
                  </a:lnTo>
                  <a:lnTo>
                    <a:pt x="52405" y="35994"/>
                  </a:lnTo>
                  <a:lnTo>
                    <a:pt x="53101" y="35789"/>
                  </a:lnTo>
                  <a:lnTo>
                    <a:pt x="53603" y="35732"/>
                  </a:lnTo>
                  <a:lnTo>
                    <a:pt x="54094" y="35926"/>
                  </a:lnTo>
                  <a:lnTo>
                    <a:pt x="54802" y="35812"/>
                  </a:lnTo>
                  <a:lnTo>
                    <a:pt x="55270" y="36302"/>
                  </a:lnTo>
                  <a:lnTo>
                    <a:pt x="55806" y="36325"/>
                  </a:lnTo>
                  <a:lnTo>
                    <a:pt x="56148" y="36154"/>
                  </a:lnTo>
                  <a:lnTo>
                    <a:pt x="56399" y="36280"/>
                  </a:lnTo>
                  <a:lnTo>
                    <a:pt x="56582" y="36166"/>
                  </a:lnTo>
                  <a:lnTo>
                    <a:pt x="56456" y="35983"/>
                  </a:lnTo>
                  <a:lnTo>
                    <a:pt x="56548" y="35629"/>
                  </a:lnTo>
                  <a:lnTo>
                    <a:pt x="56479" y="35389"/>
                  </a:lnTo>
                  <a:lnTo>
                    <a:pt x="56822" y="35241"/>
                  </a:lnTo>
                  <a:lnTo>
                    <a:pt x="57426" y="35184"/>
                  </a:lnTo>
                  <a:lnTo>
                    <a:pt x="58088" y="35287"/>
                  </a:lnTo>
                  <a:lnTo>
                    <a:pt x="58979" y="35173"/>
                  </a:lnTo>
                  <a:lnTo>
                    <a:pt x="59401" y="35389"/>
                  </a:lnTo>
                  <a:lnTo>
                    <a:pt x="59686" y="35812"/>
                  </a:lnTo>
                  <a:lnTo>
                    <a:pt x="59812" y="35857"/>
                  </a:lnTo>
                  <a:lnTo>
                    <a:pt x="60690" y="35447"/>
                  </a:lnTo>
                  <a:lnTo>
                    <a:pt x="60953" y="35583"/>
                  </a:lnTo>
                  <a:lnTo>
                    <a:pt x="61387" y="36337"/>
                  </a:lnTo>
                  <a:lnTo>
                    <a:pt x="61501" y="36839"/>
                  </a:lnTo>
                  <a:lnTo>
                    <a:pt x="61215" y="37444"/>
                  </a:lnTo>
                  <a:lnTo>
                    <a:pt x="61272" y="37797"/>
                  </a:lnTo>
                  <a:lnTo>
                    <a:pt x="61501" y="38494"/>
                  </a:lnTo>
                  <a:lnTo>
                    <a:pt x="61786" y="39281"/>
                  </a:lnTo>
                  <a:lnTo>
                    <a:pt x="62037" y="39475"/>
                  </a:lnTo>
                  <a:lnTo>
                    <a:pt x="62094" y="39874"/>
                  </a:lnTo>
                  <a:lnTo>
                    <a:pt x="62471" y="39989"/>
                  </a:lnTo>
                  <a:lnTo>
                    <a:pt x="62710" y="39874"/>
                  </a:lnTo>
                  <a:lnTo>
                    <a:pt x="62996" y="39327"/>
                  </a:lnTo>
                  <a:lnTo>
                    <a:pt x="63098" y="38961"/>
                  </a:lnTo>
                  <a:lnTo>
                    <a:pt x="63224" y="38357"/>
                  </a:lnTo>
                  <a:lnTo>
                    <a:pt x="63053" y="37295"/>
                  </a:lnTo>
                  <a:lnTo>
                    <a:pt x="63121" y="36907"/>
                  </a:lnTo>
                  <a:lnTo>
                    <a:pt x="62916" y="36268"/>
                  </a:lnTo>
                  <a:lnTo>
                    <a:pt x="62813" y="35504"/>
                  </a:lnTo>
                  <a:lnTo>
                    <a:pt x="62824" y="34876"/>
                  </a:lnTo>
                  <a:lnTo>
                    <a:pt x="63087" y="34225"/>
                  </a:lnTo>
                  <a:lnTo>
                    <a:pt x="63578" y="33689"/>
                  </a:lnTo>
                  <a:lnTo>
                    <a:pt x="64114" y="33255"/>
                  </a:lnTo>
                  <a:lnTo>
                    <a:pt x="65095" y="32673"/>
                  </a:lnTo>
                  <a:lnTo>
                    <a:pt x="65278" y="32365"/>
                  </a:lnTo>
                  <a:lnTo>
                    <a:pt x="65746" y="32034"/>
                  </a:lnTo>
                  <a:lnTo>
                    <a:pt x="66145" y="31977"/>
                  </a:lnTo>
                  <a:lnTo>
                    <a:pt x="66773" y="31429"/>
                  </a:lnTo>
                  <a:lnTo>
                    <a:pt x="67629" y="31167"/>
                  </a:lnTo>
                  <a:lnTo>
                    <a:pt x="68291" y="30482"/>
                  </a:lnTo>
                  <a:lnTo>
                    <a:pt x="68416" y="29546"/>
                  </a:lnTo>
                  <a:lnTo>
                    <a:pt x="68428" y="29238"/>
                  </a:lnTo>
                  <a:lnTo>
                    <a:pt x="68234" y="29181"/>
                  </a:lnTo>
                  <a:lnTo>
                    <a:pt x="68451" y="28303"/>
                  </a:lnTo>
                  <a:lnTo>
                    <a:pt x="68017" y="27994"/>
                  </a:lnTo>
                  <a:lnTo>
                    <a:pt x="68473" y="28143"/>
                  </a:lnTo>
                  <a:lnTo>
                    <a:pt x="68473" y="27549"/>
                  </a:lnTo>
                  <a:lnTo>
                    <a:pt x="68747" y="27173"/>
                  </a:lnTo>
                  <a:lnTo>
                    <a:pt x="68599" y="27926"/>
                  </a:lnTo>
                  <a:lnTo>
                    <a:pt x="68884" y="28280"/>
                  </a:lnTo>
                  <a:lnTo>
                    <a:pt x="68473" y="28907"/>
                  </a:lnTo>
                  <a:lnTo>
                    <a:pt x="68531" y="28942"/>
                  </a:lnTo>
                  <a:lnTo>
                    <a:pt x="69158" y="28211"/>
                  </a:lnTo>
                  <a:lnTo>
                    <a:pt x="69501" y="27857"/>
                  </a:lnTo>
                  <a:lnTo>
                    <a:pt x="69592" y="27492"/>
                  </a:lnTo>
                  <a:lnTo>
                    <a:pt x="69455" y="27344"/>
                  </a:lnTo>
                  <a:lnTo>
                    <a:pt x="69444" y="26842"/>
                  </a:lnTo>
                  <a:lnTo>
                    <a:pt x="69615" y="27070"/>
                  </a:lnTo>
                  <a:lnTo>
                    <a:pt x="69774" y="27127"/>
                  </a:lnTo>
                  <a:lnTo>
                    <a:pt x="69763" y="27355"/>
                  </a:lnTo>
                  <a:lnTo>
                    <a:pt x="70505" y="26659"/>
                  </a:lnTo>
                  <a:lnTo>
                    <a:pt x="70859" y="26009"/>
                  </a:lnTo>
                  <a:lnTo>
                    <a:pt x="70653" y="25974"/>
                  </a:lnTo>
                  <a:lnTo>
                    <a:pt x="70961" y="25712"/>
                  </a:lnTo>
                  <a:lnTo>
                    <a:pt x="70904" y="25826"/>
                  </a:lnTo>
                  <a:lnTo>
                    <a:pt x="71372" y="25826"/>
                  </a:lnTo>
                  <a:lnTo>
                    <a:pt x="72479" y="25552"/>
                  </a:lnTo>
                  <a:lnTo>
                    <a:pt x="72331" y="25381"/>
                  </a:lnTo>
                  <a:lnTo>
                    <a:pt x="71201" y="25552"/>
                  </a:lnTo>
                  <a:lnTo>
                    <a:pt x="71886" y="25301"/>
                  </a:lnTo>
                  <a:lnTo>
                    <a:pt x="72331" y="25255"/>
                  </a:lnTo>
                  <a:lnTo>
                    <a:pt x="72673" y="25210"/>
                  </a:lnTo>
                  <a:lnTo>
                    <a:pt x="73255" y="25061"/>
                  </a:lnTo>
                  <a:lnTo>
                    <a:pt x="73598" y="25073"/>
                  </a:lnTo>
                  <a:lnTo>
                    <a:pt x="74134" y="24925"/>
                  </a:lnTo>
                  <a:lnTo>
                    <a:pt x="74282" y="24685"/>
                  </a:lnTo>
                  <a:lnTo>
                    <a:pt x="74123" y="24491"/>
                  </a:lnTo>
                  <a:lnTo>
                    <a:pt x="74100" y="24799"/>
                  </a:lnTo>
                  <a:lnTo>
                    <a:pt x="73792" y="24788"/>
                  </a:lnTo>
                  <a:lnTo>
                    <a:pt x="73712" y="24320"/>
                  </a:lnTo>
                  <a:lnTo>
                    <a:pt x="73871" y="23840"/>
                  </a:lnTo>
                  <a:lnTo>
                    <a:pt x="74065" y="23658"/>
                  </a:lnTo>
                  <a:lnTo>
                    <a:pt x="74625" y="23133"/>
                  </a:lnTo>
                  <a:lnTo>
                    <a:pt x="75469" y="22870"/>
                  </a:lnTo>
                  <a:lnTo>
                    <a:pt x="76325" y="22574"/>
                  </a:lnTo>
                  <a:lnTo>
                    <a:pt x="77215" y="22151"/>
                  </a:lnTo>
                  <a:lnTo>
                    <a:pt x="77192" y="21866"/>
                  </a:lnTo>
                  <a:lnTo>
                    <a:pt x="76896" y="21364"/>
                  </a:lnTo>
                  <a:lnTo>
                    <a:pt x="77295" y="20154"/>
                  </a:lnTo>
                  <a:lnTo>
                    <a:pt x="77078" y="19892"/>
                  </a:lnTo>
                  <a:lnTo>
                    <a:pt x="76553" y="20052"/>
                  </a:lnTo>
                  <a:lnTo>
                    <a:pt x="76394" y="19812"/>
                  </a:lnTo>
                  <a:lnTo>
                    <a:pt x="75606" y="20474"/>
                  </a:lnTo>
                  <a:lnTo>
                    <a:pt x="75150" y="21181"/>
                  </a:lnTo>
                  <a:lnTo>
                    <a:pt x="74762" y="21581"/>
                  </a:lnTo>
                  <a:lnTo>
                    <a:pt x="74408" y="21706"/>
                  </a:lnTo>
                  <a:lnTo>
                    <a:pt x="74168" y="21752"/>
                  </a:lnTo>
                  <a:lnTo>
                    <a:pt x="74020" y="21980"/>
                  </a:lnTo>
                  <a:lnTo>
                    <a:pt x="72696" y="21980"/>
                  </a:lnTo>
                  <a:lnTo>
                    <a:pt x="71600" y="21980"/>
                  </a:lnTo>
                  <a:lnTo>
                    <a:pt x="71212" y="22151"/>
                  </a:lnTo>
                  <a:lnTo>
                    <a:pt x="70254" y="22745"/>
                  </a:lnTo>
                  <a:lnTo>
                    <a:pt x="70288" y="22870"/>
                  </a:lnTo>
                  <a:lnTo>
                    <a:pt x="70197" y="23213"/>
                  </a:lnTo>
                  <a:lnTo>
                    <a:pt x="69546" y="23498"/>
                  </a:lnTo>
                  <a:lnTo>
                    <a:pt x="68987" y="23430"/>
                  </a:lnTo>
                  <a:lnTo>
                    <a:pt x="68416" y="23407"/>
                  </a:lnTo>
                  <a:lnTo>
                    <a:pt x="68051" y="23498"/>
                  </a:lnTo>
                  <a:lnTo>
                    <a:pt x="68006" y="23760"/>
                  </a:lnTo>
                  <a:lnTo>
                    <a:pt x="68006" y="23760"/>
                  </a:lnTo>
                  <a:lnTo>
                    <a:pt x="67994" y="23840"/>
                  </a:lnTo>
                  <a:lnTo>
                    <a:pt x="67161" y="24377"/>
                  </a:lnTo>
                  <a:lnTo>
                    <a:pt x="66522" y="24628"/>
                  </a:lnTo>
                  <a:lnTo>
                    <a:pt x="66111" y="24742"/>
                  </a:lnTo>
                  <a:lnTo>
                    <a:pt x="65575" y="24982"/>
                  </a:lnTo>
                  <a:lnTo>
                    <a:pt x="65004" y="25119"/>
                  </a:lnTo>
                  <a:lnTo>
                    <a:pt x="64650" y="25073"/>
                  </a:lnTo>
                  <a:lnTo>
                    <a:pt x="64262" y="24890"/>
                  </a:lnTo>
                  <a:lnTo>
                    <a:pt x="64650" y="24548"/>
                  </a:lnTo>
                  <a:lnTo>
                    <a:pt x="64650" y="24548"/>
                  </a:lnTo>
                  <a:lnTo>
                    <a:pt x="64936" y="24228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461" y="23749"/>
                  </a:lnTo>
                  <a:lnTo>
                    <a:pt x="65563" y="23384"/>
                  </a:lnTo>
                  <a:lnTo>
                    <a:pt x="65632" y="22893"/>
                  </a:lnTo>
                  <a:lnTo>
                    <a:pt x="65404" y="22790"/>
                  </a:lnTo>
                  <a:lnTo>
                    <a:pt x="64799" y="23190"/>
                  </a:lnTo>
                  <a:lnTo>
                    <a:pt x="64662" y="23178"/>
                  </a:lnTo>
                  <a:lnTo>
                    <a:pt x="64707" y="22962"/>
                  </a:lnTo>
                  <a:lnTo>
                    <a:pt x="65255" y="22608"/>
                  </a:lnTo>
                  <a:lnTo>
                    <a:pt x="65483" y="22208"/>
                  </a:lnTo>
                  <a:lnTo>
                    <a:pt x="65575" y="21809"/>
                  </a:lnTo>
                  <a:lnTo>
                    <a:pt x="65198" y="21467"/>
                  </a:lnTo>
                  <a:lnTo>
                    <a:pt x="64662" y="21273"/>
                  </a:lnTo>
                  <a:lnTo>
                    <a:pt x="64422" y="21615"/>
                  </a:lnTo>
                  <a:lnTo>
                    <a:pt x="64228" y="21706"/>
                  </a:lnTo>
                  <a:lnTo>
                    <a:pt x="63909" y="22151"/>
                  </a:lnTo>
                  <a:lnTo>
                    <a:pt x="63966" y="21843"/>
                  </a:lnTo>
                  <a:lnTo>
                    <a:pt x="63600" y="22060"/>
                  </a:lnTo>
                  <a:lnTo>
                    <a:pt x="63292" y="22345"/>
                  </a:lnTo>
                  <a:lnTo>
                    <a:pt x="62927" y="22790"/>
                  </a:lnTo>
                  <a:lnTo>
                    <a:pt x="62745" y="23156"/>
                  </a:lnTo>
                  <a:lnTo>
                    <a:pt x="62756" y="23703"/>
                  </a:lnTo>
                  <a:lnTo>
                    <a:pt x="62493" y="24274"/>
                  </a:lnTo>
                  <a:lnTo>
                    <a:pt x="62026" y="24696"/>
                  </a:lnTo>
                  <a:lnTo>
                    <a:pt x="61832" y="24833"/>
                  </a:lnTo>
                  <a:lnTo>
                    <a:pt x="61603" y="24925"/>
                  </a:lnTo>
                  <a:lnTo>
                    <a:pt x="61341" y="24925"/>
                  </a:lnTo>
                  <a:lnTo>
                    <a:pt x="61295" y="24867"/>
                  </a:lnTo>
                  <a:lnTo>
                    <a:pt x="61284" y="24400"/>
                  </a:lnTo>
                  <a:lnTo>
                    <a:pt x="61387" y="24171"/>
                  </a:lnTo>
                  <a:lnTo>
                    <a:pt x="61489" y="23954"/>
                  </a:lnTo>
                  <a:lnTo>
                    <a:pt x="61569" y="23532"/>
                  </a:lnTo>
                  <a:lnTo>
                    <a:pt x="61923" y="23030"/>
                  </a:lnTo>
                  <a:lnTo>
                    <a:pt x="62345" y="22414"/>
                  </a:lnTo>
                  <a:lnTo>
                    <a:pt x="62996" y="21752"/>
                  </a:lnTo>
                  <a:lnTo>
                    <a:pt x="62893" y="21752"/>
                  </a:lnTo>
                  <a:lnTo>
                    <a:pt x="62128" y="22323"/>
                  </a:lnTo>
                  <a:lnTo>
                    <a:pt x="62071" y="22220"/>
                  </a:lnTo>
                  <a:lnTo>
                    <a:pt x="62482" y="21889"/>
                  </a:lnTo>
                  <a:lnTo>
                    <a:pt x="63155" y="21318"/>
                  </a:lnTo>
                  <a:lnTo>
                    <a:pt x="63680" y="21250"/>
                  </a:lnTo>
                  <a:lnTo>
                    <a:pt x="64308" y="21067"/>
                  </a:lnTo>
                  <a:lnTo>
                    <a:pt x="64833" y="21158"/>
                  </a:lnTo>
                  <a:lnTo>
                    <a:pt x="64856" y="21158"/>
                  </a:lnTo>
                  <a:lnTo>
                    <a:pt x="65518" y="21090"/>
                  </a:lnTo>
                  <a:lnTo>
                    <a:pt x="65312" y="20736"/>
                  </a:lnTo>
                  <a:lnTo>
                    <a:pt x="65312" y="20736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5141" y="20702"/>
                  </a:lnTo>
                  <a:lnTo>
                    <a:pt x="64936" y="20668"/>
                  </a:lnTo>
                  <a:lnTo>
                    <a:pt x="64879" y="20417"/>
                  </a:lnTo>
                  <a:lnTo>
                    <a:pt x="64148" y="20497"/>
                  </a:lnTo>
                  <a:lnTo>
                    <a:pt x="63441" y="20691"/>
                  </a:lnTo>
                  <a:lnTo>
                    <a:pt x="63087" y="20360"/>
                  </a:lnTo>
                  <a:lnTo>
                    <a:pt x="62722" y="20246"/>
                  </a:lnTo>
                  <a:lnTo>
                    <a:pt x="63167" y="19778"/>
                  </a:lnTo>
                  <a:lnTo>
                    <a:pt x="62414" y="20063"/>
                  </a:lnTo>
                  <a:lnTo>
                    <a:pt x="61717" y="20360"/>
                  </a:lnTo>
                  <a:lnTo>
                    <a:pt x="61056" y="20576"/>
                  </a:lnTo>
                  <a:lnTo>
                    <a:pt x="60759" y="20280"/>
                  </a:lnTo>
                  <a:lnTo>
                    <a:pt x="59971" y="20462"/>
                  </a:lnTo>
                  <a:lnTo>
                    <a:pt x="60028" y="20337"/>
                  </a:lnTo>
                  <a:lnTo>
                    <a:pt x="60690" y="19960"/>
                  </a:lnTo>
                  <a:lnTo>
                    <a:pt x="61352" y="19606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2197" y="19310"/>
                  </a:lnTo>
                  <a:lnTo>
                    <a:pt x="61444" y="19081"/>
                  </a:lnTo>
                  <a:lnTo>
                    <a:pt x="60816" y="19196"/>
                  </a:lnTo>
                  <a:lnTo>
                    <a:pt x="60268" y="18922"/>
                  </a:lnTo>
                  <a:lnTo>
                    <a:pt x="59618" y="18785"/>
                  </a:lnTo>
                  <a:lnTo>
                    <a:pt x="59161" y="18728"/>
                  </a:lnTo>
                  <a:lnTo>
                    <a:pt x="59013" y="18579"/>
                  </a:lnTo>
                  <a:close/>
                  <a:moveTo>
                    <a:pt x="24810" y="11413"/>
                  </a:moveTo>
                  <a:lnTo>
                    <a:pt x="25792" y="11013"/>
                  </a:lnTo>
                  <a:lnTo>
                    <a:pt x="25792" y="10751"/>
                  </a:lnTo>
                  <a:lnTo>
                    <a:pt x="25427" y="10694"/>
                  </a:lnTo>
                  <a:lnTo>
                    <a:pt x="24936" y="10819"/>
                  </a:lnTo>
                  <a:lnTo>
                    <a:pt x="24023" y="11127"/>
                  </a:lnTo>
                  <a:lnTo>
                    <a:pt x="23715" y="11504"/>
                  </a:lnTo>
                  <a:lnTo>
                    <a:pt x="23818" y="11732"/>
                  </a:lnTo>
                  <a:close/>
                  <a:moveTo>
                    <a:pt x="19287" y="9073"/>
                  </a:moveTo>
                  <a:lnTo>
                    <a:pt x="19618" y="8742"/>
                  </a:lnTo>
                  <a:lnTo>
                    <a:pt x="19207" y="8674"/>
                  </a:lnTo>
                  <a:lnTo>
                    <a:pt x="18397" y="8811"/>
                  </a:lnTo>
                  <a:lnTo>
                    <a:pt x="18511" y="9039"/>
                  </a:lnTo>
                  <a:lnTo>
                    <a:pt x="18739" y="9199"/>
                  </a:lnTo>
                  <a:close/>
                  <a:moveTo>
                    <a:pt x="19458" y="5889"/>
                  </a:moveTo>
                  <a:lnTo>
                    <a:pt x="19024" y="6197"/>
                  </a:lnTo>
                  <a:lnTo>
                    <a:pt x="19081" y="6277"/>
                  </a:lnTo>
                  <a:lnTo>
                    <a:pt x="19675" y="6220"/>
                  </a:lnTo>
                  <a:lnTo>
                    <a:pt x="19721" y="6368"/>
                  </a:lnTo>
                  <a:lnTo>
                    <a:pt x="19960" y="6540"/>
                  </a:lnTo>
                  <a:lnTo>
                    <a:pt x="20656" y="6368"/>
                  </a:lnTo>
                  <a:lnTo>
                    <a:pt x="20828" y="6288"/>
                  </a:lnTo>
                  <a:lnTo>
                    <a:pt x="20360" y="6174"/>
                  </a:lnTo>
                  <a:lnTo>
                    <a:pt x="20131" y="5957"/>
                  </a:lnTo>
                  <a:lnTo>
                    <a:pt x="19652" y="6049"/>
                  </a:lnTo>
                  <a:close/>
                  <a:moveTo>
                    <a:pt x="37284" y="149"/>
                  </a:moveTo>
                  <a:lnTo>
                    <a:pt x="36656" y="0"/>
                  </a:lnTo>
                  <a:lnTo>
                    <a:pt x="35196" y="400"/>
                  </a:lnTo>
                  <a:lnTo>
                    <a:pt x="34739" y="354"/>
                  </a:lnTo>
                  <a:lnTo>
                    <a:pt x="33176" y="685"/>
                  </a:lnTo>
                  <a:lnTo>
                    <a:pt x="32491" y="765"/>
                  </a:lnTo>
                  <a:lnTo>
                    <a:pt x="31372" y="1119"/>
                  </a:lnTo>
                  <a:lnTo>
                    <a:pt x="30688" y="1495"/>
                  </a:lnTo>
                  <a:lnTo>
                    <a:pt x="29467" y="1849"/>
                  </a:lnTo>
                  <a:lnTo>
                    <a:pt x="28371" y="1861"/>
                  </a:lnTo>
                  <a:lnTo>
                    <a:pt x="27481" y="2283"/>
                  </a:lnTo>
                  <a:lnTo>
                    <a:pt x="27937" y="2522"/>
                  </a:lnTo>
                  <a:lnTo>
                    <a:pt x="28029" y="2853"/>
                  </a:lnTo>
                  <a:lnTo>
                    <a:pt x="27915" y="3230"/>
                  </a:lnTo>
                  <a:lnTo>
                    <a:pt x="28245" y="3538"/>
                  </a:lnTo>
                  <a:lnTo>
                    <a:pt x="28074" y="4029"/>
                  </a:lnTo>
                  <a:lnTo>
                    <a:pt x="26762" y="4063"/>
                  </a:lnTo>
                  <a:lnTo>
                    <a:pt x="27378" y="3664"/>
                  </a:lnTo>
                  <a:lnTo>
                    <a:pt x="26899" y="3664"/>
                  </a:lnTo>
                  <a:lnTo>
                    <a:pt x="25027" y="4052"/>
                  </a:lnTo>
                  <a:lnTo>
                    <a:pt x="23726" y="4371"/>
                  </a:lnTo>
                  <a:lnTo>
                    <a:pt x="23863" y="4851"/>
                  </a:lnTo>
                  <a:lnTo>
                    <a:pt x="23692" y="5159"/>
                  </a:lnTo>
                  <a:lnTo>
                    <a:pt x="24343" y="5364"/>
                  </a:lnTo>
                  <a:lnTo>
                    <a:pt x="25324" y="5261"/>
                  </a:lnTo>
                  <a:lnTo>
                    <a:pt x="25575" y="5444"/>
                  </a:lnTo>
                  <a:lnTo>
                    <a:pt x="25997" y="5261"/>
                  </a:lnTo>
                  <a:lnTo>
                    <a:pt x="26865" y="5090"/>
                  </a:lnTo>
                  <a:lnTo>
                    <a:pt x="27253" y="5090"/>
                  </a:lnTo>
                  <a:lnTo>
                    <a:pt x="26408" y="5387"/>
                  </a:lnTo>
                  <a:lnTo>
                    <a:pt x="26568" y="5535"/>
                  </a:lnTo>
                  <a:lnTo>
                    <a:pt x="26203" y="5900"/>
                  </a:lnTo>
                  <a:lnTo>
                    <a:pt x="25427" y="6163"/>
                  </a:lnTo>
                  <a:lnTo>
                    <a:pt x="25061" y="6083"/>
                  </a:lnTo>
                  <a:lnTo>
                    <a:pt x="24069" y="6471"/>
                  </a:lnTo>
                  <a:lnTo>
                    <a:pt x="23806" y="6345"/>
                  </a:lnTo>
                  <a:lnTo>
                    <a:pt x="23224" y="6403"/>
                  </a:lnTo>
                  <a:lnTo>
                    <a:pt x="22471" y="6825"/>
                  </a:lnTo>
                  <a:lnTo>
                    <a:pt x="21387" y="7270"/>
                  </a:lnTo>
                  <a:lnTo>
                    <a:pt x="20554" y="7761"/>
                  </a:lnTo>
                  <a:lnTo>
                    <a:pt x="20599" y="8103"/>
                  </a:lnTo>
                  <a:lnTo>
                    <a:pt x="20029" y="8571"/>
                  </a:lnTo>
                  <a:lnTo>
                    <a:pt x="20234" y="8765"/>
                  </a:lnTo>
                  <a:lnTo>
                    <a:pt x="20303" y="9153"/>
                  </a:lnTo>
                  <a:lnTo>
                    <a:pt x="21330" y="8993"/>
                  </a:lnTo>
                  <a:lnTo>
                    <a:pt x="21387" y="9301"/>
                  </a:lnTo>
                  <a:lnTo>
                    <a:pt x="20919" y="9598"/>
                  </a:lnTo>
                  <a:lnTo>
                    <a:pt x="20405" y="10100"/>
                  </a:lnTo>
                  <a:lnTo>
                    <a:pt x="20805" y="10100"/>
                  </a:lnTo>
                  <a:lnTo>
                    <a:pt x="21832" y="9769"/>
                  </a:lnTo>
                  <a:lnTo>
                    <a:pt x="21604" y="10180"/>
                  </a:lnTo>
                  <a:lnTo>
                    <a:pt x="22117" y="9883"/>
                  </a:lnTo>
                  <a:lnTo>
                    <a:pt x="22060" y="10306"/>
                  </a:lnTo>
                  <a:lnTo>
                    <a:pt x="22745" y="9997"/>
                  </a:lnTo>
                  <a:lnTo>
                    <a:pt x="22802" y="10157"/>
                  </a:lnTo>
                  <a:lnTo>
                    <a:pt x="23829" y="9895"/>
                  </a:lnTo>
                  <a:lnTo>
                    <a:pt x="22939" y="10385"/>
                  </a:lnTo>
                  <a:lnTo>
                    <a:pt x="22129" y="11024"/>
                  </a:lnTo>
                  <a:lnTo>
                    <a:pt x="21318" y="11321"/>
                  </a:lnTo>
                  <a:lnTo>
                    <a:pt x="20987" y="11492"/>
                  </a:lnTo>
                  <a:lnTo>
                    <a:pt x="19515" y="12006"/>
                  </a:lnTo>
                  <a:lnTo>
                    <a:pt x="18819" y="12348"/>
                  </a:lnTo>
                  <a:lnTo>
                    <a:pt x="17895" y="12451"/>
                  </a:lnTo>
                  <a:lnTo>
                    <a:pt x="16674" y="12919"/>
                  </a:lnTo>
                  <a:lnTo>
                    <a:pt x="15738" y="13181"/>
                  </a:lnTo>
                  <a:lnTo>
                    <a:pt x="14585" y="13581"/>
                  </a:lnTo>
                  <a:lnTo>
                    <a:pt x="14528" y="13718"/>
                  </a:lnTo>
                  <a:lnTo>
                    <a:pt x="15955" y="13478"/>
                  </a:lnTo>
                  <a:lnTo>
                    <a:pt x="16810" y="13193"/>
                  </a:lnTo>
                  <a:lnTo>
                    <a:pt x="17792" y="12907"/>
                  </a:lnTo>
                  <a:lnTo>
                    <a:pt x="18659" y="12668"/>
                  </a:lnTo>
                  <a:lnTo>
                    <a:pt x="19059" y="12736"/>
                  </a:lnTo>
                  <a:lnTo>
                    <a:pt x="20211" y="12360"/>
                  </a:lnTo>
                  <a:lnTo>
                    <a:pt x="20862" y="11960"/>
                  </a:lnTo>
                  <a:lnTo>
                    <a:pt x="22357" y="11527"/>
                  </a:lnTo>
                  <a:lnTo>
                    <a:pt x="22916" y="11150"/>
                  </a:lnTo>
                  <a:lnTo>
                    <a:pt x="23852" y="10899"/>
                  </a:lnTo>
                  <a:lnTo>
                    <a:pt x="24936" y="10534"/>
                  </a:lnTo>
                  <a:lnTo>
                    <a:pt x="26203" y="9940"/>
                  </a:lnTo>
                  <a:lnTo>
                    <a:pt x="26180" y="9529"/>
                  </a:lnTo>
                  <a:lnTo>
                    <a:pt x="27766" y="8936"/>
                  </a:lnTo>
                  <a:lnTo>
                    <a:pt x="28816" y="8388"/>
                  </a:lnTo>
                  <a:lnTo>
                    <a:pt x="30128" y="7932"/>
                  </a:lnTo>
                  <a:lnTo>
                    <a:pt x="30071" y="8126"/>
                  </a:lnTo>
                  <a:lnTo>
                    <a:pt x="29113" y="8388"/>
                  </a:lnTo>
                  <a:lnTo>
                    <a:pt x="27937" y="9199"/>
                  </a:lnTo>
                  <a:lnTo>
                    <a:pt x="27481" y="9701"/>
                  </a:lnTo>
                  <a:lnTo>
                    <a:pt x="28394" y="9507"/>
                  </a:lnTo>
                  <a:lnTo>
                    <a:pt x="29261" y="9244"/>
                  </a:lnTo>
                  <a:lnTo>
                    <a:pt x="30186" y="9050"/>
                  </a:lnTo>
                  <a:lnTo>
                    <a:pt x="30596" y="9016"/>
                  </a:lnTo>
                  <a:lnTo>
                    <a:pt x="31099" y="8423"/>
                  </a:lnTo>
                  <a:lnTo>
                    <a:pt x="32000" y="8251"/>
                  </a:lnTo>
                  <a:lnTo>
                    <a:pt x="32365" y="8617"/>
                  </a:lnTo>
                  <a:lnTo>
                    <a:pt x="33233" y="8993"/>
                  </a:lnTo>
                  <a:lnTo>
                    <a:pt x="34180" y="8925"/>
                  </a:lnTo>
                  <a:lnTo>
                    <a:pt x="34990" y="9210"/>
                  </a:lnTo>
                  <a:lnTo>
                    <a:pt x="35447" y="9370"/>
                  </a:lnTo>
                  <a:lnTo>
                    <a:pt x="35926" y="10237"/>
                  </a:lnTo>
                  <a:lnTo>
                    <a:pt x="36451" y="10477"/>
                  </a:lnTo>
                  <a:lnTo>
                    <a:pt x="37467" y="10511"/>
                  </a:lnTo>
                  <a:lnTo>
                    <a:pt x="38049" y="10568"/>
                  </a:lnTo>
                  <a:lnTo>
                    <a:pt x="37661" y="11355"/>
                  </a:lnTo>
                  <a:lnTo>
                    <a:pt x="37889" y="12052"/>
                  </a:lnTo>
                  <a:lnTo>
                    <a:pt x="37421" y="12793"/>
                  </a:lnTo>
                  <a:lnTo>
                    <a:pt x="37775" y="13067"/>
                  </a:lnTo>
                  <a:lnTo>
                    <a:pt x="37866" y="13375"/>
                  </a:lnTo>
                  <a:lnTo>
                    <a:pt x="37866" y="13375"/>
                  </a:lnTo>
                  <a:lnTo>
                    <a:pt x="38596" y="12965"/>
                  </a:lnTo>
                  <a:lnTo>
                    <a:pt x="39030" y="12440"/>
                  </a:lnTo>
                  <a:lnTo>
                    <a:pt x="38380" y="11892"/>
                  </a:lnTo>
                  <a:lnTo>
                    <a:pt x="38596" y="10922"/>
                  </a:lnTo>
                  <a:lnTo>
                    <a:pt x="38745" y="10328"/>
                  </a:lnTo>
                  <a:lnTo>
                    <a:pt x="38505" y="9940"/>
                  </a:lnTo>
                  <a:lnTo>
                    <a:pt x="38402" y="9598"/>
                  </a:lnTo>
                  <a:lnTo>
                    <a:pt x="38482" y="9164"/>
                  </a:lnTo>
                  <a:lnTo>
                    <a:pt x="37569" y="9438"/>
                  </a:lnTo>
                  <a:lnTo>
                    <a:pt x="36485" y="9906"/>
                  </a:lnTo>
                  <a:lnTo>
                    <a:pt x="36451" y="9358"/>
                  </a:lnTo>
                  <a:lnTo>
                    <a:pt x="36371" y="8982"/>
                  </a:lnTo>
                  <a:lnTo>
                    <a:pt x="35983" y="8753"/>
                  </a:lnTo>
                  <a:lnTo>
                    <a:pt x="35378" y="8742"/>
                  </a:lnTo>
                  <a:lnTo>
                    <a:pt x="40434" y="4120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903" y="1233"/>
                  </a:lnTo>
                  <a:lnTo>
                    <a:pt x="43401" y="1142"/>
                  </a:lnTo>
                  <a:lnTo>
                    <a:pt x="42819" y="913"/>
                  </a:lnTo>
                  <a:lnTo>
                    <a:pt x="41883" y="1027"/>
                  </a:lnTo>
                  <a:lnTo>
                    <a:pt x="41575" y="925"/>
                  </a:lnTo>
                  <a:lnTo>
                    <a:pt x="40559" y="856"/>
                  </a:lnTo>
                  <a:lnTo>
                    <a:pt x="39681" y="628"/>
                  </a:lnTo>
                  <a:lnTo>
                    <a:pt x="38996" y="696"/>
                  </a:lnTo>
                  <a:lnTo>
                    <a:pt x="38288" y="571"/>
                  </a:lnTo>
                  <a:lnTo>
                    <a:pt x="38574" y="400"/>
                  </a:lnTo>
                  <a:lnTo>
                    <a:pt x="37683" y="354"/>
                  </a:lnTo>
                  <a:lnTo>
                    <a:pt x="37204" y="49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7" name="Google Shape;627;p27"/>
            <p:cNvSpPr/>
            <p:nvPr/>
          </p:nvSpPr>
          <p:spPr>
            <a:xfrm>
              <a:off x="4725950" y="2079875"/>
              <a:ext cx="338975" cy="188625"/>
            </a:xfrm>
            <a:custGeom>
              <a:rect b="b" l="l" r="r" t="t"/>
              <a:pathLst>
                <a:path extrusionOk="0" h="7545" w="13559">
                  <a:moveTo>
                    <a:pt x="11618" y="2911"/>
                  </a:moveTo>
                  <a:lnTo>
                    <a:pt x="11253" y="3082"/>
                  </a:lnTo>
                  <a:lnTo>
                    <a:pt x="10489" y="3698"/>
                  </a:lnTo>
                  <a:lnTo>
                    <a:pt x="10352" y="4337"/>
                  </a:lnTo>
                  <a:lnTo>
                    <a:pt x="10089" y="4337"/>
                  </a:lnTo>
                  <a:lnTo>
                    <a:pt x="9758" y="3904"/>
                  </a:lnTo>
                  <a:lnTo>
                    <a:pt x="8811" y="3881"/>
                  </a:lnTo>
                  <a:lnTo>
                    <a:pt x="8446" y="3162"/>
                  </a:lnTo>
                  <a:lnTo>
                    <a:pt x="8092" y="3150"/>
                  </a:lnTo>
                  <a:lnTo>
                    <a:pt x="7875" y="2272"/>
                  </a:lnTo>
                  <a:lnTo>
                    <a:pt x="6803" y="1621"/>
                  </a:lnTo>
                  <a:lnTo>
                    <a:pt x="5581" y="1701"/>
                  </a:lnTo>
                  <a:lnTo>
                    <a:pt x="4771" y="1827"/>
                  </a:lnTo>
                  <a:lnTo>
                    <a:pt x="3835" y="1039"/>
                  </a:lnTo>
                  <a:lnTo>
                    <a:pt x="3151" y="708"/>
                  </a:lnTo>
                  <a:lnTo>
                    <a:pt x="1861" y="69"/>
                  </a:lnTo>
                  <a:lnTo>
                    <a:pt x="1701" y="1"/>
                  </a:lnTo>
                  <a:lnTo>
                    <a:pt x="1" y="514"/>
                  </a:lnTo>
                  <a:lnTo>
                    <a:pt x="891" y="3767"/>
                  </a:lnTo>
                  <a:lnTo>
                    <a:pt x="1713" y="3755"/>
                  </a:lnTo>
                  <a:lnTo>
                    <a:pt x="1484" y="3310"/>
                  </a:lnTo>
                  <a:lnTo>
                    <a:pt x="2032" y="2991"/>
                  </a:lnTo>
                  <a:lnTo>
                    <a:pt x="2500" y="2477"/>
                  </a:lnTo>
                  <a:lnTo>
                    <a:pt x="3607" y="2945"/>
                  </a:lnTo>
                  <a:lnTo>
                    <a:pt x="3881" y="3653"/>
                  </a:lnTo>
                  <a:lnTo>
                    <a:pt x="4212" y="3835"/>
                  </a:lnTo>
                  <a:lnTo>
                    <a:pt x="4999" y="3789"/>
                  </a:lnTo>
                  <a:lnTo>
                    <a:pt x="5285" y="3961"/>
                  </a:lnTo>
                  <a:lnTo>
                    <a:pt x="5890" y="4874"/>
                  </a:lnTo>
                  <a:lnTo>
                    <a:pt x="6894" y="5501"/>
                  </a:lnTo>
                  <a:lnTo>
                    <a:pt x="7487" y="5935"/>
                  </a:lnTo>
                  <a:lnTo>
                    <a:pt x="8377" y="6391"/>
                  </a:lnTo>
                  <a:lnTo>
                    <a:pt x="9473" y="6768"/>
                  </a:lnTo>
                  <a:lnTo>
                    <a:pt x="9587" y="7339"/>
                  </a:lnTo>
                  <a:lnTo>
                    <a:pt x="9998" y="7339"/>
                  </a:lnTo>
                  <a:lnTo>
                    <a:pt x="10614" y="7544"/>
                  </a:lnTo>
                  <a:lnTo>
                    <a:pt x="10797" y="6597"/>
                  </a:lnTo>
                  <a:lnTo>
                    <a:pt x="10454" y="5935"/>
                  </a:lnTo>
                  <a:lnTo>
                    <a:pt x="9861" y="5707"/>
                  </a:lnTo>
                  <a:lnTo>
                    <a:pt x="9941" y="5307"/>
                  </a:lnTo>
                  <a:lnTo>
                    <a:pt x="10569" y="5342"/>
                  </a:lnTo>
                  <a:lnTo>
                    <a:pt x="10785" y="4851"/>
                  </a:lnTo>
                  <a:lnTo>
                    <a:pt x="10854" y="4280"/>
                  </a:lnTo>
                  <a:lnTo>
                    <a:pt x="11767" y="4063"/>
                  </a:lnTo>
                  <a:lnTo>
                    <a:pt x="11744" y="4474"/>
                  </a:lnTo>
                  <a:lnTo>
                    <a:pt x="11927" y="4737"/>
                  </a:lnTo>
                  <a:lnTo>
                    <a:pt x="12223" y="4702"/>
                  </a:lnTo>
                  <a:lnTo>
                    <a:pt x="12805" y="4794"/>
                  </a:lnTo>
                  <a:lnTo>
                    <a:pt x="13559" y="4143"/>
                  </a:lnTo>
                  <a:lnTo>
                    <a:pt x="12543" y="3675"/>
                  </a:lnTo>
                  <a:lnTo>
                    <a:pt x="12086" y="3904"/>
                  </a:lnTo>
                  <a:lnTo>
                    <a:pt x="11424" y="3573"/>
                  </a:lnTo>
                  <a:lnTo>
                    <a:pt x="11870" y="299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8" name="Google Shape;628;p27"/>
            <p:cNvSpPr/>
            <p:nvPr/>
          </p:nvSpPr>
          <p:spPr>
            <a:xfrm>
              <a:off x="2257775" y="2836225"/>
              <a:ext cx="269925" cy="259650"/>
            </a:xfrm>
            <a:custGeom>
              <a:rect b="b" l="l" r="r" t="t"/>
              <a:pathLst>
                <a:path extrusionOk="0" h="10386" w="10797">
                  <a:moveTo>
                    <a:pt x="10797" y="3435"/>
                  </a:moveTo>
                  <a:lnTo>
                    <a:pt x="10477" y="3230"/>
                  </a:lnTo>
                  <a:lnTo>
                    <a:pt x="10067" y="3253"/>
                  </a:lnTo>
                  <a:lnTo>
                    <a:pt x="9964" y="2522"/>
                  </a:lnTo>
                  <a:lnTo>
                    <a:pt x="9382" y="2066"/>
                  </a:lnTo>
                  <a:lnTo>
                    <a:pt x="8754" y="2009"/>
                  </a:lnTo>
                  <a:lnTo>
                    <a:pt x="8503" y="1587"/>
                  </a:lnTo>
                  <a:lnTo>
                    <a:pt x="9188" y="1313"/>
                  </a:lnTo>
                  <a:lnTo>
                    <a:pt x="8229" y="1324"/>
                  </a:lnTo>
                  <a:lnTo>
                    <a:pt x="7248" y="1381"/>
                  </a:lnTo>
                  <a:lnTo>
                    <a:pt x="7213" y="1609"/>
                  </a:lnTo>
                  <a:lnTo>
                    <a:pt x="6757" y="1883"/>
                  </a:lnTo>
                  <a:lnTo>
                    <a:pt x="6164" y="1781"/>
                  </a:lnTo>
                  <a:lnTo>
                    <a:pt x="5718" y="1370"/>
                  </a:lnTo>
                  <a:lnTo>
                    <a:pt x="4863" y="1472"/>
                  </a:lnTo>
                  <a:lnTo>
                    <a:pt x="4144" y="1461"/>
                  </a:lnTo>
                  <a:lnTo>
                    <a:pt x="4132" y="1153"/>
                  </a:lnTo>
                  <a:lnTo>
                    <a:pt x="3630" y="662"/>
                  </a:lnTo>
                  <a:lnTo>
                    <a:pt x="3082" y="639"/>
                  </a:lnTo>
                  <a:lnTo>
                    <a:pt x="2831" y="0"/>
                  </a:lnTo>
                  <a:lnTo>
                    <a:pt x="2534" y="286"/>
                  </a:lnTo>
                  <a:lnTo>
                    <a:pt x="2626" y="719"/>
                  </a:lnTo>
                  <a:lnTo>
                    <a:pt x="1610" y="1084"/>
                  </a:lnTo>
                  <a:lnTo>
                    <a:pt x="1610" y="1769"/>
                  </a:lnTo>
                  <a:lnTo>
                    <a:pt x="1838" y="2089"/>
                  </a:lnTo>
                  <a:lnTo>
                    <a:pt x="1621" y="2739"/>
                  </a:lnTo>
                  <a:lnTo>
                    <a:pt x="1279" y="2796"/>
                  </a:lnTo>
                  <a:lnTo>
                    <a:pt x="1005" y="2089"/>
                  </a:lnTo>
                  <a:lnTo>
                    <a:pt x="1393" y="1552"/>
                  </a:lnTo>
                  <a:lnTo>
                    <a:pt x="1439" y="1084"/>
                  </a:lnTo>
                  <a:lnTo>
                    <a:pt x="1199" y="674"/>
                  </a:lnTo>
                  <a:lnTo>
                    <a:pt x="1667" y="559"/>
                  </a:lnTo>
                  <a:lnTo>
                    <a:pt x="1713" y="343"/>
                  </a:lnTo>
                  <a:lnTo>
                    <a:pt x="1176" y="502"/>
                  </a:lnTo>
                  <a:lnTo>
                    <a:pt x="948" y="959"/>
                  </a:lnTo>
                  <a:lnTo>
                    <a:pt x="640" y="1210"/>
                  </a:lnTo>
                  <a:lnTo>
                    <a:pt x="378" y="1552"/>
                  </a:lnTo>
                  <a:lnTo>
                    <a:pt x="252" y="2203"/>
                  </a:lnTo>
                  <a:lnTo>
                    <a:pt x="1" y="2728"/>
                  </a:lnTo>
                  <a:lnTo>
                    <a:pt x="412" y="2796"/>
                  </a:lnTo>
                  <a:lnTo>
                    <a:pt x="492" y="3207"/>
                  </a:lnTo>
                  <a:lnTo>
                    <a:pt x="651" y="3413"/>
                  </a:lnTo>
                  <a:lnTo>
                    <a:pt x="709" y="3766"/>
                  </a:lnTo>
                  <a:lnTo>
                    <a:pt x="594" y="4109"/>
                  </a:lnTo>
                  <a:lnTo>
                    <a:pt x="629" y="4291"/>
                  </a:lnTo>
                  <a:lnTo>
                    <a:pt x="811" y="4383"/>
                  </a:lnTo>
                  <a:lnTo>
                    <a:pt x="994" y="4691"/>
                  </a:lnTo>
                  <a:lnTo>
                    <a:pt x="2021" y="4611"/>
                  </a:lnTo>
                  <a:lnTo>
                    <a:pt x="2477" y="4725"/>
                  </a:lnTo>
                  <a:lnTo>
                    <a:pt x="3025" y="5501"/>
                  </a:lnTo>
                  <a:lnTo>
                    <a:pt x="3345" y="5410"/>
                  </a:lnTo>
                  <a:lnTo>
                    <a:pt x="3915" y="5444"/>
                  </a:lnTo>
                  <a:lnTo>
                    <a:pt x="4372" y="5353"/>
                  </a:lnTo>
                  <a:lnTo>
                    <a:pt x="4657" y="5501"/>
                  </a:lnTo>
                  <a:lnTo>
                    <a:pt x="4486" y="5992"/>
                  </a:lnTo>
                  <a:lnTo>
                    <a:pt x="4303" y="6288"/>
                  </a:lnTo>
                  <a:lnTo>
                    <a:pt x="4235" y="6950"/>
                  </a:lnTo>
                  <a:lnTo>
                    <a:pt x="4372" y="7544"/>
                  </a:lnTo>
                  <a:lnTo>
                    <a:pt x="4589" y="7818"/>
                  </a:lnTo>
                  <a:lnTo>
                    <a:pt x="4623" y="8034"/>
                  </a:lnTo>
                  <a:lnTo>
                    <a:pt x="4201" y="8468"/>
                  </a:lnTo>
                  <a:lnTo>
                    <a:pt x="4486" y="8674"/>
                  </a:lnTo>
                  <a:lnTo>
                    <a:pt x="4691" y="8982"/>
                  </a:lnTo>
                  <a:lnTo>
                    <a:pt x="4931" y="9895"/>
                  </a:lnTo>
                  <a:lnTo>
                    <a:pt x="5365" y="10385"/>
                  </a:lnTo>
                  <a:lnTo>
                    <a:pt x="5992" y="10317"/>
                  </a:lnTo>
                  <a:lnTo>
                    <a:pt x="6141" y="10043"/>
                  </a:lnTo>
                  <a:lnTo>
                    <a:pt x="6746" y="9826"/>
                  </a:lnTo>
                  <a:lnTo>
                    <a:pt x="7077" y="9689"/>
                  </a:lnTo>
                  <a:lnTo>
                    <a:pt x="7168" y="9301"/>
                  </a:lnTo>
                  <a:lnTo>
                    <a:pt x="7761" y="9039"/>
                  </a:lnTo>
                  <a:lnTo>
                    <a:pt x="7716" y="8845"/>
                  </a:lnTo>
                  <a:lnTo>
                    <a:pt x="7031" y="8776"/>
                  </a:lnTo>
                  <a:lnTo>
                    <a:pt x="6928" y="8206"/>
                  </a:lnTo>
                  <a:lnTo>
                    <a:pt x="6974" y="7589"/>
                  </a:lnTo>
                  <a:lnTo>
                    <a:pt x="6631" y="7361"/>
                  </a:lnTo>
                  <a:lnTo>
                    <a:pt x="6768" y="7270"/>
                  </a:lnTo>
                  <a:lnTo>
                    <a:pt x="7373" y="7384"/>
                  </a:lnTo>
                  <a:lnTo>
                    <a:pt x="8001" y="7612"/>
                  </a:lnTo>
                  <a:lnTo>
                    <a:pt x="8241" y="7407"/>
                  </a:lnTo>
                  <a:lnTo>
                    <a:pt x="8811" y="7258"/>
                  </a:lnTo>
                  <a:lnTo>
                    <a:pt x="9724" y="6916"/>
                  </a:lnTo>
                  <a:lnTo>
                    <a:pt x="10021" y="6574"/>
                  </a:lnTo>
                  <a:lnTo>
                    <a:pt x="9930" y="6323"/>
                  </a:lnTo>
                  <a:lnTo>
                    <a:pt x="9393" y="5638"/>
                  </a:lnTo>
                  <a:lnTo>
                    <a:pt x="9621" y="5375"/>
                  </a:lnTo>
                  <a:lnTo>
                    <a:pt x="9621" y="4965"/>
                  </a:lnTo>
                  <a:lnTo>
                    <a:pt x="10112" y="4805"/>
                  </a:lnTo>
                  <a:lnTo>
                    <a:pt x="10329" y="4634"/>
                  </a:lnTo>
                  <a:lnTo>
                    <a:pt x="10055" y="4314"/>
                  </a:lnTo>
                  <a:lnTo>
                    <a:pt x="10135" y="398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29" name="Google Shape;629;p27"/>
            <p:cNvSpPr/>
            <p:nvPr/>
          </p:nvSpPr>
          <p:spPr>
            <a:xfrm>
              <a:off x="5724250" y="2582300"/>
              <a:ext cx="172625" cy="334400"/>
            </a:xfrm>
            <a:custGeom>
              <a:rect b="b" l="l" r="r" t="t"/>
              <a:pathLst>
                <a:path extrusionOk="0" h="13376" w="6905">
                  <a:moveTo>
                    <a:pt x="4748" y="1632"/>
                  </a:moveTo>
                  <a:lnTo>
                    <a:pt x="3903" y="1404"/>
                  </a:lnTo>
                  <a:lnTo>
                    <a:pt x="3481" y="1028"/>
                  </a:lnTo>
                  <a:lnTo>
                    <a:pt x="3504" y="503"/>
                  </a:lnTo>
                  <a:lnTo>
                    <a:pt x="2762" y="343"/>
                  </a:lnTo>
                  <a:lnTo>
                    <a:pt x="2340" y="0"/>
                  </a:lnTo>
                  <a:lnTo>
                    <a:pt x="1758" y="480"/>
                  </a:lnTo>
                  <a:lnTo>
                    <a:pt x="993" y="582"/>
                  </a:lnTo>
                  <a:lnTo>
                    <a:pt x="388" y="582"/>
                  </a:lnTo>
                  <a:lnTo>
                    <a:pt x="0" y="799"/>
                  </a:lnTo>
                  <a:lnTo>
                    <a:pt x="571" y="1530"/>
                  </a:lnTo>
                  <a:lnTo>
                    <a:pt x="1050" y="2340"/>
                  </a:lnTo>
                  <a:lnTo>
                    <a:pt x="2020" y="2351"/>
                  </a:lnTo>
                  <a:lnTo>
                    <a:pt x="2454" y="3139"/>
                  </a:lnTo>
                  <a:lnTo>
                    <a:pt x="1986" y="3378"/>
                  </a:lnTo>
                  <a:lnTo>
                    <a:pt x="1792" y="3709"/>
                  </a:lnTo>
                  <a:lnTo>
                    <a:pt x="2842" y="4257"/>
                  </a:lnTo>
                  <a:lnTo>
                    <a:pt x="3652" y="5319"/>
                  </a:lnTo>
                  <a:lnTo>
                    <a:pt x="4268" y="6117"/>
                  </a:lnTo>
                  <a:lnTo>
                    <a:pt x="4953" y="6745"/>
                  </a:lnTo>
                  <a:lnTo>
                    <a:pt x="5238" y="7396"/>
                  </a:lnTo>
                  <a:lnTo>
                    <a:pt x="5204" y="8297"/>
                  </a:lnTo>
                  <a:lnTo>
                    <a:pt x="5467" y="8902"/>
                  </a:lnTo>
                  <a:lnTo>
                    <a:pt x="5478" y="9998"/>
                  </a:lnTo>
                  <a:lnTo>
                    <a:pt x="4200" y="10694"/>
                  </a:lnTo>
                  <a:lnTo>
                    <a:pt x="4599" y="11241"/>
                  </a:lnTo>
                  <a:lnTo>
                    <a:pt x="3778" y="11310"/>
                  </a:lnTo>
                  <a:lnTo>
                    <a:pt x="3104" y="11664"/>
                  </a:lnTo>
                  <a:lnTo>
                    <a:pt x="3743" y="12200"/>
                  </a:lnTo>
                  <a:lnTo>
                    <a:pt x="3561" y="12805"/>
                  </a:lnTo>
                  <a:lnTo>
                    <a:pt x="3892" y="13376"/>
                  </a:lnTo>
                  <a:lnTo>
                    <a:pt x="4828" y="12542"/>
                  </a:lnTo>
                  <a:lnTo>
                    <a:pt x="5421" y="11778"/>
                  </a:lnTo>
                  <a:lnTo>
                    <a:pt x="6288" y="11196"/>
                  </a:lnTo>
                  <a:lnTo>
                    <a:pt x="6905" y="10602"/>
                  </a:lnTo>
                  <a:lnTo>
                    <a:pt x="6847" y="9005"/>
                  </a:lnTo>
                  <a:lnTo>
                    <a:pt x="6277" y="7327"/>
                  </a:lnTo>
                  <a:lnTo>
                    <a:pt x="5683" y="6608"/>
                  </a:lnTo>
                  <a:lnTo>
                    <a:pt x="4885" y="6038"/>
                  </a:lnTo>
                  <a:lnTo>
                    <a:pt x="3972" y="4851"/>
                  </a:lnTo>
                  <a:lnTo>
                    <a:pt x="3218" y="3892"/>
                  </a:lnTo>
                  <a:lnTo>
                    <a:pt x="3287" y="3264"/>
                  </a:lnTo>
                  <a:lnTo>
                    <a:pt x="3823" y="240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0" name="Google Shape;630;p27"/>
            <p:cNvSpPr/>
            <p:nvPr/>
          </p:nvSpPr>
          <p:spPr>
            <a:xfrm>
              <a:off x="7026375" y="3443925"/>
              <a:ext cx="18575" cy="45100"/>
            </a:xfrm>
            <a:custGeom>
              <a:rect b="b" l="l" r="r" t="t"/>
              <a:pathLst>
                <a:path extrusionOk="0" h="1804" w="743">
                  <a:moveTo>
                    <a:pt x="742" y="1666"/>
                  </a:moveTo>
                  <a:lnTo>
                    <a:pt x="354" y="1153"/>
                  </a:lnTo>
                  <a:lnTo>
                    <a:pt x="263" y="1404"/>
                  </a:lnTo>
                  <a:lnTo>
                    <a:pt x="457" y="1803"/>
                  </a:lnTo>
                  <a:close/>
                  <a:moveTo>
                    <a:pt x="457" y="286"/>
                  </a:moveTo>
                  <a:lnTo>
                    <a:pt x="126" y="0"/>
                  </a:lnTo>
                  <a:lnTo>
                    <a:pt x="0" y="696"/>
                  </a:lnTo>
                  <a:lnTo>
                    <a:pt x="69" y="959"/>
                  </a:lnTo>
                  <a:lnTo>
                    <a:pt x="240" y="902"/>
                  </a:lnTo>
                  <a:lnTo>
                    <a:pt x="423" y="1016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1" name="Google Shape;631;p27"/>
            <p:cNvSpPr/>
            <p:nvPr/>
          </p:nvSpPr>
          <p:spPr>
            <a:xfrm>
              <a:off x="4566475" y="2681025"/>
              <a:ext cx="206300" cy="145525"/>
            </a:xfrm>
            <a:custGeom>
              <a:rect b="b" l="l" r="r" t="t"/>
              <a:pathLst>
                <a:path extrusionOk="0" h="5821" w="8252">
                  <a:moveTo>
                    <a:pt x="8251" y="2134"/>
                  </a:moveTo>
                  <a:lnTo>
                    <a:pt x="7955" y="1506"/>
                  </a:lnTo>
                  <a:lnTo>
                    <a:pt x="7213" y="0"/>
                  </a:lnTo>
                  <a:lnTo>
                    <a:pt x="4965" y="342"/>
                  </a:lnTo>
                  <a:lnTo>
                    <a:pt x="4257" y="765"/>
                  </a:lnTo>
                  <a:lnTo>
                    <a:pt x="3755" y="1712"/>
                  </a:lnTo>
                  <a:lnTo>
                    <a:pt x="3401" y="1860"/>
                  </a:lnTo>
                  <a:lnTo>
                    <a:pt x="3173" y="1552"/>
                  </a:lnTo>
                  <a:lnTo>
                    <a:pt x="2876" y="1598"/>
                  </a:lnTo>
                  <a:lnTo>
                    <a:pt x="2100" y="1518"/>
                  </a:lnTo>
                  <a:lnTo>
                    <a:pt x="1963" y="1415"/>
                  </a:lnTo>
                  <a:lnTo>
                    <a:pt x="1050" y="1438"/>
                  </a:lnTo>
                  <a:lnTo>
                    <a:pt x="834" y="1529"/>
                  </a:lnTo>
                  <a:lnTo>
                    <a:pt x="491" y="1290"/>
                  </a:lnTo>
                  <a:lnTo>
                    <a:pt x="320" y="1735"/>
                  </a:lnTo>
                  <a:lnTo>
                    <a:pt x="411" y="2111"/>
                  </a:lnTo>
                  <a:lnTo>
                    <a:pt x="92" y="2419"/>
                  </a:lnTo>
                  <a:lnTo>
                    <a:pt x="149" y="2796"/>
                  </a:lnTo>
                  <a:lnTo>
                    <a:pt x="58" y="2990"/>
                  </a:lnTo>
                  <a:lnTo>
                    <a:pt x="160" y="3401"/>
                  </a:lnTo>
                  <a:lnTo>
                    <a:pt x="0" y="3447"/>
                  </a:lnTo>
                  <a:lnTo>
                    <a:pt x="252" y="3812"/>
                  </a:lnTo>
                  <a:lnTo>
                    <a:pt x="434" y="4485"/>
                  </a:lnTo>
                  <a:lnTo>
                    <a:pt x="571" y="4759"/>
                  </a:lnTo>
                  <a:lnTo>
                    <a:pt x="571" y="5238"/>
                  </a:lnTo>
                  <a:lnTo>
                    <a:pt x="799" y="5775"/>
                  </a:lnTo>
                  <a:lnTo>
                    <a:pt x="1358" y="5820"/>
                  </a:lnTo>
                  <a:lnTo>
                    <a:pt x="1621" y="5695"/>
                  </a:lnTo>
                  <a:lnTo>
                    <a:pt x="1998" y="5729"/>
                  </a:lnTo>
                  <a:lnTo>
                    <a:pt x="2112" y="5478"/>
                  </a:lnTo>
                  <a:lnTo>
                    <a:pt x="2329" y="5421"/>
                  </a:lnTo>
                  <a:lnTo>
                    <a:pt x="2488" y="5181"/>
                  </a:lnTo>
                  <a:lnTo>
                    <a:pt x="2682" y="5124"/>
                  </a:lnTo>
                  <a:lnTo>
                    <a:pt x="3356" y="5078"/>
                  </a:lnTo>
                  <a:lnTo>
                    <a:pt x="3858" y="4907"/>
                  </a:lnTo>
                  <a:lnTo>
                    <a:pt x="4303" y="4531"/>
                  </a:lnTo>
                  <a:lnTo>
                    <a:pt x="4543" y="4588"/>
                  </a:lnTo>
                  <a:lnTo>
                    <a:pt x="4885" y="4542"/>
                  </a:lnTo>
                  <a:lnTo>
                    <a:pt x="5558" y="3903"/>
                  </a:lnTo>
                  <a:lnTo>
                    <a:pt x="6814" y="3469"/>
                  </a:lnTo>
                  <a:lnTo>
                    <a:pt x="7567" y="3081"/>
                  </a:lnTo>
                  <a:lnTo>
                    <a:pt x="7567" y="2785"/>
                  </a:lnTo>
                  <a:lnTo>
                    <a:pt x="7692" y="237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2" name="Google Shape;632;p27"/>
            <p:cNvSpPr/>
            <p:nvPr/>
          </p:nvSpPr>
          <p:spPr>
            <a:xfrm>
              <a:off x="4037225" y="3613400"/>
              <a:ext cx="321850" cy="288750"/>
            </a:xfrm>
            <a:custGeom>
              <a:rect b="b" l="l" r="r" t="t"/>
              <a:pathLst>
                <a:path extrusionOk="0" h="11550" w="12874">
                  <a:moveTo>
                    <a:pt x="11835" y="137"/>
                  </a:moveTo>
                  <a:lnTo>
                    <a:pt x="11413" y="57"/>
                  </a:lnTo>
                  <a:lnTo>
                    <a:pt x="11139" y="171"/>
                  </a:lnTo>
                  <a:lnTo>
                    <a:pt x="10774" y="11"/>
                  </a:lnTo>
                  <a:lnTo>
                    <a:pt x="10454" y="0"/>
                  </a:lnTo>
                  <a:lnTo>
                    <a:pt x="9313" y="673"/>
                  </a:lnTo>
                  <a:lnTo>
                    <a:pt x="8571" y="1335"/>
                  </a:lnTo>
                  <a:lnTo>
                    <a:pt x="8286" y="1952"/>
                  </a:lnTo>
                  <a:lnTo>
                    <a:pt x="8046" y="2294"/>
                  </a:lnTo>
                  <a:lnTo>
                    <a:pt x="7624" y="2362"/>
                  </a:lnTo>
                  <a:lnTo>
                    <a:pt x="7453" y="2796"/>
                  </a:lnTo>
                  <a:lnTo>
                    <a:pt x="7362" y="3081"/>
                  </a:lnTo>
                  <a:lnTo>
                    <a:pt x="6848" y="3298"/>
                  </a:lnTo>
                  <a:lnTo>
                    <a:pt x="6220" y="3253"/>
                  </a:lnTo>
                  <a:lnTo>
                    <a:pt x="5867" y="2990"/>
                  </a:lnTo>
                  <a:lnTo>
                    <a:pt x="5536" y="2876"/>
                  </a:lnTo>
                  <a:lnTo>
                    <a:pt x="5148" y="3093"/>
                  </a:lnTo>
                  <a:lnTo>
                    <a:pt x="4942" y="3538"/>
                  </a:lnTo>
                  <a:lnTo>
                    <a:pt x="4554" y="3812"/>
                  </a:lnTo>
                  <a:lnTo>
                    <a:pt x="4155" y="4211"/>
                  </a:lnTo>
                  <a:lnTo>
                    <a:pt x="3584" y="4302"/>
                  </a:lnTo>
                  <a:lnTo>
                    <a:pt x="3424" y="3983"/>
                  </a:lnTo>
                  <a:lnTo>
                    <a:pt x="3527" y="3435"/>
                  </a:lnTo>
                  <a:lnTo>
                    <a:pt x="3105" y="2568"/>
                  </a:lnTo>
                  <a:lnTo>
                    <a:pt x="2900" y="2419"/>
                  </a:lnTo>
                  <a:lnTo>
                    <a:pt x="2740" y="5786"/>
                  </a:lnTo>
                  <a:lnTo>
                    <a:pt x="2032" y="6243"/>
                  </a:lnTo>
                  <a:lnTo>
                    <a:pt x="1610" y="6322"/>
                  </a:lnTo>
                  <a:lnTo>
                    <a:pt x="1142" y="6151"/>
                  </a:lnTo>
                  <a:lnTo>
                    <a:pt x="800" y="6071"/>
                  </a:lnTo>
                  <a:lnTo>
                    <a:pt x="686" y="5695"/>
                  </a:lnTo>
                  <a:lnTo>
                    <a:pt x="389" y="5432"/>
                  </a:lnTo>
                  <a:lnTo>
                    <a:pt x="1" y="5889"/>
                  </a:lnTo>
                  <a:lnTo>
                    <a:pt x="503" y="7064"/>
                  </a:lnTo>
                  <a:lnTo>
                    <a:pt x="503" y="7076"/>
                  </a:lnTo>
                  <a:lnTo>
                    <a:pt x="857" y="7829"/>
                  </a:lnTo>
                  <a:lnTo>
                    <a:pt x="1313" y="8685"/>
                  </a:lnTo>
                  <a:lnTo>
                    <a:pt x="1290" y="9369"/>
                  </a:lnTo>
                  <a:lnTo>
                    <a:pt x="1039" y="9541"/>
                  </a:lnTo>
                  <a:lnTo>
                    <a:pt x="1245" y="10145"/>
                  </a:lnTo>
                  <a:lnTo>
                    <a:pt x="1222" y="10682"/>
                  </a:lnTo>
                  <a:lnTo>
                    <a:pt x="1302" y="10922"/>
                  </a:lnTo>
                  <a:lnTo>
                    <a:pt x="1347" y="10796"/>
                  </a:lnTo>
                  <a:lnTo>
                    <a:pt x="1644" y="11207"/>
                  </a:lnTo>
                  <a:lnTo>
                    <a:pt x="1895" y="11230"/>
                  </a:lnTo>
                  <a:lnTo>
                    <a:pt x="2203" y="11549"/>
                  </a:lnTo>
                  <a:lnTo>
                    <a:pt x="2546" y="11526"/>
                  </a:lnTo>
                  <a:lnTo>
                    <a:pt x="3036" y="11184"/>
                  </a:lnTo>
                  <a:lnTo>
                    <a:pt x="3698" y="11036"/>
                  </a:lnTo>
                  <a:lnTo>
                    <a:pt x="4497" y="10682"/>
                  </a:lnTo>
                  <a:lnTo>
                    <a:pt x="4805" y="10728"/>
                  </a:lnTo>
                  <a:lnTo>
                    <a:pt x="5285" y="10613"/>
                  </a:lnTo>
                  <a:lnTo>
                    <a:pt x="6095" y="10785"/>
                  </a:lnTo>
                  <a:lnTo>
                    <a:pt x="6483" y="10613"/>
                  </a:lnTo>
                  <a:lnTo>
                    <a:pt x="6939" y="10750"/>
                  </a:lnTo>
                  <a:lnTo>
                    <a:pt x="7054" y="10499"/>
                  </a:lnTo>
                  <a:lnTo>
                    <a:pt x="7430" y="10454"/>
                  </a:lnTo>
                  <a:lnTo>
                    <a:pt x="8263" y="10100"/>
                  </a:lnTo>
                  <a:lnTo>
                    <a:pt x="8880" y="9689"/>
                  </a:lnTo>
                  <a:lnTo>
                    <a:pt x="9462" y="9141"/>
                  </a:lnTo>
                  <a:lnTo>
                    <a:pt x="10420" y="8217"/>
                  </a:lnTo>
                  <a:lnTo>
                    <a:pt x="10899" y="7555"/>
                  </a:lnTo>
                  <a:lnTo>
                    <a:pt x="11162" y="7098"/>
                  </a:lnTo>
                  <a:lnTo>
                    <a:pt x="11516" y="6631"/>
                  </a:lnTo>
                  <a:lnTo>
                    <a:pt x="11687" y="6505"/>
                  </a:lnTo>
                  <a:lnTo>
                    <a:pt x="12246" y="6049"/>
                  </a:lnTo>
                  <a:lnTo>
                    <a:pt x="12474" y="5638"/>
                  </a:lnTo>
                  <a:lnTo>
                    <a:pt x="12623" y="4896"/>
                  </a:lnTo>
                  <a:lnTo>
                    <a:pt x="12874" y="4223"/>
                  </a:lnTo>
                  <a:lnTo>
                    <a:pt x="12280" y="4223"/>
                  </a:lnTo>
                  <a:lnTo>
                    <a:pt x="12098" y="4622"/>
                  </a:lnTo>
                  <a:lnTo>
                    <a:pt x="11630" y="4725"/>
                  </a:lnTo>
                  <a:lnTo>
                    <a:pt x="11196" y="4223"/>
                  </a:lnTo>
                  <a:lnTo>
                    <a:pt x="11219" y="3903"/>
                  </a:lnTo>
                  <a:lnTo>
                    <a:pt x="11447" y="3561"/>
                  </a:lnTo>
                  <a:lnTo>
                    <a:pt x="11539" y="3310"/>
                  </a:lnTo>
                  <a:lnTo>
                    <a:pt x="11767" y="3241"/>
                  </a:lnTo>
                  <a:lnTo>
                    <a:pt x="12155" y="3412"/>
                  </a:lnTo>
                  <a:lnTo>
                    <a:pt x="12098" y="3081"/>
                  </a:lnTo>
                  <a:lnTo>
                    <a:pt x="12303" y="2066"/>
                  </a:lnTo>
                  <a:lnTo>
                    <a:pt x="12143" y="1427"/>
                  </a:lnTo>
                  <a:close/>
                  <a:moveTo>
                    <a:pt x="8959" y="7669"/>
                  </a:moveTo>
                  <a:lnTo>
                    <a:pt x="8674" y="7760"/>
                  </a:lnTo>
                  <a:lnTo>
                    <a:pt x="8149" y="7064"/>
                  </a:lnTo>
                  <a:lnTo>
                    <a:pt x="8606" y="6494"/>
                  </a:lnTo>
                  <a:lnTo>
                    <a:pt x="9051" y="6128"/>
                  </a:lnTo>
                  <a:lnTo>
                    <a:pt x="9416" y="5946"/>
                  </a:lnTo>
                  <a:lnTo>
                    <a:pt x="9747" y="6231"/>
                  </a:lnTo>
                  <a:lnTo>
                    <a:pt x="9986" y="6505"/>
                  </a:lnTo>
                  <a:lnTo>
                    <a:pt x="9713" y="6950"/>
                  </a:lnTo>
                  <a:lnTo>
                    <a:pt x="9564" y="7247"/>
                  </a:lnTo>
                  <a:lnTo>
                    <a:pt x="9119" y="738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3" name="Google Shape;633;p27"/>
            <p:cNvSpPr/>
            <p:nvPr/>
          </p:nvSpPr>
          <p:spPr>
            <a:xfrm>
              <a:off x="4155075" y="3299275"/>
              <a:ext cx="233975" cy="220275"/>
            </a:xfrm>
            <a:custGeom>
              <a:rect b="b" l="l" r="r" t="t"/>
              <a:pathLst>
                <a:path extrusionOk="0" h="8811" w="9359">
                  <a:moveTo>
                    <a:pt x="7258" y="297"/>
                  </a:moveTo>
                  <a:lnTo>
                    <a:pt x="6984" y="229"/>
                  </a:lnTo>
                  <a:lnTo>
                    <a:pt x="7041" y="34"/>
                  </a:lnTo>
                  <a:lnTo>
                    <a:pt x="6904" y="0"/>
                  </a:lnTo>
                  <a:lnTo>
                    <a:pt x="5832" y="149"/>
                  </a:lnTo>
                  <a:lnTo>
                    <a:pt x="5603" y="251"/>
                  </a:lnTo>
                  <a:lnTo>
                    <a:pt x="5375" y="833"/>
                  </a:lnTo>
                  <a:lnTo>
                    <a:pt x="5546" y="1233"/>
                  </a:lnTo>
                  <a:lnTo>
                    <a:pt x="5375" y="2306"/>
                  </a:lnTo>
                  <a:lnTo>
                    <a:pt x="5261" y="3218"/>
                  </a:lnTo>
                  <a:lnTo>
                    <a:pt x="5467" y="3378"/>
                  </a:lnTo>
                  <a:lnTo>
                    <a:pt x="6014" y="3732"/>
                  </a:lnTo>
                  <a:lnTo>
                    <a:pt x="6231" y="3561"/>
                  </a:lnTo>
                  <a:lnTo>
                    <a:pt x="6277" y="4542"/>
                  </a:lnTo>
                  <a:lnTo>
                    <a:pt x="5661" y="4542"/>
                  </a:lnTo>
                  <a:lnTo>
                    <a:pt x="5364" y="4052"/>
                  </a:lnTo>
                  <a:lnTo>
                    <a:pt x="5078" y="3652"/>
                  </a:lnTo>
                  <a:lnTo>
                    <a:pt x="4462" y="3538"/>
                  </a:lnTo>
                  <a:lnTo>
                    <a:pt x="4291" y="3047"/>
                  </a:lnTo>
                  <a:lnTo>
                    <a:pt x="3812" y="3333"/>
                  </a:lnTo>
                  <a:lnTo>
                    <a:pt x="3161" y="3207"/>
                  </a:lnTo>
                  <a:lnTo>
                    <a:pt x="2910" y="2808"/>
                  </a:lnTo>
                  <a:lnTo>
                    <a:pt x="2408" y="2716"/>
                  </a:lnTo>
                  <a:lnTo>
                    <a:pt x="2043" y="2739"/>
                  </a:lnTo>
                  <a:lnTo>
                    <a:pt x="1997" y="2454"/>
                  </a:lnTo>
                  <a:lnTo>
                    <a:pt x="1723" y="2431"/>
                  </a:lnTo>
                  <a:lnTo>
                    <a:pt x="1792" y="2716"/>
                  </a:lnTo>
                  <a:lnTo>
                    <a:pt x="1700" y="3150"/>
                  </a:lnTo>
                  <a:lnTo>
                    <a:pt x="1826" y="3572"/>
                  </a:lnTo>
                  <a:lnTo>
                    <a:pt x="1700" y="3915"/>
                  </a:lnTo>
                  <a:lnTo>
                    <a:pt x="1769" y="4234"/>
                  </a:lnTo>
                  <a:lnTo>
                    <a:pt x="114" y="4223"/>
                  </a:lnTo>
                  <a:lnTo>
                    <a:pt x="0" y="7110"/>
                  </a:lnTo>
                  <a:lnTo>
                    <a:pt x="514" y="7852"/>
                  </a:lnTo>
                  <a:lnTo>
                    <a:pt x="1016" y="8422"/>
                  </a:lnTo>
                  <a:lnTo>
                    <a:pt x="1666" y="8217"/>
                  </a:lnTo>
                  <a:lnTo>
                    <a:pt x="2180" y="8274"/>
                  </a:lnTo>
                  <a:lnTo>
                    <a:pt x="2477" y="8468"/>
                  </a:lnTo>
                  <a:lnTo>
                    <a:pt x="2477" y="8537"/>
                  </a:lnTo>
                  <a:lnTo>
                    <a:pt x="2625" y="8616"/>
                  </a:lnTo>
                  <a:lnTo>
                    <a:pt x="3504" y="8708"/>
                  </a:lnTo>
                  <a:lnTo>
                    <a:pt x="3755" y="8810"/>
                  </a:lnTo>
                  <a:lnTo>
                    <a:pt x="4017" y="8799"/>
                  </a:lnTo>
                  <a:lnTo>
                    <a:pt x="4474" y="8217"/>
                  </a:lnTo>
                  <a:lnTo>
                    <a:pt x="5204" y="7452"/>
                  </a:lnTo>
                  <a:lnTo>
                    <a:pt x="5489" y="7384"/>
                  </a:lnTo>
                  <a:lnTo>
                    <a:pt x="5592" y="7076"/>
                  </a:lnTo>
                  <a:lnTo>
                    <a:pt x="6060" y="6711"/>
                  </a:lnTo>
                  <a:lnTo>
                    <a:pt x="6665" y="6585"/>
                  </a:lnTo>
                  <a:lnTo>
                    <a:pt x="6619" y="5946"/>
                  </a:lnTo>
                  <a:lnTo>
                    <a:pt x="9061" y="5204"/>
                  </a:lnTo>
                  <a:lnTo>
                    <a:pt x="8639" y="4965"/>
                  </a:lnTo>
                  <a:lnTo>
                    <a:pt x="8913" y="4120"/>
                  </a:lnTo>
                  <a:lnTo>
                    <a:pt x="9175" y="3801"/>
                  </a:lnTo>
                  <a:lnTo>
                    <a:pt x="9039" y="3047"/>
                  </a:lnTo>
                  <a:lnTo>
                    <a:pt x="9210" y="2317"/>
                  </a:lnTo>
                  <a:lnTo>
                    <a:pt x="9358" y="2066"/>
                  </a:lnTo>
                  <a:lnTo>
                    <a:pt x="9187" y="1290"/>
                  </a:lnTo>
                  <a:lnTo>
                    <a:pt x="8810" y="890"/>
                  </a:lnTo>
                  <a:lnTo>
                    <a:pt x="8354" y="628"/>
                  </a:lnTo>
                  <a:lnTo>
                    <a:pt x="7863" y="468"/>
                  </a:lnTo>
                  <a:lnTo>
                    <a:pt x="7544" y="308"/>
                  </a:lnTo>
                  <a:lnTo>
                    <a:pt x="7498" y="286"/>
                  </a:lnTo>
                  <a:lnTo>
                    <a:pt x="7498" y="286"/>
                  </a:lnTo>
                  <a:lnTo>
                    <a:pt x="7578" y="434"/>
                  </a:lnTo>
                  <a:lnTo>
                    <a:pt x="7429" y="49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4" name="Google Shape;634;p27"/>
            <p:cNvSpPr/>
            <p:nvPr/>
          </p:nvSpPr>
          <p:spPr>
            <a:xfrm>
              <a:off x="4220675" y="3463900"/>
              <a:ext cx="150950" cy="153800"/>
            </a:xfrm>
            <a:custGeom>
              <a:rect b="b" l="l" r="r" t="t"/>
              <a:pathLst>
                <a:path extrusionOk="0" h="6152" w="6038">
                  <a:moveTo>
                    <a:pt x="4497" y="6117"/>
                  </a:moveTo>
                  <a:lnTo>
                    <a:pt x="5376" y="5090"/>
                  </a:lnTo>
                  <a:lnTo>
                    <a:pt x="5604" y="4439"/>
                  </a:lnTo>
                  <a:lnTo>
                    <a:pt x="5730" y="4348"/>
                  </a:lnTo>
                  <a:lnTo>
                    <a:pt x="5844" y="3823"/>
                  </a:lnTo>
                  <a:lnTo>
                    <a:pt x="5730" y="3549"/>
                  </a:lnTo>
                  <a:lnTo>
                    <a:pt x="5810" y="2876"/>
                  </a:lnTo>
                  <a:lnTo>
                    <a:pt x="5992" y="2248"/>
                  </a:lnTo>
                  <a:lnTo>
                    <a:pt x="6038" y="1096"/>
                  </a:lnTo>
                  <a:lnTo>
                    <a:pt x="5638" y="810"/>
                  </a:lnTo>
                  <a:lnTo>
                    <a:pt x="5262" y="742"/>
                  </a:lnTo>
                  <a:lnTo>
                    <a:pt x="5102" y="514"/>
                  </a:lnTo>
                  <a:lnTo>
                    <a:pt x="4737" y="331"/>
                  </a:lnTo>
                  <a:lnTo>
                    <a:pt x="4075" y="342"/>
                  </a:lnTo>
                  <a:lnTo>
                    <a:pt x="4041" y="0"/>
                  </a:lnTo>
                  <a:lnTo>
                    <a:pt x="3436" y="126"/>
                  </a:lnTo>
                  <a:lnTo>
                    <a:pt x="2968" y="491"/>
                  </a:lnTo>
                  <a:lnTo>
                    <a:pt x="2865" y="799"/>
                  </a:lnTo>
                  <a:lnTo>
                    <a:pt x="2580" y="867"/>
                  </a:lnTo>
                  <a:lnTo>
                    <a:pt x="1850" y="1632"/>
                  </a:lnTo>
                  <a:lnTo>
                    <a:pt x="1393" y="2214"/>
                  </a:lnTo>
                  <a:lnTo>
                    <a:pt x="1131" y="2225"/>
                  </a:lnTo>
                  <a:lnTo>
                    <a:pt x="880" y="2123"/>
                  </a:lnTo>
                  <a:lnTo>
                    <a:pt x="1" y="2020"/>
                  </a:lnTo>
                  <a:lnTo>
                    <a:pt x="275" y="2750"/>
                  </a:lnTo>
                  <a:lnTo>
                    <a:pt x="423" y="2910"/>
                  </a:lnTo>
                  <a:lnTo>
                    <a:pt x="651" y="3435"/>
                  </a:lnTo>
                  <a:lnTo>
                    <a:pt x="1507" y="4439"/>
                  </a:lnTo>
                  <a:lnTo>
                    <a:pt x="1838" y="4542"/>
                  </a:lnTo>
                  <a:lnTo>
                    <a:pt x="1827" y="4850"/>
                  </a:lnTo>
                  <a:lnTo>
                    <a:pt x="2044" y="5432"/>
                  </a:lnTo>
                  <a:lnTo>
                    <a:pt x="2637" y="5569"/>
                  </a:lnTo>
                  <a:lnTo>
                    <a:pt x="3128" y="5980"/>
                  </a:lnTo>
                  <a:lnTo>
                    <a:pt x="3436" y="5991"/>
                  </a:lnTo>
                  <a:lnTo>
                    <a:pt x="3813" y="6151"/>
                  </a:lnTo>
                  <a:lnTo>
                    <a:pt x="4075" y="603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5" name="Google Shape;635;p27"/>
            <p:cNvSpPr/>
            <p:nvPr/>
          </p:nvSpPr>
          <p:spPr>
            <a:xfrm>
              <a:off x="4542225" y="2839350"/>
              <a:ext cx="197750" cy="311025"/>
            </a:xfrm>
            <a:custGeom>
              <a:rect b="b" l="l" r="r" t="t"/>
              <a:pathLst>
                <a:path extrusionOk="0" h="12441" w="7910">
                  <a:moveTo>
                    <a:pt x="2363" y="1427"/>
                  </a:moveTo>
                  <a:lnTo>
                    <a:pt x="1986" y="1051"/>
                  </a:lnTo>
                  <a:lnTo>
                    <a:pt x="1815" y="674"/>
                  </a:lnTo>
                  <a:lnTo>
                    <a:pt x="1564" y="503"/>
                  </a:lnTo>
                  <a:lnTo>
                    <a:pt x="1279" y="994"/>
                  </a:lnTo>
                  <a:lnTo>
                    <a:pt x="1119" y="1313"/>
                  </a:lnTo>
                  <a:lnTo>
                    <a:pt x="1427" y="1815"/>
                  </a:lnTo>
                  <a:lnTo>
                    <a:pt x="1735" y="2260"/>
                  </a:lnTo>
                  <a:lnTo>
                    <a:pt x="2043" y="2569"/>
                  </a:lnTo>
                  <a:lnTo>
                    <a:pt x="4679" y="3653"/>
                  </a:lnTo>
                  <a:lnTo>
                    <a:pt x="5364" y="3641"/>
                  </a:lnTo>
                  <a:lnTo>
                    <a:pt x="3173" y="6369"/>
                  </a:lnTo>
                  <a:lnTo>
                    <a:pt x="2112" y="6414"/>
                  </a:lnTo>
                  <a:lnTo>
                    <a:pt x="1416" y="7054"/>
                  </a:lnTo>
                  <a:lnTo>
                    <a:pt x="902" y="7065"/>
                  </a:lnTo>
                  <a:lnTo>
                    <a:pt x="685" y="7350"/>
                  </a:lnTo>
                  <a:lnTo>
                    <a:pt x="0" y="8377"/>
                  </a:lnTo>
                  <a:lnTo>
                    <a:pt x="35" y="11687"/>
                  </a:lnTo>
                  <a:lnTo>
                    <a:pt x="503" y="12440"/>
                  </a:lnTo>
                  <a:lnTo>
                    <a:pt x="685" y="12235"/>
                  </a:lnTo>
                  <a:lnTo>
                    <a:pt x="879" y="11744"/>
                  </a:lnTo>
                  <a:lnTo>
                    <a:pt x="1746" y="10648"/>
                  </a:lnTo>
                  <a:lnTo>
                    <a:pt x="2500" y="9964"/>
                  </a:lnTo>
                  <a:lnTo>
                    <a:pt x="3687" y="9051"/>
                  </a:lnTo>
                  <a:lnTo>
                    <a:pt x="4485" y="8320"/>
                  </a:lnTo>
                  <a:lnTo>
                    <a:pt x="5398" y="7076"/>
                  </a:lnTo>
                  <a:lnTo>
                    <a:pt x="6060" y="6072"/>
                  </a:lnTo>
                  <a:lnTo>
                    <a:pt x="6722" y="4737"/>
                  </a:lnTo>
                  <a:lnTo>
                    <a:pt x="7179" y="3573"/>
                  </a:lnTo>
                  <a:lnTo>
                    <a:pt x="7532" y="2557"/>
                  </a:lnTo>
                  <a:lnTo>
                    <a:pt x="7715" y="1587"/>
                  </a:lnTo>
                  <a:lnTo>
                    <a:pt x="7875" y="1256"/>
                  </a:lnTo>
                  <a:lnTo>
                    <a:pt x="7852" y="777"/>
                  </a:lnTo>
                  <a:lnTo>
                    <a:pt x="7909" y="252"/>
                  </a:lnTo>
                  <a:lnTo>
                    <a:pt x="7875" y="1"/>
                  </a:lnTo>
                  <a:lnTo>
                    <a:pt x="7578" y="1"/>
                  </a:lnTo>
                  <a:lnTo>
                    <a:pt x="7202" y="320"/>
                  </a:lnTo>
                  <a:lnTo>
                    <a:pt x="6791" y="400"/>
                  </a:lnTo>
                  <a:lnTo>
                    <a:pt x="6437" y="537"/>
                  </a:lnTo>
                  <a:lnTo>
                    <a:pt x="6174" y="560"/>
                  </a:lnTo>
                  <a:lnTo>
                    <a:pt x="6174" y="560"/>
                  </a:lnTo>
                  <a:lnTo>
                    <a:pt x="5718" y="594"/>
                  </a:lnTo>
                  <a:lnTo>
                    <a:pt x="5455" y="743"/>
                  </a:lnTo>
                  <a:lnTo>
                    <a:pt x="5056" y="823"/>
                  </a:lnTo>
                  <a:lnTo>
                    <a:pt x="4371" y="1085"/>
                  </a:lnTo>
                  <a:lnTo>
                    <a:pt x="3493" y="1199"/>
                  </a:lnTo>
                  <a:lnTo>
                    <a:pt x="2751" y="142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6" name="Google Shape;636;p27"/>
            <p:cNvSpPr/>
            <p:nvPr/>
          </p:nvSpPr>
          <p:spPr>
            <a:xfrm>
              <a:off x="2628975" y="2981450"/>
              <a:ext cx="58225" cy="84175"/>
            </a:xfrm>
            <a:custGeom>
              <a:rect b="b" l="l" r="r" t="t"/>
              <a:pathLst>
                <a:path extrusionOk="0" h="3367" w="2329">
                  <a:moveTo>
                    <a:pt x="1575" y="2956"/>
                  </a:moveTo>
                  <a:lnTo>
                    <a:pt x="1826" y="2283"/>
                  </a:lnTo>
                  <a:lnTo>
                    <a:pt x="2328" y="1449"/>
                  </a:lnTo>
                  <a:lnTo>
                    <a:pt x="2203" y="1084"/>
                  </a:lnTo>
                  <a:lnTo>
                    <a:pt x="1370" y="308"/>
                  </a:lnTo>
                  <a:lnTo>
                    <a:pt x="788" y="103"/>
                  </a:lnTo>
                  <a:lnTo>
                    <a:pt x="514" y="0"/>
                  </a:lnTo>
                  <a:lnTo>
                    <a:pt x="69" y="788"/>
                  </a:lnTo>
                  <a:lnTo>
                    <a:pt x="126" y="1415"/>
                  </a:lnTo>
                  <a:lnTo>
                    <a:pt x="434" y="1940"/>
                  </a:lnTo>
                  <a:lnTo>
                    <a:pt x="286" y="2328"/>
                  </a:lnTo>
                  <a:lnTo>
                    <a:pt x="206" y="2739"/>
                  </a:lnTo>
                  <a:lnTo>
                    <a:pt x="0" y="3138"/>
                  </a:lnTo>
                  <a:lnTo>
                    <a:pt x="343" y="3321"/>
                  </a:lnTo>
                  <a:lnTo>
                    <a:pt x="594" y="3070"/>
                  </a:lnTo>
                  <a:lnTo>
                    <a:pt x="776" y="3104"/>
                  </a:lnTo>
                  <a:lnTo>
                    <a:pt x="879" y="3367"/>
                  </a:lnTo>
                  <a:lnTo>
                    <a:pt x="1267" y="328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7" name="Google Shape;637;p27"/>
            <p:cNvSpPr/>
            <p:nvPr/>
          </p:nvSpPr>
          <p:spPr>
            <a:xfrm>
              <a:off x="3640650" y="1956900"/>
              <a:ext cx="255375" cy="215450"/>
            </a:xfrm>
            <a:custGeom>
              <a:rect b="b" l="l" r="r" t="t"/>
              <a:pathLst>
                <a:path extrusionOk="0" h="8618" w="10215">
                  <a:moveTo>
                    <a:pt x="10215" y="7932"/>
                  </a:moveTo>
                  <a:lnTo>
                    <a:pt x="10066" y="7191"/>
                  </a:lnTo>
                  <a:lnTo>
                    <a:pt x="9610" y="7510"/>
                  </a:lnTo>
                  <a:lnTo>
                    <a:pt x="9462" y="7841"/>
                  </a:lnTo>
                  <a:lnTo>
                    <a:pt x="9667" y="8446"/>
                  </a:lnTo>
                  <a:lnTo>
                    <a:pt x="10009" y="8617"/>
                  </a:lnTo>
                  <a:close/>
                  <a:moveTo>
                    <a:pt x="5730" y="663"/>
                  </a:moveTo>
                  <a:lnTo>
                    <a:pt x="5387" y="321"/>
                  </a:lnTo>
                  <a:lnTo>
                    <a:pt x="5068" y="309"/>
                  </a:lnTo>
                  <a:lnTo>
                    <a:pt x="4965" y="1"/>
                  </a:lnTo>
                  <a:lnTo>
                    <a:pt x="4360" y="172"/>
                  </a:lnTo>
                  <a:lnTo>
                    <a:pt x="4155" y="891"/>
                  </a:lnTo>
                  <a:lnTo>
                    <a:pt x="2546" y="1576"/>
                  </a:lnTo>
                  <a:lnTo>
                    <a:pt x="1884" y="1211"/>
                  </a:lnTo>
                  <a:lnTo>
                    <a:pt x="2089" y="2204"/>
                  </a:lnTo>
                  <a:lnTo>
                    <a:pt x="914" y="1975"/>
                  </a:lnTo>
                  <a:lnTo>
                    <a:pt x="1" y="2158"/>
                  </a:lnTo>
                  <a:lnTo>
                    <a:pt x="58" y="2820"/>
                  </a:lnTo>
                  <a:lnTo>
                    <a:pt x="1131" y="3162"/>
                  </a:lnTo>
                  <a:lnTo>
                    <a:pt x="1644" y="3607"/>
                  </a:lnTo>
                  <a:lnTo>
                    <a:pt x="2375" y="4532"/>
                  </a:lnTo>
                  <a:lnTo>
                    <a:pt x="2226" y="6289"/>
                  </a:lnTo>
                  <a:lnTo>
                    <a:pt x="1850" y="6814"/>
                  </a:lnTo>
                  <a:lnTo>
                    <a:pt x="2135" y="7156"/>
                  </a:lnTo>
                  <a:lnTo>
                    <a:pt x="3470" y="7556"/>
                  </a:lnTo>
                  <a:lnTo>
                    <a:pt x="3744" y="7373"/>
                  </a:lnTo>
                  <a:lnTo>
                    <a:pt x="4554" y="7773"/>
                  </a:lnTo>
                  <a:lnTo>
                    <a:pt x="5410" y="7659"/>
                  </a:lnTo>
                  <a:lnTo>
                    <a:pt x="5479" y="7134"/>
                  </a:lnTo>
                  <a:lnTo>
                    <a:pt x="6540" y="6848"/>
                  </a:lnTo>
                  <a:lnTo>
                    <a:pt x="7967" y="7077"/>
                  </a:lnTo>
                  <a:lnTo>
                    <a:pt x="8606" y="6586"/>
                  </a:lnTo>
                  <a:lnTo>
                    <a:pt x="8674" y="6198"/>
                  </a:lnTo>
                  <a:lnTo>
                    <a:pt x="8298" y="6084"/>
                  </a:lnTo>
                  <a:lnTo>
                    <a:pt x="8081" y="5399"/>
                  </a:lnTo>
                  <a:lnTo>
                    <a:pt x="8320" y="5148"/>
                  </a:lnTo>
                  <a:lnTo>
                    <a:pt x="8092" y="4806"/>
                  </a:lnTo>
                  <a:lnTo>
                    <a:pt x="8126" y="4566"/>
                  </a:lnTo>
                  <a:lnTo>
                    <a:pt x="7864" y="4178"/>
                  </a:lnTo>
                  <a:lnTo>
                    <a:pt x="7522" y="4303"/>
                  </a:lnTo>
                  <a:lnTo>
                    <a:pt x="7522" y="3904"/>
                  </a:lnTo>
                  <a:lnTo>
                    <a:pt x="8024" y="3402"/>
                  </a:lnTo>
                  <a:lnTo>
                    <a:pt x="7989" y="3174"/>
                  </a:lnTo>
                  <a:lnTo>
                    <a:pt x="8320" y="3265"/>
                  </a:lnTo>
                  <a:lnTo>
                    <a:pt x="8503" y="3117"/>
                  </a:lnTo>
                  <a:lnTo>
                    <a:pt x="8583" y="2477"/>
                  </a:lnTo>
                  <a:lnTo>
                    <a:pt x="8902" y="1884"/>
                  </a:lnTo>
                  <a:lnTo>
                    <a:pt x="7887" y="1713"/>
                  </a:lnTo>
                  <a:lnTo>
                    <a:pt x="7544" y="1485"/>
                  </a:lnTo>
                  <a:lnTo>
                    <a:pt x="7350" y="1496"/>
                  </a:lnTo>
                  <a:lnTo>
                    <a:pt x="7191" y="1427"/>
                  </a:lnTo>
                  <a:lnTo>
                    <a:pt x="6563" y="1028"/>
                  </a:lnTo>
                  <a:lnTo>
                    <a:pt x="6209" y="108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8" name="Google Shape;638;p27"/>
            <p:cNvSpPr/>
            <p:nvPr/>
          </p:nvSpPr>
          <p:spPr>
            <a:xfrm>
              <a:off x="3550500" y="2120100"/>
              <a:ext cx="250800" cy="176350"/>
            </a:xfrm>
            <a:custGeom>
              <a:rect b="b" l="l" r="r" t="t"/>
              <a:pathLst>
                <a:path extrusionOk="0" h="7054" w="10032">
                  <a:moveTo>
                    <a:pt x="8023" y="4520"/>
                  </a:moveTo>
                  <a:lnTo>
                    <a:pt x="8023" y="4497"/>
                  </a:lnTo>
                  <a:lnTo>
                    <a:pt x="7944" y="4497"/>
                  </a:lnTo>
                  <a:lnTo>
                    <a:pt x="7909" y="4440"/>
                  </a:lnTo>
                  <a:lnTo>
                    <a:pt x="7886" y="4463"/>
                  </a:lnTo>
                  <a:lnTo>
                    <a:pt x="7875" y="4497"/>
                  </a:lnTo>
                  <a:lnTo>
                    <a:pt x="7875" y="4520"/>
                  </a:lnTo>
                  <a:lnTo>
                    <a:pt x="7944" y="4520"/>
                  </a:lnTo>
                  <a:lnTo>
                    <a:pt x="8001" y="4543"/>
                  </a:lnTo>
                  <a:close/>
                  <a:moveTo>
                    <a:pt x="7909" y="4292"/>
                  </a:moveTo>
                  <a:lnTo>
                    <a:pt x="7944" y="4292"/>
                  </a:lnTo>
                  <a:lnTo>
                    <a:pt x="8035" y="4189"/>
                  </a:lnTo>
                  <a:lnTo>
                    <a:pt x="8035" y="4155"/>
                  </a:lnTo>
                  <a:lnTo>
                    <a:pt x="7989" y="4121"/>
                  </a:lnTo>
                  <a:lnTo>
                    <a:pt x="7829" y="4155"/>
                  </a:lnTo>
                  <a:lnTo>
                    <a:pt x="7807" y="4189"/>
                  </a:lnTo>
                  <a:lnTo>
                    <a:pt x="7807" y="4235"/>
                  </a:lnTo>
                  <a:lnTo>
                    <a:pt x="7761" y="4257"/>
                  </a:lnTo>
                  <a:lnTo>
                    <a:pt x="7749" y="4315"/>
                  </a:lnTo>
                  <a:lnTo>
                    <a:pt x="7761" y="4337"/>
                  </a:lnTo>
                  <a:lnTo>
                    <a:pt x="7875" y="4349"/>
                  </a:lnTo>
                  <a:close/>
                  <a:moveTo>
                    <a:pt x="5456" y="286"/>
                  </a:moveTo>
                  <a:lnTo>
                    <a:pt x="4280" y="263"/>
                  </a:lnTo>
                  <a:lnTo>
                    <a:pt x="3675" y="297"/>
                  </a:lnTo>
                  <a:lnTo>
                    <a:pt x="2911" y="161"/>
                  </a:lnTo>
                  <a:lnTo>
                    <a:pt x="1941" y="161"/>
                  </a:lnTo>
                  <a:lnTo>
                    <a:pt x="1062" y="1"/>
                  </a:lnTo>
                  <a:lnTo>
                    <a:pt x="1" y="640"/>
                  </a:lnTo>
                  <a:lnTo>
                    <a:pt x="286" y="1016"/>
                  </a:lnTo>
                  <a:lnTo>
                    <a:pt x="229" y="1644"/>
                  </a:lnTo>
                  <a:lnTo>
                    <a:pt x="503" y="1416"/>
                  </a:lnTo>
                  <a:lnTo>
                    <a:pt x="799" y="1290"/>
                  </a:lnTo>
                  <a:lnTo>
                    <a:pt x="971" y="1724"/>
                  </a:lnTo>
                  <a:lnTo>
                    <a:pt x="1404" y="1724"/>
                  </a:lnTo>
                  <a:lnTo>
                    <a:pt x="1530" y="1610"/>
                  </a:lnTo>
                  <a:lnTo>
                    <a:pt x="1952" y="1644"/>
                  </a:lnTo>
                  <a:lnTo>
                    <a:pt x="2146" y="2089"/>
                  </a:lnTo>
                  <a:lnTo>
                    <a:pt x="1804" y="2329"/>
                  </a:lnTo>
                  <a:lnTo>
                    <a:pt x="1770" y="3025"/>
                  </a:lnTo>
                  <a:lnTo>
                    <a:pt x="1644" y="3151"/>
                  </a:lnTo>
                  <a:lnTo>
                    <a:pt x="1598" y="3584"/>
                  </a:lnTo>
                  <a:lnTo>
                    <a:pt x="1290" y="3653"/>
                  </a:lnTo>
                  <a:lnTo>
                    <a:pt x="1575" y="4189"/>
                  </a:lnTo>
                  <a:lnTo>
                    <a:pt x="1347" y="4805"/>
                  </a:lnTo>
                  <a:lnTo>
                    <a:pt x="1598" y="5079"/>
                  </a:lnTo>
                  <a:lnTo>
                    <a:pt x="1484" y="5319"/>
                  </a:lnTo>
                  <a:lnTo>
                    <a:pt x="1199" y="5673"/>
                  </a:lnTo>
                  <a:lnTo>
                    <a:pt x="1256" y="5981"/>
                  </a:lnTo>
                  <a:lnTo>
                    <a:pt x="1941" y="6118"/>
                  </a:lnTo>
                  <a:lnTo>
                    <a:pt x="2135" y="6654"/>
                  </a:lnTo>
                  <a:lnTo>
                    <a:pt x="2420" y="6962"/>
                  </a:lnTo>
                  <a:lnTo>
                    <a:pt x="2785" y="7053"/>
                  </a:lnTo>
                  <a:lnTo>
                    <a:pt x="3082" y="6688"/>
                  </a:lnTo>
                  <a:lnTo>
                    <a:pt x="3550" y="6369"/>
                  </a:lnTo>
                  <a:lnTo>
                    <a:pt x="4269" y="6380"/>
                  </a:lnTo>
                  <a:lnTo>
                    <a:pt x="5216" y="6380"/>
                  </a:lnTo>
                  <a:lnTo>
                    <a:pt x="5764" y="5661"/>
                  </a:lnTo>
                  <a:lnTo>
                    <a:pt x="6323" y="5479"/>
                  </a:lnTo>
                  <a:lnTo>
                    <a:pt x="6494" y="4885"/>
                  </a:lnTo>
                  <a:lnTo>
                    <a:pt x="6916" y="4463"/>
                  </a:lnTo>
                  <a:lnTo>
                    <a:pt x="6631" y="3938"/>
                  </a:lnTo>
                  <a:lnTo>
                    <a:pt x="6916" y="3208"/>
                  </a:lnTo>
                  <a:lnTo>
                    <a:pt x="7361" y="2717"/>
                  </a:lnTo>
                  <a:lnTo>
                    <a:pt x="7430" y="2409"/>
                  </a:lnTo>
                  <a:lnTo>
                    <a:pt x="8377" y="2226"/>
                  </a:lnTo>
                  <a:lnTo>
                    <a:pt x="9062" y="1621"/>
                  </a:lnTo>
                  <a:lnTo>
                    <a:pt x="9016" y="1131"/>
                  </a:lnTo>
                  <a:lnTo>
                    <a:pt x="8160" y="1245"/>
                  </a:lnTo>
                  <a:lnTo>
                    <a:pt x="7350" y="845"/>
                  </a:lnTo>
                  <a:lnTo>
                    <a:pt x="7076" y="1028"/>
                  </a:lnTo>
                  <a:lnTo>
                    <a:pt x="5730" y="628"/>
                  </a:lnTo>
                  <a:close/>
                  <a:moveTo>
                    <a:pt x="9165" y="3516"/>
                  </a:moveTo>
                  <a:lnTo>
                    <a:pt x="9176" y="3470"/>
                  </a:lnTo>
                  <a:lnTo>
                    <a:pt x="9187" y="3436"/>
                  </a:lnTo>
                  <a:lnTo>
                    <a:pt x="9199" y="3424"/>
                  </a:lnTo>
                  <a:lnTo>
                    <a:pt x="9176" y="3402"/>
                  </a:lnTo>
                  <a:lnTo>
                    <a:pt x="9176" y="3379"/>
                  </a:lnTo>
                  <a:lnTo>
                    <a:pt x="9199" y="3356"/>
                  </a:lnTo>
                  <a:lnTo>
                    <a:pt x="9176" y="3333"/>
                  </a:lnTo>
                  <a:lnTo>
                    <a:pt x="8993" y="3390"/>
                  </a:lnTo>
                  <a:lnTo>
                    <a:pt x="8891" y="3447"/>
                  </a:lnTo>
                  <a:lnTo>
                    <a:pt x="8594" y="3664"/>
                  </a:lnTo>
                  <a:lnTo>
                    <a:pt x="8594" y="3710"/>
                  </a:lnTo>
                  <a:lnTo>
                    <a:pt x="8605" y="3733"/>
                  </a:lnTo>
                  <a:lnTo>
                    <a:pt x="8662" y="3733"/>
                  </a:lnTo>
                  <a:lnTo>
                    <a:pt x="8685" y="3790"/>
                  </a:lnTo>
                  <a:lnTo>
                    <a:pt x="8742" y="3733"/>
                  </a:lnTo>
                  <a:lnTo>
                    <a:pt x="8788" y="3721"/>
                  </a:lnTo>
                  <a:lnTo>
                    <a:pt x="8834" y="3733"/>
                  </a:lnTo>
                  <a:lnTo>
                    <a:pt x="8868" y="3767"/>
                  </a:lnTo>
                  <a:lnTo>
                    <a:pt x="8891" y="3847"/>
                  </a:lnTo>
                  <a:lnTo>
                    <a:pt x="8902" y="3881"/>
                  </a:lnTo>
                  <a:lnTo>
                    <a:pt x="8993" y="3892"/>
                  </a:lnTo>
                  <a:lnTo>
                    <a:pt x="9119" y="3949"/>
                  </a:lnTo>
                  <a:lnTo>
                    <a:pt x="9176" y="3927"/>
                  </a:lnTo>
                  <a:lnTo>
                    <a:pt x="9244" y="3881"/>
                  </a:lnTo>
                  <a:lnTo>
                    <a:pt x="9279" y="3790"/>
                  </a:lnTo>
                  <a:lnTo>
                    <a:pt x="9313" y="3721"/>
                  </a:lnTo>
                  <a:lnTo>
                    <a:pt x="9359" y="3653"/>
                  </a:lnTo>
                  <a:lnTo>
                    <a:pt x="9404" y="3596"/>
                  </a:lnTo>
                  <a:lnTo>
                    <a:pt x="9381" y="3539"/>
                  </a:lnTo>
                  <a:lnTo>
                    <a:pt x="9347" y="3527"/>
                  </a:lnTo>
                  <a:lnTo>
                    <a:pt x="9302" y="3504"/>
                  </a:lnTo>
                  <a:lnTo>
                    <a:pt x="9233" y="3539"/>
                  </a:lnTo>
                  <a:close/>
                  <a:moveTo>
                    <a:pt x="10021" y="3470"/>
                  </a:moveTo>
                  <a:lnTo>
                    <a:pt x="10032" y="3413"/>
                  </a:lnTo>
                  <a:lnTo>
                    <a:pt x="10032" y="3402"/>
                  </a:lnTo>
                  <a:lnTo>
                    <a:pt x="9963" y="3299"/>
                  </a:lnTo>
                  <a:lnTo>
                    <a:pt x="9827" y="3253"/>
                  </a:lnTo>
                  <a:lnTo>
                    <a:pt x="9690" y="3265"/>
                  </a:lnTo>
                  <a:lnTo>
                    <a:pt x="9678" y="3287"/>
                  </a:lnTo>
                  <a:lnTo>
                    <a:pt x="9678" y="3345"/>
                  </a:lnTo>
                  <a:lnTo>
                    <a:pt x="9690" y="3356"/>
                  </a:lnTo>
                  <a:lnTo>
                    <a:pt x="9769" y="3367"/>
                  </a:lnTo>
                  <a:lnTo>
                    <a:pt x="9998" y="347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39" name="Google Shape;639;p27"/>
            <p:cNvSpPr/>
            <p:nvPr/>
          </p:nvSpPr>
          <p:spPr>
            <a:xfrm>
              <a:off x="2326825" y="2825950"/>
              <a:ext cx="3450" cy="4300"/>
            </a:xfrm>
            <a:custGeom>
              <a:rect b="b" l="l" r="r" t="t"/>
              <a:pathLst>
                <a:path extrusionOk="0" h="172" w="138">
                  <a:moveTo>
                    <a:pt x="138" y="137"/>
                  </a:moveTo>
                  <a:lnTo>
                    <a:pt x="115" y="126"/>
                  </a:lnTo>
                  <a:lnTo>
                    <a:pt x="81" y="35"/>
                  </a:lnTo>
                  <a:lnTo>
                    <a:pt x="35" y="0"/>
                  </a:lnTo>
                  <a:lnTo>
                    <a:pt x="24" y="12"/>
                  </a:lnTo>
                  <a:lnTo>
                    <a:pt x="1" y="58"/>
                  </a:lnTo>
                  <a:lnTo>
                    <a:pt x="46" y="103"/>
                  </a:lnTo>
                  <a:lnTo>
                    <a:pt x="92" y="149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0" name="Google Shape;640;p27"/>
            <p:cNvSpPr/>
            <p:nvPr/>
          </p:nvSpPr>
          <p:spPr>
            <a:xfrm>
              <a:off x="2474325" y="2697550"/>
              <a:ext cx="3450" cy="2025"/>
            </a:xfrm>
            <a:custGeom>
              <a:rect b="b" l="l" r="r" t="t"/>
              <a:pathLst>
                <a:path extrusionOk="0" h="81" w="138">
                  <a:moveTo>
                    <a:pt x="126" y="47"/>
                  </a:moveTo>
                  <a:lnTo>
                    <a:pt x="138" y="12"/>
                  </a:lnTo>
                  <a:lnTo>
                    <a:pt x="104" y="1"/>
                  </a:lnTo>
                  <a:lnTo>
                    <a:pt x="1" y="69"/>
                  </a:lnTo>
                  <a:lnTo>
                    <a:pt x="1" y="8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1" name="Google Shape;641;p27"/>
            <p:cNvSpPr/>
            <p:nvPr/>
          </p:nvSpPr>
          <p:spPr>
            <a:xfrm>
              <a:off x="3747075" y="2144350"/>
              <a:ext cx="6025" cy="4600"/>
            </a:xfrm>
            <a:custGeom>
              <a:rect b="b" l="l" r="r" t="t"/>
              <a:pathLst>
                <a:path extrusionOk="0" h="184" w="241">
                  <a:moveTo>
                    <a:pt x="217" y="126"/>
                  </a:moveTo>
                  <a:lnTo>
                    <a:pt x="229" y="103"/>
                  </a:lnTo>
                  <a:lnTo>
                    <a:pt x="240" y="69"/>
                  </a:lnTo>
                  <a:lnTo>
                    <a:pt x="240" y="58"/>
                  </a:lnTo>
                  <a:lnTo>
                    <a:pt x="217" y="46"/>
                  </a:lnTo>
                  <a:lnTo>
                    <a:pt x="115" y="12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12" y="46"/>
                  </a:lnTo>
                  <a:lnTo>
                    <a:pt x="1" y="81"/>
                  </a:lnTo>
                  <a:lnTo>
                    <a:pt x="12" y="103"/>
                  </a:lnTo>
                  <a:lnTo>
                    <a:pt x="12" y="126"/>
                  </a:lnTo>
                  <a:lnTo>
                    <a:pt x="12" y="161"/>
                  </a:lnTo>
                  <a:lnTo>
                    <a:pt x="23" y="183"/>
                  </a:lnTo>
                  <a:lnTo>
                    <a:pt x="58" y="183"/>
                  </a:lnTo>
                  <a:lnTo>
                    <a:pt x="81" y="183"/>
                  </a:lnTo>
                  <a:lnTo>
                    <a:pt x="126" y="172"/>
                  </a:lnTo>
                  <a:lnTo>
                    <a:pt x="195" y="126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2" name="Google Shape;642;p27"/>
            <p:cNvSpPr/>
            <p:nvPr/>
          </p:nvSpPr>
          <p:spPr>
            <a:xfrm>
              <a:off x="2497150" y="2710400"/>
              <a:ext cx="3750" cy="16000"/>
            </a:xfrm>
            <a:custGeom>
              <a:rect b="b" l="l" r="r" t="t"/>
              <a:pathLst>
                <a:path extrusionOk="0" h="640" w="150">
                  <a:moveTo>
                    <a:pt x="126" y="617"/>
                  </a:moveTo>
                  <a:lnTo>
                    <a:pt x="149" y="594"/>
                  </a:lnTo>
                  <a:lnTo>
                    <a:pt x="149" y="583"/>
                  </a:lnTo>
                  <a:lnTo>
                    <a:pt x="149" y="560"/>
                  </a:lnTo>
                  <a:lnTo>
                    <a:pt x="138" y="537"/>
                  </a:lnTo>
                  <a:lnTo>
                    <a:pt x="126" y="514"/>
                  </a:lnTo>
                  <a:lnTo>
                    <a:pt x="69" y="480"/>
                  </a:lnTo>
                  <a:lnTo>
                    <a:pt x="1" y="560"/>
                  </a:lnTo>
                  <a:lnTo>
                    <a:pt x="1" y="583"/>
                  </a:lnTo>
                  <a:lnTo>
                    <a:pt x="12" y="628"/>
                  </a:lnTo>
                  <a:lnTo>
                    <a:pt x="92" y="640"/>
                  </a:lnTo>
                  <a:close/>
                  <a:moveTo>
                    <a:pt x="149" y="115"/>
                  </a:moveTo>
                  <a:lnTo>
                    <a:pt x="149" y="46"/>
                  </a:lnTo>
                  <a:lnTo>
                    <a:pt x="138" y="12"/>
                  </a:lnTo>
                  <a:lnTo>
                    <a:pt x="92" y="12"/>
                  </a:lnTo>
                  <a:lnTo>
                    <a:pt x="81" y="1"/>
                  </a:lnTo>
                  <a:lnTo>
                    <a:pt x="69" y="1"/>
                  </a:lnTo>
                  <a:lnTo>
                    <a:pt x="46" y="12"/>
                  </a:lnTo>
                  <a:lnTo>
                    <a:pt x="69" y="103"/>
                  </a:lnTo>
                  <a:lnTo>
                    <a:pt x="138" y="13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3" name="Google Shape;643;p27"/>
            <p:cNvSpPr/>
            <p:nvPr/>
          </p:nvSpPr>
          <p:spPr>
            <a:xfrm>
              <a:off x="2187025" y="2500700"/>
              <a:ext cx="108150" cy="136700"/>
            </a:xfrm>
            <a:custGeom>
              <a:rect b="b" l="l" r="r" t="t"/>
              <a:pathLst>
                <a:path extrusionOk="0" h="5468" w="4326">
                  <a:moveTo>
                    <a:pt x="3984" y="5216"/>
                  </a:moveTo>
                  <a:lnTo>
                    <a:pt x="4018" y="5136"/>
                  </a:lnTo>
                  <a:lnTo>
                    <a:pt x="3972" y="5125"/>
                  </a:lnTo>
                  <a:lnTo>
                    <a:pt x="3904" y="5216"/>
                  </a:lnTo>
                  <a:lnTo>
                    <a:pt x="3812" y="5262"/>
                  </a:lnTo>
                  <a:lnTo>
                    <a:pt x="3767" y="5262"/>
                  </a:lnTo>
                  <a:lnTo>
                    <a:pt x="3675" y="5216"/>
                  </a:lnTo>
                  <a:lnTo>
                    <a:pt x="3596" y="5216"/>
                  </a:lnTo>
                  <a:lnTo>
                    <a:pt x="3539" y="5284"/>
                  </a:lnTo>
                  <a:lnTo>
                    <a:pt x="3459" y="5307"/>
                  </a:lnTo>
                  <a:lnTo>
                    <a:pt x="3470" y="5319"/>
                  </a:lnTo>
                  <a:lnTo>
                    <a:pt x="3470" y="5353"/>
                  </a:lnTo>
                  <a:lnTo>
                    <a:pt x="3447" y="5387"/>
                  </a:lnTo>
                  <a:lnTo>
                    <a:pt x="3447" y="5421"/>
                  </a:lnTo>
                  <a:lnTo>
                    <a:pt x="3459" y="5467"/>
                  </a:lnTo>
                  <a:lnTo>
                    <a:pt x="3675" y="5444"/>
                  </a:lnTo>
                  <a:lnTo>
                    <a:pt x="3858" y="5421"/>
                  </a:lnTo>
                  <a:lnTo>
                    <a:pt x="3961" y="5296"/>
                  </a:lnTo>
                  <a:close/>
                  <a:moveTo>
                    <a:pt x="4098" y="4931"/>
                  </a:moveTo>
                  <a:lnTo>
                    <a:pt x="4041" y="4896"/>
                  </a:lnTo>
                  <a:lnTo>
                    <a:pt x="3984" y="4931"/>
                  </a:lnTo>
                  <a:lnTo>
                    <a:pt x="3995" y="4976"/>
                  </a:lnTo>
                  <a:close/>
                  <a:moveTo>
                    <a:pt x="4098" y="4109"/>
                  </a:moveTo>
                  <a:lnTo>
                    <a:pt x="4041" y="4075"/>
                  </a:lnTo>
                  <a:lnTo>
                    <a:pt x="3995" y="4155"/>
                  </a:lnTo>
                  <a:lnTo>
                    <a:pt x="4041" y="4166"/>
                  </a:lnTo>
                  <a:lnTo>
                    <a:pt x="4143" y="4155"/>
                  </a:lnTo>
                  <a:lnTo>
                    <a:pt x="4212" y="4166"/>
                  </a:lnTo>
                  <a:lnTo>
                    <a:pt x="4280" y="4223"/>
                  </a:lnTo>
                  <a:lnTo>
                    <a:pt x="4326" y="4189"/>
                  </a:lnTo>
                  <a:lnTo>
                    <a:pt x="4315" y="4177"/>
                  </a:lnTo>
                  <a:lnTo>
                    <a:pt x="4257" y="4132"/>
                  </a:lnTo>
                  <a:lnTo>
                    <a:pt x="4166" y="4120"/>
                  </a:lnTo>
                  <a:lnTo>
                    <a:pt x="4143" y="4120"/>
                  </a:lnTo>
                  <a:close/>
                  <a:moveTo>
                    <a:pt x="3150" y="4292"/>
                  </a:moveTo>
                  <a:lnTo>
                    <a:pt x="3253" y="4212"/>
                  </a:lnTo>
                  <a:lnTo>
                    <a:pt x="3356" y="4166"/>
                  </a:lnTo>
                  <a:lnTo>
                    <a:pt x="3481" y="4006"/>
                  </a:lnTo>
                  <a:lnTo>
                    <a:pt x="3470" y="3881"/>
                  </a:lnTo>
                  <a:lnTo>
                    <a:pt x="3504" y="3824"/>
                  </a:lnTo>
                  <a:lnTo>
                    <a:pt x="3413" y="3835"/>
                  </a:lnTo>
                  <a:lnTo>
                    <a:pt x="3402" y="3881"/>
                  </a:lnTo>
                  <a:lnTo>
                    <a:pt x="3379" y="3926"/>
                  </a:lnTo>
                  <a:lnTo>
                    <a:pt x="3424" y="3983"/>
                  </a:lnTo>
                  <a:lnTo>
                    <a:pt x="3424" y="4006"/>
                  </a:lnTo>
                  <a:lnTo>
                    <a:pt x="3402" y="4063"/>
                  </a:lnTo>
                  <a:lnTo>
                    <a:pt x="3356" y="4075"/>
                  </a:lnTo>
                  <a:lnTo>
                    <a:pt x="3344" y="4109"/>
                  </a:lnTo>
                  <a:lnTo>
                    <a:pt x="3299" y="4120"/>
                  </a:lnTo>
                  <a:lnTo>
                    <a:pt x="3242" y="4189"/>
                  </a:lnTo>
                  <a:lnTo>
                    <a:pt x="3128" y="4280"/>
                  </a:lnTo>
                  <a:lnTo>
                    <a:pt x="3093" y="4326"/>
                  </a:lnTo>
                  <a:close/>
                  <a:moveTo>
                    <a:pt x="3322" y="3835"/>
                  </a:moveTo>
                  <a:lnTo>
                    <a:pt x="3242" y="3812"/>
                  </a:lnTo>
                  <a:lnTo>
                    <a:pt x="3208" y="3755"/>
                  </a:lnTo>
                  <a:lnTo>
                    <a:pt x="3150" y="3732"/>
                  </a:lnTo>
                  <a:lnTo>
                    <a:pt x="3139" y="3767"/>
                  </a:lnTo>
                  <a:lnTo>
                    <a:pt x="3139" y="3789"/>
                  </a:lnTo>
                  <a:lnTo>
                    <a:pt x="3150" y="3846"/>
                  </a:lnTo>
                  <a:lnTo>
                    <a:pt x="3185" y="3835"/>
                  </a:lnTo>
                  <a:lnTo>
                    <a:pt x="3299" y="3892"/>
                  </a:lnTo>
                  <a:lnTo>
                    <a:pt x="3356" y="3846"/>
                  </a:lnTo>
                  <a:close/>
                  <a:moveTo>
                    <a:pt x="2740" y="3675"/>
                  </a:moveTo>
                  <a:lnTo>
                    <a:pt x="2740" y="3584"/>
                  </a:lnTo>
                  <a:lnTo>
                    <a:pt x="2683" y="3504"/>
                  </a:lnTo>
                  <a:lnTo>
                    <a:pt x="2603" y="3447"/>
                  </a:lnTo>
                  <a:lnTo>
                    <a:pt x="2580" y="3276"/>
                  </a:lnTo>
                  <a:lnTo>
                    <a:pt x="2546" y="3185"/>
                  </a:lnTo>
                  <a:lnTo>
                    <a:pt x="2511" y="3093"/>
                  </a:lnTo>
                  <a:lnTo>
                    <a:pt x="2454" y="2979"/>
                  </a:lnTo>
                  <a:lnTo>
                    <a:pt x="2454" y="3048"/>
                  </a:lnTo>
                  <a:lnTo>
                    <a:pt x="2466" y="3070"/>
                  </a:lnTo>
                  <a:lnTo>
                    <a:pt x="2489" y="3150"/>
                  </a:lnTo>
                  <a:lnTo>
                    <a:pt x="2546" y="3276"/>
                  </a:lnTo>
                  <a:lnTo>
                    <a:pt x="2557" y="3333"/>
                  </a:lnTo>
                  <a:lnTo>
                    <a:pt x="2546" y="3390"/>
                  </a:lnTo>
                  <a:lnTo>
                    <a:pt x="2489" y="3413"/>
                  </a:lnTo>
                  <a:lnTo>
                    <a:pt x="2466" y="3436"/>
                  </a:lnTo>
                  <a:lnTo>
                    <a:pt x="2546" y="3481"/>
                  </a:lnTo>
                  <a:lnTo>
                    <a:pt x="2660" y="3527"/>
                  </a:lnTo>
                  <a:lnTo>
                    <a:pt x="2728" y="3710"/>
                  </a:lnTo>
                  <a:close/>
                  <a:moveTo>
                    <a:pt x="2158" y="3185"/>
                  </a:moveTo>
                  <a:lnTo>
                    <a:pt x="2089" y="3139"/>
                  </a:lnTo>
                  <a:lnTo>
                    <a:pt x="2055" y="3093"/>
                  </a:lnTo>
                  <a:lnTo>
                    <a:pt x="1952" y="2991"/>
                  </a:lnTo>
                  <a:lnTo>
                    <a:pt x="1918" y="2979"/>
                  </a:lnTo>
                  <a:lnTo>
                    <a:pt x="1884" y="3036"/>
                  </a:lnTo>
                  <a:lnTo>
                    <a:pt x="1941" y="3048"/>
                  </a:lnTo>
                  <a:lnTo>
                    <a:pt x="2066" y="3150"/>
                  </a:lnTo>
                  <a:lnTo>
                    <a:pt x="2123" y="3173"/>
                  </a:lnTo>
                  <a:close/>
                  <a:moveTo>
                    <a:pt x="3196" y="2614"/>
                  </a:moveTo>
                  <a:lnTo>
                    <a:pt x="3185" y="2568"/>
                  </a:lnTo>
                  <a:lnTo>
                    <a:pt x="3173" y="2568"/>
                  </a:lnTo>
                  <a:lnTo>
                    <a:pt x="3128" y="2580"/>
                  </a:lnTo>
                  <a:lnTo>
                    <a:pt x="3082" y="2705"/>
                  </a:lnTo>
                  <a:lnTo>
                    <a:pt x="3128" y="2705"/>
                  </a:lnTo>
                  <a:close/>
                  <a:moveTo>
                    <a:pt x="685" y="2454"/>
                  </a:moveTo>
                  <a:lnTo>
                    <a:pt x="663" y="2409"/>
                  </a:lnTo>
                  <a:lnTo>
                    <a:pt x="617" y="2431"/>
                  </a:lnTo>
                  <a:lnTo>
                    <a:pt x="549" y="2431"/>
                  </a:lnTo>
                  <a:lnTo>
                    <a:pt x="514" y="2454"/>
                  </a:lnTo>
                  <a:lnTo>
                    <a:pt x="457" y="2454"/>
                  </a:lnTo>
                  <a:lnTo>
                    <a:pt x="412" y="2477"/>
                  </a:lnTo>
                  <a:lnTo>
                    <a:pt x="469" y="2591"/>
                  </a:lnTo>
                  <a:lnTo>
                    <a:pt x="514" y="2637"/>
                  </a:lnTo>
                  <a:lnTo>
                    <a:pt x="526" y="2785"/>
                  </a:lnTo>
                  <a:lnTo>
                    <a:pt x="560" y="2797"/>
                  </a:lnTo>
                  <a:lnTo>
                    <a:pt x="549" y="2899"/>
                  </a:lnTo>
                  <a:lnTo>
                    <a:pt x="697" y="2911"/>
                  </a:lnTo>
                  <a:lnTo>
                    <a:pt x="754" y="2797"/>
                  </a:lnTo>
                  <a:lnTo>
                    <a:pt x="754" y="2751"/>
                  </a:lnTo>
                  <a:lnTo>
                    <a:pt x="754" y="2740"/>
                  </a:lnTo>
                  <a:lnTo>
                    <a:pt x="754" y="2705"/>
                  </a:lnTo>
                  <a:lnTo>
                    <a:pt x="754" y="2682"/>
                  </a:lnTo>
                  <a:lnTo>
                    <a:pt x="754" y="2557"/>
                  </a:lnTo>
                  <a:lnTo>
                    <a:pt x="720" y="2477"/>
                  </a:lnTo>
                  <a:lnTo>
                    <a:pt x="663" y="2568"/>
                  </a:lnTo>
                  <a:lnTo>
                    <a:pt x="606" y="2523"/>
                  </a:lnTo>
                  <a:lnTo>
                    <a:pt x="685" y="2466"/>
                  </a:lnTo>
                  <a:close/>
                  <a:moveTo>
                    <a:pt x="2523" y="2500"/>
                  </a:moveTo>
                  <a:lnTo>
                    <a:pt x="2386" y="2294"/>
                  </a:lnTo>
                  <a:lnTo>
                    <a:pt x="2386" y="2272"/>
                  </a:lnTo>
                  <a:lnTo>
                    <a:pt x="2317" y="2055"/>
                  </a:lnTo>
                  <a:lnTo>
                    <a:pt x="2272" y="2043"/>
                  </a:lnTo>
                  <a:lnTo>
                    <a:pt x="2260" y="2055"/>
                  </a:lnTo>
                  <a:lnTo>
                    <a:pt x="2238" y="2078"/>
                  </a:lnTo>
                  <a:lnTo>
                    <a:pt x="2295" y="2135"/>
                  </a:lnTo>
                  <a:lnTo>
                    <a:pt x="2295" y="2192"/>
                  </a:lnTo>
                  <a:lnTo>
                    <a:pt x="2340" y="2226"/>
                  </a:lnTo>
                  <a:lnTo>
                    <a:pt x="2397" y="2386"/>
                  </a:lnTo>
                  <a:lnTo>
                    <a:pt x="2454" y="2431"/>
                  </a:lnTo>
                  <a:lnTo>
                    <a:pt x="2443" y="2477"/>
                  </a:lnTo>
                  <a:lnTo>
                    <a:pt x="2386" y="2523"/>
                  </a:lnTo>
                  <a:lnTo>
                    <a:pt x="2374" y="2557"/>
                  </a:lnTo>
                  <a:lnTo>
                    <a:pt x="2386" y="2557"/>
                  </a:lnTo>
                  <a:lnTo>
                    <a:pt x="2466" y="2534"/>
                  </a:lnTo>
                  <a:lnTo>
                    <a:pt x="2523" y="2534"/>
                  </a:lnTo>
                  <a:close/>
                  <a:moveTo>
                    <a:pt x="1028" y="1758"/>
                  </a:moveTo>
                  <a:lnTo>
                    <a:pt x="1096" y="1724"/>
                  </a:lnTo>
                  <a:lnTo>
                    <a:pt x="1096" y="1724"/>
                  </a:lnTo>
                  <a:lnTo>
                    <a:pt x="1062" y="1701"/>
                  </a:lnTo>
                  <a:lnTo>
                    <a:pt x="959" y="1701"/>
                  </a:lnTo>
                  <a:lnTo>
                    <a:pt x="902" y="1712"/>
                  </a:lnTo>
                  <a:lnTo>
                    <a:pt x="868" y="1735"/>
                  </a:lnTo>
                  <a:lnTo>
                    <a:pt x="891" y="1758"/>
                  </a:lnTo>
                  <a:lnTo>
                    <a:pt x="948" y="1769"/>
                  </a:lnTo>
                  <a:close/>
                  <a:moveTo>
                    <a:pt x="685" y="2043"/>
                  </a:moveTo>
                  <a:lnTo>
                    <a:pt x="617" y="1952"/>
                  </a:lnTo>
                  <a:lnTo>
                    <a:pt x="571" y="1827"/>
                  </a:lnTo>
                  <a:lnTo>
                    <a:pt x="549" y="1769"/>
                  </a:lnTo>
                  <a:lnTo>
                    <a:pt x="560" y="1701"/>
                  </a:lnTo>
                  <a:lnTo>
                    <a:pt x="514" y="1644"/>
                  </a:lnTo>
                  <a:lnTo>
                    <a:pt x="434" y="1587"/>
                  </a:lnTo>
                  <a:lnTo>
                    <a:pt x="389" y="1598"/>
                  </a:lnTo>
                  <a:lnTo>
                    <a:pt x="400" y="1758"/>
                  </a:lnTo>
                  <a:lnTo>
                    <a:pt x="377" y="1838"/>
                  </a:lnTo>
                  <a:lnTo>
                    <a:pt x="263" y="1998"/>
                  </a:lnTo>
                  <a:lnTo>
                    <a:pt x="275" y="2055"/>
                  </a:lnTo>
                  <a:lnTo>
                    <a:pt x="275" y="2055"/>
                  </a:lnTo>
                  <a:lnTo>
                    <a:pt x="286" y="2078"/>
                  </a:lnTo>
                  <a:lnTo>
                    <a:pt x="218" y="2135"/>
                  </a:lnTo>
                  <a:lnTo>
                    <a:pt x="218" y="2100"/>
                  </a:lnTo>
                  <a:lnTo>
                    <a:pt x="138" y="2112"/>
                  </a:lnTo>
                  <a:lnTo>
                    <a:pt x="172" y="2180"/>
                  </a:lnTo>
                  <a:lnTo>
                    <a:pt x="263" y="2237"/>
                  </a:lnTo>
                  <a:lnTo>
                    <a:pt x="297" y="2249"/>
                  </a:lnTo>
                  <a:lnTo>
                    <a:pt x="343" y="2226"/>
                  </a:lnTo>
                  <a:lnTo>
                    <a:pt x="343" y="2294"/>
                  </a:lnTo>
                  <a:lnTo>
                    <a:pt x="389" y="2351"/>
                  </a:lnTo>
                  <a:lnTo>
                    <a:pt x="400" y="2409"/>
                  </a:lnTo>
                  <a:lnTo>
                    <a:pt x="446" y="2363"/>
                  </a:lnTo>
                  <a:lnTo>
                    <a:pt x="526" y="2340"/>
                  </a:lnTo>
                  <a:lnTo>
                    <a:pt x="560" y="2306"/>
                  </a:lnTo>
                  <a:lnTo>
                    <a:pt x="663" y="2249"/>
                  </a:lnTo>
                  <a:lnTo>
                    <a:pt x="663" y="2226"/>
                  </a:lnTo>
                  <a:lnTo>
                    <a:pt x="674" y="2135"/>
                  </a:lnTo>
                  <a:close/>
                  <a:moveTo>
                    <a:pt x="1644" y="1324"/>
                  </a:moveTo>
                  <a:lnTo>
                    <a:pt x="1598" y="1256"/>
                  </a:lnTo>
                  <a:lnTo>
                    <a:pt x="1587" y="1267"/>
                  </a:lnTo>
                  <a:lnTo>
                    <a:pt x="1576" y="1324"/>
                  </a:lnTo>
                  <a:lnTo>
                    <a:pt x="1530" y="1381"/>
                  </a:lnTo>
                  <a:lnTo>
                    <a:pt x="1598" y="1370"/>
                  </a:lnTo>
                  <a:lnTo>
                    <a:pt x="1655" y="1381"/>
                  </a:lnTo>
                  <a:lnTo>
                    <a:pt x="1747" y="1450"/>
                  </a:lnTo>
                  <a:lnTo>
                    <a:pt x="1849" y="1484"/>
                  </a:lnTo>
                  <a:lnTo>
                    <a:pt x="1884" y="1564"/>
                  </a:lnTo>
                  <a:lnTo>
                    <a:pt x="1975" y="1655"/>
                  </a:lnTo>
                  <a:lnTo>
                    <a:pt x="1975" y="1735"/>
                  </a:lnTo>
                  <a:lnTo>
                    <a:pt x="1918" y="1827"/>
                  </a:lnTo>
                  <a:lnTo>
                    <a:pt x="1895" y="1929"/>
                  </a:lnTo>
                  <a:lnTo>
                    <a:pt x="1815" y="1941"/>
                  </a:lnTo>
                  <a:lnTo>
                    <a:pt x="1827" y="1952"/>
                  </a:lnTo>
                  <a:lnTo>
                    <a:pt x="1872" y="1998"/>
                  </a:lnTo>
                  <a:lnTo>
                    <a:pt x="1884" y="2055"/>
                  </a:lnTo>
                  <a:lnTo>
                    <a:pt x="1918" y="2078"/>
                  </a:lnTo>
                  <a:lnTo>
                    <a:pt x="1918" y="1986"/>
                  </a:lnTo>
                  <a:lnTo>
                    <a:pt x="1952" y="1872"/>
                  </a:lnTo>
                  <a:lnTo>
                    <a:pt x="2009" y="1678"/>
                  </a:lnTo>
                  <a:lnTo>
                    <a:pt x="1998" y="1644"/>
                  </a:lnTo>
                  <a:lnTo>
                    <a:pt x="1952" y="1598"/>
                  </a:lnTo>
                  <a:lnTo>
                    <a:pt x="1861" y="1473"/>
                  </a:lnTo>
                  <a:lnTo>
                    <a:pt x="1758" y="1427"/>
                  </a:lnTo>
                  <a:close/>
                  <a:moveTo>
                    <a:pt x="389" y="195"/>
                  </a:moveTo>
                  <a:lnTo>
                    <a:pt x="320" y="138"/>
                  </a:lnTo>
                  <a:lnTo>
                    <a:pt x="286" y="195"/>
                  </a:lnTo>
                  <a:lnTo>
                    <a:pt x="286" y="217"/>
                  </a:lnTo>
                  <a:lnTo>
                    <a:pt x="275" y="252"/>
                  </a:lnTo>
                  <a:lnTo>
                    <a:pt x="206" y="309"/>
                  </a:lnTo>
                  <a:lnTo>
                    <a:pt x="126" y="332"/>
                  </a:lnTo>
                  <a:lnTo>
                    <a:pt x="35" y="240"/>
                  </a:lnTo>
                  <a:lnTo>
                    <a:pt x="1" y="229"/>
                  </a:lnTo>
                  <a:lnTo>
                    <a:pt x="115" y="389"/>
                  </a:lnTo>
                  <a:lnTo>
                    <a:pt x="160" y="400"/>
                  </a:lnTo>
                  <a:lnTo>
                    <a:pt x="218" y="400"/>
                  </a:lnTo>
                  <a:lnTo>
                    <a:pt x="343" y="354"/>
                  </a:lnTo>
                  <a:lnTo>
                    <a:pt x="571" y="286"/>
                  </a:lnTo>
                  <a:lnTo>
                    <a:pt x="811" y="252"/>
                  </a:lnTo>
                  <a:lnTo>
                    <a:pt x="834" y="229"/>
                  </a:lnTo>
                  <a:lnTo>
                    <a:pt x="811" y="183"/>
                  </a:lnTo>
                  <a:lnTo>
                    <a:pt x="697" y="217"/>
                  </a:lnTo>
                  <a:lnTo>
                    <a:pt x="560" y="195"/>
                  </a:lnTo>
                  <a:lnTo>
                    <a:pt x="526" y="229"/>
                  </a:lnTo>
                  <a:lnTo>
                    <a:pt x="469" y="229"/>
                  </a:lnTo>
                  <a:close/>
                  <a:moveTo>
                    <a:pt x="1256" y="936"/>
                  </a:moveTo>
                  <a:lnTo>
                    <a:pt x="1290" y="902"/>
                  </a:lnTo>
                  <a:lnTo>
                    <a:pt x="1347" y="640"/>
                  </a:lnTo>
                  <a:lnTo>
                    <a:pt x="1461" y="560"/>
                  </a:lnTo>
                  <a:lnTo>
                    <a:pt x="1473" y="389"/>
                  </a:lnTo>
                  <a:lnTo>
                    <a:pt x="1404" y="309"/>
                  </a:lnTo>
                  <a:lnTo>
                    <a:pt x="1347" y="286"/>
                  </a:lnTo>
                  <a:lnTo>
                    <a:pt x="1325" y="252"/>
                  </a:lnTo>
                  <a:lnTo>
                    <a:pt x="1347" y="229"/>
                  </a:lnTo>
                  <a:lnTo>
                    <a:pt x="1313" y="217"/>
                  </a:lnTo>
                  <a:lnTo>
                    <a:pt x="1279" y="183"/>
                  </a:lnTo>
                  <a:lnTo>
                    <a:pt x="1222" y="103"/>
                  </a:lnTo>
                  <a:lnTo>
                    <a:pt x="1165" y="46"/>
                  </a:lnTo>
                  <a:lnTo>
                    <a:pt x="1062" y="23"/>
                  </a:lnTo>
                  <a:lnTo>
                    <a:pt x="971" y="12"/>
                  </a:lnTo>
                  <a:lnTo>
                    <a:pt x="914" y="1"/>
                  </a:lnTo>
                  <a:lnTo>
                    <a:pt x="845" y="35"/>
                  </a:lnTo>
                  <a:lnTo>
                    <a:pt x="959" y="35"/>
                  </a:lnTo>
                  <a:lnTo>
                    <a:pt x="1176" y="80"/>
                  </a:lnTo>
                  <a:lnTo>
                    <a:pt x="1279" y="297"/>
                  </a:lnTo>
                  <a:lnTo>
                    <a:pt x="1347" y="354"/>
                  </a:lnTo>
                  <a:lnTo>
                    <a:pt x="1359" y="411"/>
                  </a:lnTo>
                  <a:lnTo>
                    <a:pt x="1325" y="468"/>
                  </a:lnTo>
                  <a:lnTo>
                    <a:pt x="1325" y="526"/>
                  </a:lnTo>
                  <a:lnTo>
                    <a:pt x="1290" y="594"/>
                  </a:lnTo>
                  <a:lnTo>
                    <a:pt x="1279" y="708"/>
                  </a:lnTo>
                  <a:lnTo>
                    <a:pt x="1233" y="765"/>
                  </a:lnTo>
                  <a:lnTo>
                    <a:pt x="1131" y="834"/>
                  </a:lnTo>
                  <a:lnTo>
                    <a:pt x="1188" y="868"/>
                  </a:lnTo>
                  <a:lnTo>
                    <a:pt x="1233" y="94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4" name="Google Shape;644;p27"/>
            <p:cNvSpPr/>
            <p:nvPr/>
          </p:nvSpPr>
          <p:spPr>
            <a:xfrm>
              <a:off x="2482900" y="2377725"/>
              <a:ext cx="4300" cy="2900"/>
            </a:xfrm>
            <a:custGeom>
              <a:rect b="b" l="l" r="r" t="t"/>
              <a:pathLst>
                <a:path extrusionOk="0" h="116" w="172">
                  <a:moveTo>
                    <a:pt x="114" y="81"/>
                  </a:moveTo>
                  <a:lnTo>
                    <a:pt x="171" y="1"/>
                  </a:lnTo>
                  <a:lnTo>
                    <a:pt x="149" y="1"/>
                  </a:lnTo>
                  <a:lnTo>
                    <a:pt x="80" y="69"/>
                  </a:lnTo>
                  <a:lnTo>
                    <a:pt x="0" y="92"/>
                  </a:lnTo>
                  <a:lnTo>
                    <a:pt x="12" y="115"/>
                  </a:lnTo>
                  <a:lnTo>
                    <a:pt x="23" y="11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5" name="Google Shape;645;p27"/>
            <p:cNvSpPr/>
            <p:nvPr/>
          </p:nvSpPr>
          <p:spPr>
            <a:xfrm>
              <a:off x="2535100" y="2809975"/>
              <a:ext cx="4300" cy="6025"/>
            </a:xfrm>
            <a:custGeom>
              <a:rect b="b" l="l" r="r" t="t"/>
              <a:pathLst>
                <a:path extrusionOk="0" h="241" w="172">
                  <a:moveTo>
                    <a:pt x="115" y="206"/>
                  </a:moveTo>
                  <a:lnTo>
                    <a:pt x="172" y="149"/>
                  </a:lnTo>
                  <a:lnTo>
                    <a:pt x="138" y="114"/>
                  </a:lnTo>
                  <a:lnTo>
                    <a:pt x="46" y="0"/>
                  </a:lnTo>
                  <a:lnTo>
                    <a:pt x="1" y="12"/>
                  </a:lnTo>
                  <a:lnTo>
                    <a:pt x="1" y="149"/>
                  </a:lnTo>
                  <a:lnTo>
                    <a:pt x="23" y="194"/>
                  </a:lnTo>
                  <a:lnTo>
                    <a:pt x="92" y="24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6" name="Google Shape;646;p27"/>
            <p:cNvSpPr/>
            <p:nvPr/>
          </p:nvSpPr>
          <p:spPr>
            <a:xfrm>
              <a:off x="4582175" y="3370025"/>
              <a:ext cx="25700" cy="22850"/>
            </a:xfrm>
            <a:custGeom>
              <a:rect b="b" l="l" r="r" t="t"/>
              <a:pathLst>
                <a:path extrusionOk="0" h="914" w="1028">
                  <a:moveTo>
                    <a:pt x="434" y="856"/>
                  </a:moveTo>
                  <a:lnTo>
                    <a:pt x="377" y="799"/>
                  </a:lnTo>
                  <a:lnTo>
                    <a:pt x="320" y="799"/>
                  </a:lnTo>
                  <a:lnTo>
                    <a:pt x="320" y="834"/>
                  </a:lnTo>
                  <a:lnTo>
                    <a:pt x="331" y="891"/>
                  </a:lnTo>
                  <a:lnTo>
                    <a:pt x="491" y="913"/>
                  </a:lnTo>
                  <a:close/>
                  <a:moveTo>
                    <a:pt x="993" y="651"/>
                  </a:moveTo>
                  <a:lnTo>
                    <a:pt x="970" y="651"/>
                  </a:lnTo>
                  <a:lnTo>
                    <a:pt x="947" y="662"/>
                  </a:lnTo>
                  <a:lnTo>
                    <a:pt x="936" y="685"/>
                  </a:lnTo>
                  <a:lnTo>
                    <a:pt x="913" y="731"/>
                  </a:lnTo>
                  <a:lnTo>
                    <a:pt x="879" y="731"/>
                  </a:lnTo>
                  <a:lnTo>
                    <a:pt x="845" y="731"/>
                  </a:lnTo>
                  <a:lnTo>
                    <a:pt x="788" y="731"/>
                  </a:lnTo>
                  <a:lnTo>
                    <a:pt x="902" y="799"/>
                  </a:lnTo>
                  <a:lnTo>
                    <a:pt x="970" y="879"/>
                  </a:lnTo>
                  <a:lnTo>
                    <a:pt x="1004" y="902"/>
                  </a:lnTo>
                  <a:lnTo>
                    <a:pt x="1016" y="879"/>
                  </a:lnTo>
                  <a:lnTo>
                    <a:pt x="1027" y="777"/>
                  </a:lnTo>
                  <a:close/>
                  <a:moveTo>
                    <a:pt x="194" y="491"/>
                  </a:moveTo>
                  <a:lnTo>
                    <a:pt x="217" y="446"/>
                  </a:lnTo>
                  <a:lnTo>
                    <a:pt x="194" y="343"/>
                  </a:lnTo>
                  <a:lnTo>
                    <a:pt x="137" y="229"/>
                  </a:lnTo>
                  <a:lnTo>
                    <a:pt x="148" y="35"/>
                  </a:lnTo>
                  <a:lnTo>
                    <a:pt x="114" y="0"/>
                  </a:lnTo>
                  <a:lnTo>
                    <a:pt x="69" y="0"/>
                  </a:lnTo>
                  <a:lnTo>
                    <a:pt x="57" y="23"/>
                  </a:lnTo>
                  <a:lnTo>
                    <a:pt x="46" y="58"/>
                  </a:lnTo>
                  <a:lnTo>
                    <a:pt x="0" y="343"/>
                  </a:lnTo>
                  <a:lnTo>
                    <a:pt x="57" y="434"/>
                  </a:lnTo>
                  <a:lnTo>
                    <a:pt x="103" y="446"/>
                  </a:lnTo>
                  <a:lnTo>
                    <a:pt x="171" y="50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7" name="Google Shape;647;p27"/>
            <p:cNvSpPr/>
            <p:nvPr/>
          </p:nvSpPr>
          <p:spPr>
            <a:xfrm>
              <a:off x="3219825" y="2722100"/>
              <a:ext cx="52250" cy="53950"/>
            </a:xfrm>
            <a:custGeom>
              <a:rect b="b" l="l" r="r" t="t"/>
              <a:pathLst>
                <a:path extrusionOk="0" h="2158" w="2090">
                  <a:moveTo>
                    <a:pt x="765" y="2112"/>
                  </a:moveTo>
                  <a:lnTo>
                    <a:pt x="777" y="2055"/>
                  </a:lnTo>
                  <a:lnTo>
                    <a:pt x="743" y="1975"/>
                  </a:lnTo>
                  <a:lnTo>
                    <a:pt x="708" y="1952"/>
                  </a:lnTo>
                  <a:lnTo>
                    <a:pt x="617" y="2009"/>
                  </a:lnTo>
                  <a:lnTo>
                    <a:pt x="606" y="2055"/>
                  </a:lnTo>
                  <a:lnTo>
                    <a:pt x="617" y="2100"/>
                  </a:lnTo>
                  <a:lnTo>
                    <a:pt x="663" y="2146"/>
                  </a:lnTo>
                  <a:lnTo>
                    <a:pt x="697" y="2157"/>
                  </a:lnTo>
                  <a:close/>
                  <a:moveTo>
                    <a:pt x="1656" y="1872"/>
                  </a:moveTo>
                  <a:lnTo>
                    <a:pt x="1713" y="1838"/>
                  </a:lnTo>
                  <a:lnTo>
                    <a:pt x="1713" y="1746"/>
                  </a:lnTo>
                  <a:lnTo>
                    <a:pt x="1701" y="1701"/>
                  </a:lnTo>
                  <a:lnTo>
                    <a:pt x="1644" y="1701"/>
                  </a:lnTo>
                  <a:lnTo>
                    <a:pt x="1610" y="1758"/>
                  </a:lnTo>
                  <a:lnTo>
                    <a:pt x="1610" y="1769"/>
                  </a:lnTo>
                  <a:lnTo>
                    <a:pt x="1610" y="1826"/>
                  </a:lnTo>
                  <a:lnTo>
                    <a:pt x="1644" y="1872"/>
                  </a:lnTo>
                  <a:close/>
                  <a:moveTo>
                    <a:pt x="1462" y="1986"/>
                  </a:moveTo>
                  <a:lnTo>
                    <a:pt x="1393" y="1861"/>
                  </a:lnTo>
                  <a:lnTo>
                    <a:pt x="1348" y="1838"/>
                  </a:lnTo>
                  <a:lnTo>
                    <a:pt x="1256" y="1746"/>
                  </a:lnTo>
                  <a:lnTo>
                    <a:pt x="1256" y="1701"/>
                  </a:lnTo>
                  <a:lnTo>
                    <a:pt x="1222" y="1689"/>
                  </a:lnTo>
                  <a:lnTo>
                    <a:pt x="1222" y="1712"/>
                  </a:lnTo>
                  <a:lnTo>
                    <a:pt x="1222" y="1769"/>
                  </a:lnTo>
                  <a:lnTo>
                    <a:pt x="1188" y="1838"/>
                  </a:lnTo>
                  <a:lnTo>
                    <a:pt x="1188" y="1918"/>
                  </a:lnTo>
                  <a:lnTo>
                    <a:pt x="1245" y="2032"/>
                  </a:lnTo>
                  <a:lnTo>
                    <a:pt x="1302" y="2055"/>
                  </a:lnTo>
                  <a:lnTo>
                    <a:pt x="1405" y="2066"/>
                  </a:lnTo>
                  <a:close/>
                  <a:moveTo>
                    <a:pt x="1907" y="868"/>
                  </a:moveTo>
                  <a:lnTo>
                    <a:pt x="1907" y="948"/>
                  </a:lnTo>
                  <a:lnTo>
                    <a:pt x="1861" y="1039"/>
                  </a:lnTo>
                  <a:lnTo>
                    <a:pt x="1930" y="1085"/>
                  </a:lnTo>
                  <a:lnTo>
                    <a:pt x="1975" y="1096"/>
                  </a:lnTo>
                  <a:lnTo>
                    <a:pt x="2055" y="1039"/>
                  </a:lnTo>
                  <a:lnTo>
                    <a:pt x="2089" y="970"/>
                  </a:lnTo>
                  <a:lnTo>
                    <a:pt x="2078" y="925"/>
                  </a:lnTo>
                  <a:lnTo>
                    <a:pt x="2032" y="891"/>
                  </a:lnTo>
                  <a:lnTo>
                    <a:pt x="1987" y="868"/>
                  </a:lnTo>
                  <a:lnTo>
                    <a:pt x="1975" y="891"/>
                  </a:lnTo>
                  <a:close/>
                  <a:moveTo>
                    <a:pt x="994" y="514"/>
                  </a:moveTo>
                  <a:lnTo>
                    <a:pt x="845" y="503"/>
                  </a:lnTo>
                  <a:lnTo>
                    <a:pt x="765" y="468"/>
                  </a:lnTo>
                  <a:lnTo>
                    <a:pt x="743" y="468"/>
                  </a:lnTo>
                  <a:lnTo>
                    <a:pt x="743" y="514"/>
                  </a:lnTo>
                  <a:lnTo>
                    <a:pt x="800" y="628"/>
                  </a:lnTo>
                  <a:lnTo>
                    <a:pt x="834" y="560"/>
                  </a:lnTo>
                  <a:lnTo>
                    <a:pt x="857" y="548"/>
                  </a:lnTo>
                  <a:lnTo>
                    <a:pt x="971" y="571"/>
                  </a:lnTo>
                  <a:lnTo>
                    <a:pt x="1028" y="560"/>
                  </a:lnTo>
                  <a:lnTo>
                    <a:pt x="1017" y="548"/>
                  </a:lnTo>
                  <a:close/>
                  <a:moveTo>
                    <a:pt x="1941" y="491"/>
                  </a:moveTo>
                  <a:lnTo>
                    <a:pt x="1930" y="411"/>
                  </a:lnTo>
                  <a:lnTo>
                    <a:pt x="1930" y="320"/>
                  </a:lnTo>
                  <a:lnTo>
                    <a:pt x="1907" y="320"/>
                  </a:lnTo>
                  <a:lnTo>
                    <a:pt x="1861" y="343"/>
                  </a:lnTo>
                  <a:lnTo>
                    <a:pt x="1872" y="446"/>
                  </a:lnTo>
                  <a:lnTo>
                    <a:pt x="1884" y="457"/>
                  </a:lnTo>
                  <a:lnTo>
                    <a:pt x="1918" y="525"/>
                  </a:lnTo>
                  <a:close/>
                  <a:moveTo>
                    <a:pt x="366" y="343"/>
                  </a:moveTo>
                  <a:lnTo>
                    <a:pt x="366" y="320"/>
                  </a:lnTo>
                  <a:lnTo>
                    <a:pt x="320" y="240"/>
                  </a:lnTo>
                  <a:lnTo>
                    <a:pt x="275" y="263"/>
                  </a:lnTo>
                  <a:lnTo>
                    <a:pt x="218" y="286"/>
                  </a:lnTo>
                  <a:lnTo>
                    <a:pt x="206" y="331"/>
                  </a:lnTo>
                  <a:lnTo>
                    <a:pt x="263" y="354"/>
                  </a:lnTo>
                  <a:lnTo>
                    <a:pt x="286" y="354"/>
                  </a:lnTo>
                  <a:close/>
                  <a:moveTo>
                    <a:pt x="149" y="217"/>
                  </a:moveTo>
                  <a:lnTo>
                    <a:pt x="263" y="126"/>
                  </a:lnTo>
                  <a:lnTo>
                    <a:pt x="286" y="92"/>
                  </a:lnTo>
                  <a:lnTo>
                    <a:pt x="263" y="12"/>
                  </a:lnTo>
                  <a:lnTo>
                    <a:pt x="195" y="0"/>
                  </a:lnTo>
                  <a:lnTo>
                    <a:pt x="24" y="92"/>
                  </a:lnTo>
                  <a:lnTo>
                    <a:pt x="1" y="115"/>
                  </a:lnTo>
                  <a:lnTo>
                    <a:pt x="24" y="160"/>
                  </a:lnTo>
                  <a:lnTo>
                    <a:pt x="35" y="229"/>
                  </a:lnTo>
                  <a:lnTo>
                    <a:pt x="58" y="24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8" name="Google Shape;648;p27"/>
            <p:cNvSpPr/>
            <p:nvPr/>
          </p:nvSpPr>
          <p:spPr>
            <a:xfrm>
              <a:off x="2116850" y="2663600"/>
              <a:ext cx="33975" cy="11150"/>
            </a:xfrm>
            <a:custGeom>
              <a:rect b="b" l="l" r="r" t="t"/>
              <a:pathLst>
                <a:path extrusionOk="0" h="446" w="1359">
                  <a:moveTo>
                    <a:pt x="35" y="389"/>
                  </a:moveTo>
                  <a:lnTo>
                    <a:pt x="12" y="343"/>
                  </a:lnTo>
                  <a:lnTo>
                    <a:pt x="0" y="355"/>
                  </a:lnTo>
                  <a:lnTo>
                    <a:pt x="0" y="446"/>
                  </a:lnTo>
                  <a:lnTo>
                    <a:pt x="69" y="446"/>
                  </a:lnTo>
                  <a:lnTo>
                    <a:pt x="103" y="446"/>
                  </a:lnTo>
                  <a:lnTo>
                    <a:pt x="137" y="412"/>
                  </a:lnTo>
                  <a:lnTo>
                    <a:pt x="229" y="412"/>
                  </a:lnTo>
                  <a:lnTo>
                    <a:pt x="217" y="389"/>
                  </a:lnTo>
                  <a:lnTo>
                    <a:pt x="103" y="378"/>
                  </a:lnTo>
                  <a:lnTo>
                    <a:pt x="92" y="389"/>
                  </a:lnTo>
                  <a:lnTo>
                    <a:pt x="57" y="400"/>
                  </a:lnTo>
                  <a:close/>
                  <a:moveTo>
                    <a:pt x="1176" y="58"/>
                  </a:moveTo>
                  <a:lnTo>
                    <a:pt x="1176" y="58"/>
                  </a:lnTo>
                  <a:lnTo>
                    <a:pt x="1153" y="47"/>
                  </a:lnTo>
                  <a:lnTo>
                    <a:pt x="1142" y="47"/>
                  </a:lnTo>
                  <a:lnTo>
                    <a:pt x="1096" y="58"/>
                  </a:lnTo>
                  <a:lnTo>
                    <a:pt x="1084" y="58"/>
                  </a:lnTo>
                  <a:lnTo>
                    <a:pt x="1073" y="58"/>
                  </a:lnTo>
                  <a:lnTo>
                    <a:pt x="1050" y="69"/>
                  </a:lnTo>
                  <a:lnTo>
                    <a:pt x="1039" y="92"/>
                  </a:lnTo>
                  <a:lnTo>
                    <a:pt x="1073" y="92"/>
                  </a:lnTo>
                  <a:lnTo>
                    <a:pt x="1130" y="58"/>
                  </a:lnTo>
                  <a:lnTo>
                    <a:pt x="1153" y="58"/>
                  </a:lnTo>
                  <a:close/>
                  <a:moveTo>
                    <a:pt x="1278" y="47"/>
                  </a:moveTo>
                  <a:lnTo>
                    <a:pt x="1358" y="12"/>
                  </a:lnTo>
                  <a:lnTo>
                    <a:pt x="1358" y="12"/>
                  </a:lnTo>
                  <a:lnTo>
                    <a:pt x="1336" y="1"/>
                  </a:lnTo>
                  <a:lnTo>
                    <a:pt x="1324" y="1"/>
                  </a:lnTo>
                  <a:lnTo>
                    <a:pt x="1313" y="12"/>
                  </a:lnTo>
                  <a:lnTo>
                    <a:pt x="1301" y="12"/>
                  </a:lnTo>
                  <a:lnTo>
                    <a:pt x="1221" y="58"/>
                  </a:lnTo>
                  <a:lnTo>
                    <a:pt x="1256" y="5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49" name="Google Shape;649;p27"/>
            <p:cNvSpPr/>
            <p:nvPr/>
          </p:nvSpPr>
          <p:spPr>
            <a:xfrm>
              <a:off x="2502300" y="2757475"/>
              <a:ext cx="4300" cy="9150"/>
            </a:xfrm>
            <a:custGeom>
              <a:rect b="b" l="l" r="r" t="t"/>
              <a:pathLst>
                <a:path extrusionOk="0" h="366" w="172">
                  <a:moveTo>
                    <a:pt x="126" y="343"/>
                  </a:moveTo>
                  <a:lnTo>
                    <a:pt x="171" y="240"/>
                  </a:lnTo>
                  <a:lnTo>
                    <a:pt x="160" y="103"/>
                  </a:lnTo>
                  <a:lnTo>
                    <a:pt x="126" y="46"/>
                  </a:lnTo>
                  <a:lnTo>
                    <a:pt x="12" y="1"/>
                  </a:lnTo>
                  <a:lnTo>
                    <a:pt x="12" y="23"/>
                  </a:lnTo>
                  <a:lnTo>
                    <a:pt x="0" y="103"/>
                  </a:lnTo>
                  <a:lnTo>
                    <a:pt x="46" y="217"/>
                  </a:lnTo>
                  <a:lnTo>
                    <a:pt x="57" y="366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0" name="Google Shape;650;p27"/>
            <p:cNvSpPr/>
            <p:nvPr/>
          </p:nvSpPr>
          <p:spPr>
            <a:xfrm>
              <a:off x="2671775" y="4270150"/>
              <a:ext cx="55925" cy="22575"/>
            </a:xfrm>
            <a:custGeom>
              <a:rect b="b" l="l" r="r" t="t"/>
              <a:pathLst>
                <a:path extrusionOk="0" h="903" w="2237">
                  <a:moveTo>
                    <a:pt x="1130" y="834"/>
                  </a:moveTo>
                  <a:lnTo>
                    <a:pt x="1118" y="788"/>
                  </a:lnTo>
                  <a:lnTo>
                    <a:pt x="1061" y="766"/>
                  </a:lnTo>
                  <a:lnTo>
                    <a:pt x="1027" y="743"/>
                  </a:lnTo>
                  <a:lnTo>
                    <a:pt x="1039" y="777"/>
                  </a:lnTo>
                  <a:lnTo>
                    <a:pt x="1061" y="823"/>
                  </a:lnTo>
                  <a:lnTo>
                    <a:pt x="1073" y="845"/>
                  </a:lnTo>
                  <a:lnTo>
                    <a:pt x="1096" y="857"/>
                  </a:lnTo>
                  <a:close/>
                  <a:moveTo>
                    <a:pt x="1917" y="651"/>
                  </a:moveTo>
                  <a:lnTo>
                    <a:pt x="1894" y="629"/>
                  </a:lnTo>
                  <a:lnTo>
                    <a:pt x="1872" y="629"/>
                  </a:lnTo>
                  <a:lnTo>
                    <a:pt x="1849" y="663"/>
                  </a:lnTo>
                  <a:lnTo>
                    <a:pt x="1883" y="708"/>
                  </a:lnTo>
                  <a:lnTo>
                    <a:pt x="1940" y="720"/>
                  </a:lnTo>
                  <a:close/>
                  <a:moveTo>
                    <a:pt x="69" y="446"/>
                  </a:moveTo>
                  <a:lnTo>
                    <a:pt x="57" y="480"/>
                  </a:lnTo>
                  <a:lnTo>
                    <a:pt x="0" y="492"/>
                  </a:lnTo>
                  <a:lnTo>
                    <a:pt x="34" y="537"/>
                  </a:lnTo>
                  <a:lnTo>
                    <a:pt x="114" y="594"/>
                  </a:lnTo>
                  <a:lnTo>
                    <a:pt x="171" y="594"/>
                  </a:lnTo>
                  <a:lnTo>
                    <a:pt x="183" y="549"/>
                  </a:lnTo>
                  <a:lnTo>
                    <a:pt x="171" y="457"/>
                  </a:lnTo>
                  <a:lnTo>
                    <a:pt x="126" y="457"/>
                  </a:lnTo>
                  <a:close/>
                  <a:moveTo>
                    <a:pt x="468" y="161"/>
                  </a:moveTo>
                  <a:lnTo>
                    <a:pt x="342" y="115"/>
                  </a:lnTo>
                  <a:lnTo>
                    <a:pt x="285" y="81"/>
                  </a:lnTo>
                  <a:lnTo>
                    <a:pt x="240" y="81"/>
                  </a:lnTo>
                  <a:lnTo>
                    <a:pt x="297" y="138"/>
                  </a:lnTo>
                  <a:lnTo>
                    <a:pt x="320" y="161"/>
                  </a:lnTo>
                  <a:lnTo>
                    <a:pt x="331" y="195"/>
                  </a:lnTo>
                  <a:lnTo>
                    <a:pt x="411" y="229"/>
                  </a:lnTo>
                  <a:lnTo>
                    <a:pt x="502" y="275"/>
                  </a:lnTo>
                  <a:lnTo>
                    <a:pt x="559" y="320"/>
                  </a:lnTo>
                  <a:lnTo>
                    <a:pt x="548" y="332"/>
                  </a:lnTo>
                  <a:lnTo>
                    <a:pt x="434" y="377"/>
                  </a:lnTo>
                  <a:lnTo>
                    <a:pt x="388" y="377"/>
                  </a:lnTo>
                  <a:lnTo>
                    <a:pt x="354" y="389"/>
                  </a:lnTo>
                  <a:lnTo>
                    <a:pt x="411" y="423"/>
                  </a:lnTo>
                  <a:lnTo>
                    <a:pt x="502" y="400"/>
                  </a:lnTo>
                  <a:lnTo>
                    <a:pt x="525" y="389"/>
                  </a:lnTo>
                  <a:lnTo>
                    <a:pt x="559" y="389"/>
                  </a:lnTo>
                  <a:lnTo>
                    <a:pt x="605" y="400"/>
                  </a:lnTo>
                  <a:lnTo>
                    <a:pt x="605" y="435"/>
                  </a:lnTo>
                  <a:lnTo>
                    <a:pt x="582" y="457"/>
                  </a:lnTo>
                  <a:lnTo>
                    <a:pt x="559" y="492"/>
                  </a:lnTo>
                  <a:lnTo>
                    <a:pt x="502" y="537"/>
                  </a:lnTo>
                  <a:lnTo>
                    <a:pt x="411" y="594"/>
                  </a:lnTo>
                  <a:lnTo>
                    <a:pt x="297" y="594"/>
                  </a:lnTo>
                  <a:lnTo>
                    <a:pt x="205" y="686"/>
                  </a:lnTo>
                  <a:lnTo>
                    <a:pt x="331" y="766"/>
                  </a:lnTo>
                  <a:lnTo>
                    <a:pt x="434" y="800"/>
                  </a:lnTo>
                  <a:lnTo>
                    <a:pt x="559" y="800"/>
                  </a:lnTo>
                  <a:lnTo>
                    <a:pt x="559" y="788"/>
                  </a:lnTo>
                  <a:lnTo>
                    <a:pt x="582" y="777"/>
                  </a:lnTo>
                  <a:lnTo>
                    <a:pt x="628" y="777"/>
                  </a:lnTo>
                  <a:lnTo>
                    <a:pt x="639" y="766"/>
                  </a:lnTo>
                  <a:lnTo>
                    <a:pt x="673" y="708"/>
                  </a:lnTo>
                  <a:lnTo>
                    <a:pt x="673" y="617"/>
                  </a:lnTo>
                  <a:lnTo>
                    <a:pt x="696" y="617"/>
                  </a:lnTo>
                  <a:lnTo>
                    <a:pt x="742" y="629"/>
                  </a:lnTo>
                  <a:lnTo>
                    <a:pt x="845" y="617"/>
                  </a:lnTo>
                  <a:lnTo>
                    <a:pt x="890" y="606"/>
                  </a:lnTo>
                  <a:lnTo>
                    <a:pt x="970" y="480"/>
                  </a:lnTo>
                  <a:lnTo>
                    <a:pt x="1027" y="366"/>
                  </a:lnTo>
                  <a:lnTo>
                    <a:pt x="1061" y="309"/>
                  </a:lnTo>
                  <a:lnTo>
                    <a:pt x="1096" y="275"/>
                  </a:lnTo>
                  <a:lnTo>
                    <a:pt x="1118" y="252"/>
                  </a:lnTo>
                  <a:lnTo>
                    <a:pt x="1130" y="206"/>
                  </a:lnTo>
                  <a:lnTo>
                    <a:pt x="1176" y="172"/>
                  </a:lnTo>
                  <a:lnTo>
                    <a:pt x="1176" y="138"/>
                  </a:lnTo>
                  <a:lnTo>
                    <a:pt x="1118" y="104"/>
                  </a:lnTo>
                  <a:lnTo>
                    <a:pt x="1073" y="81"/>
                  </a:lnTo>
                  <a:lnTo>
                    <a:pt x="1027" y="115"/>
                  </a:lnTo>
                  <a:lnTo>
                    <a:pt x="1004" y="104"/>
                  </a:lnTo>
                  <a:lnTo>
                    <a:pt x="867" y="149"/>
                  </a:lnTo>
                  <a:lnTo>
                    <a:pt x="810" y="149"/>
                  </a:lnTo>
                  <a:lnTo>
                    <a:pt x="776" y="115"/>
                  </a:lnTo>
                  <a:lnTo>
                    <a:pt x="719" y="104"/>
                  </a:lnTo>
                  <a:lnTo>
                    <a:pt x="662" y="115"/>
                  </a:lnTo>
                  <a:lnTo>
                    <a:pt x="582" y="195"/>
                  </a:lnTo>
                  <a:close/>
                  <a:moveTo>
                    <a:pt x="571" y="104"/>
                  </a:moveTo>
                  <a:lnTo>
                    <a:pt x="582" y="58"/>
                  </a:lnTo>
                  <a:lnTo>
                    <a:pt x="571" y="35"/>
                  </a:lnTo>
                  <a:lnTo>
                    <a:pt x="502" y="1"/>
                  </a:lnTo>
                  <a:lnTo>
                    <a:pt x="434" y="1"/>
                  </a:lnTo>
                  <a:lnTo>
                    <a:pt x="457" y="81"/>
                  </a:lnTo>
                  <a:lnTo>
                    <a:pt x="491" y="104"/>
                  </a:lnTo>
                  <a:close/>
                  <a:moveTo>
                    <a:pt x="1415" y="1"/>
                  </a:moveTo>
                  <a:lnTo>
                    <a:pt x="1358" y="1"/>
                  </a:lnTo>
                  <a:lnTo>
                    <a:pt x="1415" y="81"/>
                  </a:lnTo>
                  <a:lnTo>
                    <a:pt x="1301" y="195"/>
                  </a:lnTo>
                  <a:lnTo>
                    <a:pt x="1324" y="275"/>
                  </a:lnTo>
                  <a:lnTo>
                    <a:pt x="1370" y="332"/>
                  </a:lnTo>
                  <a:lnTo>
                    <a:pt x="1381" y="366"/>
                  </a:lnTo>
                  <a:lnTo>
                    <a:pt x="1370" y="377"/>
                  </a:lnTo>
                  <a:lnTo>
                    <a:pt x="1312" y="389"/>
                  </a:lnTo>
                  <a:lnTo>
                    <a:pt x="1267" y="400"/>
                  </a:lnTo>
                  <a:lnTo>
                    <a:pt x="1244" y="446"/>
                  </a:lnTo>
                  <a:lnTo>
                    <a:pt x="1118" y="571"/>
                  </a:lnTo>
                  <a:lnTo>
                    <a:pt x="1141" y="606"/>
                  </a:lnTo>
                  <a:lnTo>
                    <a:pt x="1096" y="708"/>
                  </a:lnTo>
                  <a:lnTo>
                    <a:pt x="1130" y="743"/>
                  </a:lnTo>
                  <a:lnTo>
                    <a:pt x="1244" y="845"/>
                  </a:lnTo>
                  <a:lnTo>
                    <a:pt x="1358" y="902"/>
                  </a:lnTo>
                  <a:lnTo>
                    <a:pt x="1358" y="800"/>
                  </a:lnTo>
                  <a:lnTo>
                    <a:pt x="1415" y="788"/>
                  </a:lnTo>
                  <a:lnTo>
                    <a:pt x="1472" y="823"/>
                  </a:lnTo>
                  <a:lnTo>
                    <a:pt x="1529" y="788"/>
                  </a:lnTo>
                  <a:lnTo>
                    <a:pt x="1404" y="651"/>
                  </a:lnTo>
                  <a:lnTo>
                    <a:pt x="1438" y="651"/>
                  </a:lnTo>
                  <a:lnTo>
                    <a:pt x="1803" y="720"/>
                  </a:lnTo>
                  <a:lnTo>
                    <a:pt x="1780" y="663"/>
                  </a:lnTo>
                  <a:lnTo>
                    <a:pt x="1769" y="629"/>
                  </a:lnTo>
                  <a:lnTo>
                    <a:pt x="1723" y="571"/>
                  </a:lnTo>
                  <a:lnTo>
                    <a:pt x="1940" y="514"/>
                  </a:lnTo>
                  <a:lnTo>
                    <a:pt x="2009" y="480"/>
                  </a:lnTo>
                  <a:lnTo>
                    <a:pt x="2043" y="435"/>
                  </a:lnTo>
                  <a:lnTo>
                    <a:pt x="2123" y="423"/>
                  </a:lnTo>
                  <a:lnTo>
                    <a:pt x="2237" y="377"/>
                  </a:lnTo>
                  <a:lnTo>
                    <a:pt x="2225" y="366"/>
                  </a:lnTo>
                  <a:lnTo>
                    <a:pt x="2237" y="320"/>
                  </a:lnTo>
                  <a:lnTo>
                    <a:pt x="2180" y="286"/>
                  </a:lnTo>
                  <a:lnTo>
                    <a:pt x="2111" y="275"/>
                  </a:lnTo>
                  <a:lnTo>
                    <a:pt x="2123" y="229"/>
                  </a:lnTo>
                  <a:lnTo>
                    <a:pt x="2203" y="218"/>
                  </a:lnTo>
                  <a:lnTo>
                    <a:pt x="2088" y="115"/>
                  </a:lnTo>
                  <a:lnTo>
                    <a:pt x="2043" y="104"/>
                  </a:lnTo>
                  <a:lnTo>
                    <a:pt x="1894" y="115"/>
                  </a:lnTo>
                  <a:lnTo>
                    <a:pt x="1860" y="138"/>
                  </a:lnTo>
                  <a:lnTo>
                    <a:pt x="1860" y="161"/>
                  </a:lnTo>
                  <a:lnTo>
                    <a:pt x="1872" y="206"/>
                  </a:lnTo>
                  <a:lnTo>
                    <a:pt x="1917" y="252"/>
                  </a:lnTo>
                  <a:lnTo>
                    <a:pt x="1929" y="275"/>
                  </a:lnTo>
                  <a:lnTo>
                    <a:pt x="1894" y="263"/>
                  </a:lnTo>
                  <a:lnTo>
                    <a:pt x="1746" y="206"/>
                  </a:lnTo>
                  <a:lnTo>
                    <a:pt x="1712" y="195"/>
                  </a:lnTo>
                  <a:lnTo>
                    <a:pt x="1689" y="138"/>
                  </a:lnTo>
                  <a:lnTo>
                    <a:pt x="1712" y="115"/>
                  </a:lnTo>
                  <a:lnTo>
                    <a:pt x="1758" y="138"/>
                  </a:lnTo>
                  <a:lnTo>
                    <a:pt x="1769" y="92"/>
                  </a:lnTo>
                  <a:lnTo>
                    <a:pt x="1712" y="47"/>
                  </a:lnTo>
                  <a:lnTo>
                    <a:pt x="1655" y="35"/>
                  </a:lnTo>
                  <a:lnTo>
                    <a:pt x="1529" y="4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1" name="Google Shape;651;p27"/>
            <p:cNvSpPr/>
            <p:nvPr/>
          </p:nvSpPr>
          <p:spPr>
            <a:xfrm>
              <a:off x="3605000" y="1719250"/>
              <a:ext cx="16275" cy="19425"/>
            </a:xfrm>
            <a:custGeom>
              <a:rect b="b" l="l" r="r" t="t"/>
              <a:pathLst>
                <a:path extrusionOk="0" h="777" w="651">
                  <a:moveTo>
                    <a:pt x="423" y="754"/>
                  </a:moveTo>
                  <a:lnTo>
                    <a:pt x="423" y="720"/>
                  </a:lnTo>
                  <a:lnTo>
                    <a:pt x="400" y="674"/>
                  </a:lnTo>
                  <a:lnTo>
                    <a:pt x="400" y="640"/>
                  </a:lnTo>
                  <a:lnTo>
                    <a:pt x="388" y="640"/>
                  </a:lnTo>
                  <a:lnTo>
                    <a:pt x="320" y="628"/>
                  </a:lnTo>
                  <a:lnTo>
                    <a:pt x="308" y="605"/>
                  </a:lnTo>
                  <a:lnTo>
                    <a:pt x="286" y="605"/>
                  </a:lnTo>
                  <a:lnTo>
                    <a:pt x="286" y="628"/>
                  </a:lnTo>
                  <a:lnTo>
                    <a:pt x="308" y="685"/>
                  </a:lnTo>
                  <a:lnTo>
                    <a:pt x="377" y="742"/>
                  </a:lnTo>
                  <a:lnTo>
                    <a:pt x="411" y="777"/>
                  </a:lnTo>
                  <a:lnTo>
                    <a:pt x="434" y="777"/>
                  </a:lnTo>
                  <a:close/>
                  <a:moveTo>
                    <a:pt x="491" y="457"/>
                  </a:moveTo>
                  <a:lnTo>
                    <a:pt x="491" y="446"/>
                  </a:lnTo>
                  <a:lnTo>
                    <a:pt x="457" y="411"/>
                  </a:lnTo>
                  <a:lnTo>
                    <a:pt x="388" y="389"/>
                  </a:lnTo>
                  <a:lnTo>
                    <a:pt x="354" y="377"/>
                  </a:lnTo>
                  <a:lnTo>
                    <a:pt x="331" y="389"/>
                  </a:lnTo>
                  <a:lnTo>
                    <a:pt x="331" y="411"/>
                  </a:lnTo>
                  <a:lnTo>
                    <a:pt x="343" y="434"/>
                  </a:lnTo>
                  <a:lnTo>
                    <a:pt x="400" y="446"/>
                  </a:lnTo>
                  <a:lnTo>
                    <a:pt x="457" y="491"/>
                  </a:lnTo>
                  <a:lnTo>
                    <a:pt x="468" y="491"/>
                  </a:lnTo>
                  <a:close/>
                  <a:moveTo>
                    <a:pt x="149" y="183"/>
                  </a:moveTo>
                  <a:lnTo>
                    <a:pt x="114" y="172"/>
                  </a:lnTo>
                  <a:lnTo>
                    <a:pt x="46" y="183"/>
                  </a:lnTo>
                  <a:lnTo>
                    <a:pt x="0" y="183"/>
                  </a:lnTo>
                  <a:lnTo>
                    <a:pt x="23" y="229"/>
                  </a:lnTo>
                  <a:lnTo>
                    <a:pt x="103" y="263"/>
                  </a:lnTo>
                  <a:lnTo>
                    <a:pt x="149" y="263"/>
                  </a:lnTo>
                  <a:lnTo>
                    <a:pt x="194" y="263"/>
                  </a:lnTo>
                  <a:lnTo>
                    <a:pt x="217" y="240"/>
                  </a:lnTo>
                  <a:lnTo>
                    <a:pt x="206" y="217"/>
                  </a:lnTo>
                  <a:close/>
                  <a:moveTo>
                    <a:pt x="502" y="115"/>
                  </a:moveTo>
                  <a:lnTo>
                    <a:pt x="388" y="92"/>
                  </a:lnTo>
                  <a:lnTo>
                    <a:pt x="308" y="46"/>
                  </a:lnTo>
                  <a:lnTo>
                    <a:pt x="160" y="58"/>
                  </a:lnTo>
                  <a:lnTo>
                    <a:pt x="263" y="217"/>
                  </a:lnTo>
                  <a:lnTo>
                    <a:pt x="377" y="320"/>
                  </a:lnTo>
                  <a:lnTo>
                    <a:pt x="434" y="343"/>
                  </a:lnTo>
                  <a:lnTo>
                    <a:pt x="434" y="332"/>
                  </a:lnTo>
                  <a:lnTo>
                    <a:pt x="434" y="297"/>
                  </a:lnTo>
                  <a:lnTo>
                    <a:pt x="377" y="229"/>
                  </a:lnTo>
                  <a:lnTo>
                    <a:pt x="366" y="217"/>
                  </a:lnTo>
                  <a:lnTo>
                    <a:pt x="366" y="206"/>
                  </a:lnTo>
                  <a:lnTo>
                    <a:pt x="377" y="183"/>
                  </a:lnTo>
                  <a:lnTo>
                    <a:pt x="400" y="183"/>
                  </a:lnTo>
                  <a:lnTo>
                    <a:pt x="445" y="217"/>
                  </a:lnTo>
                  <a:lnTo>
                    <a:pt x="480" y="217"/>
                  </a:lnTo>
                  <a:close/>
                  <a:moveTo>
                    <a:pt x="651" y="92"/>
                  </a:moveTo>
                  <a:lnTo>
                    <a:pt x="605" y="58"/>
                  </a:lnTo>
                  <a:lnTo>
                    <a:pt x="548" y="1"/>
                  </a:lnTo>
                  <a:lnTo>
                    <a:pt x="548" y="69"/>
                  </a:lnTo>
                  <a:lnTo>
                    <a:pt x="548" y="115"/>
                  </a:lnTo>
                  <a:lnTo>
                    <a:pt x="548" y="126"/>
                  </a:lnTo>
                  <a:lnTo>
                    <a:pt x="560" y="126"/>
                  </a:lnTo>
                  <a:lnTo>
                    <a:pt x="605" y="149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2" name="Google Shape;652;p27"/>
            <p:cNvSpPr/>
            <p:nvPr/>
          </p:nvSpPr>
          <p:spPr>
            <a:xfrm>
              <a:off x="2490875" y="2834500"/>
              <a:ext cx="4025" cy="5175"/>
            </a:xfrm>
            <a:custGeom>
              <a:rect b="b" l="l" r="r" t="t"/>
              <a:pathLst>
                <a:path extrusionOk="0" h="207" w="161">
                  <a:moveTo>
                    <a:pt x="58" y="195"/>
                  </a:moveTo>
                  <a:lnTo>
                    <a:pt x="138" y="172"/>
                  </a:lnTo>
                  <a:lnTo>
                    <a:pt x="160" y="12"/>
                  </a:lnTo>
                  <a:lnTo>
                    <a:pt x="115" y="1"/>
                  </a:lnTo>
                  <a:lnTo>
                    <a:pt x="81" y="46"/>
                  </a:lnTo>
                  <a:lnTo>
                    <a:pt x="35" y="115"/>
                  </a:lnTo>
                  <a:lnTo>
                    <a:pt x="35" y="172"/>
                  </a:lnTo>
                  <a:lnTo>
                    <a:pt x="1" y="206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3" name="Google Shape;653;p27"/>
            <p:cNvSpPr/>
            <p:nvPr/>
          </p:nvSpPr>
          <p:spPr>
            <a:xfrm>
              <a:off x="5953900" y="2600000"/>
              <a:ext cx="8875" cy="8850"/>
            </a:xfrm>
            <a:custGeom>
              <a:rect b="b" l="l" r="r" t="t"/>
              <a:pathLst>
                <a:path extrusionOk="0" h="354" w="355">
                  <a:moveTo>
                    <a:pt x="309" y="331"/>
                  </a:moveTo>
                  <a:lnTo>
                    <a:pt x="309" y="308"/>
                  </a:lnTo>
                  <a:lnTo>
                    <a:pt x="309" y="274"/>
                  </a:lnTo>
                  <a:lnTo>
                    <a:pt x="252" y="251"/>
                  </a:lnTo>
                  <a:lnTo>
                    <a:pt x="218" y="251"/>
                  </a:lnTo>
                  <a:lnTo>
                    <a:pt x="229" y="274"/>
                  </a:lnTo>
                  <a:lnTo>
                    <a:pt x="286" y="354"/>
                  </a:lnTo>
                  <a:close/>
                  <a:moveTo>
                    <a:pt x="126" y="331"/>
                  </a:moveTo>
                  <a:lnTo>
                    <a:pt x="115" y="262"/>
                  </a:lnTo>
                  <a:lnTo>
                    <a:pt x="138" y="217"/>
                  </a:lnTo>
                  <a:lnTo>
                    <a:pt x="12" y="262"/>
                  </a:lnTo>
                  <a:lnTo>
                    <a:pt x="1" y="308"/>
                  </a:lnTo>
                  <a:lnTo>
                    <a:pt x="1" y="320"/>
                  </a:lnTo>
                  <a:lnTo>
                    <a:pt x="24" y="331"/>
                  </a:lnTo>
                  <a:close/>
                  <a:moveTo>
                    <a:pt x="355" y="160"/>
                  </a:moveTo>
                  <a:lnTo>
                    <a:pt x="343" y="126"/>
                  </a:lnTo>
                  <a:lnTo>
                    <a:pt x="309" y="103"/>
                  </a:lnTo>
                  <a:lnTo>
                    <a:pt x="298" y="57"/>
                  </a:lnTo>
                  <a:lnTo>
                    <a:pt x="286" y="34"/>
                  </a:lnTo>
                  <a:lnTo>
                    <a:pt x="286" y="34"/>
                  </a:lnTo>
                  <a:lnTo>
                    <a:pt x="241" y="23"/>
                  </a:lnTo>
                  <a:lnTo>
                    <a:pt x="218" y="0"/>
                  </a:lnTo>
                  <a:lnTo>
                    <a:pt x="161" y="0"/>
                  </a:lnTo>
                  <a:lnTo>
                    <a:pt x="138" y="23"/>
                  </a:lnTo>
                  <a:lnTo>
                    <a:pt x="115" y="23"/>
                  </a:lnTo>
                  <a:lnTo>
                    <a:pt x="81" y="46"/>
                  </a:lnTo>
                  <a:lnTo>
                    <a:pt x="81" y="46"/>
                  </a:lnTo>
                  <a:lnTo>
                    <a:pt x="81" y="80"/>
                  </a:lnTo>
                  <a:lnTo>
                    <a:pt x="12" y="137"/>
                  </a:lnTo>
                  <a:lnTo>
                    <a:pt x="12" y="160"/>
                  </a:lnTo>
                  <a:lnTo>
                    <a:pt x="58" y="194"/>
                  </a:lnTo>
                  <a:lnTo>
                    <a:pt x="126" y="171"/>
                  </a:lnTo>
                  <a:lnTo>
                    <a:pt x="218" y="205"/>
                  </a:lnTo>
                  <a:lnTo>
                    <a:pt x="332" y="251"/>
                  </a:lnTo>
                  <a:lnTo>
                    <a:pt x="332" y="217"/>
                  </a:lnTo>
                  <a:lnTo>
                    <a:pt x="332" y="17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4" name="Google Shape;654;p27"/>
            <p:cNvSpPr/>
            <p:nvPr/>
          </p:nvSpPr>
          <p:spPr>
            <a:xfrm>
              <a:off x="2478900" y="2717250"/>
              <a:ext cx="5725" cy="7150"/>
            </a:xfrm>
            <a:custGeom>
              <a:rect b="b" l="l" r="r" t="t"/>
              <a:pathLst>
                <a:path extrusionOk="0" h="286" w="229">
                  <a:moveTo>
                    <a:pt x="229" y="251"/>
                  </a:moveTo>
                  <a:lnTo>
                    <a:pt x="229" y="206"/>
                  </a:lnTo>
                  <a:lnTo>
                    <a:pt x="194" y="183"/>
                  </a:lnTo>
                  <a:lnTo>
                    <a:pt x="160" y="183"/>
                  </a:lnTo>
                  <a:lnTo>
                    <a:pt x="160" y="251"/>
                  </a:lnTo>
                  <a:lnTo>
                    <a:pt x="183" y="286"/>
                  </a:lnTo>
                  <a:close/>
                  <a:moveTo>
                    <a:pt x="160" y="149"/>
                  </a:moveTo>
                  <a:lnTo>
                    <a:pt x="137" y="126"/>
                  </a:lnTo>
                  <a:lnTo>
                    <a:pt x="126" y="115"/>
                  </a:lnTo>
                  <a:lnTo>
                    <a:pt x="92" y="57"/>
                  </a:lnTo>
                  <a:lnTo>
                    <a:pt x="35" y="0"/>
                  </a:lnTo>
                  <a:lnTo>
                    <a:pt x="12" y="12"/>
                  </a:lnTo>
                  <a:lnTo>
                    <a:pt x="0" y="35"/>
                  </a:lnTo>
                  <a:lnTo>
                    <a:pt x="0" y="57"/>
                  </a:lnTo>
                  <a:lnTo>
                    <a:pt x="0" y="57"/>
                  </a:lnTo>
                  <a:lnTo>
                    <a:pt x="35" y="92"/>
                  </a:lnTo>
                  <a:lnTo>
                    <a:pt x="92" y="115"/>
                  </a:lnTo>
                  <a:lnTo>
                    <a:pt x="126" y="172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5" name="Google Shape;655;p27"/>
            <p:cNvSpPr/>
            <p:nvPr/>
          </p:nvSpPr>
          <p:spPr>
            <a:xfrm>
              <a:off x="2507725" y="2792275"/>
              <a:ext cx="4000" cy="8600"/>
            </a:xfrm>
            <a:custGeom>
              <a:rect b="b" l="l" r="r" t="t"/>
              <a:pathLst>
                <a:path extrusionOk="0" h="344" w="160">
                  <a:moveTo>
                    <a:pt x="148" y="252"/>
                  </a:moveTo>
                  <a:lnTo>
                    <a:pt x="160" y="81"/>
                  </a:lnTo>
                  <a:lnTo>
                    <a:pt x="148" y="1"/>
                  </a:lnTo>
                  <a:lnTo>
                    <a:pt x="114" y="24"/>
                  </a:lnTo>
                  <a:lnTo>
                    <a:pt x="69" y="81"/>
                  </a:lnTo>
                  <a:lnTo>
                    <a:pt x="11" y="161"/>
                  </a:lnTo>
                  <a:lnTo>
                    <a:pt x="0" y="206"/>
                  </a:lnTo>
                  <a:lnTo>
                    <a:pt x="0" y="286"/>
                  </a:lnTo>
                  <a:lnTo>
                    <a:pt x="91" y="34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6" name="Google Shape;656;p27"/>
            <p:cNvSpPr/>
            <p:nvPr/>
          </p:nvSpPr>
          <p:spPr>
            <a:xfrm>
              <a:off x="3889450" y="2042500"/>
              <a:ext cx="2300" cy="4875"/>
            </a:xfrm>
            <a:custGeom>
              <a:rect b="b" l="l" r="r" t="t"/>
              <a:pathLst>
                <a:path extrusionOk="0" h="195" w="92">
                  <a:moveTo>
                    <a:pt x="80" y="195"/>
                  </a:moveTo>
                  <a:lnTo>
                    <a:pt x="80" y="172"/>
                  </a:lnTo>
                  <a:lnTo>
                    <a:pt x="92" y="138"/>
                  </a:lnTo>
                  <a:lnTo>
                    <a:pt x="80" y="126"/>
                  </a:lnTo>
                  <a:lnTo>
                    <a:pt x="69" y="92"/>
                  </a:lnTo>
                  <a:lnTo>
                    <a:pt x="57" y="81"/>
                  </a:lnTo>
                  <a:lnTo>
                    <a:pt x="57" y="58"/>
                  </a:lnTo>
                  <a:lnTo>
                    <a:pt x="35" y="35"/>
                  </a:lnTo>
                  <a:lnTo>
                    <a:pt x="35" y="12"/>
                  </a:lnTo>
                  <a:lnTo>
                    <a:pt x="23" y="1"/>
                  </a:lnTo>
                  <a:lnTo>
                    <a:pt x="0" y="81"/>
                  </a:lnTo>
                  <a:lnTo>
                    <a:pt x="0" y="149"/>
                  </a:lnTo>
                  <a:lnTo>
                    <a:pt x="12" y="183"/>
                  </a:lnTo>
                  <a:lnTo>
                    <a:pt x="23" y="18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7" name="Google Shape;657;p27"/>
            <p:cNvSpPr/>
            <p:nvPr/>
          </p:nvSpPr>
          <p:spPr>
            <a:xfrm>
              <a:off x="5191300" y="3015675"/>
              <a:ext cx="2300" cy="23125"/>
            </a:xfrm>
            <a:custGeom>
              <a:rect b="b" l="l" r="r" t="t"/>
              <a:pathLst>
                <a:path extrusionOk="0" h="925" w="92">
                  <a:moveTo>
                    <a:pt x="34" y="925"/>
                  </a:moveTo>
                  <a:lnTo>
                    <a:pt x="46" y="914"/>
                  </a:lnTo>
                  <a:lnTo>
                    <a:pt x="46" y="879"/>
                  </a:lnTo>
                  <a:lnTo>
                    <a:pt x="34" y="868"/>
                  </a:lnTo>
                  <a:lnTo>
                    <a:pt x="23" y="868"/>
                  </a:lnTo>
                  <a:lnTo>
                    <a:pt x="0" y="902"/>
                  </a:lnTo>
                  <a:lnTo>
                    <a:pt x="0" y="914"/>
                  </a:lnTo>
                  <a:lnTo>
                    <a:pt x="0" y="925"/>
                  </a:lnTo>
                  <a:close/>
                  <a:moveTo>
                    <a:pt x="80" y="80"/>
                  </a:moveTo>
                  <a:lnTo>
                    <a:pt x="91" y="58"/>
                  </a:lnTo>
                  <a:lnTo>
                    <a:pt x="91" y="46"/>
                  </a:lnTo>
                  <a:lnTo>
                    <a:pt x="91" y="23"/>
                  </a:lnTo>
                  <a:lnTo>
                    <a:pt x="91" y="12"/>
                  </a:lnTo>
                  <a:lnTo>
                    <a:pt x="91" y="1"/>
                  </a:lnTo>
                  <a:lnTo>
                    <a:pt x="80" y="12"/>
                  </a:lnTo>
                  <a:lnTo>
                    <a:pt x="57" y="46"/>
                  </a:lnTo>
                  <a:lnTo>
                    <a:pt x="57" y="58"/>
                  </a:lnTo>
                  <a:lnTo>
                    <a:pt x="46" y="69"/>
                  </a:lnTo>
                  <a:lnTo>
                    <a:pt x="46" y="80"/>
                  </a:lnTo>
                  <a:lnTo>
                    <a:pt x="57" y="8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8" name="Google Shape;658;p27"/>
            <p:cNvSpPr/>
            <p:nvPr/>
          </p:nvSpPr>
          <p:spPr>
            <a:xfrm>
              <a:off x="3988150" y="2293000"/>
              <a:ext cx="7450" cy="6300"/>
            </a:xfrm>
            <a:custGeom>
              <a:rect b="b" l="l" r="r" t="t"/>
              <a:pathLst>
                <a:path extrusionOk="0" h="252" w="298">
                  <a:moveTo>
                    <a:pt x="298" y="217"/>
                  </a:moveTo>
                  <a:lnTo>
                    <a:pt x="263" y="195"/>
                  </a:lnTo>
                  <a:lnTo>
                    <a:pt x="195" y="115"/>
                  </a:lnTo>
                  <a:lnTo>
                    <a:pt x="126" y="103"/>
                  </a:lnTo>
                  <a:lnTo>
                    <a:pt x="138" y="195"/>
                  </a:lnTo>
                  <a:lnTo>
                    <a:pt x="195" y="252"/>
                  </a:lnTo>
                  <a:lnTo>
                    <a:pt x="263" y="252"/>
                  </a:lnTo>
                  <a:close/>
                  <a:moveTo>
                    <a:pt x="92" y="46"/>
                  </a:moveTo>
                  <a:lnTo>
                    <a:pt x="92" y="46"/>
                  </a:lnTo>
                  <a:lnTo>
                    <a:pt x="92" y="23"/>
                  </a:lnTo>
                  <a:lnTo>
                    <a:pt x="58" y="1"/>
                  </a:lnTo>
                  <a:lnTo>
                    <a:pt x="1" y="23"/>
                  </a:lnTo>
                  <a:lnTo>
                    <a:pt x="12" y="35"/>
                  </a:lnTo>
                  <a:lnTo>
                    <a:pt x="58" y="5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59" name="Google Shape;659;p27"/>
            <p:cNvSpPr/>
            <p:nvPr/>
          </p:nvSpPr>
          <p:spPr>
            <a:xfrm>
              <a:off x="2489750" y="2730650"/>
              <a:ext cx="1450" cy="2875"/>
            </a:xfrm>
            <a:custGeom>
              <a:rect b="b" l="l" r="r" t="t"/>
              <a:pathLst>
                <a:path extrusionOk="0" h="115" w="58">
                  <a:moveTo>
                    <a:pt x="57" y="69"/>
                  </a:moveTo>
                  <a:lnTo>
                    <a:pt x="46" y="1"/>
                  </a:lnTo>
                  <a:lnTo>
                    <a:pt x="34" y="1"/>
                  </a:lnTo>
                  <a:lnTo>
                    <a:pt x="0" y="58"/>
                  </a:lnTo>
                  <a:lnTo>
                    <a:pt x="0" y="104"/>
                  </a:lnTo>
                  <a:lnTo>
                    <a:pt x="46" y="11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0" name="Google Shape;660;p27"/>
            <p:cNvSpPr/>
            <p:nvPr/>
          </p:nvSpPr>
          <p:spPr>
            <a:xfrm>
              <a:off x="4848925" y="3565450"/>
              <a:ext cx="9725" cy="12300"/>
            </a:xfrm>
            <a:custGeom>
              <a:rect b="b" l="l" r="r" t="t"/>
              <a:pathLst>
                <a:path extrusionOk="0" h="492" w="389">
                  <a:moveTo>
                    <a:pt x="263" y="457"/>
                  </a:moveTo>
                  <a:lnTo>
                    <a:pt x="309" y="423"/>
                  </a:lnTo>
                  <a:lnTo>
                    <a:pt x="331" y="366"/>
                  </a:lnTo>
                  <a:lnTo>
                    <a:pt x="377" y="320"/>
                  </a:lnTo>
                  <a:lnTo>
                    <a:pt x="389" y="218"/>
                  </a:lnTo>
                  <a:lnTo>
                    <a:pt x="354" y="104"/>
                  </a:lnTo>
                  <a:lnTo>
                    <a:pt x="297" y="1"/>
                  </a:lnTo>
                  <a:lnTo>
                    <a:pt x="229" y="24"/>
                  </a:lnTo>
                  <a:lnTo>
                    <a:pt x="183" y="81"/>
                  </a:lnTo>
                  <a:lnTo>
                    <a:pt x="160" y="149"/>
                  </a:lnTo>
                  <a:lnTo>
                    <a:pt x="92" y="195"/>
                  </a:lnTo>
                  <a:lnTo>
                    <a:pt x="69" y="229"/>
                  </a:lnTo>
                  <a:lnTo>
                    <a:pt x="46" y="332"/>
                  </a:lnTo>
                  <a:lnTo>
                    <a:pt x="35" y="389"/>
                  </a:lnTo>
                  <a:lnTo>
                    <a:pt x="1" y="400"/>
                  </a:lnTo>
                  <a:lnTo>
                    <a:pt x="1" y="434"/>
                  </a:lnTo>
                  <a:lnTo>
                    <a:pt x="46" y="480"/>
                  </a:lnTo>
                  <a:lnTo>
                    <a:pt x="160" y="492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1" name="Google Shape;661;p27"/>
            <p:cNvSpPr/>
            <p:nvPr/>
          </p:nvSpPr>
          <p:spPr>
            <a:xfrm>
              <a:off x="6873450" y="3546050"/>
              <a:ext cx="149525" cy="80200"/>
            </a:xfrm>
            <a:custGeom>
              <a:rect b="b" l="l" r="r" t="t"/>
              <a:pathLst>
                <a:path extrusionOk="0" h="3208" w="5981">
                  <a:moveTo>
                    <a:pt x="5239" y="3173"/>
                  </a:moveTo>
                  <a:lnTo>
                    <a:pt x="5239" y="3139"/>
                  </a:lnTo>
                  <a:lnTo>
                    <a:pt x="5182" y="3105"/>
                  </a:lnTo>
                  <a:lnTo>
                    <a:pt x="5159" y="3173"/>
                  </a:lnTo>
                  <a:lnTo>
                    <a:pt x="5159" y="3196"/>
                  </a:lnTo>
                  <a:lnTo>
                    <a:pt x="5182" y="3208"/>
                  </a:lnTo>
                  <a:lnTo>
                    <a:pt x="5216" y="3208"/>
                  </a:lnTo>
                  <a:close/>
                  <a:moveTo>
                    <a:pt x="5901" y="2089"/>
                  </a:moveTo>
                  <a:lnTo>
                    <a:pt x="5889" y="2078"/>
                  </a:lnTo>
                  <a:lnTo>
                    <a:pt x="5889" y="2032"/>
                  </a:lnTo>
                  <a:lnTo>
                    <a:pt x="5901" y="2009"/>
                  </a:lnTo>
                  <a:lnTo>
                    <a:pt x="5844" y="2032"/>
                  </a:lnTo>
                  <a:lnTo>
                    <a:pt x="5752" y="2066"/>
                  </a:lnTo>
                  <a:lnTo>
                    <a:pt x="5764" y="2181"/>
                  </a:lnTo>
                  <a:lnTo>
                    <a:pt x="5752" y="2238"/>
                  </a:lnTo>
                  <a:lnTo>
                    <a:pt x="5798" y="2249"/>
                  </a:lnTo>
                  <a:lnTo>
                    <a:pt x="5809" y="2295"/>
                  </a:lnTo>
                  <a:lnTo>
                    <a:pt x="5844" y="2295"/>
                  </a:lnTo>
                  <a:lnTo>
                    <a:pt x="5935" y="2260"/>
                  </a:lnTo>
                  <a:lnTo>
                    <a:pt x="5980" y="2101"/>
                  </a:lnTo>
                  <a:lnTo>
                    <a:pt x="5923" y="2101"/>
                  </a:lnTo>
                  <a:close/>
                  <a:moveTo>
                    <a:pt x="5467" y="1850"/>
                  </a:moveTo>
                  <a:lnTo>
                    <a:pt x="5513" y="1781"/>
                  </a:lnTo>
                  <a:lnTo>
                    <a:pt x="5524" y="1747"/>
                  </a:lnTo>
                  <a:lnTo>
                    <a:pt x="5501" y="1644"/>
                  </a:lnTo>
                  <a:lnTo>
                    <a:pt x="5456" y="1610"/>
                  </a:lnTo>
                  <a:lnTo>
                    <a:pt x="5501" y="1462"/>
                  </a:lnTo>
                  <a:lnTo>
                    <a:pt x="5478" y="1439"/>
                  </a:lnTo>
                  <a:lnTo>
                    <a:pt x="5421" y="1404"/>
                  </a:lnTo>
                  <a:lnTo>
                    <a:pt x="5296" y="1450"/>
                  </a:lnTo>
                  <a:lnTo>
                    <a:pt x="5284" y="1473"/>
                  </a:lnTo>
                  <a:lnTo>
                    <a:pt x="5353" y="1496"/>
                  </a:lnTo>
                  <a:lnTo>
                    <a:pt x="5387" y="1519"/>
                  </a:lnTo>
                  <a:lnTo>
                    <a:pt x="5307" y="1621"/>
                  </a:lnTo>
                  <a:lnTo>
                    <a:pt x="5239" y="1633"/>
                  </a:lnTo>
                  <a:lnTo>
                    <a:pt x="5250" y="1713"/>
                  </a:lnTo>
                  <a:lnTo>
                    <a:pt x="5284" y="1770"/>
                  </a:lnTo>
                  <a:lnTo>
                    <a:pt x="5387" y="1792"/>
                  </a:lnTo>
                  <a:lnTo>
                    <a:pt x="5421" y="1850"/>
                  </a:lnTo>
                  <a:close/>
                  <a:moveTo>
                    <a:pt x="4908" y="1439"/>
                  </a:moveTo>
                  <a:lnTo>
                    <a:pt x="4953" y="1393"/>
                  </a:lnTo>
                  <a:lnTo>
                    <a:pt x="4999" y="1336"/>
                  </a:lnTo>
                  <a:lnTo>
                    <a:pt x="4988" y="1325"/>
                  </a:lnTo>
                  <a:lnTo>
                    <a:pt x="4988" y="1279"/>
                  </a:lnTo>
                  <a:lnTo>
                    <a:pt x="5010" y="1222"/>
                  </a:lnTo>
                  <a:lnTo>
                    <a:pt x="5056" y="1210"/>
                  </a:lnTo>
                  <a:lnTo>
                    <a:pt x="5022" y="1176"/>
                  </a:lnTo>
                  <a:lnTo>
                    <a:pt x="4999" y="1165"/>
                  </a:lnTo>
                  <a:lnTo>
                    <a:pt x="4999" y="1210"/>
                  </a:lnTo>
                  <a:lnTo>
                    <a:pt x="4953" y="1313"/>
                  </a:lnTo>
                  <a:lnTo>
                    <a:pt x="4942" y="1347"/>
                  </a:lnTo>
                  <a:lnTo>
                    <a:pt x="4873" y="1439"/>
                  </a:lnTo>
                  <a:close/>
                  <a:moveTo>
                    <a:pt x="3162" y="1028"/>
                  </a:moveTo>
                  <a:lnTo>
                    <a:pt x="3070" y="925"/>
                  </a:lnTo>
                  <a:lnTo>
                    <a:pt x="3059" y="948"/>
                  </a:lnTo>
                  <a:lnTo>
                    <a:pt x="3048" y="1005"/>
                  </a:lnTo>
                  <a:lnTo>
                    <a:pt x="3048" y="1051"/>
                  </a:lnTo>
                  <a:lnTo>
                    <a:pt x="3093" y="1085"/>
                  </a:lnTo>
                  <a:lnTo>
                    <a:pt x="3105" y="1108"/>
                  </a:lnTo>
                  <a:lnTo>
                    <a:pt x="3093" y="1176"/>
                  </a:lnTo>
                  <a:lnTo>
                    <a:pt x="3093" y="1233"/>
                  </a:lnTo>
                  <a:lnTo>
                    <a:pt x="3173" y="1370"/>
                  </a:lnTo>
                  <a:lnTo>
                    <a:pt x="3184" y="1462"/>
                  </a:lnTo>
                  <a:lnTo>
                    <a:pt x="3230" y="1553"/>
                  </a:lnTo>
                  <a:lnTo>
                    <a:pt x="3299" y="1621"/>
                  </a:lnTo>
                  <a:lnTo>
                    <a:pt x="3356" y="1690"/>
                  </a:lnTo>
                  <a:lnTo>
                    <a:pt x="3470" y="1895"/>
                  </a:lnTo>
                  <a:lnTo>
                    <a:pt x="3504" y="1964"/>
                  </a:lnTo>
                  <a:lnTo>
                    <a:pt x="3561" y="2009"/>
                  </a:lnTo>
                  <a:lnTo>
                    <a:pt x="3698" y="2181"/>
                  </a:lnTo>
                  <a:lnTo>
                    <a:pt x="3755" y="2238"/>
                  </a:lnTo>
                  <a:lnTo>
                    <a:pt x="3812" y="2260"/>
                  </a:lnTo>
                  <a:lnTo>
                    <a:pt x="3949" y="2363"/>
                  </a:lnTo>
                  <a:lnTo>
                    <a:pt x="4029" y="2409"/>
                  </a:lnTo>
                  <a:lnTo>
                    <a:pt x="4075" y="2477"/>
                  </a:lnTo>
                  <a:lnTo>
                    <a:pt x="4155" y="2523"/>
                  </a:lnTo>
                  <a:lnTo>
                    <a:pt x="4269" y="2580"/>
                  </a:lnTo>
                  <a:lnTo>
                    <a:pt x="4291" y="2603"/>
                  </a:lnTo>
                  <a:lnTo>
                    <a:pt x="4291" y="2648"/>
                  </a:lnTo>
                  <a:lnTo>
                    <a:pt x="4303" y="2694"/>
                  </a:lnTo>
                  <a:lnTo>
                    <a:pt x="4371" y="2751"/>
                  </a:lnTo>
                  <a:lnTo>
                    <a:pt x="4451" y="2785"/>
                  </a:lnTo>
                  <a:lnTo>
                    <a:pt x="4474" y="2820"/>
                  </a:lnTo>
                  <a:lnTo>
                    <a:pt x="4485" y="2854"/>
                  </a:lnTo>
                  <a:lnTo>
                    <a:pt x="4531" y="2831"/>
                  </a:lnTo>
                  <a:lnTo>
                    <a:pt x="4565" y="2854"/>
                  </a:lnTo>
                  <a:lnTo>
                    <a:pt x="4702" y="2945"/>
                  </a:lnTo>
                  <a:lnTo>
                    <a:pt x="4759" y="2934"/>
                  </a:lnTo>
                  <a:lnTo>
                    <a:pt x="4794" y="2934"/>
                  </a:lnTo>
                  <a:lnTo>
                    <a:pt x="4873" y="2911"/>
                  </a:lnTo>
                  <a:lnTo>
                    <a:pt x="4908" y="2854"/>
                  </a:lnTo>
                  <a:lnTo>
                    <a:pt x="4896" y="2694"/>
                  </a:lnTo>
                  <a:lnTo>
                    <a:pt x="4828" y="2626"/>
                  </a:lnTo>
                  <a:lnTo>
                    <a:pt x="4725" y="2569"/>
                  </a:lnTo>
                  <a:lnTo>
                    <a:pt x="4668" y="2489"/>
                  </a:lnTo>
                  <a:lnTo>
                    <a:pt x="4611" y="2420"/>
                  </a:lnTo>
                  <a:lnTo>
                    <a:pt x="4497" y="2283"/>
                  </a:lnTo>
                  <a:lnTo>
                    <a:pt x="4337" y="2135"/>
                  </a:lnTo>
                  <a:lnTo>
                    <a:pt x="4269" y="2101"/>
                  </a:lnTo>
                  <a:lnTo>
                    <a:pt x="4223" y="2055"/>
                  </a:lnTo>
                  <a:lnTo>
                    <a:pt x="4189" y="2032"/>
                  </a:lnTo>
                  <a:lnTo>
                    <a:pt x="4155" y="1998"/>
                  </a:lnTo>
                  <a:lnTo>
                    <a:pt x="4086" y="1952"/>
                  </a:lnTo>
                  <a:lnTo>
                    <a:pt x="4040" y="1861"/>
                  </a:lnTo>
                  <a:lnTo>
                    <a:pt x="3961" y="1781"/>
                  </a:lnTo>
                  <a:lnTo>
                    <a:pt x="3938" y="1735"/>
                  </a:lnTo>
                  <a:lnTo>
                    <a:pt x="3961" y="1690"/>
                  </a:lnTo>
                  <a:lnTo>
                    <a:pt x="3938" y="1656"/>
                  </a:lnTo>
                  <a:lnTo>
                    <a:pt x="3881" y="1610"/>
                  </a:lnTo>
                  <a:lnTo>
                    <a:pt x="3858" y="1541"/>
                  </a:lnTo>
                  <a:lnTo>
                    <a:pt x="3824" y="1496"/>
                  </a:lnTo>
                  <a:lnTo>
                    <a:pt x="3767" y="1462"/>
                  </a:lnTo>
                  <a:lnTo>
                    <a:pt x="3675" y="1404"/>
                  </a:lnTo>
                  <a:lnTo>
                    <a:pt x="3447" y="1142"/>
                  </a:lnTo>
                  <a:lnTo>
                    <a:pt x="3344" y="1051"/>
                  </a:lnTo>
                  <a:lnTo>
                    <a:pt x="3242" y="1085"/>
                  </a:lnTo>
                  <a:close/>
                  <a:moveTo>
                    <a:pt x="23" y="172"/>
                  </a:moveTo>
                  <a:lnTo>
                    <a:pt x="46" y="115"/>
                  </a:lnTo>
                  <a:lnTo>
                    <a:pt x="58" y="1"/>
                  </a:lnTo>
                  <a:lnTo>
                    <a:pt x="35" y="58"/>
                  </a:lnTo>
                  <a:lnTo>
                    <a:pt x="0" y="19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2" name="Google Shape;662;p27"/>
            <p:cNvSpPr/>
            <p:nvPr/>
          </p:nvSpPr>
          <p:spPr>
            <a:xfrm>
              <a:off x="7066600" y="3123225"/>
              <a:ext cx="1175" cy="1450"/>
            </a:xfrm>
            <a:custGeom>
              <a:rect b="b" l="l" r="r" t="t"/>
              <a:pathLst>
                <a:path extrusionOk="0" h="58" w="47">
                  <a:moveTo>
                    <a:pt x="46" y="35"/>
                  </a:moveTo>
                  <a:lnTo>
                    <a:pt x="46" y="1"/>
                  </a:lnTo>
                  <a:lnTo>
                    <a:pt x="23" y="1"/>
                  </a:lnTo>
                  <a:lnTo>
                    <a:pt x="12" y="1"/>
                  </a:lnTo>
                  <a:lnTo>
                    <a:pt x="1" y="35"/>
                  </a:lnTo>
                  <a:lnTo>
                    <a:pt x="12" y="47"/>
                  </a:lnTo>
                  <a:lnTo>
                    <a:pt x="23" y="5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3" name="Google Shape;663;p27"/>
            <p:cNvSpPr/>
            <p:nvPr/>
          </p:nvSpPr>
          <p:spPr>
            <a:xfrm>
              <a:off x="1214425" y="3663900"/>
              <a:ext cx="1750" cy="2300"/>
            </a:xfrm>
            <a:custGeom>
              <a:rect b="b" l="l" r="r" t="t"/>
              <a:pathLst>
                <a:path extrusionOk="0" h="92" w="70">
                  <a:moveTo>
                    <a:pt x="69" y="80"/>
                  </a:moveTo>
                  <a:lnTo>
                    <a:pt x="69" y="46"/>
                  </a:lnTo>
                  <a:lnTo>
                    <a:pt x="46" y="11"/>
                  </a:lnTo>
                  <a:lnTo>
                    <a:pt x="23" y="0"/>
                  </a:lnTo>
                  <a:lnTo>
                    <a:pt x="1" y="11"/>
                  </a:lnTo>
                  <a:lnTo>
                    <a:pt x="23" y="46"/>
                  </a:lnTo>
                  <a:lnTo>
                    <a:pt x="46" y="80"/>
                  </a:lnTo>
                  <a:lnTo>
                    <a:pt x="69" y="9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4" name="Google Shape;664;p27"/>
            <p:cNvSpPr/>
            <p:nvPr/>
          </p:nvSpPr>
          <p:spPr>
            <a:xfrm>
              <a:off x="2379600" y="2691850"/>
              <a:ext cx="52250" cy="13150"/>
            </a:xfrm>
            <a:custGeom>
              <a:rect b="b" l="l" r="r" t="t"/>
              <a:pathLst>
                <a:path extrusionOk="0" h="526" w="2090">
                  <a:moveTo>
                    <a:pt x="47" y="423"/>
                  </a:moveTo>
                  <a:lnTo>
                    <a:pt x="47" y="412"/>
                  </a:lnTo>
                  <a:lnTo>
                    <a:pt x="47" y="412"/>
                  </a:lnTo>
                  <a:lnTo>
                    <a:pt x="58" y="412"/>
                  </a:lnTo>
                  <a:lnTo>
                    <a:pt x="58" y="400"/>
                  </a:lnTo>
                  <a:lnTo>
                    <a:pt x="81" y="377"/>
                  </a:lnTo>
                  <a:lnTo>
                    <a:pt x="81" y="377"/>
                  </a:lnTo>
                  <a:lnTo>
                    <a:pt x="81" y="366"/>
                  </a:lnTo>
                  <a:lnTo>
                    <a:pt x="58" y="366"/>
                  </a:lnTo>
                  <a:lnTo>
                    <a:pt x="58" y="366"/>
                  </a:lnTo>
                  <a:lnTo>
                    <a:pt x="24" y="366"/>
                  </a:lnTo>
                  <a:lnTo>
                    <a:pt x="1" y="366"/>
                  </a:lnTo>
                  <a:lnTo>
                    <a:pt x="1" y="377"/>
                  </a:lnTo>
                  <a:lnTo>
                    <a:pt x="1" y="400"/>
                  </a:lnTo>
                  <a:lnTo>
                    <a:pt x="35" y="412"/>
                  </a:lnTo>
                  <a:lnTo>
                    <a:pt x="35" y="412"/>
                  </a:lnTo>
                  <a:lnTo>
                    <a:pt x="35" y="423"/>
                  </a:lnTo>
                  <a:lnTo>
                    <a:pt x="47" y="423"/>
                  </a:lnTo>
                  <a:close/>
                  <a:moveTo>
                    <a:pt x="1987" y="389"/>
                  </a:moveTo>
                  <a:lnTo>
                    <a:pt x="2089" y="355"/>
                  </a:lnTo>
                  <a:lnTo>
                    <a:pt x="2089" y="343"/>
                  </a:lnTo>
                  <a:lnTo>
                    <a:pt x="2032" y="332"/>
                  </a:lnTo>
                  <a:lnTo>
                    <a:pt x="1941" y="332"/>
                  </a:lnTo>
                  <a:lnTo>
                    <a:pt x="1873" y="355"/>
                  </a:lnTo>
                  <a:lnTo>
                    <a:pt x="1884" y="377"/>
                  </a:lnTo>
                  <a:lnTo>
                    <a:pt x="1918" y="377"/>
                  </a:lnTo>
                  <a:close/>
                  <a:moveTo>
                    <a:pt x="1462" y="69"/>
                  </a:moveTo>
                  <a:lnTo>
                    <a:pt x="1439" y="46"/>
                  </a:lnTo>
                  <a:lnTo>
                    <a:pt x="1416" y="46"/>
                  </a:lnTo>
                  <a:lnTo>
                    <a:pt x="914" y="24"/>
                  </a:lnTo>
                  <a:lnTo>
                    <a:pt x="731" y="1"/>
                  </a:lnTo>
                  <a:lnTo>
                    <a:pt x="686" y="12"/>
                  </a:lnTo>
                  <a:lnTo>
                    <a:pt x="651" y="24"/>
                  </a:lnTo>
                  <a:lnTo>
                    <a:pt x="629" y="81"/>
                  </a:lnTo>
                  <a:lnTo>
                    <a:pt x="606" y="115"/>
                  </a:lnTo>
                  <a:lnTo>
                    <a:pt x="560" y="138"/>
                  </a:lnTo>
                  <a:lnTo>
                    <a:pt x="572" y="183"/>
                  </a:lnTo>
                  <a:lnTo>
                    <a:pt x="594" y="218"/>
                  </a:lnTo>
                  <a:lnTo>
                    <a:pt x="617" y="275"/>
                  </a:lnTo>
                  <a:lnTo>
                    <a:pt x="606" y="343"/>
                  </a:lnTo>
                  <a:lnTo>
                    <a:pt x="572" y="480"/>
                  </a:lnTo>
                  <a:lnTo>
                    <a:pt x="617" y="514"/>
                  </a:lnTo>
                  <a:lnTo>
                    <a:pt x="720" y="491"/>
                  </a:lnTo>
                  <a:lnTo>
                    <a:pt x="754" y="514"/>
                  </a:lnTo>
                  <a:lnTo>
                    <a:pt x="800" y="526"/>
                  </a:lnTo>
                  <a:lnTo>
                    <a:pt x="857" y="514"/>
                  </a:lnTo>
                  <a:lnTo>
                    <a:pt x="914" y="480"/>
                  </a:lnTo>
                  <a:lnTo>
                    <a:pt x="1039" y="503"/>
                  </a:lnTo>
                  <a:lnTo>
                    <a:pt x="1119" y="480"/>
                  </a:lnTo>
                  <a:lnTo>
                    <a:pt x="1199" y="526"/>
                  </a:lnTo>
                  <a:lnTo>
                    <a:pt x="1256" y="514"/>
                  </a:lnTo>
                  <a:lnTo>
                    <a:pt x="1291" y="526"/>
                  </a:lnTo>
                  <a:lnTo>
                    <a:pt x="1325" y="526"/>
                  </a:lnTo>
                  <a:lnTo>
                    <a:pt x="1416" y="526"/>
                  </a:lnTo>
                  <a:lnTo>
                    <a:pt x="1542" y="503"/>
                  </a:lnTo>
                  <a:lnTo>
                    <a:pt x="1656" y="423"/>
                  </a:lnTo>
                  <a:lnTo>
                    <a:pt x="1701" y="355"/>
                  </a:lnTo>
                  <a:lnTo>
                    <a:pt x="1758" y="309"/>
                  </a:lnTo>
                  <a:lnTo>
                    <a:pt x="1838" y="252"/>
                  </a:lnTo>
                  <a:lnTo>
                    <a:pt x="1838" y="126"/>
                  </a:lnTo>
                  <a:lnTo>
                    <a:pt x="1747" y="115"/>
                  </a:lnTo>
                  <a:lnTo>
                    <a:pt x="1656" y="69"/>
                  </a:lnTo>
                  <a:lnTo>
                    <a:pt x="1496" y="58"/>
                  </a:lnTo>
                  <a:lnTo>
                    <a:pt x="1485" y="58"/>
                  </a:lnTo>
                  <a:lnTo>
                    <a:pt x="1496" y="81"/>
                  </a:lnTo>
                  <a:lnTo>
                    <a:pt x="1485" y="8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5" name="Google Shape;665;p27"/>
            <p:cNvSpPr/>
            <p:nvPr/>
          </p:nvSpPr>
          <p:spPr>
            <a:xfrm>
              <a:off x="721700" y="3311250"/>
              <a:ext cx="309875" cy="274775"/>
            </a:xfrm>
            <a:custGeom>
              <a:rect b="b" l="l" r="r" t="t"/>
              <a:pathLst>
                <a:path extrusionOk="0" h="10991" w="12395">
                  <a:moveTo>
                    <a:pt x="11071" y="10968"/>
                  </a:moveTo>
                  <a:lnTo>
                    <a:pt x="11059" y="10933"/>
                  </a:lnTo>
                  <a:lnTo>
                    <a:pt x="11025" y="10888"/>
                  </a:lnTo>
                  <a:lnTo>
                    <a:pt x="11013" y="10899"/>
                  </a:lnTo>
                  <a:lnTo>
                    <a:pt x="11025" y="10911"/>
                  </a:lnTo>
                  <a:lnTo>
                    <a:pt x="11059" y="10956"/>
                  </a:lnTo>
                  <a:lnTo>
                    <a:pt x="11059" y="10990"/>
                  </a:lnTo>
                  <a:close/>
                  <a:moveTo>
                    <a:pt x="12394" y="8879"/>
                  </a:moveTo>
                  <a:lnTo>
                    <a:pt x="12371" y="8845"/>
                  </a:lnTo>
                  <a:lnTo>
                    <a:pt x="12314" y="8811"/>
                  </a:lnTo>
                  <a:lnTo>
                    <a:pt x="12280" y="8799"/>
                  </a:lnTo>
                  <a:lnTo>
                    <a:pt x="12257" y="8788"/>
                  </a:lnTo>
                  <a:lnTo>
                    <a:pt x="12246" y="8799"/>
                  </a:lnTo>
                  <a:lnTo>
                    <a:pt x="12257" y="8811"/>
                  </a:lnTo>
                  <a:lnTo>
                    <a:pt x="12269" y="8811"/>
                  </a:lnTo>
                  <a:lnTo>
                    <a:pt x="12314" y="8845"/>
                  </a:lnTo>
                  <a:lnTo>
                    <a:pt x="12360" y="8856"/>
                  </a:lnTo>
                  <a:lnTo>
                    <a:pt x="12383" y="8879"/>
                  </a:lnTo>
                  <a:lnTo>
                    <a:pt x="12383" y="8891"/>
                  </a:lnTo>
                  <a:close/>
                  <a:moveTo>
                    <a:pt x="8902" y="8719"/>
                  </a:moveTo>
                  <a:lnTo>
                    <a:pt x="8822" y="8674"/>
                  </a:lnTo>
                  <a:lnTo>
                    <a:pt x="8834" y="8708"/>
                  </a:lnTo>
                  <a:lnTo>
                    <a:pt x="8891" y="8731"/>
                  </a:lnTo>
                  <a:lnTo>
                    <a:pt x="8914" y="8742"/>
                  </a:lnTo>
                  <a:close/>
                  <a:moveTo>
                    <a:pt x="11824" y="8685"/>
                  </a:moveTo>
                  <a:lnTo>
                    <a:pt x="11767" y="8617"/>
                  </a:lnTo>
                  <a:lnTo>
                    <a:pt x="11732" y="8617"/>
                  </a:lnTo>
                  <a:lnTo>
                    <a:pt x="11824" y="8697"/>
                  </a:lnTo>
                  <a:close/>
                  <a:moveTo>
                    <a:pt x="8742" y="8548"/>
                  </a:moveTo>
                  <a:lnTo>
                    <a:pt x="8685" y="8491"/>
                  </a:lnTo>
                  <a:lnTo>
                    <a:pt x="8663" y="8446"/>
                  </a:lnTo>
                  <a:lnTo>
                    <a:pt x="8617" y="8434"/>
                  </a:lnTo>
                  <a:lnTo>
                    <a:pt x="8628" y="8446"/>
                  </a:lnTo>
                  <a:lnTo>
                    <a:pt x="8685" y="8503"/>
                  </a:lnTo>
                  <a:lnTo>
                    <a:pt x="8731" y="8560"/>
                  </a:lnTo>
                  <a:lnTo>
                    <a:pt x="8765" y="8571"/>
                  </a:lnTo>
                  <a:close/>
                  <a:moveTo>
                    <a:pt x="8708" y="8240"/>
                  </a:moveTo>
                  <a:lnTo>
                    <a:pt x="8685" y="8229"/>
                  </a:lnTo>
                  <a:lnTo>
                    <a:pt x="8685" y="8229"/>
                  </a:lnTo>
                  <a:lnTo>
                    <a:pt x="8685" y="8183"/>
                  </a:lnTo>
                  <a:lnTo>
                    <a:pt x="8720" y="8149"/>
                  </a:lnTo>
                  <a:lnTo>
                    <a:pt x="8799" y="8092"/>
                  </a:lnTo>
                  <a:lnTo>
                    <a:pt x="8799" y="8069"/>
                  </a:lnTo>
                  <a:lnTo>
                    <a:pt x="8799" y="8069"/>
                  </a:lnTo>
                  <a:lnTo>
                    <a:pt x="8777" y="8092"/>
                  </a:lnTo>
                  <a:lnTo>
                    <a:pt x="8720" y="8115"/>
                  </a:lnTo>
                  <a:lnTo>
                    <a:pt x="8685" y="8149"/>
                  </a:lnTo>
                  <a:lnTo>
                    <a:pt x="8674" y="8172"/>
                  </a:lnTo>
                  <a:lnTo>
                    <a:pt x="8663" y="8217"/>
                  </a:lnTo>
                  <a:lnTo>
                    <a:pt x="8674" y="8252"/>
                  </a:lnTo>
                  <a:lnTo>
                    <a:pt x="8685" y="8263"/>
                  </a:lnTo>
                  <a:lnTo>
                    <a:pt x="8720" y="8263"/>
                  </a:lnTo>
                  <a:close/>
                  <a:moveTo>
                    <a:pt x="1941" y="8092"/>
                  </a:moveTo>
                  <a:lnTo>
                    <a:pt x="1918" y="8001"/>
                  </a:lnTo>
                  <a:lnTo>
                    <a:pt x="1872" y="7932"/>
                  </a:lnTo>
                  <a:lnTo>
                    <a:pt x="1758" y="7921"/>
                  </a:lnTo>
                  <a:lnTo>
                    <a:pt x="1678" y="7943"/>
                  </a:lnTo>
                  <a:lnTo>
                    <a:pt x="1667" y="7978"/>
                  </a:lnTo>
                  <a:lnTo>
                    <a:pt x="1678" y="8035"/>
                  </a:lnTo>
                  <a:lnTo>
                    <a:pt x="1758" y="8126"/>
                  </a:lnTo>
                  <a:lnTo>
                    <a:pt x="1827" y="8149"/>
                  </a:lnTo>
                  <a:lnTo>
                    <a:pt x="1941" y="8126"/>
                  </a:lnTo>
                  <a:lnTo>
                    <a:pt x="1998" y="8217"/>
                  </a:lnTo>
                  <a:lnTo>
                    <a:pt x="2021" y="8229"/>
                  </a:lnTo>
                  <a:lnTo>
                    <a:pt x="2078" y="8252"/>
                  </a:lnTo>
                  <a:lnTo>
                    <a:pt x="2101" y="8206"/>
                  </a:lnTo>
                  <a:lnTo>
                    <a:pt x="2066" y="8137"/>
                  </a:lnTo>
                  <a:close/>
                  <a:moveTo>
                    <a:pt x="1530" y="7955"/>
                  </a:moveTo>
                  <a:lnTo>
                    <a:pt x="1541" y="7898"/>
                  </a:lnTo>
                  <a:lnTo>
                    <a:pt x="1507" y="7886"/>
                  </a:lnTo>
                  <a:lnTo>
                    <a:pt x="1439" y="7886"/>
                  </a:lnTo>
                  <a:lnTo>
                    <a:pt x="1439" y="7921"/>
                  </a:lnTo>
                  <a:lnTo>
                    <a:pt x="1450" y="7943"/>
                  </a:lnTo>
                  <a:lnTo>
                    <a:pt x="1473" y="7966"/>
                  </a:lnTo>
                  <a:lnTo>
                    <a:pt x="1507" y="7989"/>
                  </a:lnTo>
                  <a:close/>
                  <a:moveTo>
                    <a:pt x="149" y="7350"/>
                  </a:moveTo>
                  <a:lnTo>
                    <a:pt x="172" y="7350"/>
                  </a:lnTo>
                  <a:lnTo>
                    <a:pt x="115" y="7259"/>
                  </a:lnTo>
                  <a:lnTo>
                    <a:pt x="69" y="7236"/>
                  </a:lnTo>
                  <a:lnTo>
                    <a:pt x="69" y="7247"/>
                  </a:lnTo>
                  <a:lnTo>
                    <a:pt x="69" y="7350"/>
                  </a:lnTo>
                  <a:lnTo>
                    <a:pt x="115" y="7361"/>
                  </a:lnTo>
                  <a:close/>
                  <a:moveTo>
                    <a:pt x="6403" y="7122"/>
                  </a:moveTo>
                  <a:lnTo>
                    <a:pt x="6380" y="7122"/>
                  </a:lnTo>
                  <a:lnTo>
                    <a:pt x="6334" y="7122"/>
                  </a:lnTo>
                  <a:lnTo>
                    <a:pt x="6323" y="7122"/>
                  </a:lnTo>
                  <a:lnTo>
                    <a:pt x="6392" y="7133"/>
                  </a:lnTo>
                  <a:lnTo>
                    <a:pt x="6449" y="7167"/>
                  </a:lnTo>
                  <a:close/>
                  <a:moveTo>
                    <a:pt x="6312" y="7133"/>
                  </a:moveTo>
                  <a:lnTo>
                    <a:pt x="6266" y="7122"/>
                  </a:lnTo>
                  <a:lnTo>
                    <a:pt x="6220" y="7088"/>
                  </a:lnTo>
                  <a:lnTo>
                    <a:pt x="6175" y="7088"/>
                  </a:lnTo>
                  <a:lnTo>
                    <a:pt x="6277" y="7133"/>
                  </a:lnTo>
                  <a:close/>
                  <a:moveTo>
                    <a:pt x="58" y="7145"/>
                  </a:moveTo>
                  <a:lnTo>
                    <a:pt x="69" y="7122"/>
                  </a:lnTo>
                  <a:lnTo>
                    <a:pt x="58" y="7099"/>
                  </a:lnTo>
                  <a:lnTo>
                    <a:pt x="1" y="7076"/>
                  </a:lnTo>
                  <a:lnTo>
                    <a:pt x="12" y="7122"/>
                  </a:lnTo>
                  <a:lnTo>
                    <a:pt x="12" y="7145"/>
                  </a:lnTo>
                  <a:lnTo>
                    <a:pt x="46" y="7156"/>
                  </a:lnTo>
                  <a:close/>
                  <a:moveTo>
                    <a:pt x="4737" y="6859"/>
                  </a:moveTo>
                  <a:lnTo>
                    <a:pt x="4691" y="6802"/>
                  </a:lnTo>
                  <a:lnTo>
                    <a:pt x="4668" y="6768"/>
                  </a:lnTo>
                  <a:lnTo>
                    <a:pt x="4634" y="6711"/>
                  </a:lnTo>
                  <a:lnTo>
                    <a:pt x="4577" y="6631"/>
                  </a:lnTo>
                  <a:lnTo>
                    <a:pt x="4600" y="6677"/>
                  </a:lnTo>
                  <a:lnTo>
                    <a:pt x="4611" y="6711"/>
                  </a:lnTo>
                  <a:lnTo>
                    <a:pt x="4634" y="6734"/>
                  </a:lnTo>
                  <a:lnTo>
                    <a:pt x="4668" y="6791"/>
                  </a:lnTo>
                  <a:lnTo>
                    <a:pt x="4680" y="6825"/>
                  </a:lnTo>
                  <a:lnTo>
                    <a:pt x="4725" y="6882"/>
                  </a:lnTo>
                  <a:lnTo>
                    <a:pt x="4737" y="6882"/>
                  </a:lnTo>
                  <a:close/>
                  <a:moveTo>
                    <a:pt x="7053" y="6642"/>
                  </a:moveTo>
                  <a:lnTo>
                    <a:pt x="7065" y="6574"/>
                  </a:lnTo>
                  <a:lnTo>
                    <a:pt x="7031" y="6574"/>
                  </a:lnTo>
                  <a:lnTo>
                    <a:pt x="7031" y="6642"/>
                  </a:lnTo>
                  <a:close/>
                  <a:moveTo>
                    <a:pt x="4999" y="6414"/>
                  </a:moveTo>
                  <a:lnTo>
                    <a:pt x="4908" y="6334"/>
                  </a:lnTo>
                  <a:lnTo>
                    <a:pt x="4897" y="6334"/>
                  </a:lnTo>
                  <a:lnTo>
                    <a:pt x="4908" y="6357"/>
                  </a:lnTo>
                  <a:lnTo>
                    <a:pt x="4976" y="6437"/>
                  </a:lnTo>
                  <a:lnTo>
                    <a:pt x="4999" y="6460"/>
                  </a:lnTo>
                  <a:close/>
                  <a:moveTo>
                    <a:pt x="9393" y="1587"/>
                  </a:moveTo>
                  <a:lnTo>
                    <a:pt x="9404" y="1553"/>
                  </a:lnTo>
                  <a:lnTo>
                    <a:pt x="9404" y="1530"/>
                  </a:lnTo>
                  <a:lnTo>
                    <a:pt x="9393" y="1507"/>
                  </a:lnTo>
                  <a:lnTo>
                    <a:pt x="9347" y="1496"/>
                  </a:lnTo>
                  <a:lnTo>
                    <a:pt x="9359" y="1598"/>
                  </a:lnTo>
                  <a:close/>
                  <a:moveTo>
                    <a:pt x="9005" y="1050"/>
                  </a:moveTo>
                  <a:lnTo>
                    <a:pt x="8993" y="1028"/>
                  </a:lnTo>
                  <a:lnTo>
                    <a:pt x="8959" y="1028"/>
                  </a:lnTo>
                  <a:lnTo>
                    <a:pt x="8948" y="1039"/>
                  </a:lnTo>
                  <a:lnTo>
                    <a:pt x="8948" y="1108"/>
                  </a:lnTo>
                  <a:close/>
                  <a:moveTo>
                    <a:pt x="9016" y="822"/>
                  </a:moveTo>
                  <a:lnTo>
                    <a:pt x="8902" y="902"/>
                  </a:lnTo>
                  <a:lnTo>
                    <a:pt x="8936" y="959"/>
                  </a:lnTo>
                  <a:lnTo>
                    <a:pt x="8993" y="971"/>
                  </a:lnTo>
                  <a:lnTo>
                    <a:pt x="9016" y="936"/>
                  </a:lnTo>
                  <a:lnTo>
                    <a:pt x="9130" y="925"/>
                  </a:lnTo>
                  <a:lnTo>
                    <a:pt x="9176" y="868"/>
                  </a:lnTo>
                  <a:lnTo>
                    <a:pt x="9130" y="879"/>
                  </a:lnTo>
                  <a:close/>
                  <a:moveTo>
                    <a:pt x="8149" y="583"/>
                  </a:moveTo>
                  <a:lnTo>
                    <a:pt x="8172" y="514"/>
                  </a:lnTo>
                  <a:lnTo>
                    <a:pt x="8149" y="503"/>
                  </a:lnTo>
                  <a:lnTo>
                    <a:pt x="8092" y="526"/>
                  </a:lnTo>
                  <a:lnTo>
                    <a:pt x="8092" y="560"/>
                  </a:lnTo>
                  <a:lnTo>
                    <a:pt x="8138" y="617"/>
                  </a:lnTo>
                  <a:close/>
                  <a:moveTo>
                    <a:pt x="8514" y="138"/>
                  </a:moveTo>
                  <a:lnTo>
                    <a:pt x="8560" y="126"/>
                  </a:lnTo>
                  <a:lnTo>
                    <a:pt x="8560" y="115"/>
                  </a:lnTo>
                  <a:lnTo>
                    <a:pt x="8537" y="80"/>
                  </a:lnTo>
                  <a:lnTo>
                    <a:pt x="8491" y="69"/>
                  </a:lnTo>
                  <a:lnTo>
                    <a:pt x="8480" y="80"/>
                  </a:lnTo>
                  <a:lnTo>
                    <a:pt x="8457" y="115"/>
                  </a:lnTo>
                  <a:lnTo>
                    <a:pt x="8480" y="160"/>
                  </a:lnTo>
                  <a:close/>
                  <a:moveTo>
                    <a:pt x="8103" y="126"/>
                  </a:moveTo>
                  <a:lnTo>
                    <a:pt x="8115" y="80"/>
                  </a:lnTo>
                  <a:lnTo>
                    <a:pt x="8115" y="58"/>
                  </a:lnTo>
                  <a:lnTo>
                    <a:pt x="8103" y="23"/>
                  </a:lnTo>
                  <a:lnTo>
                    <a:pt x="7978" y="1"/>
                  </a:lnTo>
                  <a:lnTo>
                    <a:pt x="7966" y="12"/>
                  </a:lnTo>
                  <a:lnTo>
                    <a:pt x="7966" y="69"/>
                  </a:lnTo>
                  <a:lnTo>
                    <a:pt x="7989" y="138"/>
                  </a:lnTo>
                  <a:lnTo>
                    <a:pt x="8035" y="13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6" name="Google Shape;666;p27"/>
            <p:cNvSpPr/>
            <p:nvPr/>
          </p:nvSpPr>
          <p:spPr>
            <a:xfrm>
              <a:off x="5798700" y="3079300"/>
              <a:ext cx="6875" cy="4025"/>
            </a:xfrm>
            <a:custGeom>
              <a:rect b="b" l="l" r="r" t="t"/>
              <a:pathLst>
                <a:path extrusionOk="0" h="161" w="275">
                  <a:moveTo>
                    <a:pt x="263" y="103"/>
                  </a:moveTo>
                  <a:lnTo>
                    <a:pt x="275" y="80"/>
                  </a:lnTo>
                  <a:lnTo>
                    <a:pt x="240" y="46"/>
                  </a:lnTo>
                  <a:lnTo>
                    <a:pt x="206" y="35"/>
                  </a:lnTo>
                  <a:lnTo>
                    <a:pt x="126" y="0"/>
                  </a:lnTo>
                  <a:lnTo>
                    <a:pt x="46" y="23"/>
                  </a:lnTo>
                  <a:lnTo>
                    <a:pt x="1" y="103"/>
                  </a:lnTo>
                  <a:lnTo>
                    <a:pt x="126" y="16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7" name="Google Shape;667;p27"/>
            <p:cNvSpPr/>
            <p:nvPr/>
          </p:nvSpPr>
          <p:spPr>
            <a:xfrm>
              <a:off x="6833800" y="3262175"/>
              <a:ext cx="212850" cy="118425"/>
            </a:xfrm>
            <a:custGeom>
              <a:rect b="b" l="l" r="r" t="t"/>
              <a:pathLst>
                <a:path extrusionOk="0" h="4737" w="8514">
                  <a:moveTo>
                    <a:pt x="8514" y="4588"/>
                  </a:moveTo>
                  <a:lnTo>
                    <a:pt x="8479" y="4554"/>
                  </a:lnTo>
                  <a:lnTo>
                    <a:pt x="8468" y="4497"/>
                  </a:lnTo>
                  <a:lnTo>
                    <a:pt x="8422" y="4497"/>
                  </a:lnTo>
                  <a:lnTo>
                    <a:pt x="8388" y="4520"/>
                  </a:lnTo>
                  <a:lnTo>
                    <a:pt x="8411" y="4600"/>
                  </a:lnTo>
                  <a:lnTo>
                    <a:pt x="8445" y="4600"/>
                  </a:lnTo>
                  <a:close/>
                  <a:moveTo>
                    <a:pt x="3435" y="4702"/>
                  </a:moveTo>
                  <a:lnTo>
                    <a:pt x="3424" y="4668"/>
                  </a:lnTo>
                  <a:lnTo>
                    <a:pt x="3344" y="4611"/>
                  </a:lnTo>
                  <a:lnTo>
                    <a:pt x="3081" y="4429"/>
                  </a:lnTo>
                  <a:lnTo>
                    <a:pt x="3024" y="4417"/>
                  </a:lnTo>
                  <a:lnTo>
                    <a:pt x="3002" y="4429"/>
                  </a:lnTo>
                  <a:lnTo>
                    <a:pt x="2990" y="4474"/>
                  </a:lnTo>
                  <a:lnTo>
                    <a:pt x="3002" y="4497"/>
                  </a:lnTo>
                  <a:lnTo>
                    <a:pt x="3081" y="4520"/>
                  </a:lnTo>
                  <a:lnTo>
                    <a:pt x="3081" y="4531"/>
                  </a:lnTo>
                  <a:lnTo>
                    <a:pt x="3116" y="4566"/>
                  </a:lnTo>
                  <a:lnTo>
                    <a:pt x="3218" y="4588"/>
                  </a:lnTo>
                  <a:lnTo>
                    <a:pt x="3275" y="4634"/>
                  </a:lnTo>
                  <a:lnTo>
                    <a:pt x="3287" y="4702"/>
                  </a:lnTo>
                  <a:lnTo>
                    <a:pt x="3333" y="4714"/>
                  </a:lnTo>
                  <a:lnTo>
                    <a:pt x="3378" y="4737"/>
                  </a:lnTo>
                  <a:close/>
                  <a:moveTo>
                    <a:pt x="8000" y="3755"/>
                  </a:moveTo>
                  <a:lnTo>
                    <a:pt x="8000" y="3744"/>
                  </a:lnTo>
                  <a:lnTo>
                    <a:pt x="8023" y="3698"/>
                  </a:lnTo>
                  <a:lnTo>
                    <a:pt x="8000" y="3687"/>
                  </a:lnTo>
                  <a:lnTo>
                    <a:pt x="7932" y="3675"/>
                  </a:lnTo>
                  <a:lnTo>
                    <a:pt x="7829" y="3687"/>
                  </a:lnTo>
                  <a:lnTo>
                    <a:pt x="7783" y="3721"/>
                  </a:lnTo>
                  <a:lnTo>
                    <a:pt x="7760" y="3755"/>
                  </a:lnTo>
                  <a:lnTo>
                    <a:pt x="7726" y="3755"/>
                  </a:lnTo>
                  <a:lnTo>
                    <a:pt x="7726" y="3790"/>
                  </a:lnTo>
                  <a:lnTo>
                    <a:pt x="7738" y="3847"/>
                  </a:lnTo>
                  <a:lnTo>
                    <a:pt x="7772" y="3835"/>
                  </a:lnTo>
                  <a:lnTo>
                    <a:pt x="7795" y="3847"/>
                  </a:lnTo>
                  <a:lnTo>
                    <a:pt x="7875" y="3778"/>
                  </a:lnTo>
                  <a:lnTo>
                    <a:pt x="7909" y="3778"/>
                  </a:lnTo>
                  <a:lnTo>
                    <a:pt x="7920" y="3778"/>
                  </a:lnTo>
                  <a:close/>
                  <a:moveTo>
                    <a:pt x="4519" y="3436"/>
                  </a:moveTo>
                  <a:lnTo>
                    <a:pt x="4508" y="3402"/>
                  </a:lnTo>
                  <a:lnTo>
                    <a:pt x="4474" y="3390"/>
                  </a:lnTo>
                  <a:lnTo>
                    <a:pt x="4348" y="3287"/>
                  </a:lnTo>
                  <a:lnTo>
                    <a:pt x="4280" y="3265"/>
                  </a:lnTo>
                  <a:lnTo>
                    <a:pt x="4200" y="3265"/>
                  </a:lnTo>
                  <a:lnTo>
                    <a:pt x="4188" y="3333"/>
                  </a:lnTo>
                  <a:lnTo>
                    <a:pt x="4188" y="3379"/>
                  </a:lnTo>
                  <a:lnTo>
                    <a:pt x="4280" y="3379"/>
                  </a:lnTo>
                  <a:lnTo>
                    <a:pt x="4337" y="3402"/>
                  </a:lnTo>
                  <a:lnTo>
                    <a:pt x="4337" y="3493"/>
                  </a:lnTo>
                  <a:lnTo>
                    <a:pt x="4360" y="3516"/>
                  </a:lnTo>
                  <a:lnTo>
                    <a:pt x="4360" y="3584"/>
                  </a:lnTo>
                  <a:lnTo>
                    <a:pt x="4531" y="3721"/>
                  </a:lnTo>
                  <a:lnTo>
                    <a:pt x="4634" y="3778"/>
                  </a:lnTo>
                  <a:lnTo>
                    <a:pt x="4736" y="3790"/>
                  </a:lnTo>
                  <a:lnTo>
                    <a:pt x="4793" y="3812"/>
                  </a:lnTo>
                  <a:lnTo>
                    <a:pt x="4862" y="3801"/>
                  </a:lnTo>
                  <a:lnTo>
                    <a:pt x="4930" y="3835"/>
                  </a:lnTo>
                  <a:lnTo>
                    <a:pt x="4987" y="3812"/>
                  </a:lnTo>
                  <a:lnTo>
                    <a:pt x="4930" y="3778"/>
                  </a:lnTo>
                  <a:lnTo>
                    <a:pt x="4930" y="3721"/>
                  </a:lnTo>
                  <a:lnTo>
                    <a:pt x="4862" y="3538"/>
                  </a:lnTo>
                  <a:lnTo>
                    <a:pt x="4816" y="3493"/>
                  </a:lnTo>
                  <a:lnTo>
                    <a:pt x="4748" y="3504"/>
                  </a:lnTo>
                  <a:lnTo>
                    <a:pt x="4679" y="3481"/>
                  </a:lnTo>
                  <a:lnTo>
                    <a:pt x="4622" y="3481"/>
                  </a:lnTo>
                  <a:close/>
                  <a:moveTo>
                    <a:pt x="4462" y="2740"/>
                  </a:moveTo>
                  <a:lnTo>
                    <a:pt x="4371" y="2500"/>
                  </a:lnTo>
                  <a:lnTo>
                    <a:pt x="4348" y="2489"/>
                  </a:lnTo>
                  <a:lnTo>
                    <a:pt x="4360" y="2580"/>
                  </a:lnTo>
                  <a:lnTo>
                    <a:pt x="4371" y="2637"/>
                  </a:lnTo>
                  <a:lnTo>
                    <a:pt x="4360" y="2705"/>
                  </a:lnTo>
                  <a:lnTo>
                    <a:pt x="4348" y="2785"/>
                  </a:lnTo>
                  <a:lnTo>
                    <a:pt x="4371" y="2819"/>
                  </a:lnTo>
                  <a:lnTo>
                    <a:pt x="4405" y="2785"/>
                  </a:lnTo>
                  <a:lnTo>
                    <a:pt x="4462" y="2865"/>
                  </a:lnTo>
                  <a:lnTo>
                    <a:pt x="4462" y="2831"/>
                  </a:lnTo>
                  <a:close/>
                  <a:moveTo>
                    <a:pt x="3059" y="2420"/>
                  </a:moveTo>
                  <a:lnTo>
                    <a:pt x="3024" y="2409"/>
                  </a:lnTo>
                  <a:lnTo>
                    <a:pt x="2956" y="2443"/>
                  </a:lnTo>
                  <a:lnTo>
                    <a:pt x="2945" y="2489"/>
                  </a:lnTo>
                  <a:lnTo>
                    <a:pt x="2933" y="2591"/>
                  </a:lnTo>
                  <a:lnTo>
                    <a:pt x="2933" y="2648"/>
                  </a:lnTo>
                  <a:lnTo>
                    <a:pt x="2979" y="2751"/>
                  </a:lnTo>
                  <a:lnTo>
                    <a:pt x="3024" y="2819"/>
                  </a:lnTo>
                  <a:lnTo>
                    <a:pt x="3059" y="2865"/>
                  </a:lnTo>
                  <a:lnTo>
                    <a:pt x="3093" y="2888"/>
                  </a:lnTo>
                  <a:lnTo>
                    <a:pt x="3218" y="2899"/>
                  </a:lnTo>
                  <a:lnTo>
                    <a:pt x="3458" y="2922"/>
                  </a:lnTo>
                  <a:lnTo>
                    <a:pt x="3595" y="2979"/>
                  </a:lnTo>
                  <a:lnTo>
                    <a:pt x="3721" y="3002"/>
                  </a:lnTo>
                  <a:lnTo>
                    <a:pt x="3778" y="2991"/>
                  </a:lnTo>
                  <a:lnTo>
                    <a:pt x="3846" y="2956"/>
                  </a:lnTo>
                  <a:lnTo>
                    <a:pt x="3858" y="2945"/>
                  </a:lnTo>
                  <a:lnTo>
                    <a:pt x="3846" y="2865"/>
                  </a:lnTo>
                  <a:lnTo>
                    <a:pt x="3823" y="2819"/>
                  </a:lnTo>
                  <a:lnTo>
                    <a:pt x="3766" y="2785"/>
                  </a:lnTo>
                  <a:lnTo>
                    <a:pt x="3732" y="2705"/>
                  </a:lnTo>
                  <a:lnTo>
                    <a:pt x="3664" y="2648"/>
                  </a:lnTo>
                  <a:lnTo>
                    <a:pt x="3538" y="2546"/>
                  </a:lnTo>
                  <a:lnTo>
                    <a:pt x="3310" y="2546"/>
                  </a:lnTo>
                  <a:lnTo>
                    <a:pt x="3218" y="2557"/>
                  </a:lnTo>
                  <a:close/>
                  <a:moveTo>
                    <a:pt x="3435" y="2169"/>
                  </a:moveTo>
                  <a:lnTo>
                    <a:pt x="3355" y="2192"/>
                  </a:lnTo>
                  <a:lnTo>
                    <a:pt x="3355" y="2237"/>
                  </a:lnTo>
                  <a:lnTo>
                    <a:pt x="3424" y="2249"/>
                  </a:lnTo>
                  <a:lnTo>
                    <a:pt x="3481" y="2283"/>
                  </a:lnTo>
                  <a:lnTo>
                    <a:pt x="3492" y="2317"/>
                  </a:lnTo>
                  <a:lnTo>
                    <a:pt x="3492" y="2317"/>
                  </a:lnTo>
                  <a:lnTo>
                    <a:pt x="3515" y="2306"/>
                  </a:lnTo>
                  <a:lnTo>
                    <a:pt x="3572" y="2340"/>
                  </a:lnTo>
                  <a:lnTo>
                    <a:pt x="3606" y="2295"/>
                  </a:lnTo>
                  <a:lnTo>
                    <a:pt x="3549" y="2226"/>
                  </a:lnTo>
                  <a:lnTo>
                    <a:pt x="3492" y="2180"/>
                  </a:lnTo>
                  <a:lnTo>
                    <a:pt x="3481" y="2180"/>
                  </a:lnTo>
                  <a:close/>
                  <a:moveTo>
                    <a:pt x="2636" y="2272"/>
                  </a:moveTo>
                  <a:lnTo>
                    <a:pt x="2671" y="2249"/>
                  </a:lnTo>
                  <a:lnTo>
                    <a:pt x="2671" y="2192"/>
                  </a:lnTo>
                  <a:lnTo>
                    <a:pt x="2636" y="2192"/>
                  </a:lnTo>
                  <a:lnTo>
                    <a:pt x="2625" y="2158"/>
                  </a:lnTo>
                  <a:lnTo>
                    <a:pt x="2591" y="2158"/>
                  </a:lnTo>
                  <a:lnTo>
                    <a:pt x="2545" y="2192"/>
                  </a:lnTo>
                  <a:lnTo>
                    <a:pt x="2522" y="2237"/>
                  </a:lnTo>
                  <a:lnTo>
                    <a:pt x="2534" y="2260"/>
                  </a:lnTo>
                  <a:lnTo>
                    <a:pt x="2591" y="2260"/>
                  </a:lnTo>
                  <a:lnTo>
                    <a:pt x="2625" y="2272"/>
                  </a:lnTo>
                  <a:close/>
                  <a:moveTo>
                    <a:pt x="1438" y="1952"/>
                  </a:moveTo>
                  <a:lnTo>
                    <a:pt x="1427" y="1918"/>
                  </a:lnTo>
                  <a:lnTo>
                    <a:pt x="1381" y="1895"/>
                  </a:lnTo>
                  <a:lnTo>
                    <a:pt x="1347" y="1895"/>
                  </a:lnTo>
                  <a:lnTo>
                    <a:pt x="1278" y="1907"/>
                  </a:lnTo>
                  <a:lnTo>
                    <a:pt x="1290" y="1918"/>
                  </a:lnTo>
                  <a:lnTo>
                    <a:pt x="1381" y="1964"/>
                  </a:lnTo>
                  <a:lnTo>
                    <a:pt x="1415" y="1975"/>
                  </a:lnTo>
                  <a:close/>
                  <a:moveTo>
                    <a:pt x="1872" y="2009"/>
                  </a:moveTo>
                  <a:lnTo>
                    <a:pt x="1917" y="1975"/>
                  </a:lnTo>
                  <a:lnTo>
                    <a:pt x="1906" y="1952"/>
                  </a:lnTo>
                  <a:lnTo>
                    <a:pt x="1895" y="1872"/>
                  </a:lnTo>
                  <a:lnTo>
                    <a:pt x="1838" y="1975"/>
                  </a:lnTo>
                  <a:lnTo>
                    <a:pt x="1849" y="2009"/>
                  </a:lnTo>
                  <a:close/>
                  <a:moveTo>
                    <a:pt x="1803" y="1884"/>
                  </a:moveTo>
                  <a:lnTo>
                    <a:pt x="1803" y="1849"/>
                  </a:lnTo>
                  <a:lnTo>
                    <a:pt x="1803" y="1815"/>
                  </a:lnTo>
                  <a:lnTo>
                    <a:pt x="1780" y="1804"/>
                  </a:lnTo>
                  <a:lnTo>
                    <a:pt x="1838" y="1758"/>
                  </a:lnTo>
                  <a:lnTo>
                    <a:pt x="1815" y="1747"/>
                  </a:lnTo>
                  <a:lnTo>
                    <a:pt x="1735" y="1724"/>
                  </a:lnTo>
                  <a:lnTo>
                    <a:pt x="1712" y="1747"/>
                  </a:lnTo>
                  <a:lnTo>
                    <a:pt x="1678" y="1758"/>
                  </a:lnTo>
                  <a:lnTo>
                    <a:pt x="1666" y="1781"/>
                  </a:lnTo>
                  <a:lnTo>
                    <a:pt x="1655" y="1792"/>
                  </a:lnTo>
                  <a:lnTo>
                    <a:pt x="1632" y="1861"/>
                  </a:lnTo>
                  <a:lnTo>
                    <a:pt x="1666" y="1918"/>
                  </a:lnTo>
                  <a:lnTo>
                    <a:pt x="1723" y="1952"/>
                  </a:lnTo>
                  <a:close/>
                  <a:moveTo>
                    <a:pt x="1233" y="1907"/>
                  </a:moveTo>
                  <a:lnTo>
                    <a:pt x="1187" y="1849"/>
                  </a:lnTo>
                  <a:lnTo>
                    <a:pt x="1210" y="1781"/>
                  </a:lnTo>
                  <a:lnTo>
                    <a:pt x="1233" y="1770"/>
                  </a:lnTo>
                  <a:lnTo>
                    <a:pt x="1267" y="1690"/>
                  </a:lnTo>
                  <a:lnTo>
                    <a:pt x="1244" y="1633"/>
                  </a:lnTo>
                  <a:lnTo>
                    <a:pt x="1221" y="1655"/>
                  </a:lnTo>
                  <a:lnTo>
                    <a:pt x="1119" y="1735"/>
                  </a:lnTo>
                  <a:lnTo>
                    <a:pt x="1107" y="1781"/>
                  </a:lnTo>
                  <a:lnTo>
                    <a:pt x="1187" y="1895"/>
                  </a:lnTo>
                  <a:lnTo>
                    <a:pt x="1233" y="1918"/>
                  </a:lnTo>
                  <a:close/>
                  <a:moveTo>
                    <a:pt x="3093" y="1724"/>
                  </a:moveTo>
                  <a:lnTo>
                    <a:pt x="3059" y="1667"/>
                  </a:lnTo>
                  <a:lnTo>
                    <a:pt x="3059" y="1633"/>
                  </a:lnTo>
                  <a:lnTo>
                    <a:pt x="3013" y="1610"/>
                  </a:lnTo>
                  <a:lnTo>
                    <a:pt x="2990" y="1621"/>
                  </a:lnTo>
                  <a:lnTo>
                    <a:pt x="2979" y="1667"/>
                  </a:lnTo>
                  <a:lnTo>
                    <a:pt x="2990" y="1690"/>
                  </a:lnTo>
                  <a:lnTo>
                    <a:pt x="3047" y="1735"/>
                  </a:lnTo>
                  <a:close/>
                  <a:moveTo>
                    <a:pt x="3949" y="1553"/>
                  </a:moveTo>
                  <a:lnTo>
                    <a:pt x="3915" y="1553"/>
                  </a:lnTo>
                  <a:lnTo>
                    <a:pt x="3903" y="1564"/>
                  </a:lnTo>
                  <a:lnTo>
                    <a:pt x="3869" y="1564"/>
                  </a:lnTo>
                  <a:lnTo>
                    <a:pt x="3835" y="1564"/>
                  </a:lnTo>
                  <a:lnTo>
                    <a:pt x="3812" y="1598"/>
                  </a:lnTo>
                  <a:lnTo>
                    <a:pt x="3903" y="1747"/>
                  </a:lnTo>
                  <a:lnTo>
                    <a:pt x="3858" y="1827"/>
                  </a:lnTo>
                  <a:lnTo>
                    <a:pt x="3915" y="2135"/>
                  </a:lnTo>
                  <a:lnTo>
                    <a:pt x="3972" y="2306"/>
                  </a:lnTo>
                  <a:lnTo>
                    <a:pt x="4086" y="2420"/>
                  </a:lnTo>
                  <a:lnTo>
                    <a:pt x="4086" y="2454"/>
                  </a:lnTo>
                  <a:lnTo>
                    <a:pt x="4200" y="2523"/>
                  </a:lnTo>
                  <a:lnTo>
                    <a:pt x="4291" y="2705"/>
                  </a:lnTo>
                  <a:lnTo>
                    <a:pt x="4314" y="2717"/>
                  </a:lnTo>
                  <a:lnTo>
                    <a:pt x="4325" y="2694"/>
                  </a:lnTo>
                  <a:lnTo>
                    <a:pt x="4325" y="2603"/>
                  </a:lnTo>
                  <a:lnTo>
                    <a:pt x="4257" y="2454"/>
                  </a:lnTo>
                  <a:lnTo>
                    <a:pt x="4268" y="2340"/>
                  </a:lnTo>
                  <a:lnTo>
                    <a:pt x="4246" y="2295"/>
                  </a:lnTo>
                  <a:lnTo>
                    <a:pt x="4246" y="2249"/>
                  </a:lnTo>
                  <a:lnTo>
                    <a:pt x="4211" y="2135"/>
                  </a:lnTo>
                  <a:lnTo>
                    <a:pt x="4131" y="2032"/>
                  </a:lnTo>
                  <a:lnTo>
                    <a:pt x="4086" y="2021"/>
                  </a:lnTo>
                  <a:lnTo>
                    <a:pt x="4063" y="1975"/>
                  </a:lnTo>
                  <a:lnTo>
                    <a:pt x="4086" y="1895"/>
                  </a:lnTo>
                  <a:lnTo>
                    <a:pt x="4120" y="1861"/>
                  </a:lnTo>
                  <a:lnTo>
                    <a:pt x="4131" y="1827"/>
                  </a:lnTo>
                  <a:close/>
                  <a:moveTo>
                    <a:pt x="1575" y="1484"/>
                  </a:moveTo>
                  <a:lnTo>
                    <a:pt x="1495" y="1450"/>
                  </a:lnTo>
                  <a:lnTo>
                    <a:pt x="1461" y="1404"/>
                  </a:lnTo>
                  <a:lnTo>
                    <a:pt x="1461" y="1267"/>
                  </a:lnTo>
                  <a:lnTo>
                    <a:pt x="1381" y="1222"/>
                  </a:lnTo>
                  <a:lnTo>
                    <a:pt x="1335" y="1256"/>
                  </a:lnTo>
                  <a:lnTo>
                    <a:pt x="1256" y="1347"/>
                  </a:lnTo>
                  <a:lnTo>
                    <a:pt x="1221" y="1404"/>
                  </a:lnTo>
                  <a:lnTo>
                    <a:pt x="1153" y="1450"/>
                  </a:lnTo>
                  <a:lnTo>
                    <a:pt x="1141" y="1496"/>
                  </a:lnTo>
                  <a:lnTo>
                    <a:pt x="1141" y="1553"/>
                  </a:lnTo>
                  <a:lnTo>
                    <a:pt x="1198" y="1564"/>
                  </a:lnTo>
                  <a:lnTo>
                    <a:pt x="1233" y="1507"/>
                  </a:lnTo>
                  <a:lnTo>
                    <a:pt x="1370" y="1496"/>
                  </a:lnTo>
                  <a:lnTo>
                    <a:pt x="1404" y="1507"/>
                  </a:lnTo>
                  <a:lnTo>
                    <a:pt x="1404" y="1564"/>
                  </a:lnTo>
                  <a:lnTo>
                    <a:pt x="1427" y="1667"/>
                  </a:lnTo>
                  <a:lnTo>
                    <a:pt x="1461" y="1713"/>
                  </a:lnTo>
                  <a:lnTo>
                    <a:pt x="1541" y="1735"/>
                  </a:lnTo>
                  <a:lnTo>
                    <a:pt x="1598" y="1827"/>
                  </a:lnTo>
                  <a:lnTo>
                    <a:pt x="1609" y="1781"/>
                  </a:lnTo>
                  <a:lnTo>
                    <a:pt x="1632" y="1781"/>
                  </a:lnTo>
                  <a:lnTo>
                    <a:pt x="1666" y="1724"/>
                  </a:lnTo>
                  <a:lnTo>
                    <a:pt x="1621" y="1553"/>
                  </a:lnTo>
                  <a:close/>
                  <a:moveTo>
                    <a:pt x="651" y="1427"/>
                  </a:moveTo>
                  <a:lnTo>
                    <a:pt x="662" y="1347"/>
                  </a:lnTo>
                  <a:lnTo>
                    <a:pt x="651" y="1222"/>
                  </a:lnTo>
                  <a:lnTo>
                    <a:pt x="616" y="1233"/>
                  </a:lnTo>
                  <a:lnTo>
                    <a:pt x="616" y="1267"/>
                  </a:lnTo>
                  <a:lnTo>
                    <a:pt x="605" y="1324"/>
                  </a:lnTo>
                  <a:lnTo>
                    <a:pt x="639" y="1439"/>
                  </a:lnTo>
                  <a:close/>
                  <a:moveTo>
                    <a:pt x="1107" y="1370"/>
                  </a:moveTo>
                  <a:lnTo>
                    <a:pt x="1141" y="1336"/>
                  </a:lnTo>
                  <a:lnTo>
                    <a:pt x="1141" y="1279"/>
                  </a:lnTo>
                  <a:lnTo>
                    <a:pt x="1141" y="1210"/>
                  </a:lnTo>
                  <a:lnTo>
                    <a:pt x="1107" y="1153"/>
                  </a:lnTo>
                  <a:lnTo>
                    <a:pt x="1073" y="1119"/>
                  </a:lnTo>
                  <a:lnTo>
                    <a:pt x="1004" y="1142"/>
                  </a:lnTo>
                  <a:lnTo>
                    <a:pt x="947" y="1210"/>
                  </a:lnTo>
                  <a:lnTo>
                    <a:pt x="947" y="1279"/>
                  </a:lnTo>
                  <a:lnTo>
                    <a:pt x="1004" y="1370"/>
                  </a:lnTo>
                  <a:lnTo>
                    <a:pt x="1096" y="1370"/>
                  </a:lnTo>
                  <a:close/>
                  <a:moveTo>
                    <a:pt x="742" y="1199"/>
                  </a:moveTo>
                  <a:lnTo>
                    <a:pt x="765" y="1153"/>
                  </a:lnTo>
                  <a:lnTo>
                    <a:pt x="833" y="1051"/>
                  </a:lnTo>
                  <a:lnTo>
                    <a:pt x="856" y="1005"/>
                  </a:lnTo>
                  <a:lnTo>
                    <a:pt x="776" y="982"/>
                  </a:lnTo>
                  <a:lnTo>
                    <a:pt x="719" y="914"/>
                  </a:lnTo>
                  <a:lnTo>
                    <a:pt x="662" y="879"/>
                  </a:lnTo>
                  <a:lnTo>
                    <a:pt x="616" y="936"/>
                  </a:lnTo>
                  <a:lnTo>
                    <a:pt x="616" y="994"/>
                  </a:lnTo>
                  <a:lnTo>
                    <a:pt x="696" y="1073"/>
                  </a:lnTo>
                  <a:lnTo>
                    <a:pt x="674" y="1130"/>
                  </a:lnTo>
                  <a:lnTo>
                    <a:pt x="708" y="1153"/>
                  </a:lnTo>
                  <a:lnTo>
                    <a:pt x="719" y="1210"/>
                  </a:lnTo>
                  <a:close/>
                  <a:moveTo>
                    <a:pt x="3230" y="1747"/>
                  </a:moveTo>
                  <a:lnTo>
                    <a:pt x="3218" y="1678"/>
                  </a:lnTo>
                  <a:lnTo>
                    <a:pt x="3173" y="1621"/>
                  </a:lnTo>
                  <a:lnTo>
                    <a:pt x="3230" y="1553"/>
                  </a:lnTo>
                  <a:lnTo>
                    <a:pt x="2922" y="1279"/>
                  </a:lnTo>
                  <a:lnTo>
                    <a:pt x="2876" y="1256"/>
                  </a:lnTo>
                  <a:lnTo>
                    <a:pt x="2819" y="1233"/>
                  </a:lnTo>
                  <a:lnTo>
                    <a:pt x="2751" y="1176"/>
                  </a:lnTo>
                  <a:lnTo>
                    <a:pt x="2682" y="1165"/>
                  </a:lnTo>
                  <a:lnTo>
                    <a:pt x="2602" y="1108"/>
                  </a:lnTo>
                  <a:lnTo>
                    <a:pt x="2579" y="1062"/>
                  </a:lnTo>
                  <a:lnTo>
                    <a:pt x="2488" y="1005"/>
                  </a:lnTo>
                  <a:lnTo>
                    <a:pt x="2408" y="891"/>
                  </a:lnTo>
                  <a:lnTo>
                    <a:pt x="2191" y="857"/>
                  </a:lnTo>
                  <a:lnTo>
                    <a:pt x="2203" y="879"/>
                  </a:lnTo>
                  <a:lnTo>
                    <a:pt x="2260" y="936"/>
                  </a:lnTo>
                  <a:lnTo>
                    <a:pt x="2283" y="1039"/>
                  </a:lnTo>
                  <a:lnTo>
                    <a:pt x="2351" y="1096"/>
                  </a:lnTo>
                  <a:lnTo>
                    <a:pt x="2420" y="1176"/>
                  </a:lnTo>
                  <a:lnTo>
                    <a:pt x="2454" y="1199"/>
                  </a:lnTo>
                  <a:lnTo>
                    <a:pt x="2477" y="1222"/>
                  </a:lnTo>
                  <a:lnTo>
                    <a:pt x="2534" y="1290"/>
                  </a:lnTo>
                  <a:lnTo>
                    <a:pt x="2648" y="1347"/>
                  </a:lnTo>
                  <a:lnTo>
                    <a:pt x="2762" y="1439"/>
                  </a:lnTo>
                  <a:lnTo>
                    <a:pt x="2808" y="1450"/>
                  </a:lnTo>
                  <a:lnTo>
                    <a:pt x="2853" y="1496"/>
                  </a:lnTo>
                  <a:lnTo>
                    <a:pt x="3059" y="1598"/>
                  </a:lnTo>
                  <a:lnTo>
                    <a:pt x="3139" y="1690"/>
                  </a:lnTo>
                  <a:lnTo>
                    <a:pt x="3230" y="1770"/>
                  </a:lnTo>
                  <a:close/>
                  <a:moveTo>
                    <a:pt x="126" y="434"/>
                  </a:moveTo>
                  <a:lnTo>
                    <a:pt x="149" y="400"/>
                  </a:lnTo>
                  <a:lnTo>
                    <a:pt x="57" y="320"/>
                  </a:lnTo>
                  <a:lnTo>
                    <a:pt x="23" y="366"/>
                  </a:lnTo>
                  <a:lnTo>
                    <a:pt x="0" y="434"/>
                  </a:lnTo>
                  <a:lnTo>
                    <a:pt x="57" y="469"/>
                  </a:lnTo>
                  <a:close/>
                  <a:moveTo>
                    <a:pt x="1427" y="651"/>
                  </a:moveTo>
                  <a:lnTo>
                    <a:pt x="1404" y="640"/>
                  </a:lnTo>
                  <a:lnTo>
                    <a:pt x="1370" y="640"/>
                  </a:lnTo>
                  <a:lnTo>
                    <a:pt x="1313" y="606"/>
                  </a:lnTo>
                  <a:lnTo>
                    <a:pt x="1210" y="491"/>
                  </a:lnTo>
                  <a:lnTo>
                    <a:pt x="1176" y="457"/>
                  </a:lnTo>
                  <a:lnTo>
                    <a:pt x="1153" y="309"/>
                  </a:lnTo>
                  <a:lnTo>
                    <a:pt x="1096" y="252"/>
                  </a:lnTo>
                  <a:lnTo>
                    <a:pt x="890" y="138"/>
                  </a:lnTo>
                  <a:lnTo>
                    <a:pt x="776" y="23"/>
                  </a:lnTo>
                  <a:lnTo>
                    <a:pt x="674" y="1"/>
                  </a:lnTo>
                  <a:lnTo>
                    <a:pt x="651" y="23"/>
                  </a:lnTo>
                  <a:lnTo>
                    <a:pt x="651" y="92"/>
                  </a:lnTo>
                  <a:lnTo>
                    <a:pt x="674" y="138"/>
                  </a:lnTo>
                  <a:lnTo>
                    <a:pt x="822" y="263"/>
                  </a:lnTo>
                  <a:lnTo>
                    <a:pt x="982" y="514"/>
                  </a:lnTo>
                  <a:lnTo>
                    <a:pt x="1119" y="651"/>
                  </a:lnTo>
                  <a:lnTo>
                    <a:pt x="1233" y="663"/>
                  </a:lnTo>
                  <a:lnTo>
                    <a:pt x="1290" y="663"/>
                  </a:lnTo>
                  <a:lnTo>
                    <a:pt x="1290" y="685"/>
                  </a:lnTo>
                  <a:lnTo>
                    <a:pt x="1301" y="708"/>
                  </a:lnTo>
                  <a:lnTo>
                    <a:pt x="1381" y="742"/>
                  </a:lnTo>
                  <a:lnTo>
                    <a:pt x="1450" y="68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8" name="Google Shape;668;p27"/>
            <p:cNvSpPr/>
            <p:nvPr/>
          </p:nvSpPr>
          <p:spPr>
            <a:xfrm>
              <a:off x="3851225" y="3073600"/>
              <a:ext cx="19700" cy="37675"/>
            </a:xfrm>
            <a:custGeom>
              <a:rect b="b" l="l" r="r" t="t"/>
              <a:pathLst>
                <a:path extrusionOk="0" h="1507" w="788">
                  <a:moveTo>
                    <a:pt x="137" y="1438"/>
                  </a:moveTo>
                  <a:lnTo>
                    <a:pt x="217" y="1324"/>
                  </a:lnTo>
                  <a:lnTo>
                    <a:pt x="217" y="1244"/>
                  </a:lnTo>
                  <a:lnTo>
                    <a:pt x="171" y="1176"/>
                  </a:lnTo>
                  <a:lnTo>
                    <a:pt x="114" y="1176"/>
                  </a:lnTo>
                  <a:lnTo>
                    <a:pt x="46" y="1233"/>
                  </a:lnTo>
                  <a:lnTo>
                    <a:pt x="0" y="1290"/>
                  </a:lnTo>
                  <a:lnTo>
                    <a:pt x="0" y="1335"/>
                  </a:lnTo>
                  <a:lnTo>
                    <a:pt x="11" y="1438"/>
                  </a:lnTo>
                  <a:lnTo>
                    <a:pt x="23" y="1472"/>
                  </a:lnTo>
                  <a:lnTo>
                    <a:pt x="69" y="1507"/>
                  </a:lnTo>
                  <a:close/>
                  <a:moveTo>
                    <a:pt x="753" y="114"/>
                  </a:moveTo>
                  <a:lnTo>
                    <a:pt x="788" y="57"/>
                  </a:lnTo>
                  <a:lnTo>
                    <a:pt x="788" y="34"/>
                  </a:lnTo>
                  <a:lnTo>
                    <a:pt x="765" y="23"/>
                  </a:lnTo>
                  <a:lnTo>
                    <a:pt x="753" y="0"/>
                  </a:lnTo>
                  <a:lnTo>
                    <a:pt x="730" y="23"/>
                  </a:lnTo>
                  <a:lnTo>
                    <a:pt x="685" y="92"/>
                  </a:lnTo>
                  <a:lnTo>
                    <a:pt x="696" y="114"/>
                  </a:lnTo>
                  <a:lnTo>
                    <a:pt x="730" y="149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69" name="Google Shape;669;p27"/>
            <p:cNvSpPr/>
            <p:nvPr/>
          </p:nvSpPr>
          <p:spPr>
            <a:xfrm>
              <a:off x="2474625" y="2702125"/>
              <a:ext cx="2025" cy="1175"/>
            </a:xfrm>
            <a:custGeom>
              <a:rect b="b" l="l" r="r" t="t"/>
              <a:pathLst>
                <a:path extrusionOk="0" h="47" w="81">
                  <a:moveTo>
                    <a:pt x="0" y="1"/>
                  </a:moveTo>
                  <a:lnTo>
                    <a:pt x="0" y="1"/>
                  </a:lnTo>
                  <a:lnTo>
                    <a:pt x="23" y="35"/>
                  </a:lnTo>
                  <a:lnTo>
                    <a:pt x="69" y="46"/>
                  </a:lnTo>
                  <a:lnTo>
                    <a:pt x="80" y="35"/>
                  </a:lnTo>
                  <a:lnTo>
                    <a:pt x="80" y="1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0" name="Google Shape;670;p27"/>
            <p:cNvSpPr/>
            <p:nvPr/>
          </p:nvSpPr>
          <p:spPr>
            <a:xfrm>
              <a:off x="4830100" y="3215675"/>
              <a:ext cx="3150" cy="5150"/>
            </a:xfrm>
            <a:custGeom>
              <a:rect b="b" l="l" r="r" t="t"/>
              <a:pathLst>
                <a:path extrusionOk="0" h="206" w="126">
                  <a:moveTo>
                    <a:pt x="126" y="115"/>
                  </a:moveTo>
                  <a:lnTo>
                    <a:pt x="57" y="0"/>
                  </a:lnTo>
                  <a:lnTo>
                    <a:pt x="0" y="46"/>
                  </a:lnTo>
                  <a:lnTo>
                    <a:pt x="35" y="80"/>
                  </a:lnTo>
                  <a:lnTo>
                    <a:pt x="69" y="115"/>
                  </a:lnTo>
                  <a:lnTo>
                    <a:pt x="80" y="172"/>
                  </a:lnTo>
                  <a:lnTo>
                    <a:pt x="126" y="206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1" name="Google Shape;671;p27"/>
            <p:cNvSpPr/>
            <p:nvPr/>
          </p:nvSpPr>
          <p:spPr>
            <a:xfrm>
              <a:off x="2301725" y="2613975"/>
              <a:ext cx="13725" cy="4875"/>
            </a:xfrm>
            <a:custGeom>
              <a:rect b="b" l="l" r="r" t="t"/>
              <a:pathLst>
                <a:path extrusionOk="0" h="195" w="549">
                  <a:moveTo>
                    <a:pt x="12" y="92"/>
                  </a:moveTo>
                  <a:lnTo>
                    <a:pt x="0" y="149"/>
                  </a:lnTo>
                  <a:lnTo>
                    <a:pt x="0" y="171"/>
                  </a:lnTo>
                  <a:lnTo>
                    <a:pt x="23" y="194"/>
                  </a:lnTo>
                  <a:lnTo>
                    <a:pt x="115" y="171"/>
                  </a:lnTo>
                  <a:lnTo>
                    <a:pt x="126" y="160"/>
                  </a:lnTo>
                  <a:lnTo>
                    <a:pt x="149" y="149"/>
                  </a:lnTo>
                  <a:lnTo>
                    <a:pt x="149" y="126"/>
                  </a:lnTo>
                  <a:lnTo>
                    <a:pt x="92" y="149"/>
                  </a:lnTo>
                  <a:close/>
                  <a:moveTo>
                    <a:pt x="525" y="171"/>
                  </a:moveTo>
                  <a:lnTo>
                    <a:pt x="548" y="149"/>
                  </a:lnTo>
                  <a:lnTo>
                    <a:pt x="525" y="114"/>
                  </a:lnTo>
                  <a:lnTo>
                    <a:pt x="423" y="92"/>
                  </a:lnTo>
                  <a:lnTo>
                    <a:pt x="400" y="103"/>
                  </a:lnTo>
                  <a:lnTo>
                    <a:pt x="400" y="149"/>
                  </a:lnTo>
                  <a:lnTo>
                    <a:pt x="480" y="149"/>
                  </a:lnTo>
                  <a:lnTo>
                    <a:pt x="525" y="194"/>
                  </a:lnTo>
                  <a:close/>
                  <a:moveTo>
                    <a:pt x="366" y="103"/>
                  </a:moveTo>
                  <a:lnTo>
                    <a:pt x="354" y="92"/>
                  </a:lnTo>
                  <a:lnTo>
                    <a:pt x="343" y="0"/>
                  </a:lnTo>
                  <a:lnTo>
                    <a:pt x="263" y="0"/>
                  </a:lnTo>
                  <a:lnTo>
                    <a:pt x="263" y="34"/>
                  </a:lnTo>
                  <a:lnTo>
                    <a:pt x="286" y="57"/>
                  </a:lnTo>
                  <a:lnTo>
                    <a:pt x="297" y="57"/>
                  </a:lnTo>
                  <a:lnTo>
                    <a:pt x="309" y="92"/>
                  </a:lnTo>
                  <a:lnTo>
                    <a:pt x="354" y="11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2" name="Google Shape;672;p27"/>
            <p:cNvSpPr/>
            <p:nvPr/>
          </p:nvSpPr>
          <p:spPr>
            <a:xfrm>
              <a:off x="275475" y="3533500"/>
              <a:ext cx="13725" cy="65375"/>
            </a:xfrm>
            <a:custGeom>
              <a:rect b="b" l="l" r="r" t="t"/>
              <a:pathLst>
                <a:path extrusionOk="0" h="2615" w="549">
                  <a:moveTo>
                    <a:pt x="400" y="2477"/>
                  </a:moveTo>
                  <a:lnTo>
                    <a:pt x="400" y="2477"/>
                  </a:lnTo>
                  <a:lnTo>
                    <a:pt x="378" y="2523"/>
                  </a:lnTo>
                  <a:lnTo>
                    <a:pt x="378" y="2557"/>
                  </a:lnTo>
                  <a:lnTo>
                    <a:pt x="435" y="2614"/>
                  </a:lnTo>
                  <a:close/>
                  <a:moveTo>
                    <a:pt x="172" y="2352"/>
                  </a:moveTo>
                  <a:lnTo>
                    <a:pt x="149" y="2352"/>
                  </a:lnTo>
                  <a:lnTo>
                    <a:pt x="172" y="2340"/>
                  </a:lnTo>
                  <a:lnTo>
                    <a:pt x="115" y="2306"/>
                  </a:lnTo>
                  <a:lnTo>
                    <a:pt x="58" y="2306"/>
                  </a:lnTo>
                  <a:lnTo>
                    <a:pt x="35" y="2294"/>
                  </a:lnTo>
                  <a:lnTo>
                    <a:pt x="35" y="2272"/>
                  </a:lnTo>
                  <a:lnTo>
                    <a:pt x="1" y="2306"/>
                  </a:lnTo>
                  <a:lnTo>
                    <a:pt x="35" y="2352"/>
                  </a:lnTo>
                  <a:lnTo>
                    <a:pt x="161" y="2409"/>
                  </a:lnTo>
                  <a:lnTo>
                    <a:pt x="206" y="2431"/>
                  </a:lnTo>
                  <a:lnTo>
                    <a:pt x="229" y="2352"/>
                  </a:lnTo>
                  <a:lnTo>
                    <a:pt x="229" y="2317"/>
                  </a:lnTo>
                  <a:lnTo>
                    <a:pt x="195" y="2340"/>
                  </a:lnTo>
                  <a:lnTo>
                    <a:pt x="195" y="2352"/>
                  </a:lnTo>
                  <a:close/>
                  <a:moveTo>
                    <a:pt x="537" y="69"/>
                  </a:moveTo>
                  <a:lnTo>
                    <a:pt x="549" y="46"/>
                  </a:lnTo>
                  <a:lnTo>
                    <a:pt x="549" y="12"/>
                  </a:lnTo>
                  <a:lnTo>
                    <a:pt x="503" y="1"/>
                  </a:lnTo>
                  <a:lnTo>
                    <a:pt x="492" y="1"/>
                  </a:lnTo>
                  <a:lnTo>
                    <a:pt x="446" y="69"/>
                  </a:lnTo>
                  <a:lnTo>
                    <a:pt x="457" y="81"/>
                  </a:lnTo>
                  <a:lnTo>
                    <a:pt x="503" y="115"/>
                  </a:lnTo>
                  <a:lnTo>
                    <a:pt x="515" y="11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3" name="Google Shape;673;p27"/>
            <p:cNvSpPr/>
            <p:nvPr/>
          </p:nvSpPr>
          <p:spPr>
            <a:xfrm>
              <a:off x="2486325" y="2855050"/>
              <a:ext cx="28825" cy="28550"/>
            </a:xfrm>
            <a:custGeom>
              <a:rect b="b" l="l" r="r" t="t"/>
              <a:pathLst>
                <a:path extrusionOk="0" h="1142" w="1153">
                  <a:moveTo>
                    <a:pt x="719" y="1085"/>
                  </a:moveTo>
                  <a:lnTo>
                    <a:pt x="730" y="1062"/>
                  </a:lnTo>
                  <a:lnTo>
                    <a:pt x="730" y="971"/>
                  </a:lnTo>
                  <a:lnTo>
                    <a:pt x="753" y="913"/>
                  </a:lnTo>
                  <a:lnTo>
                    <a:pt x="730" y="856"/>
                  </a:lnTo>
                  <a:lnTo>
                    <a:pt x="719" y="777"/>
                  </a:lnTo>
                  <a:lnTo>
                    <a:pt x="730" y="708"/>
                  </a:lnTo>
                  <a:lnTo>
                    <a:pt x="730" y="605"/>
                  </a:lnTo>
                  <a:lnTo>
                    <a:pt x="753" y="560"/>
                  </a:lnTo>
                  <a:lnTo>
                    <a:pt x="833" y="446"/>
                  </a:lnTo>
                  <a:lnTo>
                    <a:pt x="696" y="446"/>
                  </a:lnTo>
                  <a:lnTo>
                    <a:pt x="616" y="480"/>
                  </a:lnTo>
                  <a:lnTo>
                    <a:pt x="457" y="491"/>
                  </a:lnTo>
                  <a:lnTo>
                    <a:pt x="388" y="514"/>
                  </a:lnTo>
                  <a:lnTo>
                    <a:pt x="285" y="537"/>
                  </a:lnTo>
                  <a:lnTo>
                    <a:pt x="228" y="560"/>
                  </a:lnTo>
                  <a:lnTo>
                    <a:pt x="240" y="571"/>
                  </a:lnTo>
                  <a:lnTo>
                    <a:pt x="320" y="605"/>
                  </a:lnTo>
                  <a:lnTo>
                    <a:pt x="342" y="628"/>
                  </a:lnTo>
                  <a:lnTo>
                    <a:pt x="354" y="662"/>
                  </a:lnTo>
                  <a:lnTo>
                    <a:pt x="377" y="719"/>
                  </a:lnTo>
                  <a:lnTo>
                    <a:pt x="331" y="959"/>
                  </a:lnTo>
                  <a:lnTo>
                    <a:pt x="320" y="971"/>
                  </a:lnTo>
                  <a:lnTo>
                    <a:pt x="228" y="993"/>
                  </a:lnTo>
                  <a:lnTo>
                    <a:pt x="206" y="1028"/>
                  </a:lnTo>
                  <a:lnTo>
                    <a:pt x="0" y="1142"/>
                  </a:lnTo>
                  <a:lnTo>
                    <a:pt x="114" y="1130"/>
                  </a:lnTo>
                  <a:lnTo>
                    <a:pt x="240" y="1142"/>
                  </a:lnTo>
                  <a:lnTo>
                    <a:pt x="582" y="1130"/>
                  </a:lnTo>
                  <a:close/>
                  <a:moveTo>
                    <a:pt x="970" y="137"/>
                  </a:moveTo>
                  <a:lnTo>
                    <a:pt x="1141" y="58"/>
                  </a:lnTo>
                  <a:lnTo>
                    <a:pt x="1153" y="1"/>
                  </a:lnTo>
                  <a:lnTo>
                    <a:pt x="1130" y="1"/>
                  </a:lnTo>
                  <a:lnTo>
                    <a:pt x="1016" y="46"/>
                  </a:lnTo>
                  <a:lnTo>
                    <a:pt x="925" y="115"/>
                  </a:lnTo>
                  <a:lnTo>
                    <a:pt x="925" y="149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4" name="Google Shape;674;p27"/>
            <p:cNvSpPr/>
            <p:nvPr/>
          </p:nvSpPr>
          <p:spPr>
            <a:xfrm>
              <a:off x="2500575" y="2809125"/>
              <a:ext cx="5450" cy="15125"/>
            </a:xfrm>
            <a:custGeom>
              <a:rect b="b" l="l" r="r" t="t"/>
              <a:pathLst>
                <a:path extrusionOk="0" h="605" w="218">
                  <a:moveTo>
                    <a:pt x="12" y="605"/>
                  </a:moveTo>
                  <a:lnTo>
                    <a:pt x="12" y="605"/>
                  </a:lnTo>
                  <a:lnTo>
                    <a:pt x="12" y="582"/>
                  </a:lnTo>
                  <a:lnTo>
                    <a:pt x="35" y="582"/>
                  </a:lnTo>
                  <a:lnTo>
                    <a:pt x="35" y="571"/>
                  </a:lnTo>
                  <a:lnTo>
                    <a:pt x="35" y="571"/>
                  </a:lnTo>
                  <a:lnTo>
                    <a:pt x="35" y="559"/>
                  </a:lnTo>
                  <a:lnTo>
                    <a:pt x="12" y="559"/>
                  </a:lnTo>
                  <a:lnTo>
                    <a:pt x="12" y="571"/>
                  </a:lnTo>
                  <a:lnTo>
                    <a:pt x="12" y="571"/>
                  </a:lnTo>
                  <a:lnTo>
                    <a:pt x="12" y="582"/>
                  </a:lnTo>
                  <a:lnTo>
                    <a:pt x="1" y="582"/>
                  </a:lnTo>
                  <a:lnTo>
                    <a:pt x="1" y="605"/>
                  </a:lnTo>
                  <a:lnTo>
                    <a:pt x="1" y="605"/>
                  </a:lnTo>
                  <a:lnTo>
                    <a:pt x="1" y="605"/>
                  </a:lnTo>
                  <a:close/>
                  <a:moveTo>
                    <a:pt x="115" y="331"/>
                  </a:moveTo>
                  <a:lnTo>
                    <a:pt x="126" y="297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49" y="285"/>
                  </a:lnTo>
                  <a:lnTo>
                    <a:pt x="126" y="274"/>
                  </a:lnTo>
                  <a:lnTo>
                    <a:pt x="126" y="274"/>
                  </a:lnTo>
                  <a:lnTo>
                    <a:pt x="126" y="285"/>
                  </a:lnTo>
                  <a:lnTo>
                    <a:pt x="103" y="297"/>
                  </a:lnTo>
                  <a:lnTo>
                    <a:pt x="103" y="297"/>
                  </a:lnTo>
                  <a:lnTo>
                    <a:pt x="103" y="320"/>
                  </a:lnTo>
                  <a:lnTo>
                    <a:pt x="103" y="320"/>
                  </a:lnTo>
                  <a:lnTo>
                    <a:pt x="103" y="331"/>
                  </a:lnTo>
                  <a:lnTo>
                    <a:pt x="92" y="331"/>
                  </a:lnTo>
                  <a:lnTo>
                    <a:pt x="69" y="331"/>
                  </a:lnTo>
                  <a:lnTo>
                    <a:pt x="69" y="331"/>
                  </a:lnTo>
                  <a:lnTo>
                    <a:pt x="92" y="331"/>
                  </a:lnTo>
                  <a:lnTo>
                    <a:pt x="92" y="331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lnTo>
                    <a:pt x="103" y="343"/>
                  </a:lnTo>
                  <a:close/>
                  <a:moveTo>
                    <a:pt x="160" y="171"/>
                  </a:moveTo>
                  <a:lnTo>
                    <a:pt x="195" y="148"/>
                  </a:lnTo>
                  <a:lnTo>
                    <a:pt x="218" y="57"/>
                  </a:lnTo>
                  <a:lnTo>
                    <a:pt x="195" y="0"/>
                  </a:lnTo>
                  <a:lnTo>
                    <a:pt x="172" y="0"/>
                  </a:lnTo>
                  <a:lnTo>
                    <a:pt x="126" y="12"/>
                  </a:lnTo>
                  <a:lnTo>
                    <a:pt x="103" y="57"/>
                  </a:lnTo>
                  <a:lnTo>
                    <a:pt x="81" y="126"/>
                  </a:lnTo>
                  <a:lnTo>
                    <a:pt x="138" y="183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5" name="Google Shape;675;p27"/>
            <p:cNvSpPr/>
            <p:nvPr/>
          </p:nvSpPr>
          <p:spPr>
            <a:xfrm>
              <a:off x="2444375" y="2686725"/>
              <a:ext cx="8875" cy="8000"/>
            </a:xfrm>
            <a:custGeom>
              <a:rect b="b" l="l" r="r" t="t"/>
              <a:pathLst>
                <a:path extrusionOk="0" h="320" w="355">
                  <a:moveTo>
                    <a:pt x="80" y="320"/>
                  </a:moveTo>
                  <a:lnTo>
                    <a:pt x="126" y="286"/>
                  </a:lnTo>
                  <a:lnTo>
                    <a:pt x="92" y="274"/>
                  </a:lnTo>
                  <a:lnTo>
                    <a:pt x="35" y="274"/>
                  </a:lnTo>
                  <a:lnTo>
                    <a:pt x="1" y="308"/>
                  </a:lnTo>
                  <a:lnTo>
                    <a:pt x="12" y="320"/>
                  </a:lnTo>
                  <a:close/>
                  <a:moveTo>
                    <a:pt x="240" y="263"/>
                  </a:moveTo>
                  <a:lnTo>
                    <a:pt x="297" y="206"/>
                  </a:lnTo>
                  <a:lnTo>
                    <a:pt x="229" y="217"/>
                  </a:lnTo>
                  <a:lnTo>
                    <a:pt x="195" y="251"/>
                  </a:lnTo>
                  <a:lnTo>
                    <a:pt x="206" y="263"/>
                  </a:lnTo>
                  <a:lnTo>
                    <a:pt x="229" y="263"/>
                  </a:lnTo>
                  <a:close/>
                  <a:moveTo>
                    <a:pt x="354" y="0"/>
                  </a:moveTo>
                  <a:lnTo>
                    <a:pt x="320" y="0"/>
                  </a:lnTo>
                  <a:lnTo>
                    <a:pt x="252" y="0"/>
                  </a:lnTo>
                  <a:lnTo>
                    <a:pt x="252" y="0"/>
                  </a:lnTo>
                  <a:lnTo>
                    <a:pt x="263" y="23"/>
                  </a:lnTo>
                  <a:lnTo>
                    <a:pt x="309" y="23"/>
                  </a:lnTo>
                  <a:lnTo>
                    <a:pt x="354" y="35"/>
                  </a:lnTo>
                  <a:lnTo>
                    <a:pt x="354" y="3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6" name="Google Shape;676;p27"/>
            <p:cNvSpPr/>
            <p:nvPr/>
          </p:nvSpPr>
          <p:spPr>
            <a:xfrm>
              <a:off x="2437825" y="2695000"/>
              <a:ext cx="7425" cy="15425"/>
            </a:xfrm>
            <a:custGeom>
              <a:rect b="b" l="l" r="r" t="t"/>
              <a:pathLst>
                <a:path extrusionOk="0" h="617" w="297">
                  <a:moveTo>
                    <a:pt x="160" y="525"/>
                  </a:moveTo>
                  <a:lnTo>
                    <a:pt x="57" y="559"/>
                  </a:lnTo>
                  <a:lnTo>
                    <a:pt x="46" y="617"/>
                  </a:lnTo>
                  <a:lnTo>
                    <a:pt x="194" y="617"/>
                  </a:lnTo>
                  <a:lnTo>
                    <a:pt x="297" y="571"/>
                  </a:lnTo>
                  <a:lnTo>
                    <a:pt x="217" y="571"/>
                  </a:lnTo>
                  <a:close/>
                  <a:moveTo>
                    <a:pt x="285" y="35"/>
                  </a:moveTo>
                  <a:lnTo>
                    <a:pt x="217" y="12"/>
                  </a:lnTo>
                  <a:lnTo>
                    <a:pt x="183" y="46"/>
                  </a:lnTo>
                  <a:lnTo>
                    <a:pt x="183" y="46"/>
                  </a:lnTo>
                  <a:lnTo>
                    <a:pt x="228" y="57"/>
                  </a:lnTo>
                  <a:close/>
                  <a:moveTo>
                    <a:pt x="126" y="46"/>
                  </a:moveTo>
                  <a:lnTo>
                    <a:pt x="103" y="12"/>
                  </a:lnTo>
                  <a:lnTo>
                    <a:pt x="57" y="0"/>
                  </a:lnTo>
                  <a:lnTo>
                    <a:pt x="0" y="12"/>
                  </a:lnTo>
                  <a:lnTo>
                    <a:pt x="69" y="5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7" name="Google Shape;677;p27"/>
            <p:cNvSpPr/>
            <p:nvPr/>
          </p:nvSpPr>
          <p:spPr>
            <a:xfrm>
              <a:off x="4331675" y="2302700"/>
              <a:ext cx="40825" cy="24850"/>
            </a:xfrm>
            <a:custGeom>
              <a:rect b="b" l="l" r="r" t="t"/>
              <a:pathLst>
                <a:path extrusionOk="0" h="994" w="1633">
                  <a:moveTo>
                    <a:pt x="297" y="457"/>
                  </a:moveTo>
                  <a:lnTo>
                    <a:pt x="251" y="446"/>
                  </a:lnTo>
                  <a:lnTo>
                    <a:pt x="183" y="468"/>
                  </a:lnTo>
                  <a:lnTo>
                    <a:pt x="126" y="525"/>
                  </a:lnTo>
                  <a:lnTo>
                    <a:pt x="69" y="571"/>
                  </a:lnTo>
                  <a:lnTo>
                    <a:pt x="0" y="525"/>
                  </a:lnTo>
                  <a:lnTo>
                    <a:pt x="23" y="651"/>
                  </a:lnTo>
                  <a:lnTo>
                    <a:pt x="103" y="811"/>
                  </a:lnTo>
                  <a:lnTo>
                    <a:pt x="137" y="856"/>
                  </a:lnTo>
                  <a:lnTo>
                    <a:pt x="183" y="879"/>
                  </a:lnTo>
                  <a:lnTo>
                    <a:pt x="331" y="925"/>
                  </a:lnTo>
                  <a:lnTo>
                    <a:pt x="377" y="925"/>
                  </a:lnTo>
                  <a:lnTo>
                    <a:pt x="468" y="925"/>
                  </a:lnTo>
                  <a:lnTo>
                    <a:pt x="491" y="936"/>
                  </a:lnTo>
                  <a:lnTo>
                    <a:pt x="525" y="993"/>
                  </a:lnTo>
                  <a:lnTo>
                    <a:pt x="582" y="993"/>
                  </a:lnTo>
                  <a:lnTo>
                    <a:pt x="582" y="982"/>
                  </a:lnTo>
                  <a:lnTo>
                    <a:pt x="582" y="936"/>
                  </a:lnTo>
                  <a:lnTo>
                    <a:pt x="605" y="914"/>
                  </a:lnTo>
                  <a:lnTo>
                    <a:pt x="651" y="879"/>
                  </a:lnTo>
                  <a:lnTo>
                    <a:pt x="696" y="879"/>
                  </a:lnTo>
                  <a:lnTo>
                    <a:pt x="776" y="868"/>
                  </a:lnTo>
                  <a:lnTo>
                    <a:pt x="868" y="845"/>
                  </a:lnTo>
                  <a:lnTo>
                    <a:pt x="936" y="788"/>
                  </a:lnTo>
                  <a:lnTo>
                    <a:pt x="1062" y="640"/>
                  </a:lnTo>
                  <a:lnTo>
                    <a:pt x="1107" y="640"/>
                  </a:lnTo>
                  <a:lnTo>
                    <a:pt x="1153" y="640"/>
                  </a:lnTo>
                  <a:lnTo>
                    <a:pt x="1233" y="640"/>
                  </a:lnTo>
                  <a:lnTo>
                    <a:pt x="1324" y="628"/>
                  </a:lnTo>
                  <a:lnTo>
                    <a:pt x="1290" y="571"/>
                  </a:lnTo>
                  <a:lnTo>
                    <a:pt x="1278" y="560"/>
                  </a:lnTo>
                  <a:lnTo>
                    <a:pt x="1221" y="480"/>
                  </a:lnTo>
                  <a:lnTo>
                    <a:pt x="1187" y="423"/>
                  </a:lnTo>
                  <a:lnTo>
                    <a:pt x="1210" y="343"/>
                  </a:lnTo>
                  <a:lnTo>
                    <a:pt x="1564" y="69"/>
                  </a:lnTo>
                  <a:lnTo>
                    <a:pt x="1632" y="1"/>
                  </a:lnTo>
                  <a:lnTo>
                    <a:pt x="1518" y="23"/>
                  </a:lnTo>
                  <a:lnTo>
                    <a:pt x="1438" y="80"/>
                  </a:lnTo>
                  <a:lnTo>
                    <a:pt x="1381" y="115"/>
                  </a:lnTo>
                  <a:lnTo>
                    <a:pt x="1278" y="172"/>
                  </a:lnTo>
                  <a:lnTo>
                    <a:pt x="947" y="286"/>
                  </a:lnTo>
                  <a:lnTo>
                    <a:pt x="833" y="297"/>
                  </a:lnTo>
                  <a:lnTo>
                    <a:pt x="719" y="297"/>
                  </a:lnTo>
                  <a:lnTo>
                    <a:pt x="582" y="286"/>
                  </a:lnTo>
                  <a:lnTo>
                    <a:pt x="445" y="252"/>
                  </a:lnTo>
                  <a:lnTo>
                    <a:pt x="445" y="354"/>
                  </a:lnTo>
                  <a:lnTo>
                    <a:pt x="422" y="446"/>
                  </a:lnTo>
                  <a:lnTo>
                    <a:pt x="331" y="46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8" name="Google Shape;678;p27"/>
            <p:cNvSpPr/>
            <p:nvPr/>
          </p:nvSpPr>
          <p:spPr>
            <a:xfrm>
              <a:off x="4806425" y="3585425"/>
              <a:ext cx="12000" cy="11450"/>
            </a:xfrm>
            <a:custGeom>
              <a:rect b="b" l="l" r="r" t="t"/>
              <a:pathLst>
                <a:path extrusionOk="0" h="458" w="480">
                  <a:moveTo>
                    <a:pt x="434" y="434"/>
                  </a:moveTo>
                  <a:lnTo>
                    <a:pt x="468" y="377"/>
                  </a:lnTo>
                  <a:lnTo>
                    <a:pt x="479" y="263"/>
                  </a:lnTo>
                  <a:lnTo>
                    <a:pt x="422" y="149"/>
                  </a:lnTo>
                  <a:lnTo>
                    <a:pt x="365" y="46"/>
                  </a:lnTo>
                  <a:lnTo>
                    <a:pt x="308" y="23"/>
                  </a:lnTo>
                  <a:lnTo>
                    <a:pt x="194" y="1"/>
                  </a:lnTo>
                  <a:lnTo>
                    <a:pt x="91" y="46"/>
                  </a:lnTo>
                  <a:lnTo>
                    <a:pt x="34" y="138"/>
                  </a:lnTo>
                  <a:lnTo>
                    <a:pt x="0" y="172"/>
                  </a:lnTo>
                  <a:lnTo>
                    <a:pt x="57" y="332"/>
                  </a:lnTo>
                  <a:lnTo>
                    <a:pt x="91" y="377"/>
                  </a:lnTo>
                  <a:lnTo>
                    <a:pt x="251" y="457"/>
                  </a:lnTo>
                  <a:lnTo>
                    <a:pt x="320" y="457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79" name="Google Shape;679;p27"/>
            <p:cNvSpPr/>
            <p:nvPr/>
          </p:nvSpPr>
          <p:spPr>
            <a:xfrm>
              <a:off x="4617550" y="3399400"/>
              <a:ext cx="3725" cy="7450"/>
            </a:xfrm>
            <a:custGeom>
              <a:rect b="b" l="l" r="r" t="t"/>
              <a:pathLst>
                <a:path extrusionOk="0" h="298" w="149">
                  <a:moveTo>
                    <a:pt x="103" y="286"/>
                  </a:moveTo>
                  <a:lnTo>
                    <a:pt x="103" y="241"/>
                  </a:lnTo>
                  <a:lnTo>
                    <a:pt x="126" y="172"/>
                  </a:lnTo>
                  <a:lnTo>
                    <a:pt x="126" y="161"/>
                  </a:lnTo>
                  <a:lnTo>
                    <a:pt x="149" y="81"/>
                  </a:lnTo>
                  <a:lnTo>
                    <a:pt x="103" y="47"/>
                  </a:lnTo>
                  <a:lnTo>
                    <a:pt x="69" y="47"/>
                  </a:lnTo>
                  <a:lnTo>
                    <a:pt x="46" y="1"/>
                  </a:lnTo>
                  <a:lnTo>
                    <a:pt x="0" y="47"/>
                  </a:lnTo>
                  <a:lnTo>
                    <a:pt x="46" y="115"/>
                  </a:lnTo>
                  <a:lnTo>
                    <a:pt x="34" y="161"/>
                  </a:lnTo>
                  <a:lnTo>
                    <a:pt x="12" y="218"/>
                  </a:lnTo>
                  <a:lnTo>
                    <a:pt x="34" y="275"/>
                  </a:lnTo>
                  <a:lnTo>
                    <a:pt x="57" y="298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0" name="Google Shape;680;p27"/>
            <p:cNvSpPr/>
            <p:nvPr/>
          </p:nvSpPr>
          <p:spPr>
            <a:xfrm>
              <a:off x="2506275" y="2774600"/>
              <a:ext cx="7175" cy="10300"/>
            </a:xfrm>
            <a:custGeom>
              <a:rect b="b" l="l" r="r" t="t"/>
              <a:pathLst>
                <a:path extrusionOk="0" h="412" w="287">
                  <a:moveTo>
                    <a:pt x="286" y="343"/>
                  </a:moveTo>
                  <a:lnTo>
                    <a:pt x="252" y="240"/>
                  </a:lnTo>
                  <a:lnTo>
                    <a:pt x="241" y="217"/>
                  </a:lnTo>
                  <a:lnTo>
                    <a:pt x="218" y="171"/>
                  </a:lnTo>
                  <a:lnTo>
                    <a:pt x="229" y="126"/>
                  </a:lnTo>
                  <a:lnTo>
                    <a:pt x="229" y="114"/>
                  </a:lnTo>
                  <a:lnTo>
                    <a:pt x="195" y="114"/>
                  </a:lnTo>
                  <a:lnTo>
                    <a:pt x="161" y="35"/>
                  </a:lnTo>
                  <a:lnTo>
                    <a:pt x="69" y="0"/>
                  </a:lnTo>
                  <a:lnTo>
                    <a:pt x="24" y="0"/>
                  </a:lnTo>
                  <a:lnTo>
                    <a:pt x="1" y="23"/>
                  </a:lnTo>
                  <a:lnTo>
                    <a:pt x="1" y="69"/>
                  </a:lnTo>
                  <a:lnTo>
                    <a:pt x="47" y="194"/>
                  </a:lnTo>
                  <a:lnTo>
                    <a:pt x="69" y="229"/>
                  </a:lnTo>
                  <a:lnTo>
                    <a:pt x="138" y="251"/>
                  </a:lnTo>
                  <a:lnTo>
                    <a:pt x="81" y="308"/>
                  </a:lnTo>
                  <a:lnTo>
                    <a:pt x="81" y="320"/>
                  </a:lnTo>
                  <a:lnTo>
                    <a:pt x="104" y="365"/>
                  </a:lnTo>
                  <a:lnTo>
                    <a:pt x="229" y="365"/>
                  </a:lnTo>
                  <a:lnTo>
                    <a:pt x="252" y="411"/>
                  </a:lnTo>
                  <a:lnTo>
                    <a:pt x="275" y="40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1" name="Google Shape;681;p27"/>
            <p:cNvSpPr/>
            <p:nvPr/>
          </p:nvSpPr>
          <p:spPr>
            <a:xfrm>
              <a:off x="2497450" y="2737500"/>
              <a:ext cx="12000" cy="14300"/>
            </a:xfrm>
            <a:custGeom>
              <a:rect b="b" l="l" r="r" t="t"/>
              <a:pathLst>
                <a:path extrusionOk="0" h="572" w="480">
                  <a:moveTo>
                    <a:pt x="411" y="571"/>
                  </a:moveTo>
                  <a:lnTo>
                    <a:pt x="445" y="537"/>
                  </a:lnTo>
                  <a:lnTo>
                    <a:pt x="445" y="503"/>
                  </a:lnTo>
                  <a:lnTo>
                    <a:pt x="411" y="457"/>
                  </a:lnTo>
                  <a:lnTo>
                    <a:pt x="377" y="469"/>
                  </a:lnTo>
                  <a:lnTo>
                    <a:pt x="354" y="514"/>
                  </a:lnTo>
                  <a:lnTo>
                    <a:pt x="354" y="560"/>
                  </a:lnTo>
                  <a:lnTo>
                    <a:pt x="365" y="571"/>
                  </a:lnTo>
                  <a:close/>
                  <a:moveTo>
                    <a:pt x="137" y="457"/>
                  </a:moveTo>
                  <a:lnTo>
                    <a:pt x="171" y="423"/>
                  </a:lnTo>
                  <a:lnTo>
                    <a:pt x="171" y="252"/>
                  </a:lnTo>
                  <a:lnTo>
                    <a:pt x="183" y="218"/>
                  </a:lnTo>
                  <a:lnTo>
                    <a:pt x="160" y="195"/>
                  </a:lnTo>
                  <a:lnTo>
                    <a:pt x="126" y="172"/>
                  </a:lnTo>
                  <a:lnTo>
                    <a:pt x="34" y="138"/>
                  </a:lnTo>
                  <a:lnTo>
                    <a:pt x="23" y="160"/>
                  </a:lnTo>
                  <a:lnTo>
                    <a:pt x="0" y="195"/>
                  </a:lnTo>
                  <a:lnTo>
                    <a:pt x="12" y="412"/>
                  </a:lnTo>
                  <a:lnTo>
                    <a:pt x="34" y="480"/>
                  </a:lnTo>
                  <a:lnTo>
                    <a:pt x="69" y="503"/>
                  </a:lnTo>
                  <a:close/>
                  <a:moveTo>
                    <a:pt x="365" y="252"/>
                  </a:moveTo>
                  <a:lnTo>
                    <a:pt x="480" y="229"/>
                  </a:lnTo>
                  <a:lnTo>
                    <a:pt x="354" y="138"/>
                  </a:lnTo>
                  <a:lnTo>
                    <a:pt x="320" y="81"/>
                  </a:lnTo>
                  <a:lnTo>
                    <a:pt x="320" y="46"/>
                  </a:lnTo>
                  <a:lnTo>
                    <a:pt x="274" y="1"/>
                  </a:lnTo>
                  <a:lnTo>
                    <a:pt x="240" y="24"/>
                  </a:lnTo>
                  <a:lnTo>
                    <a:pt x="228" y="69"/>
                  </a:lnTo>
                  <a:lnTo>
                    <a:pt x="240" y="138"/>
                  </a:lnTo>
                  <a:lnTo>
                    <a:pt x="194" y="195"/>
                  </a:lnTo>
                  <a:lnTo>
                    <a:pt x="217" y="252"/>
                  </a:lnTo>
                  <a:lnTo>
                    <a:pt x="274" y="275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2" name="Google Shape;682;p27"/>
            <p:cNvSpPr/>
            <p:nvPr/>
          </p:nvSpPr>
          <p:spPr>
            <a:xfrm>
              <a:off x="2360200" y="2833075"/>
              <a:ext cx="3175" cy="6025"/>
            </a:xfrm>
            <a:custGeom>
              <a:rect b="b" l="l" r="r" t="t"/>
              <a:pathLst>
                <a:path extrusionOk="0" h="241" w="127">
                  <a:moveTo>
                    <a:pt x="126" y="138"/>
                  </a:moveTo>
                  <a:lnTo>
                    <a:pt x="126" y="58"/>
                  </a:lnTo>
                  <a:lnTo>
                    <a:pt x="1" y="1"/>
                  </a:lnTo>
                  <a:lnTo>
                    <a:pt x="1" y="46"/>
                  </a:lnTo>
                  <a:lnTo>
                    <a:pt x="12" y="69"/>
                  </a:lnTo>
                  <a:lnTo>
                    <a:pt x="58" y="81"/>
                  </a:lnTo>
                  <a:lnTo>
                    <a:pt x="69" y="115"/>
                  </a:lnTo>
                  <a:lnTo>
                    <a:pt x="58" y="195"/>
                  </a:lnTo>
                  <a:lnTo>
                    <a:pt x="81" y="240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683" name="Google Shape;683;p27"/>
            <p:cNvSpPr/>
            <p:nvPr/>
          </p:nvSpPr>
          <p:spPr>
            <a:xfrm>
              <a:off x="3369625" y="2448500"/>
              <a:ext cx="92750" cy="36525"/>
            </a:xfrm>
            <a:custGeom>
              <a:rect b="b" l="l" r="r" t="t"/>
              <a:pathLst>
                <a:path extrusionOk="0" h="1461" w="3710">
                  <a:moveTo>
                    <a:pt x="217" y="1301"/>
                  </a:moveTo>
                  <a:lnTo>
                    <a:pt x="194" y="1278"/>
                  </a:lnTo>
                  <a:lnTo>
                    <a:pt x="92" y="1347"/>
                  </a:lnTo>
                  <a:lnTo>
                    <a:pt x="0" y="1347"/>
                  </a:lnTo>
                  <a:lnTo>
                    <a:pt x="23" y="1370"/>
                  </a:lnTo>
                  <a:lnTo>
                    <a:pt x="35" y="1404"/>
                  </a:lnTo>
                  <a:lnTo>
                    <a:pt x="137" y="1461"/>
                  </a:lnTo>
                  <a:close/>
                  <a:moveTo>
                    <a:pt x="2146" y="1004"/>
                  </a:moveTo>
                  <a:lnTo>
                    <a:pt x="2146" y="982"/>
                  </a:lnTo>
                  <a:lnTo>
                    <a:pt x="2134" y="982"/>
                  </a:lnTo>
                  <a:lnTo>
                    <a:pt x="2112" y="1004"/>
                  </a:lnTo>
                  <a:lnTo>
                    <a:pt x="1929" y="982"/>
                  </a:lnTo>
                  <a:lnTo>
                    <a:pt x="1906" y="1073"/>
                  </a:lnTo>
                  <a:lnTo>
                    <a:pt x="1826" y="1130"/>
                  </a:lnTo>
                  <a:lnTo>
                    <a:pt x="1826" y="1233"/>
                  </a:lnTo>
                  <a:lnTo>
                    <a:pt x="1906" y="1324"/>
                  </a:lnTo>
                  <a:lnTo>
                    <a:pt x="1940" y="1347"/>
                  </a:lnTo>
                  <a:lnTo>
                    <a:pt x="2020" y="1358"/>
                  </a:lnTo>
                  <a:lnTo>
                    <a:pt x="2112" y="1301"/>
                  </a:lnTo>
                  <a:lnTo>
                    <a:pt x="2146" y="1244"/>
                  </a:lnTo>
                  <a:lnTo>
                    <a:pt x="2157" y="1130"/>
                  </a:lnTo>
                  <a:lnTo>
                    <a:pt x="2146" y="1073"/>
                  </a:lnTo>
                  <a:close/>
                  <a:moveTo>
                    <a:pt x="765" y="1119"/>
                  </a:moveTo>
                  <a:lnTo>
                    <a:pt x="833" y="1061"/>
                  </a:lnTo>
                  <a:lnTo>
                    <a:pt x="833" y="1027"/>
                  </a:lnTo>
                  <a:lnTo>
                    <a:pt x="822" y="993"/>
                  </a:lnTo>
                  <a:lnTo>
                    <a:pt x="742" y="947"/>
                  </a:lnTo>
                  <a:lnTo>
                    <a:pt x="719" y="947"/>
                  </a:lnTo>
                  <a:lnTo>
                    <a:pt x="685" y="970"/>
                  </a:lnTo>
                  <a:lnTo>
                    <a:pt x="662" y="1027"/>
                  </a:lnTo>
                  <a:lnTo>
                    <a:pt x="696" y="1096"/>
                  </a:lnTo>
                  <a:lnTo>
                    <a:pt x="731" y="1119"/>
                  </a:lnTo>
                  <a:close/>
                  <a:moveTo>
                    <a:pt x="1427" y="788"/>
                  </a:moveTo>
                  <a:lnTo>
                    <a:pt x="1598" y="651"/>
                  </a:lnTo>
                  <a:lnTo>
                    <a:pt x="1598" y="605"/>
                  </a:lnTo>
                  <a:lnTo>
                    <a:pt x="1461" y="616"/>
                  </a:lnTo>
                  <a:lnTo>
                    <a:pt x="1301" y="765"/>
                  </a:lnTo>
                  <a:lnTo>
                    <a:pt x="1256" y="776"/>
                  </a:lnTo>
                  <a:lnTo>
                    <a:pt x="1119" y="788"/>
                  </a:lnTo>
                  <a:lnTo>
                    <a:pt x="1050" y="788"/>
                  </a:lnTo>
                  <a:lnTo>
                    <a:pt x="993" y="822"/>
                  </a:lnTo>
                  <a:lnTo>
                    <a:pt x="1016" y="856"/>
                  </a:lnTo>
                  <a:lnTo>
                    <a:pt x="1073" y="1004"/>
                  </a:lnTo>
                  <a:lnTo>
                    <a:pt x="1176" y="1130"/>
                  </a:lnTo>
                  <a:lnTo>
                    <a:pt x="1256" y="1107"/>
                  </a:lnTo>
                  <a:lnTo>
                    <a:pt x="1301" y="1073"/>
                  </a:lnTo>
                  <a:lnTo>
                    <a:pt x="1358" y="993"/>
                  </a:lnTo>
                  <a:close/>
                  <a:moveTo>
                    <a:pt x="3082" y="970"/>
                  </a:moveTo>
                  <a:lnTo>
                    <a:pt x="3298" y="902"/>
                  </a:lnTo>
                  <a:lnTo>
                    <a:pt x="3344" y="765"/>
                  </a:lnTo>
                  <a:lnTo>
                    <a:pt x="3390" y="605"/>
                  </a:lnTo>
                  <a:lnTo>
                    <a:pt x="3390" y="502"/>
                  </a:lnTo>
                  <a:lnTo>
                    <a:pt x="3355" y="457"/>
                  </a:lnTo>
                  <a:lnTo>
                    <a:pt x="3344" y="457"/>
                  </a:lnTo>
                  <a:lnTo>
                    <a:pt x="3287" y="457"/>
                  </a:lnTo>
                  <a:lnTo>
                    <a:pt x="3241" y="491"/>
                  </a:lnTo>
                  <a:lnTo>
                    <a:pt x="3230" y="571"/>
                  </a:lnTo>
                  <a:lnTo>
                    <a:pt x="3127" y="765"/>
                  </a:lnTo>
                  <a:lnTo>
                    <a:pt x="3059" y="936"/>
                  </a:lnTo>
                  <a:lnTo>
                    <a:pt x="2956" y="1016"/>
                  </a:lnTo>
                  <a:lnTo>
                    <a:pt x="2853" y="1050"/>
                  </a:lnTo>
                  <a:lnTo>
                    <a:pt x="2865" y="1061"/>
                  </a:lnTo>
                  <a:lnTo>
                    <a:pt x="2967" y="1073"/>
                  </a:lnTo>
                  <a:close/>
                  <a:moveTo>
                    <a:pt x="274" y="685"/>
                  </a:moveTo>
                  <a:lnTo>
                    <a:pt x="343" y="616"/>
                  </a:lnTo>
                  <a:lnTo>
                    <a:pt x="365" y="571"/>
                  </a:lnTo>
                  <a:lnTo>
                    <a:pt x="343" y="502"/>
                  </a:lnTo>
                  <a:lnTo>
                    <a:pt x="377" y="479"/>
                  </a:lnTo>
                  <a:lnTo>
                    <a:pt x="365" y="422"/>
                  </a:lnTo>
                  <a:lnTo>
                    <a:pt x="320" y="365"/>
                  </a:lnTo>
                  <a:lnTo>
                    <a:pt x="217" y="365"/>
                  </a:lnTo>
                  <a:lnTo>
                    <a:pt x="160" y="445"/>
                  </a:lnTo>
                  <a:lnTo>
                    <a:pt x="251" y="616"/>
                  </a:lnTo>
                  <a:lnTo>
                    <a:pt x="263" y="685"/>
                  </a:lnTo>
                  <a:close/>
                  <a:moveTo>
                    <a:pt x="3470" y="308"/>
                  </a:moveTo>
                  <a:lnTo>
                    <a:pt x="3595" y="263"/>
                  </a:lnTo>
                  <a:lnTo>
                    <a:pt x="3675" y="217"/>
                  </a:lnTo>
                  <a:lnTo>
                    <a:pt x="3686" y="91"/>
                  </a:lnTo>
                  <a:lnTo>
                    <a:pt x="3709" y="46"/>
                  </a:lnTo>
                  <a:lnTo>
                    <a:pt x="3686" y="0"/>
                  </a:lnTo>
                  <a:lnTo>
                    <a:pt x="3652" y="34"/>
                  </a:lnTo>
                  <a:lnTo>
                    <a:pt x="3629" y="91"/>
                  </a:lnTo>
                  <a:lnTo>
                    <a:pt x="3538" y="114"/>
                  </a:lnTo>
                  <a:lnTo>
                    <a:pt x="3424" y="171"/>
                  </a:lnTo>
                  <a:lnTo>
                    <a:pt x="3401" y="217"/>
                  </a:lnTo>
                  <a:lnTo>
                    <a:pt x="3367" y="343"/>
                  </a:lnTo>
                  <a:lnTo>
                    <a:pt x="3424" y="354"/>
                  </a:lnTo>
                  <a:close/>
                </a:path>
              </a:pathLst>
            </a:custGeom>
            <a:solidFill>
              <a:schemeClr val="accent3"/>
            </a:solidFill>
            <a:ln cap="flat" cmpd="sng" w="9525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marR="0" rtl="0" algn="l">
                <a:lnSpc>
                  <a:spcPct val="100000"/>
                </a:lnSpc>
                <a:spcBef>
                  <a:spcPts val="0"/>
                </a:spcBef>
                <a:spcAft>
                  <a:spcPts val="0"/>
                </a:spcAft>
                <a:buClr>
                  <a:srgbClr val="000000"/>
                </a:buClr>
                <a:buSzPts val="1800"/>
                <a:buFont typeface="Calibri"/>
                <a:buNone/>
              </a:pPr>
              <a:r>
                <a:t/>
              </a:r>
              <a:endParaRPr b="0" i="0" sz="1800" u="none" cap="none" strike="noStrike">
                <a:solidFill>
                  <a:srgbClr val="000000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3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687" name="Shape 68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688" name="Google Shape;688;p28"/>
          <p:cNvSpPr txBox="1"/>
          <p:nvPr>
            <p:ph type="title"/>
          </p:nvPr>
        </p:nvSpPr>
        <p:spPr>
          <a:xfrm>
            <a:off x="311700" y="292625"/>
            <a:ext cx="8520600" cy="572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chemeClr val="accent1"/>
                </a:solidFill>
              </a:rPr>
              <a:t>Here goes your timeline or process.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689" name="Google Shape;689;p28"/>
          <p:cNvSpPr txBox="1"/>
          <p:nvPr>
            <p:ph idx="1" type="body"/>
          </p:nvPr>
        </p:nvSpPr>
        <p:spPr>
          <a:xfrm>
            <a:off x="306550" y="3169050"/>
            <a:ext cx="1634700" cy="1309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1600"/>
              <a:t>Lorem ipsum dolor sit amet, consectetuer adipiscing elit. </a:t>
            </a:r>
            <a:endParaRPr sz="1600"/>
          </a:p>
        </p:txBody>
      </p:sp>
      <p:sp>
        <p:nvSpPr>
          <p:cNvPr id="690" name="Google Shape;690;p28"/>
          <p:cNvSpPr txBox="1"/>
          <p:nvPr>
            <p:ph idx="2" type="subTitle"/>
          </p:nvPr>
        </p:nvSpPr>
        <p:spPr>
          <a:xfrm>
            <a:off x="306550" y="20176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b="0" lang="en-GB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2000</a:t>
            </a:r>
            <a:endParaRPr b="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691" name="Google Shape;691;p28"/>
          <p:cNvSpPr txBox="1"/>
          <p:nvPr>
            <p:ph idx="3" type="body"/>
          </p:nvPr>
        </p:nvSpPr>
        <p:spPr>
          <a:xfrm>
            <a:off x="2045456" y="3169050"/>
            <a:ext cx="1634700" cy="1309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1600"/>
              <a:t>Lorem ipsum dolor sit amet, consectetuer adipiscing elit. </a:t>
            </a:r>
            <a:endParaRPr sz="1600"/>
          </a:p>
        </p:txBody>
      </p:sp>
      <p:sp>
        <p:nvSpPr>
          <p:cNvPr id="692" name="Google Shape;692;p28"/>
          <p:cNvSpPr txBox="1"/>
          <p:nvPr>
            <p:ph idx="4" type="subTitle"/>
          </p:nvPr>
        </p:nvSpPr>
        <p:spPr>
          <a:xfrm>
            <a:off x="2121655" y="20176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b="0" lang="en-GB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2005</a:t>
            </a:r>
            <a:endParaRPr b="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693" name="Google Shape;693;p28"/>
          <p:cNvSpPr txBox="1"/>
          <p:nvPr>
            <p:ph idx="5" type="body"/>
          </p:nvPr>
        </p:nvSpPr>
        <p:spPr>
          <a:xfrm>
            <a:off x="3784362" y="3169050"/>
            <a:ext cx="1634700" cy="1309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1600"/>
              <a:t>Lorem ipsum dolor sit amet, consectetuer adipiscing elit. </a:t>
            </a:r>
            <a:endParaRPr sz="1600"/>
          </a:p>
        </p:txBody>
      </p:sp>
      <p:sp>
        <p:nvSpPr>
          <p:cNvPr id="694" name="Google Shape;694;p28"/>
          <p:cNvSpPr txBox="1"/>
          <p:nvPr>
            <p:ph idx="6" type="subTitle"/>
          </p:nvPr>
        </p:nvSpPr>
        <p:spPr>
          <a:xfrm>
            <a:off x="3784359" y="20176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b="0" lang="en-GB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2010</a:t>
            </a:r>
            <a:endParaRPr b="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695" name="Google Shape;695;p28"/>
          <p:cNvSpPr txBox="1"/>
          <p:nvPr>
            <p:ph idx="7" type="body"/>
          </p:nvPr>
        </p:nvSpPr>
        <p:spPr>
          <a:xfrm>
            <a:off x="5523269" y="3169050"/>
            <a:ext cx="1634700" cy="1309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1600"/>
              <a:t>Lorem ipsum dolor sit amet, consectetuer adipiscing elit. </a:t>
            </a:r>
            <a:endParaRPr sz="1600"/>
          </a:p>
        </p:txBody>
      </p:sp>
      <p:sp>
        <p:nvSpPr>
          <p:cNvPr id="696" name="Google Shape;696;p28"/>
          <p:cNvSpPr txBox="1"/>
          <p:nvPr>
            <p:ph idx="8" type="subTitle"/>
          </p:nvPr>
        </p:nvSpPr>
        <p:spPr>
          <a:xfrm>
            <a:off x="5599464" y="20176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b="0" lang="en-GB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2015</a:t>
            </a:r>
            <a:endParaRPr b="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  <p:sp>
        <p:nvSpPr>
          <p:cNvPr id="697" name="Google Shape;697;p28"/>
          <p:cNvSpPr txBox="1"/>
          <p:nvPr>
            <p:ph idx="9" type="body"/>
          </p:nvPr>
        </p:nvSpPr>
        <p:spPr>
          <a:xfrm>
            <a:off x="7262175" y="3169050"/>
            <a:ext cx="1634700" cy="13092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1600"/>
              <a:t>Lorem ipsum dolor sit amet, consectetuer adipiscing elit. </a:t>
            </a:r>
            <a:endParaRPr sz="1600"/>
          </a:p>
        </p:txBody>
      </p:sp>
      <p:sp>
        <p:nvSpPr>
          <p:cNvPr id="698" name="Google Shape;698;p28"/>
          <p:cNvSpPr txBox="1"/>
          <p:nvPr>
            <p:ph idx="13" type="subTitle"/>
          </p:nvPr>
        </p:nvSpPr>
        <p:spPr>
          <a:xfrm>
            <a:off x="7338369" y="2017600"/>
            <a:ext cx="1634700" cy="4668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1600"/>
              </a:spcAft>
              <a:buNone/>
            </a:pPr>
            <a:r>
              <a:rPr b="0" lang="en-GB">
                <a:solidFill>
                  <a:srgbClr val="FFFFFF"/>
                </a:solidFill>
                <a:latin typeface="Muli"/>
                <a:ea typeface="Muli"/>
                <a:cs typeface="Muli"/>
                <a:sym typeface="Muli"/>
              </a:rPr>
              <a:t>2020</a:t>
            </a:r>
            <a:endParaRPr b="0">
              <a:solidFill>
                <a:srgbClr val="FFFFFF"/>
              </a:solidFill>
              <a:latin typeface="Muli"/>
              <a:ea typeface="Muli"/>
              <a:cs typeface="Muli"/>
              <a:sym typeface="Muli"/>
            </a:endParaRPr>
          </a:p>
        </p:txBody>
      </p:sp>
    </p:spTree>
  </p:cSld>
  <p:clrMapOvr>
    <a:masterClrMapping/>
  </p:clrMapOvr>
</p:sld>
</file>

<file path=ppt/slides/slide14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02" name="Shape 702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03" name="Google Shape;703;p29"/>
          <p:cNvSpPr/>
          <p:nvPr/>
        </p:nvSpPr>
        <p:spPr>
          <a:xfrm>
            <a:off x="-75" y="-9475"/>
            <a:ext cx="4102200" cy="5143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4" name="Google Shape;704;p29"/>
          <p:cNvSpPr/>
          <p:nvPr/>
        </p:nvSpPr>
        <p:spPr>
          <a:xfrm>
            <a:off x="0" y="4451650"/>
            <a:ext cx="548700" cy="326400"/>
          </a:xfrm>
          <a:prstGeom prst="rect">
            <a:avLst/>
          </a:prstGeom>
          <a:gradFill>
            <a:gsLst>
              <a:gs pos="0">
                <a:schemeClr val="accent2"/>
              </a:gs>
              <a:gs pos="100000">
                <a:schemeClr val="accent1"/>
              </a:gs>
            </a:gsLst>
            <a:lin ang="1619866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05" name="Google Shape;705;p29"/>
          <p:cNvSpPr txBox="1"/>
          <p:nvPr>
            <p:ph type="title"/>
          </p:nvPr>
        </p:nvSpPr>
        <p:spPr>
          <a:xfrm>
            <a:off x="265500" y="1080775"/>
            <a:ext cx="36033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chemeClr val="accent1"/>
                </a:solidFill>
              </a:rPr>
              <a:t>Add your title here.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706" name="Google Shape;706;p29"/>
          <p:cNvSpPr txBox="1"/>
          <p:nvPr>
            <p:ph idx="1" type="subTitle"/>
          </p:nvPr>
        </p:nvSpPr>
        <p:spPr>
          <a:xfrm>
            <a:off x="265500" y="2650675"/>
            <a:ext cx="36033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707" name="Google Shape;707;p29"/>
          <p:cNvGrpSpPr/>
          <p:nvPr/>
        </p:nvGrpSpPr>
        <p:grpSpPr>
          <a:xfrm>
            <a:off x="4930787" y="1259669"/>
            <a:ext cx="3502880" cy="2928967"/>
            <a:chOff x="1295330" y="1868507"/>
            <a:chExt cx="4365503" cy="3647530"/>
          </a:xfrm>
        </p:grpSpPr>
        <p:grpSp>
          <p:nvGrpSpPr>
            <p:cNvPr id="708" name="Google Shape;708;p29"/>
            <p:cNvGrpSpPr/>
            <p:nvPr/>
          </p:nvGrpSpPr>
          <p:grpSpPr>
            <a:xfrm>
              <a:off x="1295330" y="1868507"/>
              <a:ext cx="4365503" cy="3647530"/>
              <a:chOff x="6679223" y="1947864"/>
              <a:chExt cx="3956410" cy="3325308"/>
            </a:xfrm>
          </p:grpSpPr>
          <p:grpSp>
            <p:nvGrpSpPr>
              <p:cNvPr id="709" name="Google Shape;709;p29"/>
              <p:cNvGrpSpPr/>
              <p:nvPr/>
            </p:nvGrpSpPr>
            <p:grpSpPr>
              <a:xfrm>
                <a:off x="7996402" y="4725653"/>
                <a:ext cx="1328920" cy="547519"/>
                <a:chOff x="7059929" y="5060917"/>
                <a:chExt cx="1328920" cy="547519"/>
              </a:xfrm>
            </p:grpSpPr>
            <p:sp>
              <p:nvSpPr>
                <p:cNvPr id="710" name="Google Shape;710;p29"/>
                <p:cNvSpPr/>
                <p:nvPr/>
              </p:nvSpPr>
              <p:spPr>
                <a:xfrm rot="10800000">
                  <a:off x="7059929" y="5578436"/>
                  <a:ext cx="1322100" cy="30000"/>
                </a:xfrm>
                <a:prstGeom prst="trapezoid">
                  <a:avLst>
                    <a:gd fmla="val 142327" name="adj"/>
                  </a:avLst>
                </a:prstGeom>
                <a:noFill/>
                <a:ln cap="flat" cmpd="sng" w="1905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11" name="Google Shape;711;p29"/>
                <p:cNvSpPr/>
                <p:nvPr/>
              </p:nvSpPr>
              <p:spPr>
                <a:xfrm>
                  <a:off x="7187465" y="5060917"/>
                  <a:ext cx="1067100" cy="428400"/>
                </a:xfrm>
                <a:prstGeom prst="trapezoid">
                  <a:avLst>
                    <a:gd fmla="val 15083" name="adj"/>
                  </a:avLst>
                </a:prstGeom>
                <a:noFill/>
                <a:ln cap="flat" cmpd="sng" w="1905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12" name="Google Shape;712;p29"/>
                <p:cNvSpPr/>
                <p:nvPr/>
              </p:nvSpPr>
              <p:spPr>
                <a:xfrm>
                  <a:off x="7066749" y="5488243"/>
                  <a:ext cx="1322100" cy="93600"/>
                </a:xfrm>
                <a:prstGeom prst="trapezoid">
                  <a:avLst>
                    <a:gd fmla="val 142327" name="adj"/>
                  </a:avLst>
                </a:prstGeom>
                <a:noFill/>
                <a:ln cap="flat" cmpd="sng" w="19050">
                  <a:solidFill>
                    <a:srgbClr val="FFFFFF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  <p:grpSp>
            <p:nvGrpSpPr>
              <p:cNvPr id="713" name="Google Shape;713;p29"/>
              <p:cNvGrpSpPr/>
              <p:nvPr/>
            </p:nvGrpSpPr>
            <p:grpSpPr>
              <a:xfrm>
                <a:off x="6679223" y="1947864"/>
                <a:ext cx="3956410" cy="2777787"/>
                <a:chOff x="5742750" y="2283128"/>
                <a:chExt cx="3956410" cy="2777787"/>
              </a:xfrm>
            </p:grpSpPr>
            <p:sp>
              <p:nvSpPr>
                <p:cNvPr id="714" name="Google Shape;714;p29"/>
                <p:cNvSpPr/>
                <p:nvPr/>
              </p:nvSpPr>
              <p:spPr>
                <a:xfrm>
                  <a:off x="5742760" y="2283128"/>
                  <a:ext cx="3956400" cy="2777700"/>
                </a:xfrm>
                <a:prstGeom prst="roundRect">
                  <a:avLst>
                    <a:gd fmla="val 3377" name="adj"/>
                  </a:avLst>
                </a:prstGeom>
                <a:noFill/>
                <a:ln cap="flat" cmpd="sng" w="19050">
                  <a:solidFill>
                    <a:srgbClr val="FFFFFF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15" name="Google Shape;715;p29"/>
                <p:cNvSpPr/>
                <p:nvPr/>
              </p:nvSpPr>
              <p:spPr>
                <a:xfrm rot="10800000">
                  <a:off x="5742750" y="4752515"/>
                  <a:ext cx="3956400" cy="308400"/>
                </a:xfrm>
                <a:prstGeom prst="round2SameRect">
                  <a:avLst>
                    <a:gd fmla="val 19571" name="adj1"/>
                    <a:gd fmla="val 0" name="adj2"/>
                  </a:avLst>
                </a:prstGeom>
                <a:noFill/>
                <a:ln cap="flat" cmpd="sng" w="19050">
                  <a:solidFill>
                    <a:srgbClr val="FFFFFF"/>
                  </a:solidFill>
                  <a:prstDash val="solid"/>
                  <a:miter lim="800000"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716" name="Google Shape;716;p29"/>
            <p:cNvSpPr/>
            <p:nvPr/>
          </p:nvSpPr>
          <p:spPr>
            <a:xfrm>
              <a:off x="3370018" y="1929853"/>
              <a:ext cx="108000" cy="108000"/>
            </a:xfrm>
            <a:prstGeom prst="ellipse">
              <a:avLst/>
            </a:prstGeom>
            <a:noFill/>
            <a:ln cap="flat" cmpd="sng" w="19050">
              <a:solidFill>
                <a:srgbClr val="FFFFFF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5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20" name="Shape 720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21" name="Google Shape;721;p30"/>
          <p:cNvSpPr/>
          <p:nvPr/>
        </p:nvSpPr>
        <p:spPr>
          <a:xfrm>
            <a:off x="4213400" y="0"/>
            <a:ext cx="4930500" cy="5143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22" name="Google Shape;722;p30"/>
          <p:cNvSpPr txBox="1"/>
          <p:nvPr>
            <p:ph type="title"/>
          </p:nvPr>
        </p:nvSpPr>
        <p:spPr>
          <a:xfrm>
            <a:off x="265500" y="1080775"/>
            <a:ext cx="36033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</a:rPr>
              <a:t>Add your title here.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723" name="Google Shape;723;p30"/>
          <p:cNvSpPr txBox="1"/>
          <p:nvPr>
            <p:ph idx="1" type="subTitle"/>
          </p:nvPr>
        </p:nvSpPr>
        <p:spPr>
          <a:xfrm>
            <a:off x="265500" y="2650675"/>
            <a:ext cx="36033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</a:rPr>
              <a:t>If you are presenting a website, an internet product or an app, you can place a screenshot of it here.</a:t>
            </a:r>
            <a:endParaRPr>
              <a:solidFill>
                <a:srgbClr val="FFFFFF"/>
              </a:solidFill>
            </a:endParaRPr>
          </a:p>
        </p:txBody>
      </p:sp>
      <p:grpSp>
        <p:nvGrpSpPr>
          <p:cNvPr id="724" name="Google Shape;724;p30"/>
          <p:cNvGrpSpPr/>
          <p:nvPr/>
        </p:nvGrpSpPr>
        <p:grpSpPr>
          <a:xfrm>
            <a:off x="4519587" y="1589925"/>
            <a:ext cx="4291168" cy="2219640"/>
            <a:chOff x="3289100" y="2593804"/>
            <a:chExt cx="5622600" cy="2900731"/>
          </a:xfrm>
        </p:grpSpPr>
        <p:grpSp>
          <p:nvGrpSpPr>
            <p:cNvPr id="725" name="Google Shape;725;p30"/>
            <p:cNvGrpSpPr/>
            <p:nvPr/>
          </p:nvGrpSpPr>
          <p:grpSpPr>
            <a:xfrm>
              <a:off x="3289100" y="2593804"/>
              <a:ext cx="5622600" cy="2900731"/>
              <a:chOff x="1059475" y="2241404"/>
              <a:chExt cx="5622600" cy="2900731"/>
            </a:xfrm>
          </p:grpSpPr>
          <p:sp>
            <p:nvSpPr>
              <p:cNvPr id="726" name="Google Shape;726;p30"/>
              <p:cNvSpPr/>
              <p:nvPr/>
            </p:nvSpPr>
            <p:spPr>
              <a:xfrm>
                <a:off x="1708601" y="2241404"/>
                <a:ext cx="4319700" cy="2813400"/>
              </a:xfrm>
              <a:prstGeom prst="roundRect">
                <a:avLst>
                  <a:gd fmla="val 4487" name="adj"/>
                </a:avLst>
              </a:prstGeom>
              <a:noFill/>
              <a:ln cap="flat" cmpd="sng" w="19050">
                <a:solidFill>
                  <a:schemeClr val="accent1"/>
                </a:solidFill>
                <a:prstDash val="solid"/>
                <a:miter lim="800000"/>
                <a:headEnd len="sm" w="sm" type="none"/>
                <a:tailEnd len="sm" w="sm" type="none"/>
              </a:ln>
            </p:spPr>
            <p:txBody>
              <a:bodyPr anchorCtr="0" anchor="ctr" bIns="45700" lIns="91425" spcFirstLastPara="1" rIns="91425" wrap="square" tIns="45700">
                <a:noAutofit/>
              </a:bodyPr>
              <a:lstStyle/>
              <a:p>
                <a:pPr indent="0" lvl="0" marL="0" marR="0" rtl="0" algn="ctr">
                  <a:spcBef>
                    <a:spcPts val="0"/>
                  </a:spcBef>
                  <a:spcAft>
                    <a:spcPts val="0"/>
                  </a:spcAft>
                  <a:buNone/>
                </a:pPr>
                <a:r>
                  <a:t/>
                </a:r>
                <a:endParaRPr sz="1800">
                  <a:solidFill>
                    <a:srgbClr val="FFFFFF"/>
                  </a:solidFill>
                  <a:latin typeface="Calibri"/>
                  <a:ea typeface="Calibri"/>
                  <a:cs typeface="Calibri"/>
                  <a:sym typeface="Calibri"/>
                </a:endParaRPr>
              </a:p>
            </p:txBody>
          </p:sp>
          <p:grpSp>
            <p:nvGrpSpPr>
              <p:cNvPr id="727" name="Google Shape;727;p30"/>
              <p:cNvGrpSpPr/>
              <p:nvPr/>
            </p:nvGrpSpPr>
            <p:grpSpPr>
              <a:xfrm>
                <a:off x="1059475" y="5047935"/>
                <a:ext cx="5622600" cy="94200"/>
                <a:chOff x="1059475" y="5015277"/>
                <a:chExt cx="5622600" cy="188400"/>
              </a:xfrm>
            </p:grpSpPr>
            <p:sp>
              <p:nvSpPr>
                <p:cNvPr id="728" name="Google Shape;728;p30"/>
                <p:cNvSpPr/>
                <p:nvPr/>
              </p:nvSpPr>
              <p:spPr>
                <a:xfrm>
                  <a:off x="1059475" y="5015277"/>
                  <a:ext cx="5622600" cy="188400"/>
                </a:xfrm>
                <a:prstGeom prst="roundRect">
                  <a:avLst>
                    <a:gd fmla="val 35520" name="adj"/>
                  </a:avLst>
                </a:prstGeom>
                <a:noFill/>
                <a:ln cap="flat" cmpd="sng" w="19050">
                  <a:solidFill>
                    <a:schemeClr val="accent1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  <p:sp>
              <p:nvSpPr>
                <p:cNvPr id="729" name="Google Shape;729;p30"/>
                <p:cNvSpPr/>
                <p:nvPr/>
              </p:nvSpPr>
              <p:spPr>
                <a:xfrm>
                  <a:off x="3354359" y="5020473"/>
                  <a:ext cx="1030351" cy="131148"/>
                </a:xfrm>
                <a:custGeom>
                  <a:rect b="b" l="l" r="r" t="t"/>
                  <a:pathLst>
                    <a:path extrusionOk="0" h="131148" w="1030351">
                      <a:moveTo>
                        <a:pt x="0" y="0"/>
                      </a:moveTo>
                      <a:lnTo>
                        <a:pt x="1030351" y="0"/>
                      </a:lnTo>
                      <a:lnTo>
                        <a:pt x="995408" y="51827"/>
                      </a:lnTo>
                      <a:cubicBezTo>
                        <a:pt x="946399" y="100836"/>
                        <a:pt x="878694" y="131148"/>
                        <a:pt x="803909" y="131148"/>
                      </a:cubicBezTo>
                      <a:lnTo>
                        <a:pt x="226441" y="131148"/>
                      </a:lnTo>
                      <a:cubicBezTo>
                        <a:pt x="151656" y="131148"/>
                        <a:pt x="83951" y="100836"/>
                        <a:pt x="34942" y="51827"/>
                      </a:cubicBezTo>
                      <a:close/>
                    </a:path>
                  </a:pathLst>
                </a:custGeom>
                <a:noFill/>
                <a:ln cap="flat" cmpd="sng" w="19050">
                  <a:solidFill>
                    <a:schemeClr val="accent1"/>
                  </a:solidFill>
                  <a:prstDash val="solid"/>
                  <a:round/>
                  <a:headEnd len="sm" w="sm" type="none"/>
                  <a:tailEnd len="sm" w="sm" type="none"/>
                </a:ln>
              </p:spPr>
              <p:txBody>
                <a:bodyPr anchorCtr="0" anchor="ctr" bIns="45700" lIns="91425" spcFirstLastPara="1" rIns="91425" wrap="square" tIns="45700">
                  <a:noAutofit/>
                </a:bodyPr>
                <a:lstStyle/>
                <a:p>
                  <a:pPr indent="0" lvl="0" marL="0" marR="0" rtl="0" algn="ctr">
                    <a:spcBef>
                      <a:spcPts val="0"/>
                    </a:spcBef>
                    <a:spcAft>
                      <a:spcPts val="0"/>
                    </a:spcAft>
                    <a:buNone/>
                  </a:pPr>
                  <a:r>
                    <a:t/>
                  </a:r>
                  <a:endParaRPr sz="1800">
                    <a:solidFill>
                      <a:srgbClr val="FFFFFF"/>
                    </a:solidFill>
                    <a:latin typeface="Calibri"/>
                    <a:ea typeface="Calibri"/>
                    <a:cs typeface="Calibri"/>
                    <a:sym typeface="Calibri"/>
                  </a:endParaRPr>
                </a:p>
              </p:txBody>
            </p:sp>
          </p:grpSp>
        </p:grpSp>
        <p:sp>
          <p:nvSpPr>
            <p:cNvPr id="730" name="Google Shape;730;p30"/>
            <p:cNvSpPr/>
            <p:nvPr/>
          </p:nvSpPr>
          <p:spPr>
            <a:xfrm>
              <a:off x="6035996" y="2713369"/>
              <a:ext cx="97200" cy="97200"/>
            </a:xfrm>
            <a:prstGeom prst="ellipse">
              <a:avLst/>
            </a:prstGeom>
            <a:noFill/>
            <a:ln cap="flat" cmpd="sng" w="1905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  <p:sp>
        <p:nvSpPr>
          <p:cNvPr id="731" name="Google Shape;731;p30"/>
          <p:cNvSpPr/>
          <p:nvPr/>
        </p:nvSpPr>
        <p:spPr>
          <a:xfrm>
            <a:off x="0" y="4451650"/>
            <a:ext cx="548700" cy="326400"/>
          </a:xfrm>
          <a:prstGeom prst="rect">
            <a:avLst/>
          </a:prstGeom>
          <a:solidFill>
            <a:schemeClr val="lt2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2" name="Google Shape;732;p30"/>
          <p:cNvSpPr/>
          <p:nvPr/>
        </p:nvSpPr>
        <p:spPr>
          <a:xfrm>
            <a:off x="8595300" y="271850"/>
            <a:ext cx="548700" cy="326400"/>
          </a:xfrm>
          <a:prstGeom prst="rect">
            <a:avLst/>
          </a:prstGeom>
          <a:gradFill>
            <a:gsLst>
              <a:gs pos="0">
                <a:schemeClr val="accent2"/>
              </a:gs>
              <a:gs pos="100000">
                <a:schemeClr val="accent1"/>
              </a:gs>
            </a:gsLst>
            <a:lin ang="1619866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16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36" name="Shape 736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37" name="Google Shape;737;p31"/>
          <p:cNvSpPr/>
          <p:nvPr/>
        </p:nvSpPr>
        <p:spPr>
          <a:xfrm>
            <a:off x="-75" y="-9475"/>
            <a:ext cx="4102200" cy="5143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8" name="Google Shape;738;p31"/>
          <p:cNvSpPr/>
          <p:nvPr/>
        </p:nvSpPr>
        <p:spPr>
          <a:xfrm>
            <a:off x="0" y="4451650"/>
            <a:ext cx="548700" cy="326400"/>
          </a:xfrm>
          <a:prstGeom prst="rect">
            <a:avLst/>
          </a:prstGeom>
          <a:gradFill>
            <a:gsLst>
              <a:gs pos="0">
                <a:schemeClr val="accent2"/>
              </a:gs>
              <a:gs pos="100000">
                <a:schemeClr val="accent1"/>
              </a:gs>
            </a:gsLst>
            <a:lin ang="1619866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39" name="Google Shape;739;p31"/>
          <p:cNvSpPr txBox="1"/>
          <p:nvPr>
            <p:ph type="title"/>
          </p:nvPr>
        </p:nvSpPr>
        <p:spPr>
          <a:xfrm>
            <a:off x="265500" y="1080775"/>
            <a:ext cx="36033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chemeClr val="accent1"/>
                </a:solidFill>
              </a:rPr>
              <a:t>Add your title here.</a:t>
            </a:r>
            <a:endParaRPr>
              <a:solidFill>
                <a:schemeClr val="accent1"/>
              </a:solidFill>
            </a:endParaRPr>
          </a:p>
        </p:txBody>
      </p:sp>
      <p:sp>
        <p:nvSpPr>
          <p:cNvPr id="740" name="Google Shape;740;p31"/>
          <p:cNvSpPr txBox="1"/>
          <p:nvPr>
            <p:ph idx="1" type="subTitle"/>
          </p:nvPr>
        </p:nvSpPr>
        <p:spPr>
          <a:xfrm>
            <a:off x="265500" y="2650675"/>
            <a:ext cx="36033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If you are presenting a website, an internet product or an app, you can place a screenshot of it here.</a:t>
            </a:r>
            <a:endParaRPr/>
          </a:p>
        </p:txBody>
      </p:sp>
      <p:grpSp>
        <p:nvGrpSpPr>
          <p:cNvPr id="741" name="Google Shape;741;p31"/>
          <p:cNvGrpSpPr/>
          <p:nvPr/>
        </p:nvGrpSpPr>
        <p:grpSpPr>
          <a:xfrm>
            <a:off x="5615258" y="950024"/>
            <a:ext cx="1888908" cy="3523795"/>
            <a:chOff x="8625436" y="1258061"/>
            <a:chExt cx="2388000" cy="4396500"/>
          </a:xfrm>
        </p:grpSpPr>
        <p:sp>
          <p:nvSpPr>
            <p:cNvPr id="742" name="Google Shape;742;p31"/>
            <p:cNvSpPr/>
            <p:nvPr/>
          </p:nvSpPr>
          <p:spPr>
            <a:xfrm>
              <a:off x="8625436" y="1258061"/>
              <a:ext cx="2388000" cy="4396500"/>
            </a:xfrm>
            <a:prstGeom prst="roundRect">
              <a:avLst>
                <a:gd fmla="val 4487" name="adj"/>
              </a:avLst>
            </a:prstGeom>
            <a:noFill/>
            <a:ln cap="flat" cmpd="sng" w="1905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3" name="Google Shape;743;p31"/>
            <p:cNvSpPr/>
            <p:nvPr/>
          </p:nvSpPr>
          <p:spPr>
            <a:xfrm>
              <a:off x="10685218" y="1396453"/>
              <a:ext cx="97200" cy="97200"/>
            </a:xfrm>
            <a:prstGeom prst="ellipse">
              <a:avLst/>
            </a:prstGeom>
            <a:noFill/>
            <a:ln cap="flat" cmpd="sng" w="19050">
              <a:solidFill>
                <a:schemeClr val="accent3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44" name="Google Shape;744;p31"/>
            <p:cNvSpPr/>
            <p:nvPr/>
          </p:nvSpPr>
          <p:spPr>
            <a:xfrm>
              <a:off x="9725916" y="5324400"/>
              <a:ext cx="180000" cy="180000"/>
            </a:xfrm>
            <a:prstGeom prst="ellipse">
              <a:avLst/>
            </a:prstGeom>
            <a:noFill/>
            <a:ln cap="flat" cmpd="sng" w="19050">
              <a:solidFill>
                <a:schemeClr val="accent3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7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48" name="Shape 74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49" name="Google Shape;749;p32"/>
          <p:cNvSpPr/>
          <p:nvPr/>
        </p:nvSpPr>
        <p:spPr>
          <a:xfrm>
            <a:off x="4213400" y="0"/>
            <a:ext cx="4930500" cy="5143500"/>
          </a:xfrm>
          <a:prstGeom prst="rect">
            <a:avLst/>
          </a:prstGeom>
          <a:solidFill>
            <a:srgbClr val="FFFFFF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0" name="Google Shape;750;p32"/>
          <p:cNvSpPr/>
          <p:nvPr/>
        </p:nvSpPr>
        <p:spPr>
          <a:xfrm>
            <a:off x="0" y="4451650"/>
            <a:ext cx="548700" cy="326400"/>
          </a:xfrm>
          <a:prstGeom prst="rect">
            <a:avLst/>
          </a:pr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1" name="Google Shape;751;p32"/>
          <p:cNvSpPr/>
          <p:nvPr/>
        </p:nvSpPr>
        <p:spPr>
          <a:xfrm>
            <a:off x="8595300" y="271850"/>
            <a:ext cx="548700" cy="326400"/>
          </a:xfrm>
          <a:prstGeom prst="rect">
            <a:avLst/>
          </a:prstGeom>
          <a:gradFill>
            <a:gsLst>
              <a:gs pos="0">
                <a:schemeClr val="accent2"/>
              </a:gs>
              <a:gs pos="100000">
                <a:schemeClr val="accent1"/>
              </a:gs>
            </a:gsLst>
            <a:lin ang="16198662" scaled="0"/>
          </a:gra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52" name="Google Shape;752;p32"/>
          <p:cNvSpPr txBox="1"/>
          <p:nvPr>
            <p:ph type="title"/>
          </p:nvPr>
        </p:nvSpPr>
        <p:spPr>
          <a:xfrm>
            <a:off x="265500" y="1080775"/>
            <a:ext cx="3603300" cy="14823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</a:rPr>
              <a:t>Add your title here.</a:t>
            </a:r>
            <a:endParaRPr>
              <a:solidFill>
                <a:srgbClr val="FFFFFF"/>
              </a:solidFill>
            </a:endParaRPr>
          </a:p>
        </p:txBody>
      </p:sp>
      <p:sp>
        <p:nvSpPr>
          <p:cNvPr id="753" name="Google Shape;753;p32"/>
          <p:cNvSpPr txBox="1"/>
          <p:nvPr>
            <p:ph idx="1" type="subTitle"/>
          </p:nvPr>
        </p:nvSpPr>
        <p:spPr>
          <a:xfrm>
            <a:off x="265500" y="2650675"/>
            <a:ext cx="3603300" cy="12351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>
                <a:solidFill>
                  <a:srgbClr val="FFFFFF"/>
                </a:solidFill>
              </a:rPr>
              <a:t>If you are presenting a website, an internet product or an app, you can place a screenshot of it here.</a:t>
            </a:r>
            <a:endParaRPr>
              <a:solidFill>
                <a:srgbClr val="FFFFFF"/>
              </a:solidFill>
            </a:endParaRPr>
          </a:p>
        </p:txBody>
      </p:sp>
      <p:grpSp>
        <p:nvGrpSpPr>
          <p:cNvPr id="754" name="Google Shape;754;p32"/>
          <p:cNvGrpSpPr/>
          <p:nvPr/>
        </p:nvGrpSpPr>
        <p:grpSpPr>
          <a:xfrm>
            <a:off x="5370408" y="816647"/>
            <a:ext cx="2442848" cy="3571613"/>
            <a:chOff x="6953045" y="1252870"/>
            <a:chExt cx="3186600" cy="4559700"/>
          </a:xfrm>
        </p:grpSpPr>
        <p:sp>
          <p:nvSpPr>
            <p:cNvPr id="755" name="Google Shape;755;p32"/>
            <p:cNvSpPr/>
            <p:nvPr/>
          </p:nvSpPr>
          <p:spPr>
            <a:xfrm>
              <a:off x="6953045" y="1252870"/>
              <a:ext cx="3186600" cy="4559700"/>
            </a:xfrm>
            <a:prstGeom prst="roundRect">
              <a:avLst>
                <a:gd fmla="val 4487" name="adj"/>
              </a:avLst>
            </a:prstGeom>
            <a:noFill/>
            <a:ln cap="flat" cmpd="sng" w="1905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6" name="Google Shape;756;p32"/>
            <p:cNvSpPr/>
            <p:nvPr/>
          </p:nvSpPr>
          <p:spPr>
            <a:xfrm>
              <a:off x="8413309" y="5416847"/>
              <a:ext cx="216000" cy="216000"/>
            </a:xfrm>
            <a:prstGeom prst="ellipse">
              <a:avLst/>
            </a:prstGeom>
            <a:noFill/>
            <a:ln cap="flat" cmpd="sng" w="19050">
              <a:solidFill>
                <a:schemeClr val="accent1"/>
              </a:solidFill>
              <a:prstDash val="solid"/>
              <a:miter lim="800000"/>
              <a:headEnd len="sm" w="sm" type="none"/>
              <a:tailEnd len="sm" w="sm" type="none"/>
            </a:ln>
          </p:spPr>
          <p:txBody>
            <a:bodyPr anchorCtr="0" anchor="ctr" bIns="45700" lIns="90000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  <p:sp>
          <p:nvSpPr>
            <p:cNvPr id="757" name="Google Shape;757;p32"/>
            <p:cNvSpPr/>
            <p:nvPr/>
          </p:nvSpPr>
          <p:spPr>
            <a:xfrm>
              <a:off x="9770818" y="1396453"/>
              <a:ext cx="97200" cy="97200"/>
            </a:xfrm>
            <a:prstGeom prst="ellipse">
              <a:avLst/>
            </a:prstGeom>
            <a:noFill/>
            <a:ln cap="flat" cmpd="sng" w="19050">
              <a:solidFill>
                <a:schemeClr val="accent1"/>
              </a:solidFill>
              <a:prstDash val="solid"/>
              <a:round/>
              <a:headEnd len="sm" w="sm" type="none"/>
              <a:tailEnd len="sm" w="sm" type="none"/>
            </a:ln>
          </p:spPr>
          <p:txBody>
            <a:bodyPr anchorCtr="0" anchor="ctr" bIns="45700" lIns="91425" spcFirstLastPara="1" rIns="91425" wrap="square" tIns="45700">
              <a:noAutofit/>
            </a:bodyPr>
            <a:lstStyle/>
            <a:p>
              <a:pPr indent="0" lvl="0" marL="0" marR="0" rtl="0" algn="ctr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 sz="1800">
                <a:solidFill>
                  <a:srgbClr val="FFFFFF"/>
                </a:solidFill>
                <a:latin typeface="Calibri"/>
                <a:ea typeface="Calibri"/>
                <a:cs typeface="Calibri"/>
                <a:sym typeface="Calibri"/>
              </a:endParaRPr>
            </a:p>
          </p:txBody>
        </p:sp>
      </p:grpSp>
    </p:spTree>
  </p:cSld>
  <p:clrMapOvr>
    <a:masterClrMapping/>
  </p:clrMapOvr>
</p:sld>
</file>

<file path=ppt/slides/slide18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61" name="Shape 761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2" name="Google Shape;762;p33"/>
          <p:cNvSpPr txBox="1"/>
          <p:nvPr>
            <p:ph type="title"/>
          </p:nvPr>
        </p:nvSpPr>
        <p:spPr>
          <a:xfrm>
            <a:off x="710900" y="842625"/>
            <a:ext cx="7761600" cy="3552000"/>
          </a:xfrm>
          <a:prstGeom prst="rect">
            <a:avLst/>
          </a:prstGeom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ct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Thank you!</a:t>
            </a:r>
            <a:endParaRPr/>
          </a:p>
        </p:txBody>
      </p:sp>
      <p:sp>
        <p:nvSpPr>
          <p:cNvPr id="763" name="Google Shape;763;p33"/>
          <p:cNvSpPr txBox="1"/>
          <p:nvPr>
            <p:ph idx="4294967295" type="body"/>
          </p:nvPr>
        </p:nvSpPr>
        <p:spPr>
          <a:xfrm>
            <a:off x="230350" y="4540650"/>
            <a:ext cx="4545600" cy="3387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1600"/>
              </a:spcAft>
              <a:buNone/>
            </a:pPr>
            <a:r>
              <a:rPr lang="en-GB" sz="1200">
                <a:solidFill>
                  <a:srgbClr val="FFFFFF"/>
                </a:solidFill>
              </a:rPr>
              <a:t>Fonts Used: Muli and </a:t>
            </a:r>
            <a:r>
              <a:rPr lang="en-GB" sz="1200">
                <a:solidFill>
                  <a:srgbClr val="FFFFFF"/>
                </a:solidFill>
                <a:latin typeface="Source Code Pro Medium"/>
                <a:ea typeface="Source Code Pro Medium"/>
                <a:cs typeface="Source Code Pro Medium"/>
                <a:sym typeface="Source Code Pro Medium"/>
              </a:rPr>
              <a:t>Source Code Pro</a:t>
            </a:r>
            <a:endParaRPr sz="1200">
              <a:solidFill>
                <a:srgbClr val="FFFFFF"/>
              </a:solidFill>
              <a:latin typeface="Source Code Pro Medium"/>
              <a:ea typeface="Source Code Pro Medium"/>
              <a:cs typeface="Source Code Pro Medium"/>
              <a:sym typeface="Source Code Pro Medium"/>
            </a:endParaRPr>
          </a:p>
        </p:txBody>
      </p:sp>
    </p:spTree>
  </p:cSld>
  <p:clrMapOvr>
    <a:masterClrMapping/>
  </p:clrMapOvr>
</p:sld>
</file>

<file path=ppt/slides/slide19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767" name="Shape 767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768" name="Google Shape;768;p34"/>
          <p:cNvSpPr txBox="1"/>
          <p:nvPr>
            <p:ph type="title"/>
          </p:nvPr>
        </p:nvSpPr>
        <p:spPr>
          <a:xfrm>
            <a:off x="540300" y="1740425"/>
            <a:ext cx="2382600" cy="146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Editable Icons</a:t>
            </a:r>
            <a:endParaRPr/>
          </a:p>
        </p:txBody>
      </p:sp>
      <p:grpSp>
        <p:nvGrpSpPr>
          <p:cNvPr id="769" name="Google Shape;769;p34"/>
          <p:cNvGrpSpPr/>
          <p:nvPr/>
        </p:nvGrpSpPr>
        <p:grpSpPr>
          <a:xfrm>
            <a:off x="3924689" y="1007648"/>
            <a:ext cx="303870" cy="199233"/>
            <a:chOff x="4797800" y="1994125"/>
            <a:chExt cx="306475" cy="186025"/>
          </a:xfrm>
        </p:grpSpPr>
        <p:sp>
          <p:nvSpPr>
            <p:cNvPr id="770" name="Google Shape;770;p34"/>
            <p:cNvSpPr/>
            <p:nvPr/>
          </p:nvSpPr>
          <p:spPr>
            <a:xfrm>
              <a:off x="4837950" y="1994125"/>
              <a:ext cx="226175" cy="152575"/>
            </a:xfrm>
            <a:custGeom>
              <a:rect b="b" l="l" r="r" t="t"/>
              <a:pathLst>
                <a:path extrusionOk="0" h="6103" w="9047">
                  <a:moveTo>
                    <a:pt x="8244" y="786"/>
                  </a:moveTo>
                  <a:lnTo>
                    <a:pt x="8244" y="5318"/>
                  </a:lnTo>
                  <a:lnTo>
                    <a:pt x="803" y="5318"/>
                  </a:lnTo>
                  <a:lnTo>
                    <a:pt x="803" y="786"/>
                  </a:lnTo>
                  <a:close/>
                  <a:moveTo>
                    <a:pt x="536" y="1"/>
                  </a:moveTo>
                  <a:cubicBezTo>
                    <a:pt x="232" y="1"/>
                    <a:pt x="0" y="233"/>
                    <a:pt x="0" y="518"/>
                  </a:cubicBezTo>
                  <a:lnTo>
                    <a:pt x="0" y="6103"/>
                  </a:lnTo>
                  <a:lnTo>
                    <a:pt x="9047" y="6103"/>
                  </a:lnTo>
                  <a:lnTo>
                    <a:pt x="9047" y="518"/>
                  </a:lnTo>
                  <a:cubicBezTo>
                    <a:pt x="9047" y="233"/>
                    <a:pt x="8815" y="1"/>
                    <a:pt x="8511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1" name="Google Shape;771;p34"/>
            <p:cNvSpPr/>
            <p:nvPr/>
          </p:nvSpPr>
          <p:spPr>
            <a:xfrm>
              <a:off x="4797800" y="2160075"/>
              <a:ext cx="306475" cy="20075"/>
            </a:xfrm>
            <a:custGeom>
              <a:rect b="b" l="l" r="r" t="t"/>
              <a:pathLst>
                <a:path extrusionOk="0" h="803" w="12259">
                  <a:moveTo>
                    <a:pt x="1" y="0"/>
                  </a:moveTo>
                  <a:lnTo>
                    <a:pt x="1" y="268"/>
                  </a:lnTo>
                  <a:cubicBezTo>
                    <a:pt x="1" y="571"/>
                    <a:pt x="250" y="803"/>
                    <a:pt x="536" y="803"/>
                  </a:cubicBezTo>
                  <a:lnTo>
                    <a:pt x="11723" y="803"/>
                  </a:lnTo>
                  <a:cubicBezTo>
                    <a:pt x="12026" y="803"/>
                    <a:pt x="12258" y="571"/>
                    <a:pt x="12258" y="268"/>
                  </a:cubicBezTo>
                  <a:lnTo>
                    <a:pt x="12258" y="0"/>
                  </a:lnTo>
                  <a:lnTo>
                    <a:pt x="6923" y="0"/>
                  </a:lnTo>
                  <a:lnTo>
                    <a:pt x="6923" y="125"/>
                  </a:lnTo>
                  <a:cubicBezTo>
                    <a:pt x="6923" y="214"/>
                    <a:pt x="6870" y="268"/>
                    <a:pt x="6799" y="268"/>
                  </a:cubicBezTo>
                  <a:lnTo>
                    <a:pt x="5460" y="268"/>
                  </a:lnTo>
                  <a:cubicBezTo>
                    <a:pt x="5389" y="268"/>
                    <a:pt x="5336" y="214"/>
                    <a:pt x="5336" y="125"/>
                  </a:cubicBezTo>
                  <a:lnTo>
                    <a:pt x="5336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72" name="Google Shape;772;p34"/>
          <p:cNvSpPr/>
          <p:nvPr/>
        </p:nvSpPr>
        <p:spPr>
          <a:xfrm>
            <a:off x="3506740" y="1020256"/>
            <a:ext cx="263615" cy="242233"/>
          </a:xfrm>
          <a:custGeom>
            <a:rect b="b" l="l" r="r" t="t"/>
            <a:pathLst>
              <a:path extrusionOk="0" h="9047" w="10635">
                <a:moveTo>
                  <a:pt x="9850" y="803"/>
                </a:moveTo>
                <a:lnTo>
                  <a:pt x="9850" y="6656"/>
                </a:lnTo>
                <a:lnTo>
                  <a:pt x="804" y="6656"/>
                </a:lnTo>
                <a:lnTo>
                  <a:pt x="804" y="803"/>
                </a:lnTo>
                <a:close/>
                <a:moveTo>
                  <a:pt x="536" y="0"/>
                </a:moveTo>
                <a:cubicBezTo>
                  <a:pt x="250" y="0"/>
                  <a:pt x="1" y="250"/>
                  <a:pt x="1" y="536"/>
                </a:cubicBezTo>
                <a:lnTo>
                  <a:pt x="1" y="6923"/>
                </a:lnTo>
                <a:cubicBezTo>
                  <a:pt x="1" y="7227"/>
                  <a:pt x="250" y="7459"/>
                  <a:pt x="536" y="7459"/>
                </a:cubicBezTo>
                <a:lnTo>
                  <a:pt x="4265" y="7459"/>
                </a:lnTo>
                <a:lnTo>
                  <a:pt x="4265" y="8261"/>
                </a:lnTo>
                <a:lnTo>
                  <a:pt x="2927" y="8261"/>
                </a:lnTo>
                <a:lnTo>
                  <a:pt x="2927" y="9047"/>
                </a:lnTo>
                <a:lnTo>
                  <a:pt x="7709" y="9047"/>
                </a:lnTo>
                <a:lnTo>
                  <a:pt x="7709" y="8261"/>
                </a:lnTo>
                <a:lnTo>
                  <a:pt x="6388" y="8261"/>
                </a:lnTo>
                <a:lnTo>
                  <a:pt x="6388" y="7459"/>
                </a:lnTo>
                <a:lnTo>
                  <a:pt x="10100" y="7459"/>
                </a:lnTo>
                <a:cubicBezTo>
                  <a:pt x="10403" y="7459"/>
                  <a:pt x="10635" y="7227"/>
                  <a:pt x="10635" y="6923"/>
                </a:cubicBezTo>
                <a:lnTo>
                  <a:pt x="10635" y="536"/>
                </a:lnTo>
                <a:cubicBezTo>
                  <a:pt x="10635" y="250"/>
                  <a:pt x="10403" y="0"/>
                  <a:pt x="1010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3" name="Google Shape;773;p34"/>
          <p:cNvSpPr/>
          <p:nvPr/>
        </p:nvSpPr>
        <p:spPr>
          <a:xfrm>
            <a:off x="3195428" y="954725"/>
            <a:ext cx="158367" cy="312946"/>
          </a:xfrm>
          <a:custGeom>
            <a:rect b="b" l="l" r="r" t="t"/>
            <a:pathLst>
              <a:path extrusionOk="0" h="11688" w="6389">
                <a:moveTo>
                  <a:pt x="3730" y="518"/>
                </a:moveTo>
                <a:cubicBezTo>
                  <a:pt x="3873" y="518"/>
                  <a:pt x="3998" y="643"/>
                  <a:pt x="3998" y="785"/>
                </a:cubicBezTo>
                <a:cubicBezTo>
                  <a:pt x="3998" y="946"/>
                  <a:pt x="3873" y="1053"/>
                  <a:pt x="3730" y="1053"/>
                </a:cubicBezTo>
                <a:lnTo>
                  <a:pt x="2659" y="1053"/>
                </a:lnTo>
                <a:cubicBezTo>
                  <a:pt x="2517" y="1053"/>
                  <a:pt x="2392" y="946"/>
                  <a:pt x="2392" y="785"/>
                </a:cubicBezTo>
                <a:cubicBezTo>
                  <a:pt x="2392" y="643"/>
                  <a:pt x="2517" y="518"/>
                  <a:pt x="2659" y="518"/>
                </a:cubicBezTo>
                <a:close/>
                <a:moveTo>
                  <a:pt x="5586" y="1588"/>
                </a:moveTo>
                <a:lnTo>
                  <a:pt x="5586" y="10099"/>
                </a:lnTo>
                <a:lnTo>
                  <a:pt x="804" y="10099"/>
                </a:lnTo>
                <a:lnTo>
                  <a:pt x="804" y="1588"/>
                </a:lnTo>
                <a:close/>
                <a:moveTo>
                  <a:pt x="268" y="0"/>
                </a:moveTo>
                <a:cubicBezTo>
                  <a:pt x="126" y="0"/>
                  <a:pt x="1" y="125"/>
                  <a:pt x="1" y="250"/>
                </a:cubicBezTo>
                <a:lnTo>
                  <a:pt x="1" y="11420"/>
                </a:lnTo>
                <a:cubicBezTo>
                  <a:pt x="1" y="11562"/>
                  <a:pt x="126" y="11687"/>
                  <a:pt x="268" y="11687"/>
                </a:cubicBezTo>
                <a:lnTo>
                  <a:pt x="6121" y="11687"/>
                </a:lnTo>
                <a:cubicBezTo>
                  <a:pt x="6264" y="11687"/>
                  <a:pt x="6388" y="11562"/>
                  <a:pt x="6388" y="11420"/>
                </a:cubicBezTo>
                <a:lnTo>
                  <a:pt x="6388" y="250"/>
                </a:lnTo>
                <a:cubicBezTo>
                  <a:pt x="6388" y="125"/>
                  <a:pt x="6264" y="0"/>
                  <a:pt x="6121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4" name="Google Shape;774;p34"/>
          <p:cNvSpPr/>
          <p:nvPr/>
        </p:nvSpPr>
        <p:spPr>
          <a:xfrm>
            <a:off x="4340689" y="1008058"/>
            <a:ext cx="264061" cy="199233"/>
          </a:xfrm>
          <a:custGeom>
            <a:rect b="b" l="l" r="r" t="t"/>
            <a:pathLst>
              <a:path extrusionOk="0" h="7441" w="10653">
                <a:moveTo>
                  <a:pt x="5317" y="268"/>
                </a:moveTo>
                <a:cubicBezTo>
                  <a:pt x="5406" y="268"/>
                  <a:pt x="5460" y="322"/>
                  <a:pt x="5460" y="393"/>
                </a:cubicBezTo>
                <a:cubicBezTo>
                  <a:pt x="5460" y="482"/>
                  <a:pt x="5406" y="518"/>
                  <a:pt x="5317" y="518"/>
                </a:cubicBezTo>
                <a:cubicBezTo>
                  <a:pt x="5246" y="518"/>
                  <a:pt x="5192" y="482"/>
                  <a:pt x="5192" y="393"/>
                </a:cubicBezTo>
                <a:cubicBezTo>
                  <a:pt x="5192" y="322"/>
                  <a:pt x="5246" y="268"/>
                  <a:pt x="5317" y="268"/>
                </a:cubicBezTo>
                <a:close/>
                <a:moveTo>
                  <a:pt x="9849" y="786"/>
                </a:moveTo>
                <a:lnTo>
                  <a:pt x="9849" y="6638"/>
                </a:lnTo>
                <a:lnTo>
                  <a:pt x="785" y="6638"/>
                </a:lnTo>
                <a:lnTo>
                  <a:pt x="785" y="786"/>
                </a:lnTo>
                <a:close/>
                <a:moveTo>
                  <a:pt x="5977" y="6906"/>
                </a:moveTo>
                <a:cubicBezTo>
                  <a:pt x="6067" y="6906"/>
                  <a:pt x="6120" y="6959"/>
                  <a:pt x="6120" y="7031"/>
                </a:cubicBezTo>
                <a:cubicBezTo>
                  <a:pt x="6120" y="7120"/>
                  <a:pt x="6067" y="7173"/>
                  <a:pt x="5977" y="7173"/>
                </a:cubicBezTo>
                <a:lnTo>
                  <a:pt x="4657" y="7173"/>
                </a:lnTo>
                <a:cubicBezTo>
                  <a:pt x="4586" y="7173"/>
                  <a:pt x="4514" y="7120"/>
                  <a:pt x="4514" y="7031"/>
                </a:cubicBezTo>
                <a:cubicBezTo>
                  <a:pt x="4514" y="6959"/>
                  <a:pt x="4586" y="6906"/>
                  <a:pt x="4657" y="6906"/>
                </a:cubicBezTo>
                <a:close/>
                <a:moveTo>
                  <a:pt x="535" y="1"/>
                </a:moveTo>
                <a:cubicBezTo>
                  <a:pt x="232" y="1"/>
                  <a:pt x="0" y="233"/>
                  <a:pt x="0" y="518"/>
                </a:cubicBezTo>
                <a:lnTo>
                  <a:pt x="0" y="6906"/>
                </a:lnTo>
                <a:cubicBezTo>
                  <a:pt x="0" y="7209"/>
                  <a:pt x="232" y="7441"/>
                  <a:pt x="535" y="7441"/>
                </a:cubicBezTo>
                <a:lnTo>
                  <a:pt x="10117" y="7441"/>
                </a:lnTo>
                <a:cubicBezTo>
                  <a:pt x="10402" y="7441"/>
                  <a:pt x="10652" y="7209"/>
                  <a:pt x="10652" y="6906"/>
                </a:cubicBezTo>
                <a:lnTo>
                  <a:pt x="10652" y="518"/>
                </a:lnTo>
                <a:cubicBezTo>
                  <a:pt x="10652" y="233"/>
                  <a:pt x="10402" y="1"/>
                  <a:pt x="10117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5" name="Google Shape;775;p34"/>
          <p:cNvSpPr/>
          <p:nvPr/>
        </p:nvSpPr>
        <p:spPr>
          <a:xfrm>
            <a:off x="4718313" y="974382"/>
            <a:ext cx="250354" cy="266599"/>
          </a:xfrm>
          <a:custGeom>
            <a:rect b="b" l="l" r="r" t="t"/>
            <a:pathLst>
              <a:path extrusionOk="0" h="9957" w="10100">
                <a:moveTo>
                  <a:pt x="8762" y="1464"/>
                </a:moveTo>
                <a:lnTo>
                  <a:pt x="8762" y="6245"/>
                </a:lnTo>
                <a:lnTo>
                  <a:pt x="1321" y="6245"/>
                </a:lnTo>
                <a:lnTo>
                  <a:pt x="1321" y="1464"/>
                </a:lnTo>
                <a:close/>
                <a:moveTo>
                  <a:pt x="5050" y="0"/>
                </a:moveTo>
                <a:cubicBezTo>
                  <a:pt x="4907" y="0"/>
                  <a:pt x="4783" y="125"/>
                  <a:pt x="4783" y="268"/>
                </a:cubicBezTo>
                <a:lnTo>
                  <a:pt x="4783" y="536"/>
                </a:lnTo>
                <a:lnTo>
                  <a:pt x="251" y="536"/>
                </a:lnTo>
                <a:cubicBezTo>
                  <a:pt x="126" y="536"/>
                  <a:pt x="1" y="661"/>
                  <a:pt x="1" y="803"/>
                </a:cubicBezTo>
                <a:cubicBezTo>
                  <a:pt x="1" y="946"/>
                  <a:pt x="126" y="1053"/>
                  <a:pt x="251" y="1053"/>
                </a:cubicBezTo>
                <a:lnTo>
                  <a:pt x="518" y="1053"/>
                </a:lnTo>
                <a:lnTo>
                  <a:pt x="518" y="6513"/>
                </a:lnTo>
                <a:lnTo>
                  <a:pt x="251" y="6513"/>
                </a:lnTo>
                <a:cubicBezTo>
                  <a:pt x="126" y="6513"/>
                  <a:pt x="1" y="6638"/>
                  <a:pt x="1" y="6781"/>
                </a:cubicBezTo>
                <a:cubicBezTo>
                  <a:pt x="1" y="6923"/>
                  <a:pt x="126" y="7048"/>
                  <a:pt x="251" y="7048"/>
                </a:cubicBezTo>
                <a:lnTo>
                  <a:pt x="4319" y="7048"/>
                </a:lnTo>
                <a:lnTo>
                  <a:pt x="2285" y="9100"/>
                </a:lnTo>
                <a:cubicBezTo>
                  <a:pt x="2178" y="9207"/>
                  <a:pt x="2178" y="9368"/>
                  <a:pt x="2285" y="9475"/>
                </a:cubicBezTo>
                <a:cubicBezTo>
                  <a:pt x="2338" y="9528"/>
                  <a:pt x="2405" y="9555"/>
                  <a:pt x="2472" y="9555"/>
                </a:cubicBezTo>
                <a:cubicBezTo>
                  <a:pt x="2539" y="9555"/>
                  <a:pt x="2606" y="9528"/>
                  <a:pt x="2659" y="9475"/>
                </a:cubicBezTo>
                <a:lnTo>
                  <a:pt x="4783" y="7334"/>
                </a:lnTo>
                <a:lnTo>
                  <a:pt x="4783" y="9707"/>
                </a:lnTo>
                <a:cubicBezTo>
                  <a:pt x="4783" y="9850"/>
                  <a:pt x="4907" y="9957"/>
                  <a:pt x="5050" y="9957"/>
                </a:cubicBezTo>
                <a:cubicBezTo>
                  <a:pt x="5193" y="9957"/>
                  <a:pt x="5318" y="9850"/>
                  <a:pt x="5318" y="9707"/>
                </a:cubicBezTo>
                <a:lnTo>
                  <a:pt x="5318" y="7334"/>
                </a:lnTo>
                <a:lnTo>
                  <a:pt x="7441" y="9475"/>
                </a:lnTo>
                <a:cubicBezTo>
                  <a:pt x="7495" y="9520"/>
                  <a:pt x="7562" y="9542"/>
                  <a:pt x="7628" y="9542"/>
                </a:cubicBezTo>
                <a:cubicBezTo>
                  <a:pt x="7695" y="9542"/>
                  <a:pt x="7762" y="9520"/>
                  <a:pt x="7816" y="9475"/>
                </a:cubicBezTo>
                <a:cubicBezTo>
                  <a:pt x="7923" y="9350"/>
                  <a:pt x="7923" y="9189"/>
                  <a:pt x="7816" y="9082"/>
                </a:cubicBezTo>
                <a:lnTo>
                  <a:pt x="5782" y="7048"/>
                </a:lnTo>
                <a:lnTo>
                  <a:pt x="9832" y="7048"/>
                </a:lnTo>
                <a:cubicBezTo>
                  <a:pt x="9975" y="7048"/>
                  <a:pt x="10100" y="6923"/>
                  <a:pt x="10100" y="6781"/>
                </a:cubicBezTo>
                <a:cubicBezTo>
                  <a:pt x="10100" y="6638"/>
                  <a:pt x="9975" y="6513"/>
                  <a:pt x="9832" y="6513"/>
                </a:cubicBezTo>
                <a:lnTo>
                  <a:pt x="9564" y="6513"/>
                </a:lnTo>
                <a:lnTo>
                  <a:pt x="9564" y="1053"/>
                </a:lnTo>
                <a:lnTo>
                  <a:pt x="9832" y="1053"/>
                </a:lnTo>
                <a:cubicBezTo>
                  <a:pt x="9975" y="1053"/>
                  <a:pt x="10100" y="946"/>
                  <a:pt x="10100" y="803"/>
                </a:cubicBezTo>
                <a:cubicBezTo>
                  <a:pt x="10100" y="661"/>
                  <a:pt x="9975" y="536"/>
                  <a:pt x="9832" y="536"/>
                </a:cubicBezTo>
                <a:lnTo>
                  <a:pt x="5318" y="536"/>
                </a:lnTo>
                <a:lnTo>
                  <a:pt x="5318" y="268"/>
                </a:lnTo>
                <a:cubicBezTo>
                  <a:pt x="5318" y="125"/>
                  <a:pt x="5193" y="0"/>
                  <a:pt x="505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76" name="Google Shape;776;p34"/>
          <p:cNvSpPr/>
          <p:nvPr/>
        </p:nvSpPr>
        <p:spPr>
          <a:xfrm>
            <a:off x="5460291" y="1000841"/>
            <a:ext cx="224253" cy="220733"/>
          </a:xfrm>
          <a:custGeom>
            <a:rect b="b" l="l" r="r" t="t"/>
            <a:pathLst>
              <a:path extrusionOk="0" h="8244" w="9047">
                <a:moveTo>
                  <a:pt x="464" y="1"/>
                </a:moveTo>
                <a:cubicBezTo>
                  <a:pt x="196" y="1"/>
                  <a:pt x="0" y="215"/>
                  <a:pt x="0" y="464"/>
                </a:cubicBezTo>
                <a:lnTo>
                  <a:pt x="0" y="5960"/>
                </a:lnTo>
                <a:cubicBezTo>
                  <a:pt x="0" y="6210"/>
                  <a:pt x="196" y="6406"/>
                  <a:pt x="464" y="6406"/>
                </a:cubicBezTo>
                <a:lnTo>
                  <a:pt x="5424" y="6406"/>
                </a:lnTo>
                <a:lnTo>
                  <a:pt x="7244" y="8244"/>
                </a:lnTo>
                <a:lnTo>
                  <a:pt x="7244" y="6424"/>
                </a:lnTo>
                <a:lnTo>
                  <a:pt x="8600" y="6424"/>
                </a:lnTo>
                <a:cubicBezTo>
                  <a:pt x="8850" y="6424"/>
                  <a:pt x="9046" y="6210"/>
                  <a:pt x="9046" y="5960"/>
                </a:cubicBezTo>
                <a:lnTo>
                  <a:pt x="9046" y="464"/>
                </a:lnTo>
                <a:cubicBezTo>
                  <a:pt x="9046" y="215"/>
                  <a:pt x="8850" y="1"/>
                  <a:pt x="8600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77" name="Google Shape;777;p34"/>
          <p:cNvGrpSpPr/>
          <p:nvPr/>
        </p:nvGrpSpPr>
        <p:grpSpPr>
          <a:xfrm>
            <a:off x="5869628" y="1010760"/>
            <a:ext cx="264061" cy="199715"/>
            <a:chOff x="4250025" y="2848800"/>
            <a:chExt cx="266325" cy="186475"/>
          </a:xfrm>
        </p:grpSpPr>
        <p:sp>
          <p:nvSpPr>
            <p:cNvPr id="778" name="Google Shape;778;p34"/>
            <p:cNvSpPr/>
            <p:nvPr/>
          </p:nvSpPr>
          <p:spPr>
            <a:xfrm>
              <a:off x="4250025" y="2848800"/>
              <a:ext cx="166425" cy="149900"/>
            </a:xfrm>
            <a:custGeom>
              <a:rect b="b" l="l" r="r" t="t"/>
              <a:pathLst>
                <a:path extrusionOk="0" h="5996" w="6657">
                  <a:moveTo>
                    <a:pt x="536" y="0"/>
                  </a:moveTo>
                  <a:cubicBezTo>
                    <a:pt x="233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3" y="4657"/>
                    <a:pt x="536" y="4657"/>
                  </a:cubicBezTo>
                  <a:lnTo>
                    <a:pt x="1321" y="4657"/>
                  </a:lnTo>
                  <a:lnTo>
                    <a:pt x="1321" y="5995"/>
                  </a:lnTo>
                  <a:lnTo>
                    <a:pt x="2659" y="4657"/>
                  </a:lnTo>
                  <a:lnTo>
                    <a:pt x="3462" y="4657"/>
                  </a:lnTo>
                  <a:lnTo>
                    <a:pt x="3462" y="1998"/>
                  </a:lnTo>
                  <a:cubicBezTo>
                    <a:pt x="3462" y="1427"/>
                    <a:pt x="3944" y="928"/>
                    <a:pt x="4515" y="928"/>
                  </a:cubicBezTo>
                  <a:lnTo>
                    <a:pt x="6656" y="928"/>
                  </a:ln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79" name="Google Shape;779;p34"/>
            <p:cNvSpPr/>
            <p:nvPr/>
          </p:nvSpPr>
          <p:spPr>
            <a:xfrm>
              <a:off x="4349950" y="2885375"/>
              <a:ext cx="166400" cy="149900"/>
            </a:xfrm>
            <a:custGeom>
              <a:rect b="b" l="l" r="r" t="t"/>
              <a:pathLst>
                <a:path extrusionOk="0" h="5996" w="6656">
                  <a:moveTo>
                    <a:pt x="518" y="0"/>
                  </a:moveTo>
                  <a:cubicBezTo>
                    <a:pt x="232" y="0"/>
                    <a:pt x="1" y="250"/>
                    <a:pt x="1" y="535"/>
                  </a:cubicBezTo>
                  <a:lnTo>
                    <a:pt x="1" y="4122"/>
                  </a:lnTo>
                  <a:cubicBezTo>
                    <a:pt x="1" y="4425"/>
                    <a:pt x="232" y="4657"/>
                    <a:pt x="518" y="4657"/>
                  </a:cubicBezTo>
                  <a:lnTo>
                    <a:pt x="3979" y="4657"/>
                  </a:lnTo>
                  <a:lnTo>
                    <a:pt x="5318" y="5995"/>
                  </a:lnTo>
                  <a:lnTo>
                    <a:pt x="5318" y="4657"/>
                  </a:lnTo>
                  <a:lnTo>
                    <a:pt x="6121" y="4657"/>
                  </a:lnTo>
                  <a:cubicBezTo>
                    <a:pt x="6424" y="4657"/>
                    <a:pt x="6656" y="4425"/>
                    <a:pt x="6656" y="4122"/>
                  </a:cubicBezTo>
                  <a:lnTo>
                    <a:pt x="6656" y="535"/>
                  </a:lnTo>
                  <a:cubicBezTo>
                    <a:pt x="6656" y="250"/>
                    <a:pt x="6424" y="0"/>
                    <a:pt x="6121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80" name="Google Shape;780;p34"/>
          <p:cNvGrpSpPr/>
          <p:nvPr/>
        </p:nvGrpSpPr>
        <p:grpSpPr>
          <a:xfrm>
            <a:off x="6317639" y="982566"/>
            <a:ext cx="257418" cy="256558"/>
            <a:chOff x="4707700" y="2822475"/>
            <a:chExt cx="259625" cy="239550"/>
          </a:xfrm>
        </p:grpSpPr>
        <p:sp>
          <p:nvSpPr>
            <p:cNvPr id="781" name="Google Shape;781;p34"/>
            <p:cNvSpPr/>
            <p:nvPr/>
          </p:nvSpPr>
          <p:spPr>
            <a:xfrm>
              <a:off x="4707700" y="2822475"/>
              <a:ext cx="259625" cy="176225"/>
            </a:xfrm>
            <a:custGeom>
              <a:rect b="b" l="l" r="r" t="t"/>
              <a:pathLst>
                <a:path extrusionOk="0" h="7049" w="10385">
                  <a:moveTo>
                    <a:pt x="5335" y="0"/>
                  </a:moveTo>
                  <a:cubicBezTo>
                    <a:pt x="4729" y="0"/>
                    <a:pt x="4193" y="429"/>
                    <a:pt x="4051" y="1000"/>
                  </a:cubicBezTo>
                  <a:cubicBezTo>
                    <a:pt x="3801" y="643"/>
                    <a:pt x="3408" y="393"/>
                    <a:pt x="2944" y="393"/>
                  </a:cubicBezTo>
                  <a:cubicBezTo>
                    <a:pt x="2195" y="393"/>
                    <a:pt x="1606" y="1000"/>
                    <a:pt x="1606" y="1731"/>
                  </a:cubicBezTo>
                  <a:cubicBezTo>
                    <a:pt x="1606" y="1838"/>
                    <a:pt x="1624" y="1927"/>
                    <a:pt x="1642" y="2034"/>
                  </a:cubicBezTo>
                  <a:cubicBezTo>
                    <a:pt x="1535" y="1999"/>
                    <a:pt x="1446" y="1981"/>
                    <a:pt x="1339" y="1981"/>
                  </a:cubicBezTo>
                  <a:cubicBezTo>
                    <a:pt x="607" y="1981"/>
                    <a:pt x="0" y="2588"/>
                    <a:pt x="0" y="3319"/>
                  </a:cubicBezTo>
                  <a:cubicBezTo>
                    <a:pt x="0" y="4051"/>
                    <a:pt x="607" y="4657"/>
                    <a:pt x="1339" y="4657"/>
                  </a:cubicBezTo>
                  <a:lnTo>
                    <a:pt x="1356" y="4657"/>
                  </a:lnTo>
                  <a:cubicBezTo>
                    <a:pt x="1428" y="5335"/>
                    <a:pt x="1999" y="5853"/>
                    <a:pt x="2677" y="5853"/>
                  </a:cubicBezTo>
                  <a:cubicBezTo>
                    <a:pt x="2980" y="5853"/>
                    <a:pt x="3266" y="5746"/>
                    <a:pt x="3480" y="5567"/>
                  </a:cubicBezTo>
                  <a:lnTo>
                    <a:pt x="3480" y="5567"/>
                  </a:lnTo>
                  <a:cubicBezTo>
                    <a:pt x="3480" y="5621"/>
                    <a:pt x="3462" y="5656"/>
                    <a:pt x="3462" y="5710"/>
                  </a:cubicBezTo>
                  <a:cubicBezTo>
                    <a:pt x="3462" y="6442"/>
                    <a:pt x="4068" y="7048"/>
                    <a:pt x="4800" y="7048"/>
                  </a:cubicBezTo>
                  <a:cubicBezTo>
                    <a:pt x="5496" y="7048"/>
                    <a:pt x="6067" y="6513"/>
                    <a:pt x="6138" y="5835"/>
                  </a:cubicBezTo>
                  <a:cubicBezTo>
                    <a:pt x="6370" y="6174"/>
                    <a:pt x="6763" y="6388"/>
                    <a:pt x="7191" y="6388"/>
                  </a:cubicBezTo>
                  <a:cubicBezTo>
                    <a:pt x="7922" y="6388"/>
                    <a:pt x="8529" y="5781"/>
                    <a:pt x="8529" y="5050"/>
                  </a:cubicBezTo>
                  <a:lnTo>
                    <a:pt x="8529" y="4925"/>
                  </a:lnTo>
                  <a:cubicBezTo>
                    <a:pt x="8690" y="4996"/>
                    <a:pt x="8868" y="5050"/>
                    <a:pt x="9064" y="5050"/>
                  </a:cubicBezTo>
                  <a:cubicBezTo>
                    <a:pt x="9796" y="5050"/>
                    <a:pt x="10385" y="4443"/>
                    <a:pt x="10385" y="3712"/>
                  </a:cubicBezTo>
                  <a:cubicBezTo>
                    <a:pt x="10385" y="2980"/>
                    <a:pt x="9796" y="2391"/>
                    <a:pt x="9064" y="2391"/>
                  </a:cubicBezTo>
                  <a:cubicBezTo>
                    <a:pt x="8957" y="2391"/>
                    <a:pt x="8868" y="2409"/>
                    <a:pt x="8761" y="2427"/>
                  </a:cubicBezTo>
                  <a:cubicBezTo>
                    <a:pt x="8779" y="2338"/>
                    <a:pt x="8797" y="2231"/>
                    <a:pt x="8797" y="2124"/>
                  </a:cubicBezTo>
                  <a:cubicBezTo>
                    <a:pt x="8797" y="1392"/>
                    <a:pt x="8190" y="785"/>
                    <a:pt x="7459" y="785"/>
                  </a:cubicBezTo>
                  <a:cubicBezTo>
                    <a:pt x="7155" y="785"/>
                    <a:pt x="6870" y="892"/>
                    <a:pt x="6638" y="1071"/>
                  </a:cubicBezTo>
                  <a:cubicBezTo>
                    <a:pt x="6531" y="464"/>
                    <a:pt x="5995" y="0"/>
                    <a:pt x="5335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2" name="Google Shape;782;p34"/>
            <p:cNvSpPr/>
            <p:nvPr/>
          </p:nvSpPr>
          <p:spPr>
            <a:xfrm>
              <a:off x="4754525" y="29919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1"/>
                  </a:moveTo>
                  <a:cubicBezTo>
                    <a:pt x="358" y="1"/>
                    <a:pt x="1" y="357"/>
                    <a:pt x="1" y="803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32" y="1589"/>
                    <a:pt x="1589" y="1232"/>
                    <a:pt x="1589" y="803"/>
                  </a:cubicBezTo>
                  <a:cubicBezTo>
                    <a:pt x="1589" y="357"/>
                    <a:pt x="1232" y="1"/>
                    <a:pt x="804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3" name="Google Shape;783;p34"/>
            <p:cNvSpPr/>
            <p:nvPr/>
          </p:nvSpPr>
          <p:spPr>
            <a:xfrm>
              <a:off x="4719750" y="3031675"/>
              <a:ext cx="29900" cy="30350"/>
            </a:xfrm>
            <a:custGeom>
              <a:rect b="b" l="l" r="r" t="t"/>
              <a:pathLst>
                <a:path extrusionOk="0" h="1214" w="1196">
                  <a:moveTo>
                    <a:pt x="589" y="1"/>
                  </a:moveTo>
                  <a:cubicBezTo>
                    <a:pt x="268" y="1"/>
                    <a:pt x="0" y="286"/>
                    <a:pt x="0" y="607"/>
                  </a:cubicBezTo>
                  <a:cubicBezTo>
                    <a:pt x="0" y="946"/>
                    <a:pt x="268" y="1214"/>
                    <a:pt x="589" y="1214"/>
                  </a:cubicBezTo>
                  <a:cubicBezTo>
                    <a:pt x="928" y="1214"/>
                    <a:pt x="1196" y="946"/>
                    <a:pt x="1196" y="607"/>
                  </a:cubicBezTo>
                  <a:cubicBezTo>
                    <a:pt x="1196" y="286"/>
                    <a:pt x="928" y="1"/>
                    <a:pt x="589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4" name="Google Shape;784;p34"/>
          <p:cNvSpPr/>
          <p:nvPr/>
        </p:nvSpPr>
        <p:spPr>
          <a:xfrm>
            <a:off x="6673054" y="985549"/>
            <a:ext cx="255658" cy="251444"/>
          </a:xfrm>
          <a:custGeom>
            <a:rect b="b" l="l" r="r" t="t"/>
            <a:pathLst>
              <a:path extrusionOk="0" h="9391" w="10314">
                <a:moveTo>
                  <a:pt x="5157" y="1"/>
                </a:moveTo>
                <a:cubicBezTo>
                  <a:pt x="4568" y="1"/>
                  <a:pt x="4086" y="482"/>
                  <a:pt x="4086" y="1071"/>
                </a:cubicBezTo>
                <a:cubicBezTo>
                  <a:pt x="4086" y="1553"/>
                  <a:pt x="4425" y="1963"/>
                  <a:pt x="4889" y="2088"/>
                </a:cubicBezTo>
                <a:lnTo>
                  <a:pt x="4889" y="3926"/>
                </a:lnTo>
                <a:cubicBezTo>
                  <a:pt x="4497" y="3997"/>
                  <a:pt x="4176" y="4229"/>
                  <a:pt x="3997" y="4550"/>
                </a:cubicBezTo>
                <a:lnTo>
                  <a:pt x="2284" y="3837"/>
                </a:lnTo>
                <a:cubicBezTo>
                  <a:pt x="2338" y="3373"/>
                  <a:pt x="2088" y="2891"/>
                  <a:pt x="1624" y="2695"/>
                </a:cubicBezTo>
                <a:cubicBezTo>
                  <a:pt x="1490" y="2643"/>
                  <a:pt x="1353" y="2618"/>
                  <a:pt x="1219" y="2618"/>
                </a:cubicBezTo>
                <a:cubicBezTo>
                  <a:pt x="798" y="2618"/>
                  <a:pt x="404" y="2860"/>
                  <a:pt x="214" y="3266"/>
                </a:cubicBezTo>
                <a:cubicBezTo>
                  <a:pt x="0" y="3819"/>
                  <a:pt x="250" y="4443"/>
                  <a:pt x="803" y="4675"/>
                </a:cubicBezTo>
                <a:cubicBezTo>
                  <a:pt x="932" y="4727"/>
                  <a:pt x="1067" y="4752"/>
                  <a:pt x="1201" y="4752"/>
                </a:cubicBezTo>
                <a:cubicBezTo>
                  <a:pt x="1529" y="4752"/>
                  <a:pt x="1849" y="4603"/>
                  <a:pt x="2052" y="4336"/>
                </a:cubicBezTo>
                <a:lnTo>
                  <a:pt x="3801" y="5050"/>
                </a:lnTo>
                <a:cubicBezTo>
                  <a:pt x="3801" y="5086"/>
                  <a:pt x="3801" y="5157"/>
                  <a:pt x="3801" y="5211"/>
                </a:cubicBezTo>
                <a:cubicBezTo>
                  <a:pt x="3801" y="5514"/>
                  <a:pt x="3890" y="5799"/>
                  <a:pt x="4051" y="6014"/>
                </a:cubicBezTo>
                <a:lnTo>
                  <a:pt x="2677" y="7423"/>
                </a:lnTo>
                <a:cubicBezTo>
                  <a:pt x="2506" y="7319"/>
                  <a:pt x="2313" y="7268"/>
                  <a:pt x="2122" y="7268"/>
                </a:cubicBezTo>
                <a:cubicBezTo>
                  <a:pt x="1854" y="7268"/>
                  <a:pt x="1590" y="7368"/>
                  <a:pt x="1392" y="7566"/>
                </a:cubicBezTo>
                <a:cubicBezTo>
                  <a:pt x="964" y="7994"/>
                  <a:pt x="964" y="8654"/>
                  <a:pt x="1392" y="9082"/>
                </a:cubicBezTo>
                <a:cubicBezTo>
                  <a:pt x="1597" y="9288"/>
                  <a:pt x="1869" y="9390"/>
                  <a:pt x="2141" y="9390"/>
                </a:cubicBezTo>
                <a:cubicBezTo>
                  <a:pt x="2414" y="9390"/>
                  <a:pt x="2686" y="9288"/>
                  <a:pt x="2891" y="9082"/>
                </a:cubicBezTo>
                <a:cubicBezTo>
                  <a:pt x="3230" y="8726"/>
                  <a:pt x="3283" y="8190"/>
                  <a:pt x="3051" y="7780"/>
                </a:cubicBezTo>
                <a:lnTo>
                  <a:pt x="4461" y="6370"/>
                </a:lnTo>
                <a:cubicBezTo>
                  <a:pt x="4657" y="6495"/>
                  <a:pt x="4889" y="6549"/>
                  <a:pt x="5121" y="6549"/>
                </a:cubicBezTo>
                <a:lnTo>
                  <a:pt x="5175" y="6549"/>
                </a:lnTo>
                <a:cubicBezTo>
                  <a:pt x="5407" y="6549"/>
                  <a:pt x="5639" y="6495"/>
                  <a:pt x="5853" y="6370"/>
                </a:cubicBezTo>
                <a:lnTo>
                  <a:pt x="7244" y="7780"/>
                </a:lnTo>
                <a:cubicBezTo>
                  <a:pt x="7013" y="8190"/>
                  <a:pt x="7066" y="8726"/>
                  <a:pt x="7405" y="9082"/>
                </a:cubicBezTo>
                <a:cubicBezTo>
                  <a:pt x="7619" y="9288"/>
                  <a:pt x="7896" y="9390"/>
                  <a:pt x="8170" y="9390"/>
                </a:cubicBezTo>
                <a:cubicBezTo>
                  <a:pt x="8444" y="9390"/>
                  <a:pt x="8716" y="9288"/>
                  <a:pt x="8922" y="9082"/>
                </a:cubicBezTo>
                <a:cubicBezTo>
                  <a:pt x="9332" y="8672"/>
                  <a:pt x="9332" y="7994"/>
                  <a:pt x="8922" y="7584"/>
                </a:cubicBezTo>
                <a:cubicBezTo>
                  <a:pt x="8720" y="7382"/>
                  <a:pt x="8450" y="7282"/>
                  <a:pt x="8174" y="7282"/>
                </a:cubicBezTo>
                <a:cubicBezTo>
                  <a:pt x="7985" y="7282"/>
                  <a:pt x="7793" y="7329"/>
                  <a:pt x="7619" y="7423"/>
                </a:cubicBezTo>
                <a:lnTo>
                  <a:pt x="6245" y="6031"/>
                </a:lnTo>
                <a:cubicBezTo>
                  <a:pt x="6406" y="5799"/>
                  <a:pt x="6513" y="5532"/>
                  <a:pt x="6513" y="5228"/>
                </a:cubicBezTo>
                <a:cubicBezTo>
                  <a:pt x="6513" y="5175"/>
                  <a:pt x="6513" y="5104"/>
                  <a:pt x="6495" y="5068"/>
                </a:cubicBezTo>
                <a:lnTo>
                  <a:pt x="8244" y="4336"/>
                </a:lnTo>
                <a:cubicBezTo>
                  <a:pt x="8450" y="4607"/>
                  <a:pt x="8777" y="4766"/>
                  <a:pt x="9118" y="4766"/>
                </a:cubicBezTo>
                <a:cubicBezTo>
                  <a:pt x="9249" y="4766"/>
                  <a:pt x="9382" y="4743"/>
                  <a:pt x="9510" y="4693"/>
                </a:cubicBezTo>
                <a:cubicBezTo>
                  <a:pt x="10046" y="4443"/>
                  <a:pt x="10313" y="3837"/>
                  <a:pt x="10081" y="3284"/>
                </a:cubicBezTo>
                <a:cubicBezTo>
                  <a:pt x="9906" y="2878"/>
                  <a:pt x="9504" y="2636"/>
                  <a:pt x="9079" y="2636"/>
                </a:cubicBezTo>
                <a:cubicBezTo>
                  <a:pt x="8944" y="2636"/>
                  <a:pt x="8806" y="2661"/>
                  <a:pt x="8672" y="2713"/>
                </a:cubicBezTo>
                <a:cubicBezTo>
                  <a:pt x="8226" y="2891"/>
                  <a:pt x="7958" y="3373"/>
                  <a:pt x="8030" y="3855"/>
                </a:cubicBezTo>
                <a:lnTo>
                  <a:pt x="6317" y="4568"/>
                </a:lnTo>
                <a:cubicBezTo>
                  <a:pt x="6120" y="4247"/>
                  <a:pt x="5781" y="3997"/>
                  <a:pt x="5407" y="3944"/>
                </a:cubicBezTo>
                <a:lnTo>
                  <a:pt x="5407" y="2088"/>
                </a:lnTo>
                <a:cubicBezTo>
                  <a:pt x="5871" y="1963"/>
                  <a:pt x="6210" y="1553"/>
                  <a:pt x="6210" y="1071"/>
                </a:cubicBezTo>
                <a:cubicBezTo>
                  <a:pt x="6210" y="482"/>
                  <a:pt x="5746" y="1"/>
                  <a:pt x="5157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785" name="Google Shape;785;p34"/>
          <p:cNvSpPr/>
          <p:nvPr/>
        </p:nvSpPr>
        <p:spPr>
          <a:xfrm>
            <a:off x="7065670" y="1011365"/>
            <a:ext cx="264061" cy="199715"/>
          </a:xfrm>
          <a:custGeom>
            <a:rect b="b" l="l" r="r" t="t"/>
            <a:pathLst>
              <a:path extrusionOk="0" h="7459" w="10653">
                <a:moveTo>
                  <a:pt x="9475" y="803"/>
                </a:moveTo>
                <a:lnTo>
                  <a:pt x="5514" y="4657"/>
                </a:lnTo>
                <a:cubicBezTo>
                  <a:pt x="5460" y="4711"/>
                  <a:pt x="5394" y="4737"/>
                  <a:pt x="5327" y="4737"/>
                </a:cubicBezTo>
                <a:cubicBezTo>
                  <a:pt x="5260" y="4737"/>
                  <a:pt x="5193" y="4711"/>
                  <a:pt x="5139" y="4657"/>
                </a:cubicBezTo>
                <a:lnTo>
                  <a:pt x="1196" y="803"/>
                </a:lnTo>
                <a:close/>
                <a:moveTo>
                  <a:pt x="804" y="1160"/>
                </a:moveTo>
                <a:lnTo>
                  <a:pt x="3409" y="3693"/>
                </a:lnTo>
                <a:lnTo>
                  <a:pt x="804" y="6299"/>
                </a:lnTo>
                <a:lnTo>
                  <a:pt x="804" y="1160"/>
                </a:lnTo>
                <a:close/>
                <a:moveTo>
                  <a:pt x="9850" y="1178"/>
                </a:moveTo>
                <a:lnTo>
                  <a:pt x="9850" y="6299"/>
                </a:lnTo>
                <a:lnTo>
                  <a:pt x="7263" y="3693"/>
                </a:lnTo>
                <a:lnTo>
                  <a:pt x="9850" y="1178"/>
                </a:lnTo>
                <a:close/>
                <a:moveTo>
                  <a:pt x="6906" y="4068"/>
                </a:moveTo>
                <a:lnTo>
                  <a:pt x="9493" y="6655"/>
                </a:lnTo>
                <a:lnTo>
                  <a:pt x="1196" y="6655"/>
                </a:lnTo>
                <a:lnTo>
                  <a:pt x="3783" y="4068"/>
                </a:lnTo>
                <a:lnTo>
                  <a:pt x="4782" y="5032"/>
                </a:lnTo>
                <a:cubicBezTo>
                  <a:pt x="4943" y="5192"/>
                  <a:pt x="5139" y="5264"/>
                  <a:pt x="5353" y="5264"/>
                </a:cubicBezTo>
                <a:cubicBezTo>
                  <a:pt x="5550" y="5264"/>
                  <a:pt x="5746" y="5192"/>
                  <a:pt x="5907" y="5032"/>
                </a:cubicBezTo>
                <a:lnTo>
                  <a:pt x="6906" y="4068"/>
                </a:lnTo>
                <a:close/>
                <a:moveTo>
                  <a:pt x="1" y="0"/>
                </a:moveTo>
                <a:lnTo>
                  <a:pt x="1" y="7458"/>
                </a:lnTo>
                <a:lnTo>
                  <a:pt x="10653" y="7458"/>
                </a:lnTo>
                <a:lnTo>
                  <a:pt x="10653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86" name="Google Shape;786;p34"/>
          <p:cNvGrpSpPr/>
          <p:nvPr/>
        </p:nvGrpSpPr>
        <p:grpSpPr>
          <a:xfrm>
            <a:off x="7544020" y="953890"/>
            <a:ext cx="263615" cy="313428"/>
            <a:chOff x="6425500" y="2795700"/>
            <a:chExt cx="265875" cy="292650"/>
          </a:xfrm>
        </p:grpSpPr>
        <p:sp>
          <p:nvSpPr>
            <p:cNvPr id="787" name="Google Shape;787;p34"/>
            <p:cNvSpPr/>
            <p:nvPr/>
          </p:nvSpPr>
          <p:spPr>
            <a:xfrm>
              <a:off x="6425500" y="2795700"/>
              <a:ext cx="265875" cy="292650"/>
            </a:xfrm>
            <a:custGeom>
              <a:rect b="b" l="l" r="r" t="t"/>
              <a:pathLst>
                <a:path extrusionOk="0" h="11706" w="10635">
                  <a:moveTo>
                    <a:pt x="7976" y="2124"/>
                  </a:moveTo>
                  <a:lnTo>
                    <a:pt x="7976" y="6567"/>
                  </a:lnTo>
                  <a:lnTo>
                    <a:pt x="6781" y="7709"/>
                  </a:lnTo>
                  <a:cubicBezTo>
                    <a:pt x="6343" y="7379"/>
                    <a:pt x="5826" y="7214"/>
                    <a:pt x="5311" y="7214"/>
                  </a:cubicBezTo>
                  <a:cubicBezTo>
                    <a:pt x="4796" y="7214"/>
                    <a:pt x="4283" y="7379"/>
                    <a:pt x="3854" y="7709"/>
                  </a:cubicBezTo>
                  <a:lnTo>
                    <a:pt x="2659" y="6567"/>
                  </a:lnTo>
                  <a:lnTo>
                    <a:pt x="2659" y="2124"/>
                  </a:lnTo>
                  <a:close/>
                  <a:moveTo>
                    <a:pt x="785" y="5514"/>
                  </a:moveTo>
                  <a:lnTo>
                    <a:pt x="3444" y="8048"/>
                  </a:lnTo>
                  <a:lnTo>
                    <a:pt x="785" y="10581"/>
                  </a:lnTo>
                  <a:lnTo>
                    <a:pt x="785" y="5514"/>
                  </a:lnTo>
                  <a:close/>
                  <a:moveTo>
                    <a:pt x="9832" y="5532"/>
                  </a:moveTo>
                  <a:lnTo>
                    <a:pt x="9832" y="10599"/>
                  </a:lnTo>
                  <a:lnTo>
                    <a:pt x="7173" y="8066"/>
                  </a:lnTo>
                  <a:lnTo>
                    <a:pt x="9832" y="5532"/>
                  </a:lnTo>
                  <a:close/>
                  <a:moveTo>
                    <a:pt x="5317" y="7749"/>
                  </a:moveTo>
                  <a:cubicBezTo>
                    <a:pt x="5781" y="7749"/>
                    <a:pt x="6245" y="7914"/>
                    <a:pt x="6602" y="8244"/>
                  </a:cubicBezTo>
                  <a:lnTo>
                    <a:pt x="6781" y="8423"/>
                  </a:lnTo>
                  <a:lnTo>
                    <a:pt x="9403" y="10903"/>
                  </a:lnTo>
                  <a:lnTo>
                    <a:pt x="1232" y="10903"/>
                  </a:lnTo>
                  <a:lnTo>
                    <a:pt x="3854" y="8423"/>
                  </a:lnTo>
                  <a:lnTo>
                    <a:pt x="4033" y="8244"/>
                  </a:lnTo>
                  <a:cubicBezTo>
                    <a:pt x="4390" y="7914"/>
                    <a:pt x="4854" y="7749"/>
                    <a:pt x="5317" y="7749"/>
                  </a:cubicBezTo>
                  <a:close/>
                  <a:moveTo>
                    <a:pt x="5317" y="1"/>
                  </a:moveTo>
                  <a:lnTo>
                    <a:pt x="3712" y="1339"/>
                  </a:lnTo>
                  <a:lnTo>
                    <a:pt x="1856" y="1339"/>
                  </a:lnTo>
                  <a:lnTo>
                    <a:pt x="1856" y="2499"/>
                  </a:lnTo>
                  <a:lnTo>
                    <a:pt x="0" y="4283"/>
                  </a:lnTo>
                  <a:lnTo>
                    <a:pt x="0" y="11706"/>
                  </a:lnTo>
                  <a:lnTo>
                    <a:pt x="10635" y="11706"/>
                  </a:lnTo>
                  <a:lnTo>
                    <a:pt x="10635" y="4283"/>
                  </a:lnTo>
                  <a:lnTo>
                    <a:pt x="8761" y="2499"/>
                  </a:lnTo>
                  <a:lnTo>
                    <a:pt x="8761" y="1339"/>
                  </a:lnTo>
                  <a:lnTo>
                    <a:pt x="6905" y="1339"/>
                  </a:lnTo>
                  <a:lnTo>
                    <a:pt x="5317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88" name="Google Shape;788;p34"/>
            <p:cNvSpPr/>
            <p:nvPr/>
          </p:nvSpPr>
          <p:spPr>
            <a:xfrm>
              <a:off x="6515150" y="2868425"/>
              <a:ext cx="86575" cy="87000"/>
            </a:xfrm>
            <a:custGeom>
              <a:rect b="b" l="l" r="r" t="t"/>
              <a:pathLst>
                <a:path extrusionOk="0" h="3480" w="3463">
                  <a:moveTo>
                    <a:pt x="1731" y="1338"/>
                  </a:moveTo>
                  <a:cubicBezTo>
                    <a:pt x="1963" y="1338"/>
                    <a:pt x="2160" y="1517"/>
                    <a:pt x="2160" y="1767"/>
                  </a:cubicBezTo>
                  <a:cubicBezTo>
                    <a:pt x="2160" y="1999"/>
                    <a:pt x="1963" y="2195"/>
                    <a:pt x="1731" y="2195"/>
                  </a:cubicBezTo>
                  <a:cubicBezTo>
                    <a:pt x="1500" y="2195"/>
                    <a:pt x="1303" y="1981"/>
                    <a:pt x="1303" y="1767"/>
                  </a:cubicBezTo>
                  <a:cubicBezTo>
                    <a:pt x="1303" y="1517"/>
                    <a:pt x="1500" y="1338"/>
                    <a:pt x="1731" y="1338"/>
                  </a:cubicBezTo>
                  <a:close/>
                  <a:moveTo>
                    <a:pt x="1749" y="0"/>
                  </a:moveTo>
                  <a:cubicBezTo>
                    <a:pt x="786" y="0"/>
                    <a:pt x="19" y="767"/>
                    <a:pt x="19" y="1731"/>
                  </a:cubicBezTo>
                  <a:cubicBezTo>
                    <a:pt x="1" y="2694"/>
                    <a:pt x="768" y="3462"/>
                    <a:pt x="1731" y="3479"/>
                  </a:cubicBezTo>
                  <a:cubicBezTo>
                    <a:pt x="2035" y="3479"/>
                    <a:pt x="2320" y="3408"/>
                    <a:pt x="2588" y="3265"/>
                  </a:cubicBezTo>
                  <a:cubicBezTo>
                    <a:pt x="2695" y="3212"/>
                    <a:pt x="2731" y="3069"/>
                    <a:pt x="2695" y="2962"/>
                  </a:cubicBezTo>
                  <a:cubicBezTo>
                    <a:pt x="2646" y="2888"/>
                    <a:pt x="2562" y="2848"/>
                    <a:pt x="2480" y="2848"/>
                  </a:cubicBezTo>
                  <a:cubicBezTo>
                    <a:pt x="2444" y="2848"/>
                    <a:pt x="2407" y="2856"/>
                    <a:pt x="2374" y="2873"/>
                  </a:cubicBezTo>
                  <a:cubicBezTo>
                    <a:pt x="2178" y="2980"/>
                    <a:pt x="1963" y="3033"/>
                    <a:pt x="1731" y="3033"/>
                  </a:cubicBezTo>
                  <a:cubicBezTo>
                    <a:pt x="1018" y="3033"/>
                    <a:pt x="429" y="2445"/>
                    <a:pt x="447" y="1749"/>
                  </a:cubicBezTo>
                  <a:cubicBezTo>
                    <a:pt x="447" y="1035"/>
                    <a:pt x="1036" y="446"/>
                    <a:pt x="1749" y="446"/>
                  </a:cubicBezTo>
                  <a:cubicBezTo>
                    <a:pt x="2445" y="446"/>
                    <a:pt x="3034" y="1017"/>
                    <a:pt x="3034" y="1749"/>
                  </a:cubicBezTo>
                  <a:lnTo>
                    <a:pt x="3034" y="2159"/>
                  </a:lnTo>
                  <a:cubicBezTo>
                    <a:pt x="2784" y="2159"/>
                    <a:pt x="2606" y="1981"/>
                    <a:pt x="2606" y="1749"/>
                  </a:cubicBezTo>
                  <a:cubicBezTo>
                    <a:pt x="2606" y="1321"/>
                    <a:pt x="2320" y="946"/>
                    <a:pt x="1892" y="874"/>
                  </a:cubicBezTo>
                  <a:cubicBezTo>
                    <a:pt x="1836" y="862"/>
                    <a:pt x="1778" y="855"/>
                    <a:pt x="1721" y="855"/>
                  </a:cubicBezTo>
                  <a:cubicBezTo>
                    <a:pt x="1382" y="855"/>
                    <a:pt x="1051" y="1074"/>
                    <a:pt x="929" y="1410"/>
                  </a:cubicBezTo>
                  <a:cubicBezTo>
                    <a:pt x="786" y="1784"/>
                    <a:pt x="929" y="2248"/>
                    <a:pt x="1285" y="2462"/>
                  </a:cubicBezTo>
                  <a:cubicBezTo>
                    <a:pt x="1423" y="2545"/>
                    <a:pt x="1575" y="2585"/>
                    <a:pt x="1728" y="2585"/>
                  </a:cubicBezTo>
                  <a:cubicBezTo>
                    <a:pt x="1972" y="2585"/>
                    <a:pt x="2216" y="2482"/>
                    <a:pt x="2392" y="2284"/>
                  </a:cubicBezTo>
                  <a:cubicBezTo>
                    <a:pt x="2552" y="2480"/>
                    <a:pt x="2784" y="2587"/>
                    <a:pt x="3052" y="2587"/>
                  </a:cubicBezTo>
                  <a:cubicBezTo>
                    <a:pt x="3284" y="2587"/>
                    <a:pt x="3462" y="2391"/>
                    <a:pt x="3462" y="2141"/>
                  </a:cubicBezTo>
                  <a:lnTo>
                    <a:pt x="3462" y="1731"/>
                  </a:lnTo>
                  <a:cubicBezTo>
                    <a:pt x="3462" y="767"/>
                    <a:pt x="2695" y="0"/>
                    <a:pt x="1749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89" name="Google Shape;789;p34"/>
          <p:cNvSpPr/>
          <p:nvPr/>
        </p:nvSpPr>
        <p:spPr>
          <a:xfrm>
            <a:off x="7917213" y="979590"/>
            <a:ext cx="264507" cy="263707"/>
          </a:xfrm>
          <a:custGeom>
            <a:rect b="b" l="l" r="r" t="t"/>
            <a:pathLst>
              <a:path extrusionOk="0" h="9849" w="10671">
                <a:moveTo>
                  <a:pt x="8726" y="1430"/>
                </a:moveTo>
                <a:lnTo>
                  <a:pt x="3391" y="6426"/>
                </a:lnTo>
                <a:lnTo>
                  <a:pt x="946" y="5588"/>
                </a:lnTo>
                <a:lnTo>
                  <a:pt x="8726" y="1430"/>
                </a:lnTo>
                <a:close/>
                <a:moveTo>
                  <a:pt x="9957" y="1216"/>
                </a:moveTo>
                <a:lnTo>
                  <a:pt x="8833" y="8282"/>
                </a:lnTo>
                <a:lnTo>
                  <a:pt x="6442" y="7461"/>
                </a:lnTo>
                <a:lnTo>
                  <a:pt x="6424" y="7461"/>
                </a:lnTo>
                <a:lnTo>
                  <a:pt x="5478" y="7122"/>
                </a:lnTo>
                <a:lnTo>
                  <a:pt x="9957" y="1216"/>
                </a:lnTo>
                <a:close/>
                <a:moveTo>
                  <a:pt x="8761" y="2001"/>
                </a:moveTo>
                <a:lnTo>
                  <a:pt x="4943" y="6944"/>
                </a:lnTo>
                <a:lnTo>
                  <a:pt x="4782" y="7158"/>
                </a:lnTo>
                <a:cubicBezTo>
                  <a:pt x="4765" y="7176"/>
                  <a:pt x="4747" y="7211"/>
                  <a:pt x="4729" y="7265"/>
                </a:cubicBezTo>
                <a:lnTo>
                  <a:pt x="4693" y="7425"/>
                </a:lnTo>
                <a:lnTo>
                  <a:pt x="4426" y="8639"/>
                </a:lnTo>
                <a:lnTo>
                  <a:pt x="3783" y="6783"/>
                </a:lnTo>
                <a:lnTo>
                  <a:pt x="8761" y="2001"/>
                </a:lnTo>
                <a:close/>
                <a:moveTo>
                  <a:pt x="5211" y="7622"/>
                </a:moveTo>
                <a:lnTo>
                  <a:pt x="5853" y="7836"/>
                </a:lnTo>
                <a:lnTo>
                  <a:pt x="4961" y="8710"/>
                </a:lnTo>
                <a:lnTo>
                  <a:pt x="4961" y="8710"/>
                </a:lnTo>
                <a:lnTo>
                  <a:pt x="5211" y="7622"/>
                </a:lnTo>
                <a:close/>
                <a:moveTo>
                  <a:pt x="10390" y="0"/>
                </a:moveTo>
                <a:cubicBezTo>
                  <a:pt x="10342" y="0"/>
                  <a:pt x="10292" y="14"/>
                  <a:pt x="10242" y="39"/>
                </a:cubicBezTo>
                <a:lnTo>
                  <a:pt x="161" y="5391"/>
                </a:lnTo>
                <a:cubicBezTo>
                  <a:pt x="72" y="5445"/>
                  <a:pt x="1" y="5552"/>
                  <a:pt x="1" y="5641"/>
                </a:cubicBezTo>
                <a:cubicBezTo>
                  <a:pt x="1" y="5748"/>
                  <a:pt x="90" y="5855"/>
                  <a:pt x="179" y="5873"/>
                </a:cubicBezTo>
                <a:lnTo>
                  <a:pt x="2945" y="6819"/>
                </a:lnTo>
                <a:lnTo>
                  <a:pt x="3301" y="6944"/>
                </a:lnTo>
                <a:lnTo>
                  <a:pt x="3373" y="7176"/>
                </a:lnTo>
                <a:lnTo>
                  <a:pt x="4194" y="9638"/>
                </a:lnTo>
                <a:lnTo>
                  <a:pt x="4194" y="9656"/>
                </a:lnTo>
                <a:lnTo>
                  <a:pt x="4194" y="9674"/>
                </a:lnTo>
                <a:cubicBezTo>
                  <a:pt x="4229" y="9745"/>
                  <a:pt x="4301" y="9816"/>
                  <a:pt x="4390" y="9834"/>
                </a:cubicBezTo>
                <a:cubicBezTo>
                  <a:pt x="4419" y="9844"/>
                  <a:pt x="4446" y="9848"/>
                  <a:pt x="4472" y="9848"/>
                </a:cubicBezTo>
                <a:cubicBezTo>
                  <a:pt x="4543" y="9848"/>
                  <a:pt x="4605" y="9815"/>
                  <a:pt x="4658" y="9763"/>
                </a:cubicBezTo>
                <a:lnTo>
                  <a:pt x="4747" y="9674"/>
                </a:lnTo>
                <a:lnTo>
                  <a:pt x="6424" y="8032"/>
                </a:lnTo>
                <a:lnTo>
                  <a:pt x="8975" y="8906"/>
                </a:lnTo>
                <a:cubicBezTo>
                  <a:pt x="9001" y="8919"/>
                  <a:pt x="9028" y="8925"/>
                  <a:pt x="9056" y="8925"/>
                </a:cubicBezTo>
                <a:cubicBezTo>
                  <a:pt x="9106" y="8925"/>
                  <a:pt x="9155" y="8905"/>
                  <a:pt x="9190" y="8871"/>
                </a:cubicBezTo>
                <a:cubicBezTo>
                  <a:pt x="9261" y="8835"/>
                  <a:pt x="9314" y="8764"/>
                  <a:pt x="9332" y="8692"/>
                </a:cubicBezTo>
                <a:lnTo>
                  <a:pt x="10653" y="324"/>
                </a:lnTo>
                <a:cubicBezTo>
                  <a:pt x="10670" y="199"/>
                  <a:pt x="10617" y="110"/>
                  <a:pt x="10546" y="56"/>
                </a:cubicBezTo>
                <a:cubicBezTo>
                  <a:pt x="10498" y="18"/>
                  <a:pt x="10445" y="0"/>
                  <a:pt x="1039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90" name="Google Shape;790;p34"/>
          <p:cNvGrpSpPr/>
          <p:nvPr/>
        </p:nvGrpSpPr>
        <p:grpSpPr>
          <a:xfrm>
            <a:off x="8352533" y="996845"/>
            <a:ext cx="262723" cy="228203"/>
            <a:chOff x="5549875" y="2418425"/>
            <a:chExt cx="264975" cy="213075"/>
          </a:xfrm>
        </p:grpSpPr>
        <p:sp>
          <p:nvSpPr>
            <p:cNvPr id="791" name="Google Shape;791;p34"/>
            <p:cNvSpPr/>
            <p:nvPr/>
          </p:nvSpPr>
          <p:spPr>
            <a:xfrm>
              <a:off x="5549875" y="2576925"/>
              <a:ext cx="42400" cy="54575"/>
            </a:xfrm>
            <a:custGeom>
              <a:rect b="b" l="l" r="r" t="t"/>
              <a:pathLst>
                <a:path extrusionOk="0" h="2183" w="1696">
                  <a:moveTo>
                    <a:pt x="448" y="0"/>
                  </a:moveTo>
                  <a:cubicBezTo>
                    <a:pt x="379" y="0"/>
                    <a:pt x="311" y="20"/>
                    <a:pt x="250" y="62"/>
                  </a:cubicBezTo>
                  <a:cubicBezTo>
                    <a:pt x="54" y="169"/>
                    <a:pt x="0" y="419"/>
                    <a:pt x="107" y="598"/>
                  </a:cubicBezTo>
                  <a:lnTo>
                    <a:pt x="910" y="1989"/>
                  </a:lnTo>
                  <a:cubicBezTo>
                    <a:pt x="971" y="2111"/>
                    <a:pt x="1114" y="2182"/>
                    <a:pt x="1255" y="2182"/>
                  </a:cubicBezTo>
                  <a:cubicBezTo>
                    <a:pt x="1322" y="2182"/>
                    <a:pt x="1388" y="2167"/>
                    <a:pt x="1446" y="2132"/>
                  </a:cubicBezTo>
                  <a:cubicBezTo>
                    <a:pt x="1624" y="2025"/>
                    <a:pt x="1695" y="1775"/>
                    <a:pt x="1588" y="1579"/>
                  </a:cubicBezTo>
                  <a:lnTo>
                    <a:pt x="785" y="205"/>
                  </a:lnTo>
                  <a:cubicBezTo>
                    <a:pt x="715" y="75"/>
                    <a:pt x="581" y="0"/>
                    <a:pt x="448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2" name="Google Shape;792;p34"/>
            <p:cNvSpPr/>
            <p:nvPr/>
          </p:nvSpPr>
          <p:spPr>
            <a:xfrm>
              <a:off x="5576175" y="2418425"/>
              <a:ext cx="238675" cy="211200"/>
            </a:xfrm>
            <a:custGeom>
              <a:rect b="b" l="l" r="r" t="t"/>
              <a:pathLst>
                <a:path extrusionOk="0" h="8448" w="9547">
                  <a:moveTo>
                    <a:pt x="5693" y="6724"/>
                  </a:moveTo>
                  <a:lnTo>
                    <a:pt x="5568" y="7348"/>
                  </a:lnTo>
                  <a:lnTo>
                    <a:pt x="3730" y="7883"/>
                  </a:lnTo>
                  <a:lnTo>
                    <a:pt x="3284" y="7402"/>
                  </a:lnTo>
                  <a:lnTo>
                    <a:pt x="5693" y="6724"/>
                  </a:lnTo>
                  <a:close/>
                  <a:moveTo>
                    <a:pt x="6248" y="1"/>
                  </a:moveTo>
                  <a:cubicBezTo>
                    <a:pt x="6184" y="1"/>
                    <a:pt x="6119" y="24"/>
                    <a:pt x="6067" y="68"/>
                  </a:cubicBezTo>
                  <a:lnTo>
                    <a:pt x="1" y="5921"/>
                  </a:lnTo>
                  <a:lnTo>
                    <a:pt x="1196" y="8008"/>
                  </a:lnTo>
                  <a:lnTo>
                    <a:pt x="2713" y="7580"/>
                  </a:lnTo>
                  <a:lnTo>
                    <a:pt x="3391" y="8312"/>
                  </a:lnTo>
                  <a:cubicBezTo>
                    <a:pt x="3476" y="8396"/>
                    <a:pt x="3583" y="8448"/>
                    <a:pt x="3703" y="8448"/>
                  </a:cubicBezTo>
                  <a:cubicBezTo>
                    <a:pt x="3735" y="8448"/>
                    <a:pt x="3768" y="8444"/>
                    <a:pt x="3801" y="8437"/>
                  </a:cubicBezTo>
                  <a:lnTo>
                    <a:pt x="5800" y="7866"/>
                  </a:lnTo>
                  <a:cubicBezTo>
                    <a:pt x="5836" y="7848"/>
                    <a:pt x="5871" y="7830"/>
                    <a:pt x="5889" y="7812"/>
                  </a:cubicBezTo>
                  <a:cubicBezTo>
                    <a:pt x="5996" y="7758"/>
                    <a:pt x="6067" y="7651"/>
                    <a:pt x="6085" y="7544"/>
                  </a:cubicBezTo>
                  <a:lnTo>
                    <a:pt x="6264" y="6563"/>
                  </a:lnTo>
                  <a:lnTo>
                    <a:pt x="9315" y="5707"/>
                  </a:lnTo>
                  <a:cubicBezTo>
                    <a:pt x="9475" y="5635"/>
                    <a:pt x="9547" y="5439"/>
                    <a:pt x="9458" y="5296"/>
                  </a:cubicBezTo>
                  <a:lnTo>
                    <a:pt x="8565" y="3744"/>
                  </a:lnTo>
                  <a:lnTo>
                    <a:pt x="7370" y="1674"/>
                  </a:lnTo>
                  <a:lnTo>
                    <a:pt x="6478" y="140"/>
                  </a:lnTo>
                  <a:cubicBezTo>
                    <a:pt x="6426" y="46"/>
                    <a:pt x="6337" y="1"/>
                    <a:pt x="6248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793" name="Google Shape;793;p34"/>
          <p:cNvSpPr/>
          <p:nvPr/>
        </p:nvSpPr>
        <p:spPr>
          <a:xfrm>
            <a:off x="3212006" y="1475348"/>
            <a:ext cx="125202" cy="299077"/>
          </a:xfrm>
          <a:custGeom>
            <a:rect b="b" l="l" r="r" t="t"/>
            <a:pathLst>
              <a:path extrusionOk="0" h="11170" w="5051">
                <a:moveTo>
                  <a:pt x="1857" y="0"/>
                </a:moveTo>
                <a:cubicBezTo>
                  <a:pt x="839" y="0"/>
                  <a:pt x="1" y="839"/>
                  <a:pt x="1" y="1856"/>
                </a:cubicBezTo>
                <a:lnTo>
                  <a:pt x="1" y="8654"/>
                </a:lnTo>
                <a:cubicBezTo>
                  <a:pt x="1" y="10046"/>
                  <a:pt x="1125" y="11170"/>
                  <a:pt x="2517" y="11170"/>
                </a:cubicBezTo>
                <a:cubicBezTo>
                  <a:pt x="3908" y="11170"/>
                  <a:pt x="5050" y="10046"/>
                  <a:pt x="5050" y="8654"/>
                </a:cubicBezTo>
                <a:lnTo>
                  <a:pt x="5050" y="5853"/>
                </a:lnTo>
                <a:lnTo>
                  <a:pt x="4247" y="5853"/>
                </a:lnTo>
                <a:lnTo>
                  <a:pt x="4247" y="8654"/>
                </a:lnTo>
                <a:cubicBezTo>
                  <a:pt x="4247" y="9618"/>
                  <a:pt x="3480" y="10385"/>
                  <a:pt x="2517" y="10385"/>
                </a:cubicBezTo>
                <a:cubicBezTo>
                  <a:pt x="1571" y="10385"/>
                  <a:pt x="786" y="9618"/>
                  <a:pt x="786" y="8654"/>
                </a:cubicBezTo>
                <a:lnTo>
                  <a:pt x="786" y="1856"/>
                </a:lnTo>
                <a:cubicBezTo>
                  <a:pt x="786" y="1285"/>
                  <a:pt x="1268" y="803"/>
                  <a:pt x="1857" y="803"/>
                </a:cubicBezTo>
                <a:cubicBezTo>
                  <a:pt x="2445" y="803"/>
                  <a:pt x="2909" y="1285"/>
                  <a:pt x="2909" y="1856"/>
                </a:cubicBezTo>
                <a:lnTo>
                  <a:pt x="2909" y="8119"/>
                </a:lnTo>
                <a:cubicBezTo>
                  <a:pt x="2909" y="8351"/>
                  <a:pt x="2749" y="8511"/>
                  <a:pt x="2517" y="8511"/>
                </a:cubicBezTo>
                <a:cubicBezTo>
                  <a:pt x="2303" y="8511"/>
                  <a:pt x="2124" y="8351"/>
                  <a:pt x="2124" y="8119"/>
                </a:cubicBezTo>
                <a:lnTo>
                  <a:pt x="2124" y="4925"/>
                </a:lnTo>
                <a:lnTo>
                  <a:pt x="1321" y="4925"/>
                </a:lnTo>
                <a:lnTo>
                  <a:pt x="1321" y="8119"/>
                </a:lnTo>
                <a:cubicBezTo>
                  <a:pt x="1321" y="8779"/>
                  <a:pt x="1857" y="9314"/>
                  <a:pt x="2517" y="9314"/>
                </a:cubicBezTo>
                <a:cubicBezTo>
                  <a:pt x="3177" y="9314"/>
                  <a:pt x="3712" y="8779"/>
                  <a:pt x="3712" y="8119"/>
                </a:cubicBezTo>
                <a:lnTo>
                  <a:pt x="3712" y="1856"/>
                </a:lnTo>
                <a:cubicBezTo>
                  <a:pt x="3712" y="839"/>
                  <a:pt x="2891" y="0"/>
                  <a:pt x="185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794" name="Google Shape;794;p34"/>
          <p:cNvGrpSpPr/>
          <p:nvPr/>
        </p:nvGrpSpPr>
        <p:grpSpPr>
          <a:xfrm>
            <a:off x="3924624" y="1503225"/>
            <a:ext cx="224699" cy="242233"/>
            <a:chOff x="3739275" y="2525850"/>
            <a:chExt cx="226625" cy="226175"/>
          </a:xfrm>
        </p:grpSpPr>
        <p:sp>
          <p:nvSpPr>
            <p:cNvPr id="795" name="Google Shape;795;p34"/>
            <p:cNvSpPr/>
            <p:nvPr/>
          </p:nvSpPr>
          <p:spPr>
            <a:xfrm>
              <a:off x="377942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393" y="0"/>
                  </a:moveTo>
                  <a:cubicBezTo>
                    <a:pt x="179" y="0"/>
                    <a:pt x="1" y="178"/>
                    <a:pt x="1" y="410"/>
                  </a:cubicBezTo>
                  <a:lnTo>
                    <a:pt x="1" y="1195"/>
                  </a:lnTo>
                  <a:cubicBezTo>
                    <a:pt x="1" y="1427"/>
                    <a:pt x="179" y="1606"/>
                    <a:pt x="393" y="1606"/>
                  </a:cubicBezTo>
                  <a:cubicBezTo>
                    <a:pt x="625" y="1606"/>
                    <a:pt x="804" y="1427"/>
                    <a:pt x="804" y="1195"/>
                  </a:cubicBezTo>
                  <a:lnTo>
                    <a:pt x="804" y="410"/>
                  </a:lnTo>
                  <a:cubicBezTo>
                    <a:pt x="804" y="178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6" name="Google Shape;796;p34"/>
            <p:cNvSpPr/>
            <p:nvPr/>
          </p:nvSpPr>
          <p:spPr>
            <a:xfrm>
              <a:off x="3739275" y="2605675"/>
              <a:ext cx="226625" cy="146350"/>
            </a:xfrm>
            <a:custGeom>
              <a:rect b="b" l="l" r="r" t="t"/>
              <a:pathLst>
                <a:path extrusionOk="0" h="5854" w="9065">
                  <a:moveTo>
                    <a:pt x="2927" y="804"/>
                  </a:moveTo>
                  <a:lnTo>
                    <a:pt x="2927" y="1856"/>
                  </a:lnTo>
                  <a:lnTo>
                    <a:pt x="804" y="1856"/>
                  </a:lnTo>
                  <a:lnTo>
                    <a:pt x="804" y="804"/>
                  </a:lnTo>
                  <a:close/>
                  <a:moveTo>
                    <a:pt x="5604" y="804"/>
                  </a:moveTo>
                  <a:lnTo>
                    <a:pt x="5604" y="1856"/>
                  </a:lnTo>
                  <a:lnTo>
                    <a:pt x="3462" y="1856"/>
                  </a:lnTo>
                  <a:lnTo>
                    <a:pt x="3462" y="804"/>
                  </a:lnTo>
                  <a:close/>
                  <a:moveTo>
                    <a:pt x="8262" y="804"/>
                  </a:moveTo>
                  <a:lnTo>
                    <a:pt x="8262" y="1856"/>
                  </a:lnTo>
                  <a:lnTo>
                    <a:pt x="6121" y="1856"/>
                  </a:lnTo>
                  <a:lnTo>
                    <a:pt x="6121" y="804"/>
                  </a:lnTo>
                  <a:close/>
                  <a:moveTo>
                    <a:pt x="2927" y="2392"/>
                  </a:moveTo>
                  <a:lnTo>
                    <a:pt x="2927" y="3462"/>
                  </a:lnTo>
                  <a:lnTo>
                    <a:pt x="804" y="3462"/>
                  </a:lnTo>
                  <a:lnTo>
                    <a:pt x="804" y="2392"/>
                  </a:lnTo>
                  <a:close/>
                  <a:moveTo>
                    <a:pt x="5604" y="2392"/>
                  </a:moveTo>
                  <a:lnTo>
                    <a:pt x="5604" y="3462"/>
                  </a:lnTo>
                  <a:lnTo>
                    <a:pt x="3462" y="3462"/>
                  </a:lnTo>
                  <a:lnTo>
                    <a:pt x="3462" y="2392"/>
                  </a:lnTo>
                  <a:close/>
                  <a:moveTo>
                    <a:pt x="8262" y="2392"/>
                  </a:moveTo>
                  <a:lnTo>
                    <a:pt x="8262" y="3462"/>
                  </a:lnTo>
                  <a:lnTo>
                    <a:pt x="6121" y="3462"/>
                  </a:lnTo>
                  <a:lnTo>
                    <a:pt x="6121" y="2392"/>
                  </a:lnTo>
                  <a:close/>
                  <a:moveTo>
                    <a:pt x="2927" y="3980"/>
                  </a:moveTo>
                  <a:lnTo>
                    <a:pt x="2927" y="5050"/>
                  </a:lnTo>
                  <a:lnTo>
                    <a:pt x="804" y="5050"/>
                  </a:lnTo>
                  <a:lnTo>
                    <a:pt x="804" y="3980"/>
                  </a:lnTo>
                  <a:close/>
                  <a:moveTo>
                    <a:pt x="5604" y="3980"/>
                  </a:moveTo>
                  <a:lnTo>
                    <a:pt x="5604" y="5050"/>
                  </a:lnTo>
                  <a:lnTo>
                    <a:pt x="3462" y="5050"/>
                  </a:lnTo>
                  <a:lnTo>
                    <a:pt x="3462" y="3980"/>
                  </a:lnTo>
                  <a:close/>
                  <a:moveTo>
                    <a:pt x="8262" y="3980"/>
                  </a:moveTo>
                  <a:lnTo>
                    <a:pt x="8262" y="5050"/>
                  </a:lnTo>
                  <a:lnTo>
                    <a:pt x="6121" y="5050"/>
                  </a:lnTo>
                  <a:lnTo>
                    <a:pt x="6121" y="3980"/>
                  </a:lnTo>
                  <a:close/>
                  <a:moveTo>
                    <a:pt x="1" y="1"/>
                  </a:moveTo>
                  <a:lnTo>
                    <a:pt x="1" y="5853"/>
                  </a:lnTo>
                  <a:lnTo>
                    <a:pt x="9065" y="5853"/>
                  </a:lnTo>
                  <a:lnTo>
                    <a:pt x="9065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7" name="Google Shape;797;p34"/>
            <p:cNvSpPr/>
            <p:nvPr/>
          </p:nvSpPr>
          <p:spPr>
            <a:xfrm>
              <a:off x="3905675" y="2525850"/>
              <a:ext cx="20100" cy="40150"/>
            </a:xfrm>
            <a:custGeom>
              <a:rect b="b" l="l" r="r" t="t"/>
              <a:pathLst>
                <a:path extrusionOk="0" h="1606" w="804">
                  <a:moveTo>
                    <a:pt x="411" y="0"/>
                  </a:moveTo>
                  <a:cubicBezTo>
                    <a:pt x="179" y="0"/>
                    <a:pt x="0" y="178"/>
                    <a:pt x="0" y="410"/>
                  </a:cubicBezTo>
                  <a:lnTo>
                    <a:pt x="0" y="1195"/>
                  </a:lnTo>
                  <a:cubicBezTo>
                    <a:pt x="0" y="1427"/>
                    <a:pt x="179" y="1606"/>
                    <a:pt x="411" y="1606"/>
                  </a:cubicBezTo>
                  <a:cubicBezTo>
                    <a:pt x="643" y="1606"/>
                    <a:pt x="803" y="1427"/>
                    <a:pt x="803" y="1195"/>
                  </a:cubicBezTo>
                  <a:lnTo>
                    <a:pt x="803" y="410"/>
                  </a:lnTo>
                  <a:cubicBezTo>
                    <a:pt x="803" y="178"/>
                    <a:pt x="643" y="0"/>
                    <a:pt x="411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798" name="Google Shape;798;p34"/>
            <p:cNvSpPr/>
            <p:nvPr/>
          </p:nvSpPr>
          <p:spPr>
            <a:xfrm>
              <a:off x="3739275" y="2545900"/>
              <a:ext cx="226625" cy="46425"/>
            </a:xfrm>
            <a:custGeom>
              <a:rect b="b" l="l" r="r" t="t"/>
              <a:pathLst>
                <a:path extrusionOk="0" h="1857" w="9065">
                  <a:moveTo>
                    <a:pt x="1" y="1"/>
                  </a:moveTo>
                  <a:lnTo>
                    <a:pt x="1" y="1857"/>
                  </a:lnTo>
                  <a:lnTo>
                    <a:pt x="9065" y="1857"/>
                  </a:lnTo>
                  <a:lnTo>
                    <a:pt x="9065" y="1"/>
                  </a:lnTo>
                  <a:lnTo>
                    <a:pt x="7994" y="1"/>
                  </a:lnTo>
                  <a:lnTo>
                    <a:pt x="7994" y="393"/>
                  </a:lnTo>
                  <a:cubicBezTo>
                    <a:pt x="7994" y="929"/>
                    <a:pt x="7584" y="1321"/>
                    <a:pt x="7067" y="1321"/>
                  </a:cubicBezTo>
                  <a:cubicBezTo>
                    <a:pt x="6549" y="1321"/>
                    <a:pt x="6121" y="929"/>
                    <a:pt x="6121" y="393"/>
                  </a:cubicBezTo>
                  <a:lnTo>
                    <a:pt x="6121" y="1"/>
                  </a:lnTo>
                  <a:lnTo>
                    <a:pt x="2927" y="1"/>
                  </a:lnTo>
                  <a:lnTo>
                    <a:pt x="2927" y="393"/>
                  </a:lnTo>
                  <a:cubicBezTo>
                    <a:pt x="2927" y="929"/>
                    <a:pt x="2535" y="1321"/>
                    <a:pt x="1999" y="1321"/>
                  </a:cubicBezTo>
                  <a:cubicBezTo>
                    <a:pt x="1482" y="1321"/>
                    <a:pt x="1072" y="929"/>
                    <a:pt x="1072" y="393"/>
                  </a:cubicBezTo>
                  <a:lnTo>
                    <a:pt x="1072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799" name="Google Shape;799;p34"/>
          <p:cNvGrpSpPr/>
          <p:nvPr/>
        </p:nvGrpSpPr>
        <p:grpSpPr>
          <a:xfrm>
            <a:off x="3529525" y="1482193"/>
            <a:ext cx="204348" cy="284297"/>
            <a:chOff x="4518575" y="2506200"/>
            <a:chExt cx="206100" cy="265450"/>
          </a:xfrm>
        </p:grpSpPr>
        <p:sp>
          <p:nvSpPr>
            <p:cNvPr id="800" name="Google Shape;800;p34"/>
            <p:cNvSpPr/>
            <p:nvPr/>
          </p:nvSpPr>
          <p:spPr>
            <a:xfrm>
              <a:off x="4518575" y="2506200"/>
              <a:ext cx="206100" cy="265450"/>
            </a:xfrm>
            <a:custGeom>
              <a:rect b="b" l="l" r="r" t="t"/>
              <a:pathLst>
                <a:path extrusionOk="0" h="10618" w="8244">
                  <a:moveTo>
                    <a:pt x="7440" y="786"/>
                  </a:moveTo>
                  <a:lnTo>
                    <a:pt x="7440" y="9832"/>
                  </a:lnTo>
                  <a:lnTo>
                    <a:pt x="803" y="9832"/>
                  </a:lnTo>
                  <a:lnTo>
                    <a:pt x="803" y="786"/>
                  </a:lnTo>
                  <a:close/>
                  <a:moveTo>
                    <a:pt x="0" y="1"/>
                  </a:moveTo>
                  <a:lnTo>
                    <a:pt x="0" y="10617"/>
                  </a:lnTo>
                  <a:lnTo>
                    <a:pt x="8243" y="10617"/>
                  </a:lnTo>
                  <a:lnTo>
                    <a:pt x="8243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1" name="Google Shape;801;p34"/>
            <p:cNvSpPr/>
            <p:nvPr/>
          </p:nvSpPr>
          <p:spPr>
            <a:xfrm>
              <a:off x="4628300" y="25557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2" name="Google Shape;802;p34"/>
            <p:cNvSpPr/>
            <p:nvPr/>
          </p:nvSpPr>
          <p:spPr>
            <a:xfrm>
              <a:off x="4628300" y="2608800"/>
              <a:ext cx="56225" cy="13425"/>
            </a:xfrm>
            <a:custGeom>
              <a:rect b="b" l="l" r="r" t="t"/>
              <a:pathLst>
                <a:path extrusionOk="0" h="537" w="2249">
                  <a:moveTo>
                    <a:pt x="0" y="1"/>
                  </a:moveTo>
                  <a:lnTo>
                    <a:pt x="0" y="536"/>
                  </a:lnTo>
                  <a:lnTo>
                    <a:pt x="2249" y="536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3" name="Google Shape;803;p34"/>
            <p:cNvSpPr/>
            <p:nvPr/>
          </p:nvSpPr>
          <p:spPr>
            <a:xfrm>
              <a:off x="4628300" y="2715425"/>
              <a:ext cx="56225" cy="13400"/>
            </a:xfrm>
            <a:custGeom>
              <a:rect b="b" l="l" r="r" t="t"/>
              <a:pathLst>
                <a:path extrusionOk="0" h="536" w="2249">
                  <a:moveTo>
                    <a:pt x="0" y="0"/>
                  </a:moveTo>
                  <a:lnTo>
                    <a:pt x="0" y="535"/>
                  </a:lnTo>
                  <a:lnTo>
                    <a:pt x="2249" y="535"/>
                  </a:lnTo>
                  <a:lnTo>
                    <a:pt x="2249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4" name="Google Shape;804;p34"/>
            <p:cNvSpPr/>
            <p:nvPr/>
          </p:nvSpPr>
          <p:spPr>
            <a:xfrm>
              <a:off x="4628300" y="2662325"/>
              <a:ext cx="56225" cy="12975"/>
            </a:xfrm>
            <a:custGeom>
              <a:rect b="b" l="l" r="r" t="t"/>
              <a:pathLst>
                <a:path extrusionOk="0" h="519" w="2249">
                  <a:moveTo>
                    <a:pt x="0" y="1"/>
                  </a:moveTo>
                  <a:lnTo>
                    <a:pt x="0" y="518"/>
                  </a:lnTo>
                  <a:lnTo>
                    <a:pt x="2249" y="518"/>
                  </a:lnTo>
                  <a:lnTo>
                    <a:pt x="2249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5" name="Google Shape;805;p34"/>
            <p:cNvSpPr/>
            <p:nvPr/>
          </p:nvSpPr>
          <p:spPr>
            <a:xfrm>
              <a:off x="4558275" y="25392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6" name="Google Shape;806;p34"/>
            <p:cNvSpPr/>
            <p:nvPr/>
          </p:nvSpPr>
          <p:spPr>
            <a:xfrm>
              <a:off x="4558275" y="2592300"/>
              <a:ext cx="49525" cy="40625"/>
            </a:xfrm>
            <a:custGeom>
              <a:rect b="b" l="l" r="r" t="t"/>
              <a:pathLst>
                <a:path extrusionOk="0" h="1625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7" name="Google Shape;807;p34"/>
            <p:cNvSpPr/>
            <p:nvPr/>
          </p:nvSpPr>
          <p:spPr>
            <a:xfrm>
              <a:off x="4558275" y="2645375"/>
              <a:ext cx="49525" cy="41075"/>
            </a:xfrm>
            <a:custGeom>
              <a:rect b="b" l="l" r="r" t="t"/>
              <a:pathLst>
                <a:path extrusionOk="0" h="1643" w="1981">
                  <a:moveTo>
                    <a:pt x="1606" y="1"/>
                  </a:moveTo>
                  <a:lnTo>
                    <a:pt x="732" y="893"/>
                  </a:lnTo>
                  <a:lnTo>
                    <a:pt x="375" y="536"/>
                  </a:lnTo>
                  <a:lnTo>
                    <a:pt x="0" y="911"/>
                  </a:lnTo>
                  <a:lnTo>
                    <a:pt x="732" y="1642"/>
                  </a:lnTo>
                  <a:lnTo>
                    <a:pt x="1981" y="376"/>
                  </a:lnTo>
                  <a:lnTo>
                    <a:pt x="1606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08" name="Google Shape;808;p34"/>
            <p:cNvSpPr/>
            <p:nvPr/>
          </p:nvSpPr>
          <p:spPr>
            <a:xfrm>
              <a:off x="4558275" y="2698025"/>
              <a:ext cx="49525" cy="40600"/>
            </a:xfrm>
            <a:custGeom>
              <a:rect b="b" l="l" r="r" t="t"/>
              <a:pathLst>
                <a:path extrusionOk="0" h="1624" w="1981">
                  <a:moveTo>
                    <a:pt x="1606" y="0"/>
                  </a:moveTo>
                  <a:lnTo>
                    <a:pt x="732" y="875"/>
                  </a:lnTo>
                  <a:lnTo>
                    <a:pt x="375" y="536"/>
                  </a:lnTo>
                  <a:lnTo>
                    <a:pt x="0" y="910"/>
                  </a:lnTo>
                  <a:lnTo>
                    <a:pt x="732" y="1624"/>
                  </a:lnTo>
                  <a:lnTo>
                    <a:pt x="1981" y="375"/>
                  </a:lnTo>
                  <a:lnTo>
                    <a:pt x="1606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09" name="Google Shape;809;p34"/>
          <p:cNvGrpSpPr/>
          <p:nvPr/>
        </p:nvGrpSpPr>
        <p:grpSpPr>
          <a:xfrm>
            <a:off x="4340411" y="1503432"/>
            <a:ext cx="224723" cy="242233"/>
            <a:chOff x="4164375" y="1677425"/>
            <a:chExt cx="226650" cy="226175"/>
          </a:xfrm>
        </p:grpSpPr>
        <p:sp>
          <p:nvSpPr>
            <p:cNvPr id="810" name="Google Shape;810;p34"/>
            <p:cNvSpPr/>
            <p:nvPr/>
          </p:nvSpPr>
          <p:spPr>
            <a:xfrm>
              <a:off x="4164375" y="1677425"/>
              <a:ext cx="226650" cy="226175"/>
            </a:xfrm>
            <a:custGeom>
              <a:rect b="b" l="l" r="r" t="t"/>
              <a:pathLst>
                <a:path extrusionOk="0" h="9047" w="9066">
                  <a:moveTo>
                    <a:pt x="1" y="0"/>
                  </a:moveTo>
                  <a:lnTo>
                    <a:pt x="1" y="9047"/>
                  </a:lnTo>
                  <a:lnTo>
                    <a:pt x="9065" y="9047"/>
                  </a:lnTo>
                  <a:lnTo>
                    <a:pt x="9065" y="8244"/>
                  </a:lnTo>
                  <a:lnTo>
                    <a:pt x="804" y="8244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1" name="Google Shape;811;p34"/>
            <p:cNvSpPr/>
            <p:nvPr/>
          </p:nvSpPr>
          <p:spPr>
            <a:xfrm>
              <a:off x="4204525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2" name="Google Shape;812;p34"/>
            <p:cNvSpPr/>
            <p:nvPr/>
          </p:nvSpPr>
          <p:spPr>
            <a:xfrm>
              <a:off x="4254500" y="1677425"/>
              <a:ext cx="36600" cy="186475"/>
            </a:xfrm>
            <a:custGeom>
              <a:rect b="b" l="l" r="r" t="t"/>
              <a:pathLst>
                <a:path extrusionOk="0" h="7459" w="1464">
                  <a:moveTo>
                    <a:pt x="0" y="0"/>
                  </a:moveTo>
                  <a:lnTo>
                    <a:pt x="0" y="7459"/>
                  </a:lnTo>
                  <a:lnTo>
                    <a:pt x="1463" y="7459"/>
                  </a:lnTo>
                  <a:lnTo>
                    <a:pt x="146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3" name="Google Shape;813;p34"/>
            <p:cNvSpPr/>
            <p:nvPr/>
          </p:nvSpPr>
          <p:spPr>
            <a:xfrm>
              <a:off x="4304450" y="1747450"/>
              <a:ext cx="36600" cy="116450"/>
            </a:xfrm>
            <a:custGeom>
              <a:rect b="b" l="l" r="r" t="t"/>
              <a:pathLst>
                <a:path extrusionOk="0" h="4658" w="1464">
                  <a:moveTo>
                    <a:pt x="1" y="1"/>
                  </a:moveTo>
                  <a:lnTo>
                    <a:pt x="1" y="4658"/>
                  </a:lnTo>
                  <a:lnTo>
                    <a:pt x="1464" y="4658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4" name="Google Shape;814;p34"/>
            <p:cNvSpPr/>
            <p:nvPr/>
          </p:nvSpPr>
          <p:spPr>
            <a:xfrm>
              <a:off x="4354400" y="1803650"/>
              <a:ext cx="36625" cy="60250"/>
            </a:xfrm>
            <a:custGeom>
              <a:rect b="b" l="l" r="r" t="t"/>
              <a:pathLst>
                <a:path extrusionOk="0" h="2410" w="1465">
                  <a:moveTo>
                    <a:pt x="1" y="1"/>
                  </a:moveTo>
                  <a:lnTo>
                    <a:pt x="1" y="2410"/>
                  </a:lnTo>
                  <a:lnTo>
                    <a:pt x="1464" y="2410"/>
                  </a:lnTo>
                  <a:lnTo>
                    <a:pt x="146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5" name="Google Shape;815;p34"/>
          <p:cNvGrpSpPr/>
          <p:nvPr/>
        </p:nvGrpSpPr>
        <p:grpSpPr>
          <a:xfrm>
            <a:off x="5130888" y="1496509"/>
            <a:ext cx="224253" cy="242233"/>
            <a:chOff x="5226025" y="1677425"/>
            <a:chExt cx="226175" cy="226175"/>
          </a:xfrm>
        </p:grpSpPr>
        <p:sp>
          <p:nvSpPr>
            <p:cNvPr id="816" name="Google Shape;816;p34"/>
            <p:cNvSpPr/>
            <p:nvPr/>
          </p:nvSpPr>
          <p:spPr>
            <a:xfrm>
              <a:off x="5226025" y="1677425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17" name="Google Shape;817;p34"/>
            <p:cNvSpPr/>
            <p:nvPr/>
          </p:nvSpPr>
          <p:spPr>
            <a:xfrm>
              <a:off x="5259025" y="1733625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54" y="1"/>
                  </a:moveTo>
                  <a:lnTo>
                    <a:pt x="1" y="571"/>
                  </a:lnTo>
                  <a:lnTo>
                    <a:pt x="2410" y="2980"/>
                  </a:lnTo>
                  <a:lnTo>
                    <a:pt x="3213" y="2177"/>
                  </a:lnTo>
                  <a:lnTo>
                    <a:pt x="4533" y="3516"/>
                  </a:lnTo>
                  <a:lnTo>
                    <a:pt x="5336" y="2713"/>
                  </a:lnTo>
                  <a:lnTo>
                    <a:pt x="6389" y="3765"/>
                  </a:lnTo>
                  <a:lnTo>
                    <a:pt x="5603" y="4533"/>
                  </a:lnTo>
                  <a:lnTo>
                    <a:pt x="7727" y="4533"/>
                  </a:lnTo>
                  <a:lnTo>
                    <a:pt x="7727" y="2409"/>
                  </a:lnTo>
                  <a:lnTo>
                    <a:pt x="6942" y="3194"/>
                  </a:lnTo>
                  <a:lnTo>
                    <a:pt x="5336" y="1589"/>
                  </a:lnTo>
                  <a:lnTo>
                    <a:pt x="4533" y="2391"/>
                  </a:lnTo>
                  <a:lnTo>
                    <a:pt x="3213" y="1053"/>
                  </a:lnTo>
                  <a:lnTo>
                    <a:pt x="2410" y="185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18" name="Google Shape;818;p34"/>
          <p:cNvGrpSpPr/>
          <p:nvPr/>
        </p:nvGrpSpPr>
        <p:grpSpPr>
          <a:xfrm>
            <a:off x="4735926" y="1496611"/>
            <a:ext cx="224253" cy="242233"/>
            <a:chOff x="4835275" y="1198350"/>
            <a:chExt cx="226175" cy="226175"/>
          </a:xfrm>
        </p:grpSpPr>
        <p:sp>
          <p:nvSpPr>
            <p:cNvPr id="819" name="Google Shape;819;p34"/>
            <p:cNvSpPr/>
            <p:nvPr/>
          </p:nvSpPr>
          <p:spPr>
            <a:xfrm>
              <a:off x="4835275" y="1198350"/>
              <a:ext cx="226175" cy="226175"/>
            </a:xfrm>
            <a:custGeom>
              <a:rect b="b" l="l" r="r" t="t"/>
              <a:pathLst>
                <a:path extrusionOk="0" h="9047" w="9047">
                  <a:moveTo>
                    <a:pt x="0" y="0"/>
                  </a:moveTo>
                  <a:lnTo>
                    <a:pt x="0" y="9047"/>
                  </a:lnTo>
                  <a:lnTo>
                    <a:pt x="9047" y="9047"/>
                  </a:lnTo>
                  <a:lnTo>
                    <a:pt x="9047" y="8244"/>
                  </a:lnTo>
                  <a:lnTo>
                    <a:pt x="803" y="8244"/>
                  </a:lnTo>
                  <a:lnTo>
                    <a:pt x="80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0" name="Google Shape;820;p34"/>
            <p:cNvSpPr/>
            <p:nvPr/>
          </p:nvSpPr>
          <p:spPr>
            <a:xfrm>
              <a:off x="4868275" y="1255000"/>
              <a:ext cx="193175" cy="113325"/>
            </a:xfrm>
            <a:custGeom>
              <a:rect b="b" l="l" r="r" t="t"/>
              <a:pathLst>
                <a:path extrusionOk="0" h="4533" w="7727">
                  <a:moveTo>
                    <a:pt x="5603" y="0"/>
                  </a:moveTo>
                  <a:lnTo>
                    <a:pt x="6388" y="785"/>
                  </a:lnTo>
                  <a:lnTo>
                    <a:pt x="5336" y="1838"/>
                  </a:lnTo>
                  <a:lnTo>
                    <a:pt x="4533" y="1035"/>
                  </a:lnTo>
                  <a:lnTo>
                    <a:pt x="3195" y="2356"/>
                  </a:lnTo>
                  <a:lnTo>
                    <a:pt x="2409" y="1571"/>
                  </a:lnTo>
                  <a:lnTo>
                    <a:pt x="1" y="3979"/>
                  </a:lnTo>
                  <a:lnTo>
                    <a:pt x="554" y="4532"/>
                  </a:lnTo>
                  <a:lnTo>
                    <a:pt x="2409" y="2695"/>
                  </a:lnTo>
                  <a:lnTo>
                    <a:pt x="3195" y="3480"/>
                  </a:lnTo>
                  <a:lnTo>
                    <a:pt x="4533" y="2159"/>
                  </a:lnTo>
                  <a:lnTo>
                    <a:pt x="5336" y="2962"/>
                  </a:lnTo>
                  <a:lnTo>
                    <a:pt x="6941" y="1339"/>
                  </a:lnTo>
                  <a:lnTo>
                    <a:pt x="7727" y="2124"/>
                  </a:lnTo>
                  <a:lnTo>
                    <a:pt x="7727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1" name="Google Shape;821;p34"/>
          <p:cNvGrpSpPr/>
          <p:nvPr/>
        </p:nvGrpSpPr>
        <p:grpSpPr>
          <a:xfrm>
            <a:off x="6000995" y="1483961"/>
            <a:ext cx="260517" cy="281432"/>
            <a:chOff x="968775" y="1180050"/>
            <a:chExt cx="262750" cy="262775"/>
          </a:xfrm>
        </p:grpSpPr>
        <p:sp>
          <p:nvSpPr>
            <p:cNvPr id="822" name="Google Shape;822;p34"/>
            <p:cNvSpPr/>
            <p:nvPr/>
          </p:nvSpPr>
          <p:spPr>
            <a:xfrm>
              <a:off x="1061550" y="1180050"/>
              <a:ext cx="169975" cy="169550"/>
            </a:xfrm>
            <a:custGeom>
              <a:rect b="b" l="l" r="r" t="t"/>
              <a:pathLst>
                <a:path extrusionOk="0" h="6782" w="6799">
                  <a:moveTo>
                    <a:pt x="5478" y="1"/>
                  </a:moveTo>
                  <a:lnTo>
                    <a:pt x="4015" y="1464"/>
                  </a:lnTo>
                  <a:lnTo>
                    <a:pt x="4086" y="2160"/>
                  </a:lnTo>
                  <a:lnTo>
                    <a:pt x="1963" y="4283"/>
                  </a:lnTo>
                  <a:cubicBezTo>
                    <a:pt x="1785" y="4194"/>
                    <a:pt x="1571" y="4122"/>
                    <a:pt x="1339" y="4122"/>
                  </a:cubicBezTo>
                  <a:cubicBezTo>
                    <a:pt x="607" y="4122"/>
                    <a:pt x="1" y="4729"/>
                    <a:pt x="1" y="5461"/>
                  </a:cubicBezTo>
                  <a:cubicBezTo>
                    <a:pt x="1" y="6192"/>
                    <a:pt x="607" y="6781"/>
                    <a:pt x="1339" y="6781"/>
                  </a:cubicBezTo>
                  <a:cubicBezTo>
                    <a:pt x="2070" y="6781"/>
                    <a:pt x="2677" y="6192"/>
                    <a:pt x="2677" y="5461"/>
                  </a:cubicBezTo>
                  <a:cubicBezTo>
                    <a:pt x="2677" y="5229"/>
                    <a:pt x="2606" y="5032"/>
                    <a:pt x="2516" y="4854"/>
                  </a:cubicBezTo>
                  <a:lnTo>
                    <a:pt x="4657" y="2713"/>
                  </a:lnTo>
                  <a:lnTo>
                    <a:pt x="5335" y="2784"/>
                  </a:lnTo>
                  <a:lnTo>
                    <a:pt x="6799" y="1321"/>
                  </a:lnTo>
                  <a:lnTo>
                    <a:pt x="5603" y="1196"/>
                  </a:lnTo>
                  <a:lnTo>
                    <a:pt x="5478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3" name="Google Shape;823;p34"/>
            <p:cNvSpPr/>
            <p:nvPr/>
          </p:nvSpPr>
          <p:spPr>
            <a:xfrm>
              <a:off x="968775" y="11898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50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50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4193"/>
                    <a:pt x="9903" y="3390"/>
                    <a:pt x="9510" y="2695"/>
                  </a:cubicBezTo>
                  <a:lnTo>
                    <a:pt x="9421" y="2766"/>
                  </a:lnTo>
                  <a:lnTo>
                    <a:pt x="9243" y="2962"/>
                  </a:lnTo>
                  <a:lnTo>
                    <a:pt x="9011" y="2927"/>
                  </a:lnTo>
                  <a:lnTo>
                    <a:pt x="8725" y="2891"/>
                  </a:lnTo>
                  <a:lnTo>
                    <a:pt x="8725" y="2891"/>
                  </a:lnTo>
                  <a:cubicBezTo>
                    <a:pt x="9100" y="3533"/>
                    <a:pt x="9314" y="4265"/>
                    <a:pt x="9314" y="5068"/>
                  </a:cubicBezTo>
                  <a:cubicBezTo>
                    <a:pt x="9314" y="7405"/>
                    <a:pt x="7405" y="9314"/>
                    <a:pt x="5050" y="9314"/>
                  </a:cubicBezTo>
                  <a:cubicBezTo>
                    <a:pt x="2712" y="9314"/>
                    <a:pt x="803" y="7405"/>
                    <a:pt x="803" y="5068"/>
                  </a:cubicBezTo>
                  <a:cubicBezTo>
                    <a:pt x="803" y="2730"/>
                    <a:pt x="2712" y="803"/>
                    <a:pt x="5050" y="803"/>
                  </a:cubicBezTo>
                  <a:cubicBezTo>
                    <a:pt x="5853" y="803"/>
                    <a:pt x="6584" y="1017"/>
                    <a:pt x="7227" y="1392"/>
                  </a:cubicBezTo>
                  <a:lnTo>
                    <a:pt x="7209" y="1142"/>
                  </a:lnTo>
                  <a:lnTo>
                    <a:pt x="7155" y="875"/>
                  </a:lnTo>
                  <a:lnTo>
                    <a:pt x="7351" y="678"/>
                  </a:lnTo>
                  <a:lnTo>
                    <a:pt x="7441" y="589"/>
                  </a:lnTo>
                  <a:cubicBezTo>
                    <a:pt x="6727" y="214"/>
                    <a:pt x="5924" y="0"/>
                    <a:pt x="505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4" name="Google Shape;824;p34"/>
            <p:cNvSpPr/>
            <p:nvPr/>
          </p:nvSpPr>
          <p:spPr>
            <a:xfrm>
              <a:off x="1015150" y="1236700"/>
              <a:ext cx="160175" cy="159725"/>
            </a:xfrm>
            <a:custGeom>
              <a:rect b="b" l="l" r="r" t="t"/>
              <a:pathLst>
                <a:path extrusionOk="0" h="6389" w="6407">
                  <a:moveTo>
                    <a:pt x="3195" y="1"/>
                  </a:moveTo>
                  <a:cubicBezTo>
                    <a:pt x="1446" y="1"/>
                    <a:pt x="1" y="1428"/>
                    <a:pt x="1" y="3195"/>
                  </a:cubicBezTo>
                  <a:cubicBezTo>
                    <a:pt x="1" y="4943"/>
                    <a:pt x="1446" y="6388"/>
                    <a:pt x="3195" y="6388"/>
                  </a:cubicBezTo>
                  <a:cubicBezTo>
                    <a:pt x="4961" y="6388"/>
                    <a:pt x="6406" y="4943"/>
                    <a:pt x="6406" y="3195"/>
                  </a:cubicBezTo>
                  <a:cubicBezTo>
                    <a:pt x="6406" y="2642"/>
                    <a:pt x="6264" y="2142"/>
                    <a:pt x="6032" y="1696"/>
                  </a:cubicBezTo>
                  <a:lnTo>
                    <a:pt x="5425" y="2285"/>
                  </a:lnTo>
                  <a:cubicBezTo>
                    <a:pt x="5550" y="2570"/>
                    <a:pt x="5603" y="2873"/>
                    <a:pt x="5603" y="3195"/>
                  </a:cubicBezTo>
                  <a:cubicBezTo>
                    <a:pt x="5603" y="4515"/>
                    <a:pt x="4533" y="5586"/>
                    <a:pt x="3195" y="5586"/>
                  </a:cubicBezTo>
                  <a:cubicBezTo>
                    <a:pt x="1892" y="5586"/>
                    <a:pt x="804" y="4515"/>
                    <a:pt x="804" y="3195"/>
                  </a:cubicBezTo>
                  <a:cubicBezTo>
                    <a:pt x="804" y="1874"/>
                    <a:pt x="1892" y="786"/>
                    <a:pt x="3195" y="786"/>
                  </a:cubicBezTo>
                  <a:cubicBezTo>
                    <a:pt x="3534" y="786"/>
                    <a:pt x="3837" y="857"/>
                    <a:pt x="4105" y="964"/>
                  </a:cubicBezTo>
                  <a:lnTo>
                    <a:pt x="4711" y="376"/>
                  </a:lnTo>
                  <a:cubicBezTo>
                    <a:pt x="4265" y="126"/>
                    <a:pt x="3748" y="1"/>
                    <a:pt x="3195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25" name="Google Shape;825;p34"/>
          <p:cNvGrpSpPr/>
          <p:nvPr/>
        </p:nvGrpSpPr>
        <p:grpSpPr>
          <a:xfrm>
            <a:off x="5524684" y="1536654"/>
            <a:ext cx="289716" cy="176019"/>
            <a:chOff x="1678900" y="1231350"/>
            <a:chExt cx="292200" cy="164350"/>
          </a:xfrm>
        </p:grpSpPr>
        <p:sp>
          <p:nvSpPr>
            <p:cNvPr id="826" name="Google Shape;826;p34"/>
            <p:cNvSpPr/>
            <p:nvPr/>
          </p:nvSpPr>
          <p:spPr>
            <a:xfrm>
              <a:off x="1678900" y="1231350"/>
              <a:ext cx="233775" cy="159725"/>
            </a:xfrm>
            <a:custGeom>
              <a:rect b="b" l="l" r="r" t="t"/>
              <a:pathLst>
                <a:path extrusionOk="0" h="6389" w="9351">
                  <a:moveTo>
                    <a:pt x="5853" y="1"/>
                  </a:moveTo>
                  <a:cubicBezTo>
                    <a:pt x="2624" y="1"/>
                    <a:pt x="1" y="2641"/>
                    <a:pt x="1" y="5871"/>
                  </a:cubicBezTo>
                  <a:lnTo>
                    <a:pt x="1" y="6388"/>
                  </a:lnTo>
                  <a:lnTo>
                    <a:pt x="786" y="6388"/>
                  </a:lnTo>
                  <a:lnTo>
                    <a:pt x="786" y="5871"/>
                  </a:lnTo>
                  <a:cubicBezTo>
                    <a:pt x="786" y="5318"/>
                    <a:pt x="893" y="4783"/>
                    <a:pt x="1053" y="4301"/>
                  </a:cubicBezTo>
                  <a:lnTo>
                    <a:pt x="1535" y="4497"/>
                  </a:lnTo>
                  <a:cubicBezTo>
                    <a:pt x="1589" y="4319"/>
                    <a:pt x="1660" y="4158"/>
                    <a:pt x="1731" y="3997"/>
                  </a:cubicBezTo>
                  <a:lnTo>
                    <a:pt x="1232" y="3801"/>
                  </a:lnTo>
                  <a:cubicBezTo>
                    <a:pt x="1428" y="3355"/>
                    <a:pt x="1714" y="2927"/>
                    <a:pt x="2035" y="2570"/>
                  </a:cubicBezTo>
                  <a:lnTo>
                    <a:pt x="2410" y="2927"/>
                  </a:lnTo>
                  <a:cubicBezTo>
                    <a:pt x="2517" y="2802"/>
                    <a:pt x="2641" y="2677"/>
                    <a:pt x="2784" y="2552"/>
                  </a:cubicBezTo>
                  <a:lnTo>
                    <a:pt x="2410" y="2178"/>
                  </a:lnTo>
                  <a:cubicBezTo>
                    <a:pt x="2766" y="1839"/>
                    <a:pt x="3177" y="1553"/>
                    <a:pt x="3623" y="1321"/>
                  </a:cubicBezTo>
                  <a:lnTo>
                    <a:pt x="3819" y="1821"/>
                  </a:lnTo>
                  <a:cubicBezTo>
                    <a:pt x="3980" y="1731"/>
                    <a:pt x="4158" y="1678"/>
                    <a:pt x="4319" y="1607"/>
                  </a:cubicBezTo>
                  <a:lnTo>
                    <a:pt x="4122" y="1107"/>
                  </a:lnTo>
                  <a:cubicBezTo>
                    <a:pt x="4568" y="946"/>
                    <a:pt x="5068" y="839"/>
                    <a:pt x="5586" y="821"/>
                  </a:cubicBezTo>
                  <a:lnTo>
                    <a:pt x="5586" y="1357"/>
                  </a:lnTo>
                  <a:cubicBezTo>
                    <a:pt x="5675" y="1357"/>
                    <a:pt x="5746" y="1339"/>
                    <a:pt x="5853" y="1339"/>
                  </a:cubicBezTo>
                  <a:cubicBezTo>
                    <a:pt x="5942" y="1339"/>
                    <a:pt x="6014" y="1339"/>
                    <a:pt x="6103" y="1357"/>
                  </a:cubicBezTo>
                  <a:lnTo>
                    <a:pt x="6103" y="821"/>
                  </a:lnTo>
                  <a:cubicBezTo>
                    <a:pt x="6638" y="839"/>
                    <a:pt x="7120" y="964"/>
                    <a:pt x="7566" y="1125"/>
                  </a:cubicBezTo>
                  <a:lnTo>
                    <a:pt x="7370" y="1607"/>
                  </a:lnTo>
                  <a:cubicBezTo>
                    <a:pt x="7548" y="1678"/>
                    <a:pt x="7709" y="1731"/>
                    <a:pt x="7869" y="1821"/>
                  </a:cubicBezTo>
                  <a:lnTo>
                    <a:pt x="8066" y="1321"/>
                  </a:lnTo>
                  <a:cubicBezTo>
                    <a:pt x="8315" y="1446"/>
                    <a:pt x="8547" y="1589"/>
                    <a:pt x="8761" y="1749"/>
                  </a:cubicBezTo>
                  <a:lnTo>
                    <a:pt x="9350" y="1178"/>
                  </a:lnTo>
                  <a:cubicBezTo>
                    <a:pt x="8369" y="447"/>
                    <a:pt x="7173" y="1"/>
                    <a:pt x="585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7" name="Google Shape;827;p34"/>
            <p:cNvSpPr/>
            <p:nvPr/>
          </p:nvSpPr>
          <p:spPr>
            <a:xfrm>
              <a:off x="1927800" y="1294250"/>
              <a:ext cx="43300" cy="96825"/>
            </a:xfrm>
            <a:custGeom>
              <a:rect b="b" l="l" r="r" t="t"/>
              <a:pathLst>
                <a:path extrusionOk="0" h="3873" w="1732">
                  <a:moveTo>
                    <a:pt x="697" y="1"/>
                  </a:moveTo>
                  <a:lnTo>
                    <a:pt x="126" y="571"/>
                  </a:lnTo>
                  <a:cubicBezTo>
                    <a:pt x="269" y="786"/>
                    <a:pt x="393" y="1035"/>
                    <a:pt x="501" y="1267"/>
                  </a:cubicBezTo>
                  <a:lnTo>
                    <a:pt x="1" y="1481"/>
                  </a:lnTo>
                  <a:cubicBezTo>
                    <a:pt x="72" y="1642"/>
                    <a:pt x="144" y="1820"/>
                    <a:pt x="197" y="1981"/>
                  </a:cubicBezTo>
                  <a:lnTo>
                    <a:pt x="697" y="1785"/>
                  </a:lnTo>
                  <a:cubicBezTo>
                    <a:pt x="840" y="2267"/>
                    <a:pt x="947" y="2802"/>
                    <a:pt x="947" y="3355"/>
                  </a:cubicBezTo>
                  <a:lnTo>
                    <a:pt x="947" y="3872"/>
                  </a:lnTo>
                  <a:lnTo>
                    <a:pt x="1732" y="3872"/>
                  </a:lnTo>
                  <a:lnTo>
                    <a:pt x="1732" y="3355"/>
                  </a:lnTo>
                  <a:cubicBezTo>
                    <a:pt x="1732" y="2106"/>
                    <a:pt x="1357" y="946"/>
                    <a:pt x="697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28" name="Google Shape;828;p34"/>
            <p:cNvSpPr/>
            <p:nvPr/>
          </p:nvSpPr>
          <p:spPr>
            <a:xfrm>
              <a:off x="1809600" y="1267925"/>
              <a:ext cx="128500" cy="127775"/>
            </a:xfrm>
            <a:custGeom>
              <a:rect b="b" l="l" r="r" t="t"/>
              <a:pathLst>
                <a:path extrusionOk="0" h="5111" w="5140">
                  <a:moveTo>
                    <a:pt x="5139" y="1"/>
                  </a:moveTo>
                  <a:lnTo>
                    <a:pt x="250" y="4158"/>
                  </a:lnTo>
                  <a:cubicBezTo>
                    <a:pt x="215" y="4176"/>
                    <a:pt x="215" y="4194"/>
                    <a:pt x="179" y="4230"/>
                  </a:cubicBezTo>
                  <a:cubicBezTo>
                    <a:pt x="1" y="4461"/>
                    <a:pt x="18" y="4783"/>
                    <a:pt x="250" y="4997"/>
                  </a:cubicBezTo>
                  <a:cubicBezTo>
                    <a:pt x="351" y="5074"/>
                    <a:pt x="468" y="5111"/>
                    <a:pt x="584" y="5111"/>
                  </a:cubicBezTo>
                  <a:cubicBezTo>
                    <a:pt x="737" y="5111"/>
                    <a:pt x="888" y="5047"/>
                    <a:pt x="1000" y="4925"/>
                  </a:cubicBezTo>
                  <a:lnTo>
                    <a:pt x="5139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29" name="Google Shape;829;p34"/>
          <p:cNvSpPr/>
          <p:nvPr/>
        </p:nvSpPr>
        <p:spPr>
          <a:xfrm>
            <a:off x="6513892" y="1475361"/>
            <a:ext cx="184469" cy="285234"/>
          </a:xfrm>
          <a:custGeom>
            <a:rect b="b" l="l" r="r" t="t"/>
            <a:pathLst>
              <a:path extrusionOk="0" h="10653" w="7442">
                <a:moveTo>
                  <a:pt x="6299" y="803"/>
                </a:moveTo>
                <a:cubicBezTo>
                  <a:pt x="6156" y="2106"/>
                  <a:pt x="5389" y="3926"/>
                  <a:pt x="4479" y="4622"/>
                </a:cubicBezTo>
                <a:cubicBezTo>
                  <a:pt x="4247" y="4800"/>
                  <a:pt x="4122" y="5050"/>
                  <a:pt x="4122" y="5318"/>
                </a:cubicBezTo>
                <a:cubicBezTo>
                  <a:pt x="4122" y="5603"/>
                  <a:pt x="4247" y="5853"/>
                  <a:pt x="4479" y="6031"/>
                </a:cubicBezTo>
                <a:cubicBezTo>
                  <a:pt x="4925" y="6388"/>
                  <a:pt x="5354" y="7013"/>
                  <a:pt x="5675" y="7726"/>
                </a:cubicBezTo>
                <a:lnTo>
                  <a:pt x="1785" y="7726"/>
                </a:lnTo>
                <a:cubicBezTo>
                  <a:pt x="2124" y="7013"/>
                  <a:pt x="2534" y="6388"/>
                  <a:pt x="2980" y="6031"/>
                </a:cubicBezTo>
                <a:cubicBezTo>
                  <a:pt x="3195" y="5853"/>
                  <a:pt x="3319" y="5603"/>
                  <a:pt x="3319" y="5318"/>
                </a:cubicBezTo>
                <a:cubicBezTo>
                  <a:pt x="3319" y="5050"/>
                  <a:pt x="3195" y="4800"/>
                  <a:pt x="2980" y="4622"/>
                </a:cubicBezTo>
                <a:cubicBezTo>
                  <a:pt x="2071" y="3926"/>
                  <a:pt x="1303" y="2106"/>
                  <a:pt x="1161" y="803"/>
                </a:cubicBezTo>
                <a:close/>
                <a:moveTo>
                  <a:pt x="1" y="0"/>
                </a:moveTo>
                <a:lnTo>
                  <a:pt x="1" y="803"/>
                </a:lnTo>
                <a:lnTo>
                  <a:pt x="358" y="803"/>
                </a:lnTo>
                <a:cubicBezTo>
                  <a:pt x="500" y="2284"/>
                  <a:pt x="1339" y="4425"/>
                  <a:pt x="2588" y="5318"/>
                </a:cubicBezTo>
                <a:cubicBezTo>
                  <a:pt x="1339" y="6228"/>
                  <a:pt x="483" y="8369"/>
                  <a:pt x="358" y="9850"/>
                </a:cubicBezTo>
                <a:lnTo>
                  <a:pt x="1" y="9850"/>
                </a:lnTo>
                <a:lnTo>
                  <a:pt x="1" y="10652"/>
                </a:lnTo>
                <a:lnTo>
                  <a:pt x="7441" y="10652"/>
                </a:lnTo>
                <a:lnTo>
                  <a:pt x="7441" y="9850"/>
                </a:lnTo>
                <a:lnTo>
                  <a:pt x="7084" y="9850"/>
                </a:lnTo>
                <a:cubicBezTo>
                  <a:pt x="6959" y="8369"/>
                  <a:pt x="6085" y="6228"/>
                  <a:pt x="4854" y="5318"/>
                </a:cubicBezTo>
                <a:cubicBezTo>
                  <a:pt x="6085" y="4425"/>
                  <a:pt x="6959" y="2284"/>
                  <a:pt x="7084" y="803"/>
                </a:cubicBezTo>
                <a:lnTo>
                  <a:pt x="7441" y="803"/>
                </a:lnTo>
                <a:lnTo>
                  <a:pt x="7441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30" name="Google Shape;830;p34"/>
          <p:cNvGrpSpPr/>
          <p:nvPr/>
        </p:nvGrpSpPr>
        <p:grpSpPr>
          <a:xfrm>
            <a:off x="6847103" y="1478939"/>
            <a:ext cx="241505" cy="277496"/>
            <a:chOff x="2405550" y="1181850"/>
            <a:chExt cx="243575" cy="259100"/>
          </a:xfrm>
        </p:grpSpPr>
        <p:sp>
          <p:nvSpPr>
            <p:cNvPr id="831" name="Google Shape;831;p34"/>
            <p:cNvSpPr/>
            <p:nvPr/>
          </p:nvSpPr>
          <p:spPr>
            <a:xfrm>
              <a:off x="2517500" y="1255000"/>
              <a:ext cx="13425" cy="12950"/>
            </a:xfrm>
            <a:custGeom>
              <a:rect b="b" l="l" r="r" t="t"/>
              <a:pathLst>
                <a:path extrusionOk="0" h="518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18"/>
                    <a:pt x="269" y="518"/>
                  </a:cubicBezTo>
                  <a:cubicBezTo>
                    <a:pt x="429" y="518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2" name="Google Shape;832;p34"/>
            <p:cNvSpPr/>
            <p:nvPr/>
          </p:nvSpPr>
          <p:spPr>
            <a:xfrm>
              <a:off x="2517500" y="1387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6"/>
                    <a:pt x="269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9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3" name="Google Shape;833;p34"/>
            <p:cNvSpPr/>
            <p:nvPr/>
          </p:nvSpPr>
          <p:spPr>
            <a:xfrm>
              <a:off x="2584425" y="1317900"/>
              <a:ext cx="12950" cy="13400"/>
            </a:xfrm>
            <a:custGeom>
              <a:rect b="b" l="l" r="r" t="t"/>
              <a:pathLst>
                <a:path extrusionOk="0" h="536" w="518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11" y="535"/>
                    <a:pt x="518" y="428"/>
                    <a:pt x="518" y="268"/>
                  </a:cubicBezTo>
                  <a:cubicBezTo>
                    <a:pt x="518" y="125"/>
                    <a:pt x="411" y="0"/>
                    <a:pt x="268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4" name="Google Shape;834;p34"/>
            <p:cNvSpPr/>
            <p:nvPr/>
          </p:nvSpPr>
          <p:spPr>
            <a:xfrm>
              <a:off x="2451050" y="131790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428"/>
                    <a:pt x="125" y="535"/>
                    <a:pt x="268" y="535"/>
                  </a:cubicBezTo>
                  <a:cubicBezTo>
                    <a:pt x="429" y="535"/>
                    <a:pt x="536" y="428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5" name="Google Shape;835;p34"/>
            <p:cNvSpPr/>
            <p:nvPr/>
          </p:nvSpPr>
          <p:spPr>
            <a:xfrm>
              <a:off x="2517500" y="1278200"/>
              <a:ext cx="44650" cy="84325"/>
            </a:xfrm>
            <a:custGeom>
              <a:rect b="b" l="l" r="r" t="t"/>
              <a:pathLst>
                <a:path extrusionOk="0" h="3373" w="1786">
                  <a:moveTo>
                    <a:pt x="1" y="0"/>
                  </a:moveTo>
                  <a:lnTo>
                    <a:pt x="1" y="1856"/>
                  </a:lnTo>
                  <a:cubicBezTo>
                    <a:pt x="1" y="1927"/>
                    <a:pt x="37" y="1999"/>
                    <a:pt x="90" y="2052"/>
                  </a:cubicBezTo>
                  <a:lnTo>
                    <a:pt x="1411" y="3372"/>
                  </a:lnTo>
                  <a:lnTo>
                    <a:pt x="1785" y="2998"/>
                  </a:lnTo>
                  <a:lnTo>
                    <a:pt x="536" y="1767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36" name="Google Shape;836;p34"/>
            <p:cNvSpPr/>
            <p:nvPr/>
          </p:nvSpPr>
          <p:spPr>
            <a:xfrm>
              <a:off x="2405550" y="1181850"/>
              <a:ext cx="243575" cy="259100"/>
            </a:xfrm>
            <a:custGeom>
              <a:rect b="b" l="l" r="r" t="t"/>
              <a:pathLst>
                <a:path extrusionOk="0" h="10364" w="9743">
                  <a:moveTo>
                    <a:pt x="4747" y="2123"/>
                  </a:moveTo>
                  <a:cubicBezTo>
                    <a:pt x="6816" y="2123"/>
                    <a:pt x="8476" y="3783"/>
                    <a:pt x="8476" y="5853"/>
                  </a:cubicBezTo>
                  <a:cubicBezTo>
                    <a:pt x="8476" y="7904"/>
                    <a:pt x="6816" y="9564"/>
                    <a:pt x="4747" y="9564"/>
                  </a:cubicBezTo>
                  <a:cubicBezTo>
                    <a:pt x="2695" y="9564"/>
                    <a:pt x="1017" y="7904"/>
                    <a:pt x="1017" y="5853"/>
                  </a:cubicBezTo>
                  <a:cubicBezTo>
                    <a:pt x="1017" y="3783"/>
                    <a:pt x="2695" y="2123"/>
                    <a:pt x="4747" y="2123"/>
                  </a:cubicBezTo>
                  <a:close/>
                  <a:moveTo>
                    <a:pt x="3159" y="0"/>
                  </a:moveTo>
                  <a:lnTo>
                    <a:pt x="3159" y="785"/>
                  </a:lnTo>
                  <a:lnTo>
                    <a:pt x="4354" y="785"/>
                  </a:lnTo>
                  <a:lnTo>
                    <a:pt x="4354" y="1338"/>
                  </a:lnTo>
                  <a:cubicBezTo>
                    <a:pt x="2249" y="1517"/>
                    <a:pt x="536" y="3158"/>
                    <a:pt x="268" y="5282"/>
                  </a:cubicBezTo>
                  <a:cubicBezTo>
                    <a:pt x="0" y="7387"/>
                    <a:pt x="1249" y="9403"/>
                    <a:pt x="3248" y="10099"/>
                  </a:cubicBezTo>
                  <a:cubicBezTo>
                    <a:pt x="3752" y="10278"/>
                    <a:pt x="4268" y="10363"/>
                    <a:pt x="4777" y="10363"/>
                  </a:cubicBezTo>
                  <a:cubicBezTo>
                    <a:pt x="6303" y="10363"/>
                    <a:pt x="7762" y="9591"/>
                    <a:pt x="8618" y="8226"/>
                  </a:cubicBezTo>
                  <a:cubicBezTo>
                    <a:pt x="9743" y="6424"/>
                    <a:pt x="9421" y="4086"/>
                    <a:pt x="7923" y="2605"/>
                  </a:cubicBezTo>
                  <a:lnTo>
                    <a:pt x="8315" y="2213"/>
                  </a:lnTo>
                  <a:cubicBezTo>
                    <a:pt x="8458" y="2052"/>
                    <a:pt x="8458" y="1802"/>
                    <a:pt x="8297" y="1642"/>
                  </a:cubicBezTo>
                  <a:cubicBezTo>
                    <a:pt x="8221" y="1566"/>
                    <a:pt x="8115" y="1525"/>
                    <a:pt x="8009" y="1525"/>
                  </a:cubicBezTo>
                  <a:cubicBezTo>
                    <a:pt x="7914" y="1525"/>
                    <a:pt x="7819" y="1557"/>
                    <a:pt x="7744" y="1624"/>
                  </a:cubicBezTo>
                  <a:lnTo>
                    <a:pt x="7280" y="2088"/>
                  </a:lnTo>
                  <a:cubicBezTo>
                    <a:pt x="6656" y="1677"/>
                    <a:pt x="5924" y="1410"/>
                    <a:pt x="5157" y="1356"/>
                  </a:cubicBezTo>
                  <a:lnTo>
                    <a:pt x="5157" y="785"/>
                  </a:lnTo>
                  <a:lnTo>
                    <a:pt x="6352" y="785"/>
                  </a:lnTo>
                  <a:lnTo>
                    <a:pt x="6352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37" name="Google Shape;837;p34"/>
          <p:cNvSpPr/>
          <p:nvPr/>
        </p:nvSpPr>
        <p:spPr>
          <a:xfrm>
            <a:off x="7303175" y="1497066"/>
            <a:ext cx="224253" cy="242233"/>
          </a:xfrm>
          <a:custGeom>
            <a:rect b="b" l="l" r="r" t="t"/>
            <a:pathLst>
              <a:path extrusionOk="0" h="9047" w="9047">
                <a:moveTo>
                  <a:pt x="4514" y="2927"/>
                </a:moveTo>
                <a:cubicBezTo>
                  <a:pt x="5389" y="2927"/>
                  <a:pt x="6102" y="3640"/>
                  <a:pt x="6102" y="4515"/>
                </a:cubicBezTo>
                <a:cubicBezTo>
                  <a:pt x="6102" y="5407"/>
                  <a:pt x="5389" y="6120"/>
                  <a:pt x="4514" y="6120"/>
                </a:cubicBezTo>
                <a:cubicBezTo>
                  <a:pt x="3640" y="6120"/>
                  <a:pt x="2926" y="5407"/>
                  <a:pt x="2926" y="4515"/>
                </a:cubicBezTo>
                <a:cubicBezTo>
                  <a:pt x="2926" y="3640"/>
                  <a:pt x="3640" y="2927"/>
                  <a:pt x="4514" y="2927"/>
                </a:cubicBezTo>
                <a:close/>
                <a:moveTo>
                  <a:pt x="3979" y="0"/>
                </a:moveTo>
                <a:lnTo>
                  <a:pt x="3515" y="928"/>
                </a:lnTo>
                <a:cubicBezTo>
                  <a:pt x="3230" y="1017"/>
                  <a:pt x="2944" y="1124"/>
                  <a:pt x="2695" y="1285"/>
                </a:cubicBezTo>
                <a:lnTo>
                  <a:pt x="1695" y="946"/>
                </a:lnTo>
                <a:lnTo>
                  <a:pt x="946" y="1695"/>
                </a:lnTo>
                <a:lnTo>
                  <a:pt x="1267" y="2695"/>
                </a:lnTo>
                <a:cubicBezTo>
                  <a:pt x="1124" y="2962"/>
                  <a:pt x="999" y="3248"/>
                  <a:pt x="928" y="3533"/>
                </a:cubicBezTo>
                <a:lnTo>
                  <a:pt x="0" y="3997"/>
                </a:lnTo>
                <a:lnTo>
                  <a:pt x="0" y="5050"/>
                </a:lnTo>
                <a:lnTo>
                  <a:pt x="928" y="5514"/>
                </a:lnTo>
                <a:cubicBezTo>
                  <a:pt x="999" y="5817"/>
                  <a:pt x="1124" y="6085"/>
                  <a:pt x="1267" y="6352"/>
                </a:cubicBezTo>
                <a:lnTo>
                  <a:pt x="946" y="7352"/>
                </a:lnTo>
                <a:lnTo>
                  <a:pt x="1695" y="8101"/>
                </a:lnTo>
                <a:lnTo>
                  <a:pt x="2695" y="7780"/>
                </a:lnTo>
                <a:cubicBezTo>
                  <a:pt x="2962" y="7922"/>
                  <a:pt x="3248" y="8047"/>
                  <a:pt x="3533" y="8119"/>
                </a:cubicBezTo>
                <a:lnTo>
                  <a:pt x="3997" y="9047"/>
                </a:lnTo>
                <a:lnTo>
                  <a:pt x="5068" y="9047"/>
                </a:lnTo>
                <a:lnTo>
                  <a:pt x="5532" y="8119"/>
                </a:lnTo>
                <a:cubicBezTo>
                  <a:pt x="5817" y="8047"/>
                  <a:pt x="6102" y="7922"/>
                  <a:pt x="6352" y="7780"/>
                </a:cubicBezTo>
                <a:lnTo>
                  <a:pt x="7351" y="8101"/>
                </a:lnTo>
                <a:lnTo>
                  <a:pt x="8101" y="7352"/>
                </a:lnTo>
                <a:lnTo>
                  <a:pt x="7762" y="6352"/>
                </a:lnTo>
                <a:cubicBezTo>
                  <a:pt x="7922" y="6085"/>
                  <a:pt x="8029" y="5799"/>
                  <a:pt x="8119" y="5514"/>
                </a:cubicBezTo>
                <a:lnTo>
                  <a:pt x="9047" y="5050"/>
                </a:lnTo>
                <a:lnTo>
                  <a:pt x="9047" y="3979"/>
                </a:lnTo>
                <a:lnTo>
                  <a:pt x="8101" y="3515"/>
                </a:lnTo>
                <a:cubicBezTo>
                  <a:pt x="8029" y="3230"/>
                  <a:pt x="7905" y="2962"/>
                  <a:pt x="7762" y="2695"/>
                </a:cubicBezTo>
                <a:lnTo>
                  <a:pt x="8101" y="1695"/>
                </a:lnTo>
                <a:lnTo>
                  <a:pt x="7334" y="946"/>
                </a:lnTo>
                <a:lnTo>
                  <a:pt x="6334" y="1285"/>
                </a:lnTo>
                <a:cubicBezTo>
                  <a:pt x="6085" y="1124"/>
                  <a:pt x="5799" y="1017"/>
                  <a:pt x="5496" y="928"/>
                </a:cubicBezTo>
                <a:lnTo>
                  <a:pt x="5050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38" name="Google Shape;838;p34"/>
          <p:cNvGrpSpPr/>
          <p:nvPr/>
        </p:nvGrpSpPr>
        <p:grpSpPr>
          <a:xfrm>
            <a:off x="7621993" y="1477213"/>
            <a:ext cx="214957" cy="280950"/>
            <a:chOff x="3086700" y="1180050"/>
            <a:chExt cx="216800" cy="262325"/>
          </a:xfrm>
        </p:grpSpPr>
        <p:sp>
          <p:nvSpPr>
            <p:cNvPr id="839" name="Google Shape;839;p34"/>
            <p:cNvSpPr/>
            <p:nvPr/>
          </p:nvSpPr>
          <p:spPr>
            <a:xfrm>
              <a:off x="3161625" y="1180050"/>
              <a:ext cx="141875" cy="141425"/>
            </a:xfrm>
            <a:custGeom>
              <a:rect b="b" l="l" r="r" t="t"/>
              <a:pathLst>
                <a:path extrusionOk="0" h="5657" w="5675">
                  <a:moveTo>
                    <a:pt x="2838" y="1839"/>
                  </a:moveTo>
                  <a:cubicBezTo>
                    <a:pt x="3391" y="1839"/>
                    <a:pt x="3837" y="2285"/>
                    <a:pt x="3837" y="2838"/>
                  </a:cubicBezTo>
                  <a:cubicBezTo>
                    <a:pt x="3837" y="3373"/>
                    <a:pt x="3391" y="3837"/>
                    <a:pt x="2838" y="3837"/>
                  </a:cubicBezTo>
                  <a:cubicBezTo>
                    <a:pt x="2285" y="3837"/>
                    <a:pt x="1839" y="3373"/>
                    <a:pt x="1839" y="2838"/>
                  </a:cubicBezTo>
                  <a:cubicBezTo>
                    <a:pt x="1839" y="2285"/>
                    <a:pt x="2302" y="1839"/>
                    <a:pt x="2838" y="1839"/>
                  </a:cubicBezTo>
                  <a:close/>
                  <a:moveTo>
                    <a:pt x="2499" y="1"/>
                  </a:moveTo>
                  <a:lnTo>
                    <a:pt x="2213" y="590"/>
                  </a:lnTo>
                  <a:cubicBezTo>
                    <a:pt x="2035" y="643"/>
                    <a:pt x="1856" y="697"/>
                    <a:pt x="1696" y="804"/>
                  </a:cubicBezTo>
                  <a:lnTo>
                    <a:pt x="1071" y="590"/>
                  </a:lnTo>
                  <a:lnTo>
                    <a:pt x="590" y="1054"/>
                  </a:lnTo>
                  <a:lnTo>
                    <a:pt x="804" y="1696"/>
                  </a:lnTo>
                  <a:cubicBezTo>
                    <a:pt x="714" y="1856"/>
                    <a:pt x="643" y="2035"/>
                    <a:pt x="590" y="2213"/>
                  </a:cubicBezTo>
                  <a:lnTo>
                    <a:pt x="1" y="2499"/>
                  </a:lnTo>
                  <a:lnTo>
                    <a:pt x="1" y="3159"/>
                  </a:lnTo>
                  <a:lnTo>
                    <a:pt x="590" y="3462"/>
                  </a:lnTo>
                  <a:cubicBezTo>
                    <a:pt x="643" y="3641"/>
                    <a:pt x="714" y="3819"/>
                    <a:pt x="804" y="3980"/>
                  </a:cubicBezTo>
                  <a:lnTo>
                    <a:pt x="590" y="4604"/>
                  </a:lnTo>
                  <a:lnTo>
                    <a:pt x="1053" y="5068"/>
                  </a:lnTo>
                  <a:lnTo>
                    <a:pt x="1678" y="4854"/>
                  </a:lnTo>
                  <a:cubicBezTo>
                    <a:pt x="1839" y="4961"/>
                    <a:pt x="2017" y="5015"/>
                    <a:pt x="2195" y="5068"/>
                  </a:cubicBezTo>
                  <a:lnTo>
                    <a:pt x="2499" y="5657"/>
                  </a:lnTo>
                  <a:lnTo>
                    <a:pt x="3159" y="5657"/>
                  </a:lnTo>
                  <a:lnTo>
                    <a:pt x="3462" y="5068"/>
                  </a:lnTo>
                  <a:cubicBezTo>
                    <a:pt x="3641" y="5015"/>
                    <a:pt x="3819" y="4961"/>
                    <a:pt x="3962" y="4854"/>
                  </a:cubicBezTo>
                  <a:lnTo>
                    <a:pt x="4586" y="5068"/>
                  </a:lnTo>
                  <a:lnTo>
                    <a:pt x="5068" y="4604"/>
                  </a:lnTo>
                  <a:lnTo>
                    <a:pt x="4854" y="3980"/>
                  </a:lnTo>
                  <a:cubicBezTo>
                    <a:pt x="4961" y="3819"/>
                    <a:pt x="5032" y="3623"/>
                    <a:pt x="5086" y="3462"/>
                  </a:cubicBezTo>
                  <a:lnTo>
                    <a:pt x="5675" y="3159"/>
                  </a:lnTo>
                  <a:lnTo>
                    <a:pt x="5675" y="2499"/>
                  </a:lnTo>
                  <a:lnTo>
                    <a:pt x="5086" y="2213"/>
                  </a:lnTo>
                  <a:cubicBezTo>
                    <a:pt x="5032" y="2035"/>
                    <a:pt x="4961" y="1856"/>
                    <a:pt x="4872" y="1696"/>
                  </a:cubicBezTo>
                  <a:lnTo>
                    <a:pt x="5086" y="1054"/>
                  </a:lnTo>
                  <a:lnTo>
                    <a:pt x="4604" y="590"/>
                  </a:lnTo>
                  <a:lnTo>
                    <a:pt x="3980" y="804"/>
                  </a:lnTo>
                  <a:cubicBezTo>
                    <a:pt x="3819" y="697"/>
                    <a:pt x="3658" y="643"/>
                    <a:pt x="3462" y="590"/>
                  </a:cubicBezTo>
                  <a:lnTo>
                    <a:pt x="3177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0" name="Google Shape;840;p34"/>
            <p:cNvSpPr/>
            <p:nvPr/>
          </p:nvSpPr>
          <p:spPr>
            <a:xfrm>
              <a:off x="3086700" y="1301400"/>
              <a:ext cx="141425" cy="140975"/>
            </a:xfrm>
            <a:custGeom>
              <a:rect b="b" l="l" r="r" t="t"/>
              <a:pathLst>
                <a:path extrusionOk="0" h="5639" w="5657">
                  <a:moveTo>
                    <a:pt x="2837" y="1838"/>
                  </a:moveTo>
                  <a:cubicBezTo>
                    <a:pt x="3390" y="1838"/>
                    <a:pt x="3836" y="2284"/>
                    <a:pt x="3836" y="2819"/>
                  </a:cubicBezTo>
                  <a:cubicBezTo>
                    <a:pt x="3836" y="3372"/>
                    <a:pt x="3390" y="3818"/>
                    <a:pt x="2837" y="3818"/>
                  </a:cubicBezTo>
                  <a:cubicBezTo>
                    <a:pt x="2266" y="3818"/>
                    <a:pt x="1838" y="3372"/>
                    <a:pt x="1838" y="2819"/>
                  </a:cubicBezTo>
                  <a:cubicBezTo>
                    <a:pt x="1838" y="2266"/>
                    <a:pt x="2284" y="1838"/>
                    <a:pt x="2837" y="1838"/>
                  </a:cubicBezTo>
                  <a:close/>
                  <a:moveTo>
                    <a:pt x="2498" y="0"/>
                  </a:moveTo>
                  <a:lnTo>
                    <a:pt x="2195" y="571"/>
                  </a:lnTo>
                  <a:cubicBezTo>
                    <a:pt x="2016" y="624"/>
                    <a:pt x="1838" y="696"/>
                    <a:pt x="1677" y="785"/>
                  </a:cubicBezTo>
                  <a:lnTo>
                    <a:pt x="1053" y="571"/>
                  </a:lnTo>
                  <a:lnTo>
                    <a:pt x="589" y="1035"/>
                  </a:lnTo>
                  <a:lnTo>
                    <a:pt x="785" y="1659"/>
                  </a:lnTo>
                  <a:cubicBezTo>
                    <a:pt x="696" y="1838"/>
                    <a:pt x="642" y="2016"/>
                    <a:pt x="571" y="2195"/>
                  </a:cubicBezTo>
                  <a:lnTo>
                    <a:pt x="0" y="2480"/>
                  </a:lnTo>
                  <a:lnTo>
                    <a:pt x="0" y="3140"/>
                  </a:lnTo>
                  <a:lnTo>
                    <a:pt x="571" y="3426"/>
                  </a:lnTo>
                  <a:cubicBezTo>
                    <a:pt x="642" y="3622"/>
                    <a:pt x="696" y="3800"/>
                    <a:pt x="785" y="3961"/>
                  </a:cubicBezTo>
                  <a:lnTo>
                    <a:pt x="589" y="4586"/>
                  </a:lnTo>
                  <a:lnTo>
                    <a:pt x="1053" y="5049"/>
                  </a:lnTo>
                  <a:lnTo>
                    <a:pt x="1677" y="4853"/>
                  </a:lnTo>
                  <a:cubicBezTo>
                    <a:pt x="1838" y="4942"/>
                    <a:pt x="2016" y="5014"/>
                    <a:pt x="2195" y="5049"/>
                  </a:cubicBezTo>
                  <a:lnTo>
                    <a:pt x="2498" y="5638"/>
                  </a:lnTo>
                  <a:lnTo>
                    <a:pt x="3158" y="5638"/>
                  </a:lnTo>
                  <a:lnTo>
                    <a:pt x="3462" y="5049"/>
                  </a:lnTo>
                  <a:cubicBezTo>
                    <a:pt x="3640" y="5014"/>
                    <a:pt x="3818" y="4942"/>
                    <a:pt x="3979" y="4853"/>
                  </a:cubicBezTo>
                  <a:lnTo>
                    <a:pt x="4604" y="5049"/>
                  </a:lnTo>
                  <a:lnTo>
                    <a:pt x="5067" y="4586"/>
                  </a:lnTo>
                  <a:lnTo>
                    <a:pt x="4853" y="3961"/>
                  </a:lnTo>
                  <a:cubicBezTo>
                    <a:pt x="4960" y="3800"/>
                    <a:pt x="5032" y="3640"/>
                    <a:pt x="5085" y="3444"/>
                  </a:cubicBezTo>
                  <a:lnTo>
                    <a:pt x="5656" y="3158"/>
                  </a:lnTo>
                  <a:lnTo>
                    <a:pt x="5656" y="2498"/>
                  </a:lnTo>
                  <a:lnTo>
                    <a:pt x="5085" y="2195"/>
                  </a:lnTo>
                  <a:cubicBezTo>
                    <a:pt x="5032" y="2016"/>
                    <a:pt x="4960" y="1838"/>
                    <a:pt x="4853" y="1677"/>
                  </a:cubicBezTo>
                  <a:lnTo>
                    <a:pt x="5085" y="1053"/>
                  </a:lnTo>
                  <a:lnTo>
                    <a:pt x="4604" y="571"/>
                  </a:lnTo>
                  <a:lnTo>
                    <a:pt x="3979" y="785"/>
                  </a:lnTo>
                  <a:cubicBezTo>
                    <a:pt x="3818" y="696"/>
                    <a:pt x="3622" y="624"/>
                    <a:pt x="3462" y="571"/>
                  </a:cubicBezTo>
                  <a:lnTo>
                    <a:pt x="3158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41" name="Google Shape;841;p34"/>
          <p:cNvGrpSpPr/>
          <p:nvPr/>
        </p:nvGrpSpPr>
        <p:grpSpPr>
          <a:xfrm>
            <a:off x="8001941" y="1467895"/>
            <a:ext cx="171182" cy="299585"/>
            <a:chOff x="3741075" y="1171575"/>
            <a:chExt cx="172650" cy="279725"/>
          </a:xfrm>
        </p:grpSpPr>
        <p:sp>
          <p:nvSpPr>
            <p:cNvPr id="842" name="Google Shape;842;p34"/>
            <p:cNvSpPr/>
            <p:nvPr/>
          </p:nvSpPr>
          <p:spPr>
            <a:xfrm>
              <a:off x="3784350" y="1364725"/>
              <a:ext cx="86100" cy="19650"/>
            </a:xfrm>
            <a:custGeom>
              <a:rect b="b" l="l" r="r" t="t"/>
              <a:pathLst>
                <a:path extrusionOk="0" h="786" w="3444">
                  <a:moveTo>
                    <a:pt x="393" y="1"/>
                  </a:moveTo>
                  <a:cubicBezTo>
                    <a:pt x="161" y="1"/>
                    <a:pt x="0" y="161"/>
                    <a:pt x="0" y="393"/>
                  </a:cubicBezTo>
                  <a:cubicBezTo>
                    <a:pt x="0" y="625"/>
                    <a:pt x="161" y="786"/>
                    <a:pt x="393" y="786"/>
                  </a:cubicBezTo>
                  <a:lnTo>
                    <a:pt x="3051" y="786"/>
                  </a:lnTo>
                  <a:cubicBezTo>
                    <a:pt x="3283" y="786"/>
                    <a:pt x="3444" y="625"/>
                    <a:pt x="3444" y="393"/>
                  </a:cubicBezTo>
                  <a:cubicBezTo>
                    <a:pt x="3444" y="161"/>
                    <a:pt x="3283" y="1"/>
                    <a:pt x="3051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3" name="Google Shape;843;p34"/>
            <p:cNvSpPr/>
            <p:nvPr/>
          </p:nvSpPr>
          <p:spPr>
            <a:xfrm>
              <a:off x="3784350" y="1397750"/>
              <a:ext cx="86100" cy="20075"/>
            </a:xfrm>
            <a:custGeom>
              <a:rect b="b" l="l" r="r" t="t"/>
              <a:pathLst>
                <a:path extrusionOk="0" h="803" w="3444">
                  <a:moveTo>
                    <a:pt x="393" y="0"/>
                  </a:moveTo>
                  <a:cubicBezTo>
                    <a:pt x="161" y="0"/>
                    <a:pt x="0" y="178"/>
                    <a:pt x="0" y="410"/>
                  </a:cubicBezTo>
                  <a:cubicBezTo>
                    <a:pt x="0" y="642"/>
                    <a:pt x="161" y="803"/>
                    <a:pt x="393" y="803"/>
                  </a:cubicBezTo>
                  <a:lnTo>
                    <a:pt x="3051" y="803"/>
                  </a:lnTo>
                  <a:cubicBezTo>
                    <a:pt x="3283" y="803"/>
                    <a:pt x="3444" y="642"/>
                    <a:pt x="3444" y="410"/>
                  </a:cubicBezTo>
                  <a:cubicBezTo>
                    <a:pt x="3444" y="178"/>
                    <a:pt x="3283" y="0"/>
                    <a:pt x="3051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4" name="Google Shape;844;p34"/>
            <p:cNvSpPr/>
            <p:nvPr/>
          </p:nvSpPr>
          <p:spPr>
            <a:xfrm>
              <a:off x="3805750" y="1431200"/>
              <a:ext cx="43300" cy="20100"/>
            </a:xfrm>
            <a:custGeom>
              <a:rect b="b" l="l" r="r" t="t"/>
              <a:pathLst>
                <a:path extrusionOk="0" h="804" w="1732">
                  <a:moveTo>
                    <a:pt x="1" y="0"/>
                  </a:moveTo>
                  <a:cubicBezTo>
                    <a:pt x="36" y="446"/>
                    <a:pt x="411" y="803"/>
                    <a:pt x="857" y="803"/>
                  </a:cubicBezTo>
                  <a:cubicBezTo>
                    <a:pt x="1321" y="803"/>
                    <a:pt x="1696" y="446"/>
                    <a:pt x="1731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5" name="Google Shape;845;p34"/>
            <p:cNvSpPr/>
            <p:nvPr/>
          </p:nvSpPr>
          <p:spPr>
            <a:xfrm>
              <a:off x="3741075" y="1171575"/>
              <a:ext cx="172650" cy="179800"/>
            </a:xfrm>
            <a:custGeom>
              <a:rect b="b" l="l" r="r" t="t"/>
              <a:pathLst>
                <a:path extrusionOk="0" h="7192" w="6906">
                  <a:moveTo>
                    <a:pt x="3462" y="786"/>
                  </a:moveTo>
                  <a:cubicBezTo>
                    <a:pt x="4907" y="804"/>
                    <a:pt x="6103" y="1963"/>
                    <a:pt x="6120" y="3427"/>
                  </a:cubicBezTo>
                  <a:lnTo>
                    <a:pt x="6120" y="3534"/>
                  </a:lnTo>
                  <a:lnTo>
                    <a:pt x="6103" y="3534"/>
                  </a:lnTo>
                  <a:cubicBezTo>
                    <a:pt x="6103" y="3855"/>
                    <a:pt x="6031" y="4176"/>
                    <a:pt x="5924" y="4461"/>
                  </a:cubicBezTo>
                  <a:cubicBezTo>
                    <a:pt x="5817" y="4729"/>
                    <a:pt x="5674" y="4979"/>
                    <a:pt x="5478" y="5193"/>
                  </a:cubicBezTo>
                  <a:cubicBezTo>
                    <a:pt x="5175" y="5568"/>
                    <a:pt x="4907" y="5960"/>
                    <a:pt x="4711" y="6388"/>
                  </a:cubicBezTo>
                  <a:lnTo>
                    <a:pt x="2213" y="6388"/>
                  </a:lnTo>
                  <a:cubicBezTo>
                    <a:pt x="1999" y="5960"/>
                    <a:pt x="1731" y="5568"/>
                    <a:pt x="1446" y="5193"/>
                  </a:cubicBezTo>
                  <a:cubicBezTo>
                    <a:pt x="1249" y="4979"/>
                    <a:pt x="1107" y="4729"/>
                    <a:pt x="1000" y="4461"/>
                  </a:cubicBezTo>
                  <a:cubicBezTo>
                    <a:pt x="875" y="4176"/>
                    <a:pt x="821" y="3855"/>
                    <a:pt x="803" y="3534"/>
                  </a:cubicBezTo>
                  <a:lnTo>
                    <a:pt x="803" y="3427"/>
                  </a:lnTo>
                  <a:cubicBezTo>
                    <a:pt x="839" y="1981"/>
                    <a:pt x="2017" y="804"/>
                    <a:pt x="3462" y="786"/>
                  </a:cubicBezTo>
                  <a:close/>
                  <a:moveTo>
                    <a:pt x="3444" y="1"/>
                  </a:moveTo>
                  <a:cubicBezTo>
                    <a:pt x="1570" y="19"/>
                    <a:pt x="36" y="1535"/>
                    <a:pt x="0" y="3427"/>
                  </a:cubicBezTo>
                  <a:lnTo>
                    <a:pt x="0" y="3551"/>
                  </a:lnTo>
                  <a:cubicBezTo>
                    <a:pt x="18" y="3962"/>
                    <a:pt x="90" y="4354"/>
                    <a:pt x="232" y="4747"/>
                  </a:cubicBezTo>
                  <a:cubicBezTo>
                    <a:pt x="393" y="5104"/>
                    <a:pt x="589" y="5443"/>
                    <a:pt x="839" y="5728"/>
                  </a:cubicBezTo>
                  <a:cubicBezTo>
                    <a:pt x="1160" y="6067"/>
                    <a:pt x="1499" y="6763"/>
                    <a:pt x="1642" y="7049"/>
                  </a:cubicBezTo>
                  <a:cubicBezTo>
                    <a:pt x="1695" y="7138"/>
                    <a:pt x="1785" y="7191"/>
                    <a:pt x="1892" y="7191"/>
                  </a:cubicBezTo>
                  <a:lnTo>
                    <a:pt x="5014" y="7191"/>
                  </a:lnTo>
                  <a:cubicBezTo>
                    <a:pt x="5121" y="7191"/>
                    <a:pt x="5228" y="7138"/>
                    <a:pt x="5264" y="7049"/>
                  </a:cubicBezTo>
                  <a:cubicBezTo>
                    <a:pt x="5407" y="6763"/>
                    <a:pt x="5746" y="6067"/>
                    <a:pt x="6085" y="5728"/>
                  </a:cubicBezTo>
                  <a:cubicBezTo>
                    <a:pt x="6317" y="5443"/>
                    <a:pt x="6549" y="5104"/>
                    <a:pt x="6673" y="4747"/>
                  </a:cubicBezTo>
                  <a:cubicBezTo>
                    <a:pt x="6816" y="4354"/>
                    <a:pt x="6905" y="3962"/>
                    <a:pt x="6905" y="3551"/>
                  </a:cubicBezTo>
                  <a:lnTo>
                    <a:pt x="6905" y="3427"/>
                  </a:lnTo>
                  <a:cubicBezTo>
                    <a:pt x="6870" y="1535"/>
                    <a:pt x="5353" y="19"/>
                    <a:pt x="3444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46" name="Google Shape;846;p34"/>
          <p:cNvSpPr/>
          <p:nvPr/>
        </p:nvSpPr>
        <p:spPr>
          <a:xfrm>
            <a:off x="8345698" y="1477704"/>
            <a:ext cx="262748" cy="281405"/>
          </a:xfrm>
          <a:custGeom>
            <a:rect b="b" l="l" r="r" t="t"/>
            <a:pathLst>
              <a:path extrusionOk="0" h="10510" w="10600">
                <a:moveTo>
                  <a:pt x="3979" y="786"/>
                </a:moveTo>
                <a:cubicBezTo>
                  <a:pt x="5746" y="786"/>
                  <a:pt x="7173" y="2213"/>
                  <a:pt x="7173" y="3980"/>
                </a:cubicBezTo>
                <a:cubicBezTo>
                  <a:pt x="7173" y="5728"/>
                  <a:pt x="5746" y="7173"/>
                  <a:pt x="3979" y="7173"/>
                </a:cubicBezTo>
                <a:cubicBezTo>
                  <a:pt x="2231" y="7173"/>
                  <a:pt x="786" y="5728"/>
                  <a:pt x="786" y="3980"/>
                </a:cubicBezTo>
                <a:cubicBezTo>
                  <a:pt x="786" y="2213"/>
                  <a:pt x="2231" y="786"/>
                  <a:pt x="3979" y="786"/>
                </a:cubicBezTo>
                <a:close/>
                <a:moveTo>
                  <a:pt x="3997" y="1"/>
                </a:moveTo>
                <a:cubicBezTo>
                  <a:pt x="1803" y="1"/>
                  <a:pt x="1" y="1785"/>
                  <a:pt x="1" y="3980"/>
                </a:cubicBezTo>
                <a:cubicBezTo>
                  <a:pt x="1" y="6192"/>
                  <a:pt x="1803" y="7976"/>
                  <a:pt x="3997" y="7976"/>
                </a:cubicBezTo>
                <a:cubicBezTo>
                  <a:pt x="4907" y="7976"/>
                  <a:pt x="5746" y="7673"/>
                  <a:pt x="6424" y="7156"/>
                </a:cubicBezTo>
                <a:lnTo>
                  <a:pt x="7013" y="7744"/>
                </a:lnTo>
                <a:cubicBezTo>
                  <a:pt x="6959" y="8030"/>
                  <a:pt x="7031" y="8333"/>
                  <a:pt x="7263" y="8565"/>
                </a:cubicBezTo>
                <a:lnTo>
                  <a:pt x="8922" y="10224"/>
                </a:lnTo>
                <a:cubicBezTo>
                  <a:pt x="9100" y="10421"/>
                  <a:pt x="9350" y="10510"/>
                  <a:pt x="9582" y="10510"/>
                </a:cubicBezTo>
                <a:cubicBezTo>
                  <a:pt x="9832" y="10510"/>
                  <a:pt x="10082" y="10421"/>
                  <a:pt x="10260" y="10224"/>
                </a:cubicBezTo>
                <a:cubicBezTo>
                  <a:pt x="10599" y="9868"/>
                  <a:pt x="10599" y="9261"/>
                  <a:pt x="10242" y="8904"/>
                </a:cubicBezTo>
                <a:lnTo>
                  <a:pt x="8583" y="7245"/>
                </a:lnTo>
                <a:cubicBezTo>
                  <a:pt x="8395" y="7071"/>
                  <a:pt x="8160" y="6980"/>
                  <a:pt x="7916" y="6980"/>
                </a:cubicBezTo>
                <a:cubicBezTo>
                  <a:pt x="7859" y="6980"/>
                  <a:pt x="7802" y="6985"/>
                  <a:pt x="7744" y="6995"/>
                </a:cubicBezTo>
                <a:lnTo>
                  <a:pt x="7173" y="6406"/>
                </a:lnTo>
                <a:cubicBezTo>
                  <a:pt x="7691" y="5746"/>
                  <a:pt x="7994" y="4890"/>
                  <a:pt x="7994" y="3980"/>
                </a:cubicBezTo>
                <a:cubicBezTo>
                  <a:pt x="7994" y="1785"/>
                  <a:pt x="6192" y="1"/>
                  <a:pt x="3997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47" name="Google Shape;847;p34"/>
          <p:cNvGrpSpPr/>
          <p:nvPr/>
        </p:nvGrpSpPr>
        <p:grpSpPr>
          <a:xfrm>
            <a:off x="3143089" y="2052537"/>
            <a:ext cx="263640" cy="199260"/>
            <a:chOff x="952700" y="1101100"/>
            <a:chExt cx="265900" cy="186050"/>
          </a:xfrm>
        </p:grpSpPr>
        <p:sp>
          <p:nvSpPr>
            <p:cNvPr id="848" name="Google Shape;848;p34"/>
            <p:cNvSpPr/>
            <p:nvPr/>
          </p:nvSpPr>
          <p:spPr>
            <a:xfrm>
              <a:off x="952700" y="1101100"/>
              <a:ext cx="265900" cy="186050"/>
            </a:xfrm>
            <a:custGeom>
              <a:rect b="b" l="l" r="r" t="t"/>
              <a:pathLst>
                <a:path extrusionOk="0" h="7442" w="10636">
                  <a:moveTo>
                    <a:pt x="9832" y="786"/>
                  </a:moveTo>
                  <a:lnTo>
                    <a:pt x="9832" y="2927"/>
                  </a:lnTo>
                  <a:lnTo>
                    <a:pt x="804" y="2927"/>
                  </a:lnTo>
                  <a:lnTo>
                    <a:pt x="804" y="786"/>
                  </a:lnTo>
                  <a:close/>
                  <a:moveTo>
                    <a:pt x="9832" y="4515"/>
                  </a:moveTo>
                  <a:lnTo>
                    <a:pt x="9832" y="6638"/>
                  </a:lnTo>
                  <a:lnTo>
                    <a:pt x="804" y="6638"/>
                  </a:lnTo>
                  <a:lnTo>
                    <a:pt x="804" y="4515"/>
                  </a:lnTo>
                  <a:close/>
                  <a:moveTo>
                    <a:pt x="536" y="1"/>
                  </a:moveTo>
                  <a:cubicBezTo>
                    <a:pt x="251" y="1"/>
                    <a:pt x="1" y="233"/>
                    <a:pt x="1" y="518"/>
                  </a:cubicBezTo>
                  <a:lnTo>
                    <a:pt x="1" y="6906"/>
                  </a:lnTo>
                  <a:cubicBezTo>
                    <a:pt x="1" y="7209"/>
                    <a:pt x="251" y="7441"/>
                    <a:pt x="536" y="7441"/>
                  </a:cubicBezTo>
                  <a:lnTo>
                    <a:pt x="10100" y="7441"/>
                  </a:lnTo>
                  <a:cubicBezTo>
                    <a:pt x="10403" y="7441"/>
                    <a:pt x="10635" y="7209"/>
                    <a:pt x="10635" y="6906"/>
                  </a:cubicBezTo>
                  <a:lnTo>
                    <a:pt x="10635" y="518"/>
                  </a:lnTo>
                  <a:cubicBezTo>
                    <a:pt x="10635" y="233"/>
                    <a:pt x="10403" y="1"/>
                    <a:pt x="10100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49" name="Google Shape;849;p34"/>
            <p:cNvSpPr/>
            <p:nvPr/>
          </p:nvSpPr>
          <p:spPr>
            <a:xfrm>
              <a:off x="992850" y="1234025"/>
              <a:ext cx="53125" cy="13425"/>
            </a:xfrm>
            <a:custGeom>
              <a:rect b="b" l="l" r="r" t="t"/>
              <a:pathLst>
                <a:path extrusionOk="0" h="537" w="2125">
                  <a:moveTo>
                    <a:pt x="1" y="1"/>
                  </a:moveTo>
                  <a:lnTo>
                    <a:pt x="1" y="536"/>
                  </a:lnTo>
                  <a:lnTo>
                    <a:pt x="2124" y="536"/>
                  </a:lnTo>
                  <a:lnTo>
                    <a:pt x="212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0" name="Google Shape;850;p34"/>
            <p:cNvSpPr/>
            <p:nvPr/>
          </p:nvSpPr>
          <p:spPr>
            <a:xfrm>
              <a:off x="1059325" y="1234025"/>
              <a:ext cx="26350" cy="13425"/>
            </a:xfrm>
            <a:custGeom>
              <a:rect b="b" l="l" r="r" t="t"/>
              <a:pathLst>
                <a:path extrusionOk="0" h="537" w="1054">
                  <a:moveTo>
                    <a:pt x="0" y="1"/>
                  </a:moveTo>
                  <a:lnTo>
                    <a:pt x="0" y="536"/>
                  </a:lnTo>
                  <a:lnTo>
                    <a:pt x="1053" y="536"/>
                  </a:lnTo>
                  <a:lnTo>
                    <a:pt x="1053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51" name="Google Shape;851;p34"/>
          <p:cNvSpPr/>
          <p:nvPr/>
        </p:nvSpPr>
        <p:spPr>
          <a:xfrm>
            <a:off x="3537926" y="1987267"/>
            <a:ext cx="184890" cy="284779"/>
          </a:xfrm>
          <a:custGeom>
            <a:rect b="b" l="l" r="r" t="t"/>
            <a:pathLst>
              <a:path extrusionOk="0" h="10636" w="7459">
                <a:moveTo>
                  <a:pt x="6120" y="1321"/>
                </a:moveTo>
                <a:lnTo>
                  <a:pt x="6120" y="3462"/>
                </a:lnTo>
                <a:lnTo>
                  <a:pt x="1339" y="3462"/>
                </a:lnTo>
                <a:lnTo>
                  <a:pt x="1339" y="1321"/>
                </a:lnTo>
                <a:close/>
                <a:moveTo>
                  <a:pt x="2141" y="4515"/>
                </a:moveTo>
                <a:lnTo>
                  <a:pt x="2141" y="5318"/>
                </a:lnTo>
                <a:lnTo>
                  <a:pt x="1339" y="5318"/>
                </a:lnTo>
                <a:lnTo>
                  <a:pt x="1339" y="4515"/>
                </a:lnTo>
                <a:close/>
                <a:moveTo>
                  <a:pt x="3462" y="4515"/>
                </a:moveTo>
                <a:lnTo>
                  <a:pt x="3462" y="5318"/>
                </a:lnTo>
                <a:lnTo>
                  <a:pt x="2659" y="5318"/>
                </a:lnTo>
                <a:lnTo>
                  <a:pt x="2659" y="4515"/>
                </a:lnTo>
                <a:close/>
                <a:moveTo>
                  <a:pt x="4800" y="4515"/>
                </a:moveTo>
                <a:lnTo>
                  <a:pt x="4800" y="5318"/>
                </a:lnTo>
                <a:lnTo>
                  <a:pt x="3997" y="5318"/>
                </a:lnTo>
                <a:lnTo>
                  <a:pt x="3997" y="4515"/>
                </a:lnTo>
                <a:close/>
                <a:moveTo>
                  <a:pt x="6120" y="4515"/>
                </a:moveTo>
                <a:lnTo>
                  <a:pt x="6120" y="5318"/>
                </a:lnTo>
                <a:lnTo>
                  <a:pt x="5317" y="5318"/>
                </a:lnTo>
                <a:lnTo>
                  <a:pt x="5317" y="4515"/>
                </a:lnTo>
                <a:close/>
                <a:moveTo>
                  <a:pt x="2141" y="5853"/>
                </a:moveTo>
                <a:lnTo>
                  <a:pt x="2141" y="6638"/>
                </a:lnTo>
                <a:lnTo>
                  <a:pt x="1339" y="6638"/>
                </a:lnTo>
                <a:lnTo>
                  <a:pt x="1339" y="5853"/>
                </a:lnTo>
                <a:close/>
                <a:moveTo>
                  <a:pt x="3462" y="5853"/>
                </a:moveTo>
                <a:lnTo>
                  <a:pt x="3462" y="6638"/>
                </a:lnTo>
                <a:lnTo>
                  <a:pt x="2659" y="6638"/>
                </a:lnTo>
                <a:lnTo>
                  <a:pt x="2659" y="5853"/>
                </a:lnTo>
                <a:close/>
                <a:moveTo>
                  <a:pt x="4800" y="5853"/>
                </a:moveTo>
                <a:lnTo>
                  <a:pt x="4800" y="6638"/>
                </a:lnTo>
                <a:lnTo>
                  <a:pt x="3997" y="6638"/>
                </a:lnTo>
                <a:lnTo>
                  <a:pt x="3997" y="5853"/>
                </a:lnTo>
                <a:close/>
                <a:moveTo>
                  <a:pt x="6120" y="5853"/>
                </a:moveTo>
                <a:lnTo>
                  <a:pt x="6120" y="6638"/>
                </a:lnTo>
                <a:lnTo>
                  <a:pt x="5317" y="6638"/>
                </a:lnTo>
                <a:lnTo>
                  <a:pt x="5317" y="5853"/>
                </a:lnTo>
                <a:close/>
                <a:moveTo>
                  <a:pt x="2141" y="7174"/>
                </a:moveTo>
                <a:lnTo>
                  <a:pt x="2141" y="7977"/>
                </a:lnTo>
                <a:lnTo>
                  <a:pt x="1339" y="7977"/>
                </a:lnTo>
                <a:lnTo>
                  <a:pt x="1339" y="7174"/>
                </a:lnTo>
                <a:close/>
                <a:moveTo>
                  <a:pt x="3462" y="7174"/>
                </a:moveTo>
                <a:lnTo>
                  <a:pt x="3462" y="7977"/>
                </a:lnTo>
                <a:lnTo>
                  <a:pt x="2659" y="7977"/>
                </a:lnTo>
                <a:lnTo>
                  <a:pt x="2659" y="7174"/>
                </a:lnTo>
                <a:close/>
                <a:moveTo>
                  <a:pt x="4800" y="7174"/>
                </a:moveTo>
                <a:lnTo>
                  <a:pt x="4800" y="7977"/>
                </a:lnTo>
                <a:lnTo>
                  <a:pt x="3997" y="7977"/>
                </a:lnTo>
                <a:lnTo>
                  <a:pt x="3997" y="7174"/>
                </a:lnTo>
                <a:close/>
                <a:moveTo>
                  <a:pt x="6120" y="7174"/>
                </a:moveTo>
                <a:lnTo>
                  <a:pt x="6120" y="7977"/>
                </a:lnTo>
                <a:lnTo>
                  <a:pt x="5317" y="7977"/>
                </a:lnTo>
                <a:lnTo>
                  <a:pt x="5317" y="7174"/>
                </a:lnTo>
                <a:close/>
                <a:moveTo>
                  <a:pt x="3462" y="8512"/>
                </a:moveTo>
                <a:lnTo>
                  <a:pt x="3462" y="9297"/>
                </a:lnTo>
                <a:lnTo>
                  <a:pt x="1339" y="9297"/>
                </a:lnTo>
                <a:lnTo>
                  <a:pt x="1339" y="8512"/>
                </a:lnTo>
                <a:close/>
                <a:moveTo>
                  <a:pt x="4800" y="8512"/>
                </a:moveTo>
                <a:lnTo>
                  <a:pt x="4800" y="9297"/>
                </a:lnTo>
                <a:lnTo>
                  <a:pt x="3997" y="9297"/>
                </a:lnTo>
                <a:lnTo>
                  <a:pt x="3997" y="8512"/>
                </a:lnTo>
                <a:close/>
                <a:moveTo>
                  <a:pt x="6120" y="8512"/>
                </a:moveTo>
                <a:lnTo>
                  <a:pt x="6120" y="9297"/>
                </a:lnTo>
                <a:lnTo>
                  <a:pt x="5317" y="9297"/>
                </a:lnTo>
                <a:lnTo>
                  <a:pt x="5317" y="8512"/>
                </a:lnTo>
                <a:close/>
                <a:moveTo>
                  <a:pt x="536" y="1"/>
                </a:moveTo>
                <a:cubicBezTo>
                  <a:pt x="250" y="1"/>
                  <a:pt x="0" y="233"/>
                  <a:pt x="0" y="536"/>
                </a:cubicBezTo>
                <a:lnTo>
                  <a:pt x="0" y="10100"/>
                </a:lnTo>
                <a:cubicBezTo>
                  <a:pt x="0" y="10403"/>
                  <a:pt x="250" y="10635"/>
                  <a:pt x="536" y="10635"/>
                </a:cubicBezTo>
                <a:lnTo>
                  <a:pt x="6923" y="10635"/>
                </a:lnTo>
                <a:cubicBezTo>
                  <a:pt x="7227" y="10635"/>
                  <a:pt x="7459" y="10403"/>
                  <a:pt x="7459" y="10100"/>
                </a:cubicBezTo>
                <a:lnTo>
                  <a:pt x="7459" y="536"/>
                </a:lnTo>
                <a:cubicBezTo>
                  <a:pt x="7459" y="233"/>
                  <a:pt x="7227" y="1"/>
                  <a:pt x="6923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2" name="Google Shape;852;p34"/>
          <p:cNvSpPr/>
          <p:nvPr/>
        </p:nvSpPr>
        <p:spPr>
          <a:xfrm>
            <a:off x="3854318" y="2008798"/>
            <a:ext cx="297227" cy="313696"/>
          </a:xfrm>
          <a:custGeom>
            <a:rect b="b" l="l" r="r" t="t"/>
            <a:pathLst>
              <a:path extrusionOk="0" h="11716" w="11991">
                <a:moveTo>
                  <a:pt x="9819" y="1"/>
                </a:moveTo>
                <a:cubicBezTo>
                  <a:pt x="9326" y="1"/>
                  <a:pt x="8840" y="179"/>
                  <a:pt x="8458" y="525"/>
                </a:cubicBezTo>
                <a:cubicBezTo>
                  <a:pt x="7887" y="1043"/>
                  <a:pt x="7655" y="1828"/>
                  <a:pt x="7851" y="2560"/>
                </a:cubicBezTo>
                <a:lnTo>
                  <a:pt x="2694" y="7716"/>
                </a:lnTo>
                <a:cubicBezTo>
                  <a:pt x="2522" y="7670"/>
                  <a:pt x="2346" y="7647"/>
                  <a:pt x="2172" y="7647"/>
                </a:cubicBezTo>
                <a:cubicBezTo>
                  <a:pt x="1608" y="7647"/>
                  <a:pt x="1060" y="7882"/>
                  <a:pt x="678" y="8305"/>
                </a:cubicBezTo>
                <a:cubicBezTo>
                  <a:pt x="179" y="8876"/>
                  <a:pt x="0" y="9679"/>
                  <a:pt x="268" y="10392"/>
                </a:cubicBezTo>
                <a:lnTo>
                  <a:pt x="1463" y="9197"/>
                </a:lnTo>
                <a:lnTo>
                  <a:pt x="2409" y="9447"/>
                </a:lnTo>
                <a:lnTo>
                  <a:pt x="2659" y="10392"/>
                </a:lnTo>
                <a:lnTo>
                  <a:pt x="1463" y="11588"/>
                </a:lnTo>
                <a:cubicBezTo>
                  <a:pt x="1692" y="11674"/>
                  <a:pt x="1931" y="11716"/>
                  <a:pt x="2168" y="11716"/>
                </a:cubicBezTo>
                <a:cubicBezTo>
                  <a:pt x="2669" y="11716"/>
                  <a:pt x="3163" y="11529"/>
                  <a:pt x="3551" y="11178"/>
                </a:cubicBezTo>
                <a:cubicBezTo>
                  <a:pt x="4104" y="10678"/>
                  <a:pt x="4354" y="9875"/>
                  <a:pt x="4140" y="9143"/>
                </a:cubicBezTo>
                <a:lnTo>
                  <a:pt x="9296" y="3987"/>
                </a:lnTo>
                <a:cubicBezTo>
                  <a:pt x="9469" y="4033"/>
                  <a:pt x="9645" y="4056"/>
                  <a:pt x="9819" y="4056"/>
                </a:cubicBezTo>
                <a:cubicBezTo>
                  <a:pt x="10383" y="4056"/>
                  <a:pt x="10931" y="3821"/>
                  <a:pt x="11312" y="3398"/>
                </a:cubicBezTo>
                <a:cubicBezTo>
                  <a:pt x="11830" y="2845"/>
                  <a:pt x="11990" y="2042"/>
                  <a:pt x="11723" y="1328"/>
                </a:cubicBezTo>
                <a:lnTo>
                  <a:pt x="11723" y="1328"/>
                </a:lnTo>
                <a:lnTo>
                  <a:pt x="10545" y="2524"/>
                </a:lnTo>
                <a:lnTo>
                  <a:pt x="9582" y="2274"/>
                </a:lnTo>
                <a:lnTo>
                  <a:pt x="9332" y="1328"/>
                </a:lnTo>
                <a:lnTo>
                  <a:pt x="10545" y="133"/>
                </a:lnTo>
                <a:cubicBezTo>
                  <a:pt x="10309" y="44"/>
                  <a:pt x="10063" y="1"/>
                  <a:pt x="9819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3" name="Google Shape;853;p34"/>
          <p:cNvSpPr/>
          <p:nvPr/>
        </p:nvSpPr>
        <p:spPr>
          <a:xfrm>
            <a:off x="4283026" y="2008852"/>
            <a:ext cx="270704" cy="236530"/>
          </a:xfrm>
          <a:custGeom>
            <a:rect b="b" l="l" r="r" t="t"/>
            <a:pathLst>
              <a:path extrusionOk="0" h="8834" w="10921">
                <a:moveTo>
                  <a:pt x="5460" y="804"/>
                </a:moveTo>
                <a:cubicBezTo>
                  <a:pt x="5478" y="804"/>
                  <a:pt x="5532" y="804"/>
                  <a:pt x="5550" y="840"/>
                </a:cubicBezTo>
                <a:lnTo>
                  <a:pt x="7298" y="2570"/>
                </a:lnTo>
                <a:lnTo>
                  <a:pt x="3623" y="2570"/>
                </a:lnTo>
                <a:lnTo>
                  <a:pt x="5371" y="840"/>
                </a:lnTo>
                <a:cubicBezTo>
                  <a:pt x="5407" y="804"/>
                  <a:pt x="5442" y="804"/>
                  <a:pt x="5460" y="804"/>
                </a:cubicBezTo>
                <a:close/>
                <a:moveTo>
                  <a:pt x="2802" y="3373"/>
                </a:moveTo>
                <a:lnTo>
                  <a:pt x="2909" y="4569"/>
                </a:lnTo>
                <a:lnTo>
                  <a:pt x="1142" y="4569"/>
                </a:lnTo>
                <a:lnTo>
                  <a:pt x="946" y="3373"/>
                </a:lnTo>
                <a:close/>
                <a:moveTo>
                  <a:pt x="5193" y="3373"/>
                </a:moveTo>
                <a:lnTo>
                  <a:pt x="5193" y="4569"/>
                </a:lnTo>
                <a:lnTo>
                  <a:pt x="3444" y="4569"/>
                </a:lnTo>
                <a:lnTo>
                  <a:pt x="3319" y="3373"/>
                </a:lnTo>
                <a:close/>
                <a:moveTo>
                  <a:pt x="7584" y="3373"/>
                </a:moveTo>
                <a:lnTo>
                  <a:pt x="7494" y="4569"/>
                </a:lnTo>
                <a:lnTo>
                  <a:pt x="5728" y="4569"/>
                </a:lnTo>
                <a:lnTo>
                  <a:pt x="5728" y="3373"/>
                </a:lnTo>
                <a:close/>
                <a:moveTo>
                  <a:pt x="9975" y="3373"/>
                </a:moveTo>
                <a:lnTo>
                  <a:pt x="9778" y="4569"/>
                </a:lnTo>
                <a:lnTo>
                  <a:pt x="8030" y="4569"/>
                </a:lnTo>
                <a:lnTo>
                  <a:pt x="8137" y="3373"/>
                </a:lnTo>
                <a:close/>
                <a:moveTo>
                  <a:pt x="2945" y="5104"/>
                </a:moveTo>
                <a:lnTo>
                  <a:pt x="3034" y="6299"/>
                </a:lnTo>
                <a:lnTo>
                  <a:pt x="1446" y="6299"/>
                </a:lnTo>
                <a:lnTo>
                  <a:pt x="1232" y="5104"/>
                </a:lnTo>
                <a:close/>
                <a:moveTo>
                  <a:pt x="5193" y="5104"/>
                </a:moveTo>
                <a:lnTo>
                  <a:pt x="5193" y="6299"/>
                </a:lnTo>
                <a:lnTo>
                  <a:pt x="3569" y="6299"/>
                </a:lnTo>
                <a:lnTo>
                  <a:pt x="3480" y="5104"/>
                </a:lnTo>
                <a:close/>
                <a:moveTo>
                  <a:pt x="7441" y="5104"/>
                </a:moveTo>
                <a:lnTo>
                  <a:pt x="7334" y="6299"/>
                </a:lnTo>
                <a:lnTo>
                  <a:pt x="5728" y="6299"/>
                </a:lnTo>
                <a:lnTo>
                  <a:pt x="5728" y="5104"/>
                </a:lnTo>
                <a:close/>
                <a:moveTo>
                  <a:pt x="9689" y="5104"/>
                </a:moveTo>
                <a:lnTo>
                  <a:pt x="9493" y="6299"/>
                </a:lnTo>
                <a:lnTo>
                  <a:pt x="7887" y="6299"/>
                </a:lnTo>
                <a:lnTo>
                  <a:pt x="7976" y="5104"/>
                </a:lnTo>
                <a:close/>
                <a:moveTo>
                  <a:pt x="3069" y="6835"/>
                </a:moveTo>
                <a:lnTo>
                  <a:pt x="3194" y="8030"/>
                </a:lnTo>
                <a:lnTo>
                  <a:pt x="1749" y="8030"/>
                </a:lnTo>
                <a:lnTo>
                  <a:pt x="1535" y="6835"/>
                </a:lnTo>
                <a:close/>
                <a:moveTo>
                  <a:pt x="5193" y="6835"/>
                </a:moveTo>
                <a:lnTo>
                  <a:pt x="5193" y="8030"/>
                </a:lnTo>
                <a:lnTo>
                  <a:pt x="3712" y="8030"/>
                </a:lnTo>
                <a:lnTo>
                  <a:pt x="3605" y="6835"/>
                </a:lnTo>
                <a:close/>
                <a:moveTo>
                  <a:pt x="7298" y="6835"/>
                </a:moveTo>
                <a:lnTo>
                  <a:pt x="7191" y="8030"/>
                </a:lnTo>
                <a:lnTo>
                  <a:pt x="5728" y="8030"/>
                </a:lnTo>
                <a:lnTo>
                  <a:pt x="5728" y="6835"/>
                </a:lnTo>
                <a:close/>
                <a:moveTo>
                  <a:pt x="9386" y="6835"/>
                </a:moveTo>
                <a:lnTo>
                  <a:pt x="9189" y="8030"/>
                </a:lnTo>
                <a:lnTo>
                  <a:pt x="7744" y="8030"/>
                </a:lnTo>
                <a:lnTo>
                  <a:pt x="7851" y="6835"/>
                </a:lnTo>
                <a:close/>
                <a:moveTo>
                  <a:pt x="5460" y="1"/>
                </a:moveTo>
                <a:cubicBezTo>
                  <a:pt x="5211" y="1"/>
                  <a:pt x="4979" y="90"/>
                  <a:pt x="4800" y="286"/>
                </a:cubicBezTo>
                <a:lnTo>
                  <a:pt x="2516" y="2570"/>
                </a:lnTo>
                <a:lnTo>
                  <a:pt x="2498" y="2588"/>
                </a:lnTo>
                <a:lnTo>
                  <a:pt x="0" y="2588"/>
                </a:lnTo>
                <a:lnTo>
                  <a:pt x="982" y="8387"/>
                </a:lnTo>
                <a:cubicBezTo>
                  <a:pt x="1035" y="8637"/>
                  <a:pt x="1249" y="8833"/>
                  <a:pt x="1499" y="8833"/>
                </a:cubicBezTo>
                <a:lnTo>
                  <a:pt x="9386" y="8833"/>
                </a:lnTo>
                <a:cubicBezTo>
                  <a:pt x="9636" y="8833"/>
                  <a:pt x="9867" y="8637"/>
                  <a:pt x="9903" y="8387"/>
                </a:cubicBezTo>
                <a:lnTo>
                  <a:pt x="10920" y="2588"/>
                </a:lnTo>
                <a:lnTo>
                  <a:pt x="8422" y="2588"/>
                </a:lnTo>
                <a:lnTo>
                  <a:pt x="6121" y="286"/>
                </a:lnTo>
                <a:cubicBezTo>
                  <a:pt x="5960" y="108"/>
                  <a:pt x="5710" y="1"/>
                  <a:pt x="5460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54" name="Google Shape;854;p34"/>
          <p:cNvSpPr/>
          <p:nvPr/>
        </p:nvSpPr>
        <p:spPr>
          <a:xfrm>
            <a:off x="4740046" y="2038819"/>
            <a:ext cx="233548" cy="264698"/>
          </a:xfrm>
          <a:custGeom>
            <a:rect b="b" l="l" r="r" t="t"/>
            <a:pathLst>
              <a:path extrusionOk="0" h="9886" w="9422">
                <a:moveTo>
                  <a:pt x="2927" y="2730"/>
                </a:moveTo>
                <a:cubicBezTo>
                  <a:pt x="3070" y="2837"/>
                  <a:pt x="3195" y="2998"/>
                  <a:pt x="3195" y="3194"/>
                </a:cubicBezTo>
                <a:cubicBezTo>
                  <a:pt x="3195" y="3497"/>
                  <a:pt x="2963" y="3729"/>
                  <a:pt x="2659" y="3729"/>
                </a:cubicBezTo>
                <a:cubicBezTo>
                  <a:pt x="2374" y="3729"/>
                  <a:pt x="2124" y="3497"/>
                  <a:pt x="2124" y="3194"/>
                </a:cubicBezTo>
                <a:cubicBezTo>
                  <a:pt x="2124" y="3016"/>
                  <a:pt x="2231" y="2837"/>
                  <a:pt x="2392" y="2748"/>
                </a:cubicBezTo>
                <a:cubicBezTo>
                  <a:pt x="2392" y="2837"/>
                  <a:pt x="2392" y="2944"/>
                  <a:pt x="2392" y="3069"/>
                </a:cubicBezTo>
                <a:cubicBezTo>
                  <a:pt x="2392" y="3212"/>
                  <a:pt x="2517" y="3319"/>
                  <a:pt x="2659" y="3319"/>
                </a:cubicBezTo>
                <a:cubicBezTo>
                  <a:pt x="2802" y="3319"/>
                  <a:pt x="2927" y="3212"/>
                  <a:pt x="2927" y="3069"/>
                </a:cubicBezTo>
                <a:cubicBezTo>
                  <a:pt x="2927" y="2944"/>
                  <a:pt x="2927" y="2837"/>
                  <a:pt x="2927" y="2730"/>
                </a:cubicBezTo>
                <a:close/>
                <a:moveTo>
                  <a:pt x="268" y="0"/>
                </a:moveTo>
                <a:cubicBezTo>
                  <a:pt x="126" y="0"/>
                  <a:pt x="1" y="125"/>
                  <a:pt x="1" y="268"/>
                </a:cubicBezTo>
                <a:cubicBezTo>
                  <a:pt x="1" y="1517"/>
                  <a:pt x="500" y="1660"/>
                  <a:pt x="1375" y="1784"/>
                </a:cubicBezTo>
                <a:cubicBezTo>
                  <a:pt x="1500" y="1820"/>
                  <a:pt x="1660" y="1838"/>
                  <a:pt x="1821" y="1874"/>
                </a:cubicBezTo>
                <a:cubicBezTo>
                  <a:pt x="1999" y="1909"/>
                  <a:pt x="2195" y="1927"/>
                  <a:pt x="2303" y="2213"/>
                </a:cubicBezTo>
                <a:cubicBezTo>
                  <a:pt x="1892" y="2373"/>
                  <a:pt x="1607" y="2766"/>
                  <a:pt x="1607" y="3212"/>
                </a:cubicBezTo>
                <a:lnTo>
                  <a:pt x="1607" y="5638"/>
                </a:lnTo>
                <a:cubicBezTo>
                  <a:pt x="1607" y="5781"/>
                  <a:pt x="1660" y="5924"/>
                  <a:pt x="1767" y="6013"/>
                </a:cubicBezTo>
                <a:lnTo>
                  <a:pt x="5496" y="9742"/>
                </a:lnTo>
                <a:cubicBezTo>
                  <a:pt x="5586" y="9831"/>
                  <a:pt x="5728" y="9885"/>
                  <a:pt x="5853" y="9885"/>
                </a:cubicBezTo>
                <a:cubicBezTo>
                  <a:pt x="5996" y="9885"/>
                  <a:pt x="6121" y="9831"/>
                  <a:pt x="6228" y="9724"/>
                </a:cubicBezTo>
                <a:lnTo>
                  <a:pt x="9208" y="6763"/>
                </a:lnTo>
                <a:cubicBezTo>
                  <a:pt x="9422" y="6566"/>
                  <a:pt x="9422" y="6209"/>
                  <a:pt x="9225" y="6013"/>
                </a:cubicBezTo>
                <a:lnTo>
                  <a:pt x="5496" y="2302"/>
                </a:lnTo>
                <a:cubicBezTo>
                  <a:pt x="5389" y="2195"/>
                  <a:pt x="5247" y="2123"/>
                  <a:pt x="5122" y="2123"/>
                </a:cubicBezTo>
                <a:lnTo>
                  <a:pt x="2820" y="2123"/>
                </a:lnTo>
                <a:cubicBezTo>
                  <a:pt x="2677" y="1660"/>
                  <a:pt x="2392" y="1428"/>
                  <a:pt x="1928" y="1338"/>
                </a:cubicBezTo>
                <a:cubicBezTo>
                  <a:pt x="1749" y="1303"/>
                  <a:pt x="1589" y="1285"/>
                  <a:pt x="1446" y="1267"/>
                </a:cubicBezTo>
                <a:cubicBezTo>
                  <a:pt x="697" y="1160"/>
                  <a:pt x="536" y="1124"/>
                  <a:pt x="536" y="268"/>
                </a:cubicBezTo>
                <a:cubicBezTo>
                  <a:pt x="536" y="125"/>
                  <a:pt x="411" y="0"/>
                  <a:pt x="268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55" name="Google Shape;855;p34"/>
          <p:cNvGrpSpPr/>
          <p:nvPr/>
        </p:nvGrpSpPr>
        <p:grpSpPr>
          <a:xfrm>
            <a:off x="5161573" y="2035725"/>
            <a:ext cx="238406" cy="270427"/>
            <a:chOff x="5583325" y="1073450"/>
            <a:chExt cx="240450" cy="252500"/>
          </a:xfrm>
        </p:grpSpPr>
        <p:sp>
          <p:nvSpPr>
            <p:cNvPr id="856" name="Google Shape;856;p34"/>
            <p:cNvSpPr/>
            <p:nvPr/>
          </p:nvSpPr>
          <p:spPr>
            <a:xfrm>
              <a:off x="5613200" y="1229575"/>
              <a:ext cx="96375" cy="96375"/>
            </a:xfrm>
            <a:custGeom>
              <a:rect b="b" l="l" r="r" t="t"/>
              <a:pathLst>
                <a:path extrusionOk="0" h="3855" w="3855">
                  <a:moveTo>
                    <a:pt x="1928" y="1267"/>
                  </a:moveTo>
                  <a:cubicBezTo>
                    <a:pt x="2303" y="1267"/>
                    <a:pt x="2588" y="1553"/>
                    <a:pt x="2588" y="1927"/>
                  </a:cubicBezTo>
                  <a:cubicBezTo>
                    <a:pt x="2588" y="2302"/>
                    <a:pt x="2285" y="2588"/>
                    <a:pt x="1928" y="2588"/>
                  </a:cubicBezTo>
                  <a:cubicBezTo>
                    <a:pt x="1553" y="2588"/>
                    <a:pt x="1268" y="2302"/>
                    <a:pt x="1268" y="1927"/>
                  </a:cubicBezTo>
                  <a:cubicBezTo>
                    <a:pt x="1268" y="1553"/>
                    <a:pt x="1553" y="1267"/>
                    <a:pt x="1928" y="1267"/>
                  </a:cubicBezTo>
                  <a:close/>
                  <a:moveTo>
                    <a:pt x="1928" y="0"/>
                  </a:moveTo>
                  <a:cubicBezTo>
                    <a:pt x="857" y="0"/>
                    <a:pt x="1" y="857"/>
                    <a:pt x="1" y="1927"/>
                  </a:cubicBezTo>
                  <a:cubicBezTo>
                    <a:pt x="1" y="2998"/>
                    <a:pt x="857" y="3854"/>
                    <a:pt x="1928" y="3854"/>
                  </a:cubicBezTo>
                  <a:cubicBezTo>
                    <a:pt x="2998" y="3854"/>
                    <a:pt x="3855" y="2998"/>
                    <a:pt x="3855" y="1927"/>
                  </a:cubicBezTo>
                  <a:cubicBezTo>
                    <a:pt x="3855" y="857"/>
                    <a:pt x="2998" y="0"/>
                    <a:pt x="1928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7" name="Google Shape;857;p34"/>
            <p:cNvSpPr/>
            <p:nvPr/>
          </p:nvSpPr>
          <p:spPr>
            <a:xfrm>
              <a:off x="5689050" y="1144825"/>
              <a:ext cx="134725" cy="122250"/>
            </a:xfrm>
            <a:custGeom>
              <a:rect b="b" l="l" r="r" t="t"/>
              <a:pathLst>
                <a:path extrusionOk="0" h="4890" w="5389">
                  <a:moveTo>
                    <a:pt x="4050" y="0"/>
                  </a:moveTo>
                  <a:lnTo>
                    <a:pt x="0" y="1695"/>
                  </a:lnTo>
                  <a:lnTo>
                    <a:pt x="1321" y="4889"/>
                  </a:lnTo>
                  <a:lnTo>
                    <a:pt x="5389" y="3212"/>
                  </a:lnTo>
                  <a:lnTo>
                    <a:pt x="405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8" name="Google Shape;858;p34"/>
            <p:cNvSpPr/>
            <p:nvPr/>
          </p:nvSpPr>
          <p:spPr>
            <a:xfrm>
              <a:off x="5583325" y="1073450"/>
              <a:ext cx="106175" cy="150350"/>
            </a:xfrm>
            <a:custGeom>
              <a:rect b="b" l="l" r="r" t="t"/>
              <a:pathLst>
                <a:path extrusionOk="0" h="6014" w="4247">
                  <a:moveTo>
                    <a:pt x="1820" y="0"/>
                  </a:moveTo>
                  <a:lnTo>
                    <a:pt x="1071" y="304"/>
                  </a:lnTo>
                  <a:cubicBezTo>
                    <a:pt x="1071" y="322"/>
                    <a:pt x="1089" y="339"/>
                    <a:pt x="1089" y="357"/>
                  </a:cubicBezTo>
                  <a:lnTo>
                    <a:pt x="1392" y="1107"/>
                  </a:lnTo>
                  <a:lnTo>
                    <a:pt x="304" y="1553"/>
                  </a:lnTo>
                  <a:cubicBezTo>
                    <a:pt x="108" y="1642"/>
                    <a:pt x="0" y="1892"/>
                    <a:pt x="90" y="2088"/>
                  </a:cubicBezTo>
                  <a:cubicBezTo>
                    <a:pt x="143" y="2249"/>
                    <a:pt x="304" y="2338"/>
                    <a:pt x="464" y="2338"/>
                  </a:cubicBezTo>
                  <a:cubicBezTo>
                    <a:pt x="518" y="2338"/>
                    <a:pt x="571" y="2320"/>
                    <a:pt x="607" y="2302"/>
                  </a:cubicBezTo>
                  <a:lnTo>
                    <a:pt x="1696" y="1856"/>
                  </a:lnTo>
                  <a:lnTo>
                    <a:pt x="3284" y="5728"/>
                  </a:lnTo>
                  <a:cubicBezTo>
                    <a:pt x="3623" y="5746"/>
                    <a:pt x="3962" y="5835"/>
                    <a:pt x="4247" y="6013"/>
                  </a:cubicBezTo>
                  <a:lnTo>
                    <a:pt x="1838" y="54"/>
                  </a:lnTo>
                  <a:cubicBezTo>
                    <a:pt x="1838" y="36"/>
                    <a:pt x="1820" y="18"/>
                    <a:pt x="182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59" name="Google Shape;859;p34"/>
            <p:cNvSpPr/>
            <p:nvPr/>
          </p:nvSpPr>
          <p:spPr>
            <a:xfrm>
              <a:off x="5716250" y="1252775"/>
              <a:ext cx="88350" cy="53100"/>
            </a:xfrm>
            <a:custGeom>
              <a:rect b="b" l="l" r="r" t="t"/>
              <a:pathLst>
                <a:path extrusionOk="0" h="2124" w="3534">
                  <a:moveTo>
                    <a:pt x="3123" y="0"/>
                  </a:moveTo>
                  <a:cubicBezTo>
                    <a:pt x="3087" y="0"/>
                    <a:pt x="3016" y="0"/>
                    <a:pt x="2962" y="18"/>
                  </a:cubicBezTo>
                  <a:lnTo>
                    <a:pt x="268" y="1124"/>
                  </a:lnTo>
                  <a:cubicBezTo>
                    <a:pt x="250" y="1481"/>
                    <a:pt x="161" y="1820"/>
                    <a:pt x="1" y="2106"/>
                  </a:cubicBezTo>
                  <a:lnTo>
                    <a:pt x="1" y="2123"/>
                  </a:lnTo>
                  <a:lnTo>
                    <a:pt x="3248" y="767"/>
                  </a:lnTo>
                  <a:cubicBezTo>
                    <a:pt x="3409" y="714"/>
                    <a:pt x="3533" y="571"/>
                    <a:pt x="3533" y="393"/>
                  </a:cubicBezTo>
                  <a:cubicBezTo>
                    <a:pt x="3533" y="179"/>
                    <a:pt x="3337" y="0"/>
                    <a:pt x="312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0" name="Google Shape;860;p34"/>
          <p:cNvGrpSpPr/>
          <p:nvPr/>
        </p:nvGrpSpPr>
        <p:grpSpPr>
          <a:xfrm>
            <a:off x="5524421" y="2027521"/>
            <a:ext cx="290138" cy="231738"/>
            <a:chOff x="1502275" y="3638775"/>
            <a:chExt cx="292625" cy="216375"/>
          </a:xfrm>
        </p:grpSpPr>
        <p:sp>
          <p:nvSpPr>
            <p:cNvPr id="861" name="Google Shape;861;p34"/>
            <p:cNvSpPr/>
            <p:nvPr/>
          </p:nvSpPr>
          <p:spPr>
            <a:xfrm>
              <a:off x="1502275" y="3658850"/>
              <a:ext cx="292625" cy="196300"/>
            </a:xfrm>
            <a:custGeom>
              <a:rect b="b" l="l" r="r" t="t"/>
              <a:pathLst>
                <a:path extrusionOk="0" h="7852" w="11705">
                  <a:moveTo>
                    <a:pt x="0" y="0"/>
                  </a:moveTo>
                  <a:lnTo>
                    <a:pt x="0" y="7441"/>
                  </a:lnTo>
                  <a:lnTo>
                    <a:pt x="4657" y="7441"/>
                  </a:lnTo>
                  <a:cubicBezTo>
                    <a:pt x="4657" y="7673"/>
                    <a:pt x="4835" y="7851"/>
                    <a:pt x="5050" y="7851"/>
                  </a:cubicBezTo>
                  <a:lnTo>
                    <a:pt x="6655" y="7851"/>
                  </a:lnTo>
                  <a:cubicBezTo>
                    <a:pt x="6887" y="7851"/>
                    <a:pt x="7048" y="7673"/>
                    <a:pt x="7048" y="7441"/>
                  </a:cubicBezTo>
                  <a:lnTo>
                    <a:pt x="11705" y="7441"/>
                  </a:lnTo>
                  <a:lnTo>
                    <a:pt x="11705" y="0"/>
                  </a:lnTo>
                  <a:lnTo>
                    <a:pt x="10902" y="0"/>
                  </a:lnTo>
                  <a:lnTo>
                    <a:pt x="10902" y="6513"/>
                  </a:lnTo>
                  <a:lnTo>
                    <a:pt x="785" y="6513"/>
                  </a:lnTo>
                  <a:lnTo>
                    <a:pt x="78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2" name="Google Shape;862;p34"/>
            <p:cNvSpPr/>
            <p:nvPr/>
          </p:nvSpPr>
          <p:spPr>
            <a:xfrm>
              <a:off x="1535275" y="3638775"/>
              <a:ext cx="226625" cy="169525"/>
            </a:xfrm>
            <a:custGeom>
              <a:rect b="b" l="l" r="r" t="t"/>
              <a:pathLst>
                <a:path extrusionOk="0" h="6781" w="9065">
                  <a:moveTo>
                    <a:pt x="4265" y="803"/>
                  </a:moveTo>
                  <a:lnTo>
                    <a:pt x="4265" y="5978"/>
                  </a:lnTo>
                  <a:lnTo>
                    <a:pt x="803" y="5978"/>
                  </a:lnTo>
                  <a:lnTo>
                    <a:pt x="803" y="803"/>
                  </a:lnTo>
                  <a:close/>
                  <a:moveTo>
                    <a:pt x="8262" y="803"/>
                  </a:moveTo>
                  <a:lnTo>
                    <a:pt x="8262" y="5978"/>
                  </a:lnTo>
                  <a:lnTo>
                    <a:pt x="4800" y="5978"/>
                  </a:lnTo>
                  <a:lnTo>
                    <a:pt x="4800" y="803"/>
                  </a:lnTo>
                  <a:close/>
                  <a:moveTo>
                    <a:pt x="0" y="0"/>
                  </a:moveTo>
                  <a:lnTo>
                    <a:pt x="0" y="6781"/>
                  </a:lnTo>
                  <a:lnTo>
                    <a:pt x="9064" y="6781"/>
                  </a:lnTo>
                  <a:lnTo>
                    <a:pt x="9064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3" name="Google Shape;863;p34"/>
            <p:cNvSpPr/>
            <p:nvPr/>
          </p:nvSpPr>
          <p:spPr>
            <a:xfrm>
              <a:off x="1675350" y="3691850"/>
              <a:ext cx="46400" cy="10300"/>
            </a:xfrm>
            <a:custGeom>
              <a:rect b="b" l="l" r="r" t="t"/>
              <a:pathLst>
                <a:path extrusionOk="0" h="412" w="1856">
                  <a:moveTo>
                    <a:pt x="0" y="1"/>
                  </a:moveTo>
                  <a:lnTo>
                    <a:pt x="0" y="411"/>
                  </a:lnTo>
                  <a:lnTo>
                    <a:pt x="1856" y="411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4" name="Google Shape;864;p34"/>
            <p:cNvSpPr/>
            <p:nvPr/>
          </p:nvSpPr>
          <p:spPr>
            <a:xfrm>
              <a:off x="1675350" y="3711925"/>
              <a:ext cx="46400" cy="9850"/>
            </a:xfrm>
            <a:custGeom>
              <a:rect b="b" l="l" r="r" t="t"/>
              <a:pathLst>
                <a:path extrusionOk="0" h="394" w="1856">
                  <a:moveTo>
                    <a:pt x="0" y="1"/>
                  </a:moveTo>
                  <a:lnTo>
                    <a:pt x="0" y="393"/>
                  </a:lnTo>
                  <a:lnTo>
                    <a:pt x="1856" y="393"/>
                  </a:lnTo>
                  <a:lnTo>
                    <a:pt x="1856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5" name="Google Shape;865;p34"/>
            <p:cNvSpPr/>
            <p:nvPr/>
          </p:nvSpPr>
          <p:spPr>
            <a:xfrm>
              <a:off x="1675350" y="3732000"/>
              <a:ext cx="32125" cy="9825"/>
            </a:xfrm>
            <a:custGeom>
              <a:rect b="b" l="l" r="r" t="t"/>
              <a:pathLst>
                <a:path extrusionOk="0" h="393" w="1285">
                  <a:moveTo>
                    <a:pt x="0" y="0"/>
                  </a:moveTo>
                  <a:lnTo>
                    <a:pt x="0" y="393"/>
                  </a:lnTo>
                  <a:lnTo>
                    <a:pt x="1285" y="393"/>
                  </a:lnTo>
                  <a:lnTo>
                    <a:pt x="128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66" name="Google Shape;866;p34"/>
          <p:cNvGrpSpPr/>
          <p:nvPr/>
        </p:nvGrpSpPr>
        <p:grpSpPr>
          <a:xfrm>
            <a:off x="5940713" y="1983881"/>
            <a:ext cx="265821" cy="284752"/>
            <a:chOff x="3171000" y="4021950"/>
            <a:chExt cx="268100" cy="265875"/>
          </a:xfrm>
        </p:grpSpPr>
        <p:sp>
          <p:nvSpPr>
            <p:cNvPr id="867" name="Google Shape;867;p34"/>
            <p:cNvSpPr/>
            <p:nvPr/>
          </p:nvSpPr>
          <p:spPr>
            <a:xfrm>
              <a:off x="3171000" y="4058525"/>
              <a:ext cx="230200" cy="229300"/>
            </a:xfrm>
            <a:custGeom>
              <a:rect b="b" l="l" r="r" t="t"/>
              <a:pathLst>
                <a:path extrusionOk="0" h="9172" w="9208">
                  <a:moveTo>
                    <a:pt x="1782" y="6720"/>
                  </a:moveTo>
                  <a:cubicBezTo>
                    <a:pt x="1957" y="6720"/>
                    <a:pt x="2130" y="6787"/>
                    <a:pt x="2266" y="6923"/>
                  </a:cubicBezTo>
                  <a:cubicBezTo>
                    <a:pt x="2534" y="7191"/>
                    <a:pt x="2534" y="7619"/>
                    <a:pt x="2266" y="7869"/>
                  </a:cubicBezTo>
                  <a:lnTo>
                    <a:pt x="1142" y="8244"/>
                  </a:lnTo>
                  <a:lnTo>
                    <a:pt x="928" y="8047"/>
                  </a:lnTo>
                  <a:lnTo>
                    <a:pt x="1303" y="6905"/>
                  </a:lnTo>
                  <a:cubicBezTo>
                    <a:pt x="1443" y="6783"/>
                    <a:pt x="1614" y="6720"/>
                    <a:pt x="1782" y="6720"/>
                  </a:cubicBezTo>
                  <a:close/>
                  <a:moveTo>
                    <a:pt x="7494" y="0"/>
                  </a:moveTo>
                  <a:lnTo>
                    <a:pt x="839" y="6656"/>
                  </a:lnTo>
                  <a:lnTo>
                    <a:pt x="0" y="9171"/>
                  </a:lnTo>
                  <a:lnTo>
                    <a:pt x="2552" y="8333"/>
                  </a:lnTo>
                  <a:lnTo>
                    <a:pt x="9207" y="1695"/>
                  </a:lnTo>
                  <a:lnTo>
                    <a:pt x="7494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68" name="Google Shape;868;p34"/>
            <p:cNvSpPr/>
            <p:nvPr/>
          </p:nvSpPr>
          <p:spPr>
            <a:xfrm>
              <a:off x="3367725" y="4021950"/>
              <a:ext cx="71375" cy="69150"/>
            </a:xfrm>
            <a:custGeom>
              <a:rect b="b" l="l" r="r" t="t"/>
              <a:pathLst>
                <a:path extrusionOk="0" h="2766" w="2855">
                  <a:moveTo>
                    <a:pt x="1320" y="0"/>
                  </a:moveTo>
                  <a:cubicBezTo>
                    <a:pt x="1187" y="0"/>
                    <a:pt x="1053" y="54"/>
                    <a:pt x="946" y="161"/>
                  </a:cubicBezTo>
                  <a:lnTo>
                    <a:pt x="0" y="1089"/>
                  </a:lnTo>
                  <a:lnTo>
                    <a:pt x="1695" y="2766"/>
                  </a:lnTo>
                  <a:lnTo>
                    <a:pt x="2623" y="1838"/>
                  </a:lnTo>
                  <a:cubicBezTo>
                    <a:pt x="2855" y="1642"/>
                    <a:pt x="2855" y="1303"/>
                    <a:pt x="2641" y="1106"/>
                  </a:cubicBezTo>
                  <a:lnTo>
                    <a:pt x="1695" y="161"/>
                  </a:lnTo>
                  <a:cubicBezTo>
                    <a:pt x="1588" y="54"/>
                    <a:pt x="1454" y="0"/>
                    <a:pt x="132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69" name="Google Shape;869;p34"/>
          <p:cNvSpPr/>
          <p:nvPr/>
        </p:nvSpPr>
        <p:spPr>
          <a:xfrm>
            <a:off x="6331250" y="2011101"/>
            <a:ext cx="295888" cy="320122"/>
          </a:xfrm>
          <a:custGeom>
            <a:rect b="b" l="l" r="r" t="t"/>
            <a:pathLst>
              <a:path extrusionOk="0" h="11956" w="11937">
                <a:moveTo>
                  <a:pt x="9225" y="1125"/>
                </a:moveTo>
                <a:lnTo>
                  <a:pt x="10831" y="2730"/>
                </a:lnTo>
                <a:lnTo>
                  <a:pt x="9814" y="3747"/>
                </a:lnTo>
                <a:lnTo>
                  <a:pt x="8975" y="2927"/>
                </a:lnTo>
                <a:lnTo>
                  <a:pt x="8583" y="3301"/>
                </a:lnTo>
                <a:lnTo>
                  <a:pt x="9421" y="4140"/>
                </a:lnTo>
                <a:lnTo>
                  <a:pt x="8368" y="5175"/>
                </a:lnTo>
                <a:lnTo>
                  <a:pt x="7548" y="4354"/>
                </a:lnTo>
                <a:lnTo>
                  <a:pt x="7173" y="4729"/>
                </a:lnTo>
                <a:lnTo>
                  <a:pt x="8012" y="5550"/>
                </a:lnTo>
                <a:lnTo>
                  <a:pt x="6977" y="6584"/>
                </a:lnTo>
                <a:lnTo>
                  <a:pt x="6138" y="5764"/>
                </a:lnTo>
                <a:lnTo>
                  <a:pt x="5763" y="6138"/>
                </a:lnTo>
                <a:lnTo>
                  <a:pt x="6602" y="6959"/>
                </a:lnTo>
                <a:lnTo>
                  <a:pt x="5549" y="7994"/>
                </a:lnTo>
                <a:lnTo>
                  <a:pt x="4728" y="7173"/>
                </a:lnTo>
                <a:lnTo>
                  <a:pt x="4354" y="7548"/>
                </a:lnTo>
                <a:lnTo>
                  <a:pt x="5175" y="8369"/>
                </a:lnTo>
                <a:lnTo>
                  <a:pt x="4140" y="9404"/>
                </a:lnTo>
                <a:lnTo>
                  <a:pt x="3319" y="8583"/>
                </a:lnTo>
                <a:lnTo>
                  <a:pt x="2944" y="8958"/>
                </a:lnTo>
                <a:lnTo>
                  <a:pt x="3765" y="9778"/>
                </a:lnTo>
                <a:lnTo>
                  <a:pt x="2748" y="10795"/>
                </a:lnTo>
                <a:lnTo>
                  <a:pt x="1160" y="9207"/>
                </a:lnTo>
                <a:lnTo>
                  <a:pt x="9225" y="1125"/>
                </a:lnTo>
                <a:close/>
                <a:moveTo>
                  <a:pt x="9225" y="1"/>
                </a:moveTo>
                <a:lnTo>
                  <a:pt x="0" y="9225"/>
                </a:lnTo>
                <a:lnTo>
                  <a:pt x="2730" y="11955"/>
                </a:lnTo>
                <a:lnTo>
                  <a:pt x="11937" y="2748"/>
                </a:lnTo>
                <a:lnTo>
                  <a:pt x="9225" y="1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870" name="Google Shape;870;p34"/>
          <p:cNvSpPr/>
          <p:nvPr/>
        </p:nvSpPr>
        <p:spPr>
          <a:xfrm>
            <a:off x="6747035" y="1998889"/>
            <a:ext cx="264061" cy="285341"/>
          </a:xfrm>
          <a:custGeom>
            <a:rect b="b" l="l" r="r" t="t"/>
            <a:pathLst>
              <a:path extrusionOk="0" h="10657" w="10653">
                <a:moveTo>
                  <a:pt x="6254" y="823"/>
                </a:moveTo>
                <a:cubicBezTo>
                  <a:pt x="6352" y="823"/>
                  <a:pt x="6452" y="841"/>
                  <a:pt x="6549" y="879"/>
                </a:cubicBezTo>
                <a:cubicBezTo>
                  <a:pt x="6959" y="1040"/>
                  <a:pt x="7155" y="1504"/>
                  <a:pt x="6977" y="1914"/>
                </a:cubicBezTo>
                <a:cubicBezTo>
                  <a:pt x="6867" y="2217"/>
                  <a:pt x="6554" y="2414"/>
                  <a:pt x="6237" y="2414"/>
                </a:cubicBezTo>
                <a:cubicBezTo>
                  <a:pt x="6143" y="2414"/>
                  <a:pt x="6049" y="2397"/>
                  <a:pt x="5960" y="2360"/>
                </a:cubicBezTo>
                <a:cubicBezTo>
                  <a:pt x="5532" y="2200"/>
                  <a:pt x="5353" y="1736"/>
                  <a:pt x="5514" y="1325"/>
                </a:cubicBezTo>
                <a:cubicBezTo>
                  <a:pt x="5636" y="1012"/>
                  <a:pt x="5936" y="823"/>
                  <a:pt x="6254" y="823"/>
                </a:cubicBezTo>
                <a:close/>
                <a:moveTo>
                  <a:pt x="9047" y="3609"/>
                </a:moveTo>
                <a:cubicBezTo>
                  <a:pt x="9493" y="3609"/>
                  <a:pt x="9849" y="3966"/>
                  <a:pt x="9849" y="4394"/>
                </a:cubicBezTo>
                <a:cubicBezTo>
                  <a:pt x="9849" y="4840"/>
                  <a:pt x="9493" y="5197"/>
                  <a:pt x="9047" y="5197"/>
                </a:cubicBezTo>
                <a:cubicBezTo>
                  <a:pt x="8618" y="5197"/>
                  <a:pt x="8244" y="4840"/>
                  <a:pt x="8244" y="4394"/>
                </a:cubicBezTo>
                <a:cubicBezTo>
                  <a:pt x="8244" y="3966"/>
                  <a:pt x="8618" y="3609"/>
                  <a:pt x="9047" y="3609"/>
                </a:cubicBezTo>
                <a:close/>
                <a:moveTo>
                  <a:pt x="5585" y="4662"/>
                </a:moveTo>
                <a:cubicBezTo>
                  <a:pt x="5817" y="4662"/>
                  <a:pt x="5978" y="4840"/>
                  <a:pt x="5978" y="5072"/>
                </a:cubicBezTo>
                <a:cubicBezTo>
                  <a:pt x="5978" y="5304"/>
                  <a:pt x="5817" y="5465"/>
                  <a:pt x="5585" y="5465"/>
                </a:cubicBezTo>
                <a:cubicBezTo>
                  <a:pt x="5371" y="5465"/>
                  <a:pt x="5193" y="5304"/>
                  <a:pt x="5193" y="5072"/>
                </a:cubicBezTo>
                <a:cubicBezTo>
                  <a:pt x="5193" y="4840"/>
                  <a:pt x="5371" y="4662"/>
                  <a:pt x="5585" y="4662"/>
                </a:cubicBezTo>
                <a:close/>
                <a:moveTo>
                  <a:pt x="6272" y="0"/>
                </a:moveTo>
                <a:cubicBezTo>
                  <a:pt x="5644" y="0"/>
                  <a:pt x="5041" y="377"/>
                  <a:pt x="4782" y="1004"/>
                </a:cubicBezTo>
                <a:cubicBezTo>
                  <a:pt x="4443" y="1807"/>
                  <a:pt x="4853" y="2735"/>
                  <a:pt x="5656" y="3074"/>
                </a:cubicBezTo>
                <a:cubicBezTo>
                  <a:pt x="5817" y="3145"/>
                  <a:pt x="5978" y="3163"/>
                  <a:pt x="6138" y="3181"/>
                </a:cubicBezTo>
                <a:lnTo>
                  <a:pt x="4943" y="4376"/>
                </a:lnTo>
                <a:lnTo>
                  <a:pt x="4639" y="5036"/>
                </a:lnTo>
                <a:lnTo>
                  <a:pt x="803" y="7195"/>
                </a:lnTo>
                <a:lnTo>
                  <a:pt x="0" y="8534"/>
                </a:lnTo>
                <a:lnTo>
                  <a:pt x="3854" y="6803"/>
                </a:lnTo>
                <a:lnTo>
                  <a:pt x="2124" y="10657"/>
                </a:lnTo>
                <a:lnTo>
                  <a:pt x="2124" y="10657"/>
                </a:lnTo>
                <a:lnTo>
                  <a:pt x="3462" y="9854"/>
                </a:lnTo>
                <a:lnTo>
                  <a:pt x="5603" y="6036"/>
                </a:lnTo>
                <a:lnTo>
                  <a:pt x="6245" y="5732"/>
                </a:lnTo>
                <a:lnTo>
                  <a:pt x="7459" y="4537"/>
                </a:lnTo>
                <a:cubicBezTo>
                  <a:pt x="7512" y="5376"/>
                  <a:pt x="8208" y="6000"/>
                  <a:pt x="9047" y="6000"/>
                </a:cubicBezTo>
                <a:cubicBezTo>
                  <a:pt x="9939" y="6000"/>
                  <a:pt x="10652" y="5286"/>
                  <a:pt x="10652" y="4394"/>
                </a:cubicBezTo>
                <a:cubicBezTo>
                  <a:pt x="10652" y="3520"/>
                  <a:pt x="9939" y="2806"/>
                  <a:pt x="9047" y="2806"/>
                </a:cubicBezTo>
                <a:cubicBezTo>
                  <a:pt x="8708" y="2806"/>
                  <a:pt x="8386" y="2913"/>
                  <a:pt x="8119" y="3109"/>
                </a:cubicBezTo>
                <a:lnTo>
                  <a:pt x="6834" y="3823"/>
                </a:lnTo>
                <a:lnTo>
                  <a:pt x="7548" y="2539"/>
                </a:lnTo>
                <a:cubicBezTo>
                  <a:pt x="7619" y="2431"/>
                  <a:pt x="7690" y="2307"/>
                  <a:pt x="7726" y="2200"/>
                </a:cubicBezTo>
                <a:cubicBezTo>
                  <a:pt x="8065" y="1379"/>
                  <a:pt x="7673" y="451"/>
                  <a:pt x="6852" y="112"/>
                </a:cubicBezTo>
                <a:cubicBezTo>
                  <a:pt x="6662" y="36"/>
                  <a:pt x="6466" y="0"/>
                  <a:pt x="6272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71" name="Google Shape;871;p34"/>
          <p:cNvGrpSpPr/>
          <p:nvPr/>
        </p:nvGrpSpPr>
        <p:grpSpPr>
          <a:xfrm>
            <a:off x="7132686" y="2024464"/>
            <a:ext cx="250800" cy="270909"/>
            <a:chOff x="5684575" y="4038000"/>
            <a:chExt cx="252950" cy="252950"/>
          </a:xfrm>
        </p:grpSpPr>
        <p:sp>
          <p:nvSpPr>
            <p:cNvPr id="872" name="Google Shape;872;p34"/>
            <p:cNvSpPr/>
            <p:nvPr/>
          </p:nvSpPr>
          <p:spPr>
            <a:xfrm>
              <a:off x="5684575" y="40380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803"/>
                  </a:moveTo>
                  <a:cubicBezTo>
                    <a:pt x="7405" y="803"/>
                    <a:pt x="9332" y="2730"/>
                    <a:pt x="9332" y="5068"/>
                  </a:cubicBezTo>
                  <a:cubicBezTo>
                    <a:pt x="9332" y="7405"/>
                    <a:pt x="7405" y="9314"/>
                    <a:pt x="5068" y="9314"/>
                  </a:cubicBezTo>
                  <a:cubicBezTo>
                    <a:pt x="2731" y="9314"/>
                    <a:pt x="804" y="7405"/>
                    <a:pt x="804" y="5068"/>
                  </a:cubicBezTo>
                  <a:cubicBezTo>
                    <a:pt x="804" y="2730"/>
                    <a:pt x="2731" y="803"/>
                    <a:pt x="5068" y="803"/>
                  </a:cubicBezTo>
                  <a:close/>
                  <a:moveTo>
                    <a:pt x="5068" y="1"/>
                  </a:moveTo>
                  <a:cubicBezTo>
                    <a:pt x="2267" y="1"/>
                    <a:pt x="1" y="2267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8" y="7851"/>
                    <a:pt x="10118" y="5068"/>
                  </a:cubicBezTo>
                  <a:cubicBezTo>
                    <a:pt x="10118" y="2267"/>
                    <a:pt x="7851" y="1"/>
                    <a:pt x="5068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3" name="Google Shape;873;p34"/>
            <p:cNvSpPr/>
            <p:nvPr/>
          </p:nvSpPr>
          <p:spPr>
            <a:xfrm>
              <a:off x="5804575" y="4097775"/>
              <a:ext cx="58000" cy="118225"/>
            </a:xfrm>
            <a:custGeom>
              <a:rect b="b" l="l" r="r" t="t"/>
              <a:pathLst>
                <a:path extrusionOk="0" h="4729" w="2320">
                  <a:moveTo>
                    <a:pt x="0" y="0"/>
                  </a:moveTo>
                  <a:lnTo>
                    <a:pt x="0" y="2677"/>
                  </a:lnTo>
                  <a:cubicBezTo>
                    <a:pt x="0" y="2748"/>
                    <a:pt x="36" y="2820"/>
                    <a:pt x="90" y="2855"/>
                  </a:cubicBezTo>
                  <a:lnTo>
                    <a:pt x="1963" y="4729"/>
                  </a:lnTo>
                  <a:lnTo>
                    <a:pt x="2320" y="4372"/>
                  </a:lnTo>
                  <a:lnTo>
                    <a:pt x="536" y="2570"/>
                  </a:lnTo>
                  <a:lnTo>
                    <a:pt x="536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4" name="Google Shape;874;p34"/>
            <p:cNvSpPr/>
            <p:nvPr/>
          </p:nvSpPr>
          <p:spPr>
            <a:xfrm>
              <a:off x="5804575" y="40714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36"/>
                    <a:pt x="268" y="536"/>
                  </a:cubicBezTo>
                  <a:cubicBezTo>
                    <a:pt x="411" y="536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5" name="Google Shape;875;p34"/>
            <p:cNvSpPr/>
            <p:nvPr/>
          </p:nvSpPr>
          <p:spPr>
            <a:xfrm>
              <a:off x="5804575" y="4244525"/>
              <a:ext cx="13400" cy="12975"/>
            </a:xfrm>
            <a:custGeom>
              <a:rect b="b" l="l" r="r" t="t"/>
              <a:pathLst>
                <a:path extrusionOk="0" h="519" w="536">
                  <a:moveTo>
                    <a:pt x="268" y="1"/>
                  </a:moveTo>
                  <a:cubicBezTo>
                    <a:pt x="125" y="1"/>
                    <a:pt x="0" y="126"/>
                    <a:pt x="0" y="268"/>
                  </a:cubicBezTo>
                  <a:cubicBezTo>
                    <a:pt x="0" y="411"/>
                    <a:pt x="125" y="518"/>
                    <a:pt x="268" y="518"/>
                  </a:cubicBezTo>
                  <a:cubicBezTo>
                    <a:pt x="411" y="518"/>
                    <a:pt x="536" y="411"/>
                    <a:pt x="536" y="268"/>
                  </a:cubicBezTo>
                  <a:cubicBezTo>
                    <a:pt x="536" y="126"/>
                    <a:pt x="411" y="1"/>
                    <a:pt x="268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6" name="Google Shape;876;p34"/>
            <p:cNvSpPr/>
            <p:nvPr/>
          </p:nvSpPr>
          <p:spPr>
            <a:xfrm>
              <a:off x="5718025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77" name="Google Shape;877;p34"/>
            <p:cNvSpPr/>
            <p:nvPr/>
          </p:nvSpPr>
          <p:spPr>
            <a:xfrm>
              <a:off x="5891100" y="4158000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0"/>
                  </a:moveTo>
                  <a:cubicBezTo>
                    <a:pt x="126" y="0"/>
                    <a:pt x="1" y="125"/>
                    <a:pt x="1" y="268"/>
                  </a:cubicBezTo>
                  <a:cubicBezTo>
                    <a:pt x="1" y="411"/>
                    <a:pt x="126" y="535"/>
                    <a:pt x="269" y="535"/>
                  </a:cubicBezTo>
                  <a:cubicBezTo>
                    <a:pt x="411" y="535"/>
                    <a:pt x="536" y="411"/>
                    <a:pt x="536" y="268"/>
                  </a:cubicBezTo>
                  <a:cubicBezTo>
                    <a:pt x="536" y="125"/>
                    <a:pt x="411" y="0"/>
                    <a:pt x="269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78" name="Google Shape;878;p34"/>
          <p:cNvGrpSpPr/>
          <p:nvPr/>
        </p:nvGrpSpPr>
        <p:grpSpPr>
          <a:xfrm>
            <a:off x="7577830" y="1991831"/>
            <a:ext cx="185336" cy="313883"/>
            <a:chOff x="1982675" y="3599525"/>
            <a:chExt cx="186925" cy="293075"/>
          </a:xfrm>
        </p:grpSpPr>
        <p:sp>
          <p:nvSpPr>
            <p:cNvPr id="879" name="Google Shape;879;p34"/>
            <p:cNvSpPr/>
            <p:nvPr/>
          </p:nvSpPr>
          <p:spPr>
            <a:xfrm>
              <a:off x="2029075" y="36396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1"/>
                    <a:pt x="357" y="1588"/>
                    <a:pt x="803" y="1588"/>
                  </a:cubicBezTo>
                  <a:cubicBezTo>
                    <a:pt x="1249" y="1588"/>
                    <a:pt x="1606" y="1231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0" name="Google Shape;880;p34"/>
            <p:cNvSpPr/>
            <p:nvPr/>
          </p:nvSpPr>
          <p:spPr>
            <a:xfrm>
              <a:off x="2029075" y="3599525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0" y="196"/>
                    <a:pt x="0" y="411"/>
                  </a:cubicBezTo>
                  <a:cubicBezTo>
                    <a:pt x="0" y="625"/>
                    <a:pt x="197" y="803"/>
                    <a:pt x="411" y="803"/>
                  </a:cubicBezTo>
                  <a:cubicBezTo>
                    <a:pt x="625" y="803"/>
                    <a:pt x="803" y="625"/>
                    <a:pt x="803" y="411"/>
                  </a:cubicBezTo>
                  <a:cubicBezTo>
                    <a:pt x="803" y="196"/>
                    <a:pt x="625" y="0"/>
                    <a:pt x="411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1" name="Google Shape;881;p34"/>
            <p:cNvSpPr/>
            <p:nvPr/>
          </p:nvSpPr>
          <p:spPr>
            <a:xfrm>
              <a:off x="2085725" y="3659725"/>
              <a:ext cx="20100" cy="19675"/>
            </a:xfrm>
            <a:custGeom>
              <a:rect b="b" l="l" r="r" t="t"/>
              <a:pathLst>
                <a:path extrusionOk="0" h="787" w="804">
                  <a:moveTo>
                    <a:pt x="393" y="1"/>
                  </a:moveTo>
                  <a:cubicBezTo>
                    <a:pt x="179" y="1"/>
                    <a:pt x="0" y="179"/>
                    <a:pt x="0" y="394"/>
                  </a:cubicBezTo>
                  <a:cubicBezTo>
                    <a:pt x="0" y="625"/>
                    <a:pt x="179" y="786"/>
                    <a:pt x="393" y="786"/>
                  </a:cubicBezTo>
                  <a:cubicBezTo>
                    <a:pt x="625" y="786"/>
                    <a:pt x="803" y="625"/>
                    <a:pt x="803" y="394"/>
                  </a:cubicBezTo>
                  <a:cubicBezTo>
                    <a:pt x="803" y="179"/>
                    <a:pt x="625" y="1"/>
                    <a:pt x="39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2" name="Google Shape;882;p34"/>
            <p:cNvSpPr/>
            <p:nvPr/>
          </p:nvSpPr>
          <p:spPr>
            <a:xfrm>
              <a:off x="2088850" y="3612900"/>
              <a:ext cx="26775" cy="26800"/>
            </a:xfrm>
            <a:custGeom>
              <a:rect b="b" l="l" r="r" t="t"/>
              <a:pathLst>
                <a:path extrusionOk="0" h="1072" w="1071">
                  <a:moveTo>
                    <a:pt x="535" y="0"/>
                  </a:moveTo>
                  <a:cubicBezTo>
                    <a:pt x="250" y="0"/>
                    <a:pt x="0" y="250"/>
                    <a:pt x="0" y="536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6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3" name="Google Shape;883;p34"/>
            <p:cNvSpPr/>
            <p:nvPr/>
          </p:nvSpPr>
          <p:spPr>
            <a:xfrm>
              <a:off x="1982675" y="3689625"/>
              <a:ext cx="186925" cy="202975"/>
            </a:xfrm>
            <a:custGeom>
              <a:rect b="b" l="l" r="r" t="t"/>
              <a:pathLst>
                <a:path extrusionOk="0" h="8119" w="7477">
                  <a:moveTo>
                    <a:pt x="6549" y="536"/>
                  </a:moveTo>
                  <a:cubicBezTo>
                    <a:pt x="6460" y="696"/>
                    <a:pt x="6388" y="928"/>
                    <a:pt x="6388" y="1196"/>
                  </a:cubicBezTo>
                  <a:lnTo>
                    <a:pt x="6388" y="1446"/>
                  </a:lnTo>
                  <a:cubicBezTo>
                    <a:pt x="5978" y="1285"/>
                    <a:pt x="5318" y="1053"/>
                    <a:pt x="4658" y="1053"/>
                  </a:cubicBezTo>
                  <a:cubicBezTo>
                    <a:pt x="3944" y="1053"/>
                    <a:pt x="3498" y="1178"/>
                    <a:pt x="3052" y="1303"/>
                  </a:cubicBezTo>
                  <a:cubicBezTo>
                    <a:pt x="2552" y="1428"/>
                    <a:pt x="2035" y="1571"/>
                    <a:pt x="1071" y="1588"/>
                  </a:cubicBezTo>
                  <a:lnTo>
                    <a:pt x="1071" y="1196"/>
                  </a:lnTo>
                  <a:cubicBezTo>
                    <a:pt x="1071" y="928"/>
                    <a:pt x="982" y="696"/>
                    <a:pt x="893" y="536"/>
                  </a:cubicBezTo>
                  <a:close/>
                  <a:moveTo>
                    <a:pt x="5585" y="2249"/>
                  </a:moveTo>
                  <a:lnTo>
                    <a:pt x="5585" y="2784"/>
                  </a:lnTo>
                  <a:lnTo>
                    <a:pt x="3997" y="2784"/>
                  </a:lnTo>
                  <a:lnTo>
                    <a:pt x="3997" y="2249"/>
                  </a:lnTo>
                  <a:close/>
                  <a:moveTo>
                    <a:pt x="5585" y="3319"/>
                  </a:moveTo>
                  <a:lnTo>
                    <a:pt x="5585" y="3854"/>
                  </a:lnTo>
                  <a:lnTo>
                    <a:pt x="3997" y="3854"/>
                  </a:lnTo>
                  <a:lnTo>
                    <a:pt x="3997" y="3319"/>
                  </a:lnTo>
                  <a:close/>
                  <a:moveTo>
                    <a:pt x="5585" y="4390"/>
                  </a:moveTo>
                  <a:lnTo>
                    <a:pt x="5585" y="4925"/>
                  </a:lnTo>
                  <a:lnTo>
                    <a:pt x="3997" y="4925"/>
                  </a:lnTo>
                  <a:lnTo>
                    <a:pt x="3997" y="4390"/>
                  </a:lnTo>
                  <a:close/>
                  <a:moveTo>
                    <a:pt x="5585" y="5442"/>
                  </a:moveTo>
                  <a:lnTo>
                    <a:pt x="5585" y="5978"/>
                  </a:lnTo>
                  <a:lnTo>
                    <a:pt x="3997" y="5978"/>
                  </a:lnTo>
                  <a:lnTo>
                    <a:pt x="3997" y="5442"/>
                  </a:lnTo>
                  <a:close/>
                  <a:moveTo>
                    <a:pt x="5585" y="6513"/>
                  </a:moveTo>
                  <a:lnTo>
                    <a:pt x="5585" y="7048"/>
                  </a:lnTo>
                  <a:lnTo>
                    <a:pt x="3997" y="7048"/>
                  </a:lnTo>
                  <a:lnTo>
                    <a:pt x="3997" y="6513"/>
                  </a:lnTo>
                  <a:close/>
                  <a:moveTo>
                    <a:pt x="268" y="0"/>
                  </a:moveTo>
                  <a:cubicBezTo>
                    <a:pt x="143" y="0"/>
                    <a:pt x="36" y="72"/>
                    <a:pt x="18" y="197"/>
                  </a:cubicBezTo>
                  <a:cubicBezTo>
                    <a:pt x="1" y="322"/>
                    <a:pt x="36" y="429"/>
                    <a:pt x="143" y="500"/>
                  </a:cubicBezTo>
                  <a:cubicBezTo>
                    <a:pt x="143" y="500"/>
                    <a:pt x="554" y="714"/>
                    <a:pt x="554" y="1196"/>
                  </a:cubicBezTo>
                  <a:lnTo>
                    <a:pt x="554" y="7316"/>
                  </a:lnTo>
                  <a:cubicBezTo>
                    <a:pt x="554" y="7762"/>
                    <a:pt x="911" y="8119"/>
                    <a:pt x="1339" y="8119"/>
                  </a:cubicBezTo>
                  <a:lnTo>
                    <a:pt x="6138" y="8119"/>
                  </a:lnTo>
                  <a:cubicBezTo>
                    <a:pt x="6567" y="8119"/>
                    <a:pt x="6924" y="7762"/>
                    <a:pt x="6924" y="7316"/>
                  </a:cubicBezTo>
                  <a:lnTo>
                    <a:pt x="6924" y="1196"/>
                  </a:lnTo>
                  <a:cubicBezTo>
                    <a:pt x="6924" y="714"/>
                    <a:pt x="7298" y="500"/>
                    <a:pt x="7316" y="500"/>
                  </a:cubicBezTo>
                  <a:cubicBezTo>
                    <a:pt x="7405" y="429"/>
                    <a:pt x="7477" y="322"/>
                    <a:pt x="7441" y="197"/>
                  </a:cubicBezTo>
                  <a:cubicBezTo>
                    <a:pt x="7405" y="72"/>
                    <a:pt x="7298" y="0"/>
                    <a:pt x="717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84" name="Google Shape;884;p34"/>
          <p:cNvGrpSpPr/>
          <p:nvPr/>
        </p:nvGrpSpPr>
        <p:grpSpPr>
          <a:xfrm>
            <a:off x="7957336" y="1991831"/>
            <a:ext cx="133580" cy="313428"/>
            <a:chOff x="2397075" y="3602200"/>
            <a:chExt cx="134725" cy="292650"/>
          </a:xfrm>
        </p:grpSpPr>
        <p:sp>
          <p:nvSpPr>
            <p:cNvPr id="885" name="Google Shape;885;p34"/>
            <p:cNvSpPr/>
            <p:nvPr/>
          </p:nvSpPr>
          <p:spPr>
            <a:xfrm>
              <a:off x="2460850" y="3602200"/>
              <a:ext cx="20100" cy="20100"/>
            </a:xfrm>
            <a:custGeom>
              <a:rect b="b" l="l" r="r" t="t"/>
              <a:pathLst>
                <a:path extrusionOk="0" h="804" w="804">
                  <a:moveTo>
                    <a:pt x="411" y="0"/>
                  </a:moveTo>
                  <a:cubicBezTo>
                    <a:pt x="197" y="0"/>
                    <a:pt x="1" y="197"/>
                    <a:pt x="1" y="411"/>
                  </a:cubicBezTo>
                  <a:cubicBezTo>
                    <a:pt x="1" y="625"/>
                    <a:pt x="197" y="803"/>
                    <a:pt x="411" y="803"/>
                  </a:cubicBezTo>
                  <a:cubicBezTo>
                    <a:pt x="625" y="803"/>
                    <a:pt x="804" y="625"/>
                    <a:pt x="804" y="411"/>
                  </a:cubicBezTo>
                  <a:cubicBezTo>
                    <a:pt x="804" y="197"/>
                    <a:pt x="625" y="0"/>
                    <a:pt x="411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6" name="Google Shape;886;p34"/>
            <p:cNvSpPr/>
            <p:nvPr/>
          </p:nvSpPr>
          <p:spPr>
            <a:xfrm>
              <a:off x="2477800" y="3632075"/>
              <a:ext cx="19675" cy="20100"/>
            </a:xfrm>
            <a:custGeom>
              <a:rect b="b" l="l" r="r" t="t"/>
              <a:pathLst>
                <a:path extrusionOk="0" h="804" w="787">
                  <a:moveTo>
                    <a:pt x="393" y="1"/>
                  </a:moveTo>
                  <a:cubicBezTo>
                    <a:pt x="179" y="1"/>
                    <a:pt x="1" y="197"/>
                    <a:pt x="1" y="411"/>
                  </a:cubicBezTo>
                  <a:cubicBezTo>
                    <a:pt x="1" y="625"/>
                    <a:pt x="179" y="804"/>
                    <a:pt x="393" y="804"/>
                  </a:cubicBezTo>
                  <a:cubicBezTo>
                    <a:pt x="625" y="804"/>
                    <a:pt x="786" y="625"/>
                    <a:pt x="786" y="411"/>
                  </a:cubicBezTo>
                  <a:cubicBezTo>
                    <a:pt x="786" y="197"/>
                    <a:pt x="625" y="1"/>
                    <a:pt x="393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7" name="Google Shape;887;p34"/>
            <p:cNvSpPr/>
            <p:nvPr/>
          </p:nvSpPr>
          <p:spPr>
            <a:xfrm>
              <a:off x="2441225" y="3625400"/>
              <a:ext cx="19650" cy="20075"/>
            </a:xfrm>
            <a:custGeom>
              <a:rect b="b" l="l" r="r" t="t"/>
              <a:pathLst>
                <a:path extrusionOk="0" h="803" w="786">
                  <a:moveTo>
                    <a:pt x="393" y="0"/>
                  </a:moveTo>
                  <a:cubicBezTo>
                    <a:pt x="179" y="0"/>
                    <a:pt x="1" y="196"/>
                    <a:pt x="1" y="410"/>
                  </a:cubicBezTo>
                  <a:cubicBezTo>
                    <a:pt x="1" y="625"/>
                    <a:pt x="179" y="803"/>
                    <a:pt x="393" y="803"/>
                  </a:cubicBezTo>
                  <a:cubicBezTo>
                    <a:pt x="625" y="803"/>
                    <a:pt x="786" y="625"/>
                    <a:pt x="786" y="410"/>
                  </a:cubicBezTo>
                  <a:cubicBezTo>
                    <a:pt x="786" y="196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8" name="Google Shape;888;p34"/>
            <p:cNvSpPr/>
            <p:nvPr/>
          </p:nvSpPr>
          <p:spPr>
            <a:xfrm>
              <a:off x="2444350" y="365885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6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39" y="1053"/>
                    <a:pt x="1071" y="821"/>
                    <a:pt x="1071" y="536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89" name="Google Shape;889;p34"/>
            <p:cNvSpPr/>
            <p:nvPr/>
          </p:nvSpPr>
          <p:spPr>
            <a:xfrm>
              <a:off x="2397075" y="3691850"/>
              <a:ext cx="134725" cy="203000"/>
            </a:xfrm>
            <a:custGeom>
              <a:rect b="b" l="l" r="r" t="t"/>
              <a:pathLst>
                <a:path extrusionOk="0" h="8120" w="5389">
                  <a:moveTo>
                    <a:pt x="3408" y="536"/>
                  </a:moveTo>
                  <a:cubicBezTo>
                    <a:pt x="3301" y="714"/>
                    <a:pt x="3230" y="928"/>
                    <a:pt x="3230" y="1196"/>
                  </a:cubicBezTo>
                  <a:lnTo>
                    <a:pt x="3230" y="1731"/>
                  </a:lnTo>
                  <a:lnTo>
                    <a:pt x="2159" y="1731"/>
                  </a:lnTo>
                  <a:lnTo>
                    <a:pt x="2159" y="1196"/>
                  </a:lnTo>
                  <a:cubicBezTo>
                    <a:pt x="2159" y="928"/>
                    <a:pt x="2088" y="714"/>
                    <a:pt x="1999" y="536"/>
                  </a:cubicBezTo>
                  <a:close/>
                  <a:moveTo>
                    <a:pt x="1356" y="1"/>
                  </a:moveTo>
                  <a:cubicBezTo>
                    <a:pt x="1267" y="1"/>
                    <a:pt x="1160" y="72"/>
                    <a:pt x="1107" y="161"/>
                  </a:cubicBezTo>
                  <a:cubicBezTo>
                    <a:pt x="1053" y="286"/>
                    <a:pt x="1089" y="447"/>
                    <a:pt x="1232" y="518"/>
                  </a:cubicBezTo>
                  <a:cubicBezTo>
                    <a:pt x="1232" y="518"/>
                    <a:pt x="1624" y="732"/>
                    <a:pt x="1624" y="1196"/>
                  </a:cubicBezTo>
                  <a:lnTo>
                    <a:pt x="1624" y="3551"/>
                  </a:lnTo>
                  <a:lnTo>
                    <a:pt x="107" y="6995"/>
                  </a:lnTo>
                  <a:cubicBezTo>
                    <a:pt x="0" y="7245"/>
                    <a:pt x="18" y="7530"/>
                    <a:pt x="161" y="7762"/>
                  </a:cubicBezTo>
                  <a:cubicBezTo>
                    <a:pt x="322" y="7976"/>
                    <a:pt x="571" y="8119"/>
                    <a:pt x="821" y="8119"/>
                  </a:cubicBezTo>
                  <a:lnTo>
                    <a:pt x="4550" y="8119"/>
                  </a:lnTo>
                  <a:cubicBezTo>
                    <a:pt x="4818" y="8119"/>
                    <a:pt x="5068" y="7976"/>
                    <a:pt x="5210" y="7762"/>
                  </a:cubicBezTo>
                  <a:cubicBezTo>
                    <a:pt x="5371" y="7530"/>
                    <a:pt x="5389" y="7245"/>
                    <a:pt x="5282" y="6995"/>
                  </a:cubicBezTo>
                  <a:lnTo>
                    <a:pt x="3747" y="3551"/>
                  </a:lnTo>
                  <a:lnTo>
                    <a:pt x="3747" y="1196"/>
                  </a:lnTo>
                  <a:cubicBezTo>
                    <a:pt x="3747" y="732"/>
                    <a:pt x="4140" y="536"/>
                    <a:pt x="4158" y="518"/>
                  </a:cubicBezTo>
                  <a:cubicBezTo>
                    <a:pt x="4283" y="447"/>
                    <a:pt x="4336" y="286"/>
                    <a:pt x="4283" y="161"/>
                  </a:cubicBezTo>
                  <a:cubicBezTo>
                    <a:pt x="4211" y="72"/>
                    <a:pt x="4122" y="1"/>
                    <a:pt x="4015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0" name="Google Shape;890;p34"/>
          <p:cNvGrpSpPr/>
          <p:nvPr/>
        </p:nvGrpSpPr>
        <p:grpSpPr>
          <a:xfrm>
            <a:off x="3182987" y="2529579"/>
            <a:ext cx="184890" cy="301486"/>
            <a:chOff x="2717350" y="3603525"/>
            <a:chExt cx="186475" cy="281500"/>
          </a:xfrm>
        </p:grpSpPr>
        <p:sp>
          <p:nvSpPr>
            <p:cNvPr id="891" name="Google Shape;891;p34"/>
            <p:cNvSpPr/>
            <p:nvPr/>
          </p:nvSpPr>
          <p:spPr>
            <a:xfrm>
              <a:off x="2741875" y="3786425"/>
              <a:ext cx="60250" cy="35250"/>
            </a:xfrm>
            <a:custGeom>
              <a:rect b="b" l="l" r="r" t="t"/>
              <a:pathLst>
                <a:path extrusionOk="0" h="1410" w="2410">
                  <a:moveTo>
                    <a:pt x="197" y="0"/>
                  </a:moveTo>
                  <a:lnTo>
                    <a:pt x="1" y="500"/>
                  </a:lnTo>
                  <a:lnTo>
                    <a:pt x="2213" y="1410"/>
                  </a:lnTo>
                  <a:lnTo>
                    <a:pt x="2410" y="910"/>
                  </a:lnTo>
                  <a:lnTo>
                    <a:pt x="197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2" name="Google Shape;892;p34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3" name="Google Shape;893;p34"/>
            <p:cNvSpPr/>
            <p:nvPr/>
          </p:nvSpPr>
          <p:spPr>
            <a:xfrm>
              <a:off x="2820400" y="3718625"/>
              <a:ext cx="26775" cy="26775"/>
            </a:xfrm>
            <a:custGeom>
              <a:rect b="b" l="l" r="r" t="t"/>
              <a:pathLst>
                <a:path extrusionOk="0" h="1071" w="1071">
                  <a:moveTo>
                    <a:pt x="535" y="0"/>
                  </a:moveTo>
                  <a:cubicBezTo>
                    <a:pt x="250" y="0"/>
                    <a:pt x="0" y="250"/>
                    <a:pt x="0" y="535"/>
                  </a:cubicBezTo>
                  <a:cubicBezTo>
                    <a:pt x="0" y="839"/>
                    <a:pt x="250" y="1071"/>
                    <a:pt x="535" y="1071"/>
                  </a:cubicBezTo>
                  <a:cubicBezTo>
                    <a:pt x="839" y="1071"/>
                    <a:pt x="1071" y="839"/>
                    <a:pt x="1071" y="535"/>
                  </a:cubicBezTo>
                  <a:cubicBezTo>
                    <a:pt x="1071" y="250"/>
                    <a:pt x="839" y="0"/>
                    <a:pt x="535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4" name="Google Shape;894;p34"/>
            <p:cNvSpPr/>
            <p:nvPr/>
          </p:nvSpPr>
          <p:spPr>
            <a:xfrm>
              <a:off x="2717350" y="3603525"/>
              <a:ext cx="186475" cy="281500"/>
            </a:xfrm>
            <a:custGeom>
              <a:rect b="b" l="l" r="r" t="t"/>
              <a:pathLst>
                <a:path extrusionOk="0" h="11260" w="7459">
                  <a:moveTo>
                    <a:pt x="4657" y="4337"/>
                  </a:moveTo>
                  <a:cubicBezTo>
                    <a:pt x="5103" y="4337"/>
                    <a:pt x="5460" y="4711"/>
                    <a:pt x="5460" y="5139"/>
                  </a:cubicBezTo>
                  <a:cubicBezTo>
                    <a:pt x="5460" y="5586"/>
                    <a:pt x="5103" y="5942"/>
                    <a:pt x="4657" y="5942"/>
                  </a:cubicBezTo>
                  <a:cubicBezTo>
                    <a:pt x="4229" y="5942"/>
                    <a:pt x="3854" y="5586"/>
                    <a:pt x="3854" y="5139"/>
                  </a:cubicBezTo>
                  <a:cubicBezTo>
                    <a:pt x="3854" y="4711"/>
                    <a:pt x="4229" y="4337"/>
                    <a:pt x="4657" y="4337"/>
                  </a:cubicBezTo>
                  <a:close/>
                  <a:moveTo>
                    <a:pt x="5086" y="1"/>
                  </a:moveTo>
                  <a:lnTo>
                    <a:pt x="4800" y="715"/>
                  </a:lnTo>
                  <a:lnTo>
                    <a:pt x="4425" y="554"/>
                  </a:lnTo>
                  <a:lnTo>
                    <a:pt x="2177" y="5978"/>
                  </a:lnTo>
                  <a:cubicBezTo>
                    <a:pt x="2070" y="6246"/>
                    <a:pt x="2106" y="6531"/>
                    <a:pt x="2284" y="6745"/>
                  </a:cubicBezTo>
                  <a:lnTo>
                    <a:pt x="2142" y="7102"/>
                  </a:lnTo>
                  <a:lnTo>
                    <a:pt x="2873" y="7405"/>
                  </a:lnTo>
                  <a:lnTo>
                    <a:pt x="3016" y="7066"/>
                  </a:lnTo>
                  <a:cubicBezTo>
                    <a:pt x="3301" y="7013"/>
                    <a:pt x="3533" y="6852"/>
                    <a:pt x="3658" y="6585"/>
                  </a:cubicBezTo>
                  <a:lnTo>
                    <a:pt x="3801" y="6210"/>
                  </a:lnTo>
                  <a:lnTo>
                    <a:pt x="5621" y="6210"/>
                  </a:lnTo>
                  <a:cubicBezTo>
                    <a:pt x="5692" y="6460"/>
                    <a:pt x="5728" y="6727"/>
                    <a:pt x="5728" y="6995"/>
                  </a:cubicBezTo>
                  <a:cubicBezTo>
                    <a:pt x="5728" y="8762"/>
                    <a:pt x="4301" y="10189"/>
                    <a:pt x="2534" y="10189"/>
                  </a:cubicBezTo>
                  <a:lnTo>
                    <a:pt x="0" y="10189"/>
                  </a:lnTo>
                  <a:lnTo>
                    <a:pt x="0" y="10992"/>
                  </a:lnTo>
                  <a:lnTo>
                    <a:pt x="0" y="11259"/>
                  </a:lnTo>
                  <a:lnTo>
                    <a:pt x="7459" y="11259"/>
                  </a:lnTo>
                  <a:lnTo>
                    <a:pt x="7459" y="10992"/>
                  </a:lnTo>
                  <a:lnTo>
                    <a:pt x="7459" y="10189"/>
                  </a:lnTo>
                  <a:lnTo>
                    <a:pt x="4925" y="10189"/>
                  </a:lnTo>
                  <a:cubicBezTo>
                    <a:pt x="5889" y="9457"/>
                    <a:pt x="6513" y="8298"/>
                    <a:pt x="6513" y="6995"/>
                  </a:cubicBezTo>
                  <a:cubicBezTo>
                    <a:pt x="6513" y="5657"/>
                    <a:pt x="5853" y="4461"/>
                    <a:pt x="4818" y="3748"/>
                  </a:cubicBezTo>
                  <a:lnTo>
                    <a:pt x="5889" y="1161"/>
                  </a:lnTo>
                  <a:lnTo>
                    <a:pt x="5532" y="1018"/>
                  </a:lnTo>
                  <a:lnTo>
                    <a:pt x="5817" y="286"/>
                  </a:lnTo>
                  <a:lnTo>
                    <a:pt x="5086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895" name="Google Shape;895;p34"/>
          <p:cNvSpPr/>
          <p:nvPr/>
        </p:nvSpPr>
        <p:spPr>
          <a:xfrm>
            <a:off x="8284269" y="2011289"/>
            <a:ext cx="290609" cy="263305"/>
          </a:xfrm>
          <a:custGeom>
            <a:rect b="b" l="l" r="r" t="t"/>
            <a:pathLst>
              <a:path extrusionOk="0" h="9834" w="11724">
                <a:moveTo>
                  <a:pt x="3515" y="520"/>
                </a:moveTo>
                <a:cubicBezTo>
                  <a:pt x="3480" y="627"/>
                  <a:pt x="3462" y="769"/>
                  <a:pt x="3462" y="930"/>
                </a:cubicBezTo>
                <a:lnTo>
                  <a:pt x="3462" y="2125"/>
                </a:lnTo>
                <a:cubicBezTo>
                  <a:pt x="3462" y="2125"/>
                  <a:pt x="3194" y="1983"/>
                  <a:pt x="2927" y="1983"/>
                </a:cubicBezTo>
                <a:cubicBezTo>
                  <a:pt x="2677" y="1983"/>
                  <a:pt x="2409" y="2125"/>
                  <a:pt x="2409" y="2125"/>
                </a:cubicBezTo>
                <a:lnTo>
                  <a:pt x="2409" y="930"/>
                </a:lnTo>
                <a:cubicBezTo>
                  <a:pt x="2409" y="769"/>
                  <a:pt x="2391" y="627"/>
                  <a:pt x="2374" y="520"/>
                </a:cubicBezTo>
                <a:close/>
                <a:moveTo>
                  <a:pt x="6442" y="520"/>
                </a:moveTo>
                <a:cubicBezTo>
                  <a:pt x="6406" y="627"/>
                  <a:pt x="6388" y="769"/>
                  <a:pt x="6388" y="930"/>
                </a:cubicBezTo>
                <a:lnTo>
                  <a:pt x="6388" y="2125"/>
                </a:lnTo>
                <a:cubicBezTo>
                  <a:pt x="6388" y="2125"/>
                  <a:pt x="6138" y="1983"/>
                  <a:pt x="5871" y="1983"/>
                </a:cubicBezTo>
                <a:cubicBezTo>
                  <a:pt x="5603" y="1983"/>
                  <a:pt x="5335" y="2125"/>
                  <a:pt x="5335" y="2125"/>
                </a:cubicBezTo>
                <a:lnTo>
                  <a:pt x="5335" y="930"/>
                </a:lnTo>
                <a:cubicBezTo>
                  <a:pt x="5335" y="769"/>
                  <a:pt x="5318" y="627"/>
                  <a:pt x="5300" y="520"/>
                </a:cubicBezTo>
                <a:close/>
                <a:moveTo>
                  <a:pt x="9368" y="520"/>
                </a:moveTo>
                <a:cubicBezTo>
                  <a:pt x="9350" y="627"/>
                  <a:pt x="9332" y="769"/>
                  <a:pt x="9332" y="930"/>
                </a:cubicBezTo>
                <a:lnTo>
                  <a:pt x="9332" y="2125"/>
                </a:lnTo>
                <a:cubicBezTo>
                  <a:pt x="9332" y="2125"/>
                  <a:pt x="9065" y="1983"/>
                  <a:pt x="8797" y="1983"/>
                </a:cubicBezTo>
                <a:cubicBezTo>
                  <a:pt x="8529" y="1983"/>
                  <a:pt x="8262" y="2125"/>
                  <a:pt x="8262" y="2125"/>
                </a:cubicBezTo>
                <a:lnTo>
                  <a:pt x="8262" y="930"/>
                </a:lnTo>
                <a:cubicBezTo>
                  <a:pt x="8262" y="769"/>
                  <a:pt x="8244" y="627"/>
                  <a:pt x="8226" y="520"/>
                </a:cubicBezTo>
                <a:close/>
                <a:moveTo>
                  <a:pt x="10653" y="3321"/>
                </a:moveTo>
                <a:lnTo>
                  <a:pt x="10653" y="9048"/>
                </a:lnTo>
                <a:lnTo>
                  <a:pt x="1071" y="9048"/>
                </a:lnTo>
                <a:lnTo>
                  <a:pt x="1071" y="3321"/>
                </a:lnTo>
                <a:lnTo>
                  <a:pt x="1874" y="3321"/>
                </a:lnTo>
                <a:lnTo>
                  <a:pt x="1874" y="7443"/>
                </a:lnTo>
                <a:cubicBezTo>
                  <a:pt x="1874" y="8031"/>
                  <a:pt x="2356" y="8513"/>
                  <a:pt x="2927" y="8513"/>
                </a:cubicBezTo>
                <a:cubicBezTo>
                  <a:pt x="3533" y="8513"/>
                  <a:pt x="3997" y="8031"/>
                  <a:pt x="3997" y="7443"/>
                </a:cubicBezTo>
                <a:lnTo>
                  <a:pt x="3997" y="3321"/>
                </a:lnTo>
                <a:lnTo>
                  <a:pt x="4800" y="3321"/>
                </a:lnTo>
                <a:lnTo>
                  <a:pt x="4800" y="7443"/>
                </a:lnTo>
                <a:cubicBezTo>
                  <a:pt x="4800" y="8031"/>
                  <a:pt x="5282" y="8513"/>
                  <a:pt x="5871" y="8513"/>
                </a:cubicBezTo>
                <a:cubicBezTo>
                  <a:pt x="6459" y="8513"/>
                  <a:pt x="6923" y="8031"/>
                  <a:pt x="6923" y="7443"/>
                </a:cubicBezTo>
                <a:lnTo>
                  <a:pt x="6923" y="3321"/>
                </a:lnTo>
                <a:lnTo>
                  <a:pt x="7726" y="3321"/>
                </a:lnTo>
                <a:lnTo>
                  <a:pt x="7726" y="7443"/>
                </a:lnTo>
                <a:cubicBezTo>
                  <a:pt x="7726" y="8031"/>
                  <a:pt x="8208" y="8513"/>
                  <a:pt x="8797" y="8513"/>
                </a:cubicBezTo>
                <a:cubicBezTo>
                  <a:pt x="9386" y="8513"/>
                  <a:pt x="9850" y="8031"/>
                  <a:pt x="9850" y="7443"/>
                </a:cubicBezTo>
                <a:lnTo>
                  <a:pt x="9850" y="3321"/>
                </a:lnTo>
                <a:close/>
                <a:moveTo>
                  <a:pt x="1861" y="0"/>
                </a:moveTo>
                <a:cubicBezTo>
                  <a:pt x="1718" y="0"/>
                  <a:pt x="1623" y="118"/>
                  <a:pt x="1606" y="252"/>
                </a:cubicBezTo>
                <a:cubicBezTo>
                  <a:pt x="1606" y="359"/>
                  <a:pt x="1695" y="484"/>
                  <a:pt x="1803" y="520"/>
                </a:cubicBezTo>
                <a:cubicBezTo>
                  <a:pt x="1820" y="537"/>
                  <a:pt x="1874" y="645"/>
                  <a:pt x="1874" y="930"/>
                </a:cubicBezTo>
                <a:lnTo>
                  <a:pt x="1874" y="2786"/>
                </a:lnTo>
                <a:lnTo>
                  <a:pt x="1071" y="2786"/>
                </a:lnTo>
                <a:lnTo>
                  <a:pt x="1071" y="1590"/>
                </a:lnTo>
                <a:lnTo>
                  <a:pt x="536" y="1590"/>
                </a:lnTo>
                <a:lnTo>
                  <a:pt x="536" y="9048"/>
                </a:lnTo>
                <a:lnTo>
                  <a:pt x="0" y="9048"/>
                </a:lnTo>
                <a:lnTo>
                  <a:pt x="0" y="9833"/>
                </a:lnTo>
                <a:lnTo>
                  <a:pt x="11723" y="9833"/>
                </a:lnTo>
                <a:lnTo>
                  <a:pt x="11723" y="9048"/>
                </a:lnTo>
                <a:lnTo>
                  <a:pt x="11188" y="9048"/>
                </a:lnTo>
                <a:lnTo>
                  <a:pt x="11188" y="1590"/>
                </a:lnTo>
                <a:lnTo>
                  <a:pt x="10653" y="1590"/>
                </a:lnTo>
                <a:lnTo>
                  <a:pt x="10653" y="2786"/>
                </a:lnTo>
                <a:lnTo>
                  <a:pt x="9850" y="2786"/>
                </a:lnTo>
                <a:lnTo>
                  <a:pt x="9850" y="930"/>
                </a:lnTo>
                <a:cubicBezTo>
                  <a:pt x="9850" y="645"/>
                  <a:pt x="9921" y="537"/>
                  <a:pt x="9921" y="520"/>
                </a:cubicBezTo>
                <a:cubicBezTo>
                  <a:pt x="10046" y="484"/>
                  <a:pt x="10117" y="377"/>
                  <a:pt x="10117" y="252"/>
                </a:cubicBezTo>
                <a:cubicBezTo>
                  <a:pt x="10117" y="118"/>
                  <a:pt x="10024" y="0"/>
                  <a:pt x="9880" y="0"/>
                </a:cubicBezTo>
                <a:cubicBezTo>
                  <a:pt x="9870" y="0"/>
                  <a:pt x="9860" y="1"/>
                  <a:pt x="9850" y="2"/>
                </a:cubicBezTo>
                <a:lnTo>
                  <a:pt x="7744" y="2"/>
                </a:lnTo>
                <a:cubicBezTo>
                  <a:pt x="7735" y="1"/>
                  <a:pt x="7726" y="0"/>
                  <a:pt x="7717" y="0"/>
                </a:cubicBezTo>
                <a:cubicBezTo>
                  <a:pt x="7586" y="0"/>
                  <a:pt x="7475" y="118"/>
                  <a:pt x="7459" y="252"/>
                </a:cubicBezTo>
                <a:cubicBezTo>
                  <a:pt x="7459" y="359"/>
                  <a:pt x="7548" y="484"/>
                  <a:pt x="7655" y="520"/>
                </a:cubicBezTo>
                <a:cubicBezTo>
                  <a:pt x="7673" y="537"/>
                  <a:pt x="7726" y="645"/>
                  <a:pt x="7726" y="930"/>
                </a:cubicBezTo>
                <a:lnTo>
                  <a:pt x="7726" y="2786"/>
                </a:lnTo>
                <a:lnTo>
                  <a:pt x="6923" y="2786"/>
                </a:lnTo>
                <a:lnTo>
                  <a:pt x="6923" y="930"/>
                </a:lnTo>
                <a:cubicBezTo>
                  <a:pt x="6923" y="645"/>
                  <a:pt x="6995" y="537"/>
                  <a:pt x="6995" y="520"/>
                </a:cubicBezTo>
                <a:cubicBezTo>
                  <a:pt x="7120" y="484"/>
                  <a:pt x="7191" y="377"/>
                  <a:pt x="7191" y="252"/>
                </a:cubicBezTo>
                <a:cubicBezTo>
                  <a:pt x="7191" y="118"/>
                  <a:pt x="7097" y="0"/>
                  <a:pt x="6954" y="0"/>
                </a:cubicBezTo>
                <a:cubicBezTo>
                  <a:pt x="6944" y="0"/>
                  <a:pt x="6934" y="1"/>
                  <a:pt x="6923" y="2"/>
                </a:cubicBezTo>
                <a:lnTo>
                  <a:pt x="4818" y="2"/>
                </a:lnTo>
                <a:cubicBezTo>
                  <a:pt x="4808" y="1"/>
                  <a:pt x="4798" y="0"/>
                  <a:pt x="4788" y="0"/>
                </a:cubicBezTo>
                <a:cubicBezTo>
                  <a:pt x="4644" y="0"/>
                  <a:pt x="4549" y="118"/>
                  <a:pt x="4532" y="252"/>
                </a:cubicBezTo>
                <a:cubicBezTo>
                  <a:pt x="4532" y="359"/>
                  <a:pt x="4622" y="484"/>
                  <a:pt x="4729" y="520"/>
                </a:cubicBezTo>
                <a:cubicBezTo>
                  <a:pt x="4747" y="537"/>
                  <a:pt x="4800" y="645"/>
                  <a:pt x="4800" y="930"/>
                </a:cubicBezTo>
                <a:lnTo>
                  <a:pt x="4800" y="2786"/>
                </a:lnTo>
                <a:lnTo>
                  <a:pt x="3997" y="2786"/>
                </a:lnTo>
                <a:lnTo>
                  <a:pt x="3997" y="930"/>
                </a:lnTo>
                <a:cubicBezTo>
                  <a:pt x="3997" y="645"/>
                  <a:pt x="4051" y="537"/>
                  <a:pt x="4069" y="520"/>
                </a:cubicBezTo>
                <a:cubicBezTo>
                  <a:pt x="4193" y="484"/>
                  <a:pt x="4265" y="377"/>
                  <a:pt x="4265" y="252"/>
                </a:cubicBezTo>
                <a:cubicBezTo>
                  <a:pt x="4265" y="118"/>
                  <a:pt x="4171" y="0"/>
                  <a:pt x="4028" y="0"/>
                </a:cubicBezTo>
                <a:cubicBezTo>
                  <a:pt x="4018" y="0"/>
                  <a:pt x="4008" y="1"/>
                  <a:pt x="3997" y="2"/>
                </a:cubicBezTo>
                <a:lnTo>
                  <a:pt x="1892" y="2"/>
                </a:lnTo>
                <a:cubicBezTo>
                  <a:pt x="1881" y="1"/>
                  <a:pt x="1871" y="0"/>
                  <a:pt x="1861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896" name="Google Shape;896;p34"/>
          <p:cNvGrpSpPr/>
          <p:nvPr/>
        </p:nvGrpSpPr>
        <p:grpSpPr>
          <a:xfrm>
            <a:off x="3515188" y="2537705"/>
            <a:ext cx="249040" cy="285234"/>
            <a:chOff x="3927075" y="3612900"/>
            <a:chExt cx="251175" cy="266325"/>
          </a:xfrm>
        </p:grpSpPr>
        <p:sp>
          <p:nvSpPr>
            <p:cNvPr id="897" name="Google Shape;897;p34"/>
            <p:cNvSpPr/>
            <p:nvPr/>
          </p:nvSpPr>
          <p:spPr>
            <a:xfrm>
              <a:off x="4031450" y="37262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1"/>
                  </a:moveTo>
                  <a:cubicBezTo>
                    <a:pt x="358" y="1"/>
                    <a:pt x="1" y="357"/>
                    <a:pt x="1" y="786"/>
                  </a:cubicBezTo>
                  <a:cubicBezTo>
                    <a:pt x="1" y="1232"/>
                    <a:pt x="358" y="1589"/>
                    <a:pt x="804" y="1589"/>
                  </a:cubicBezTo>
                  <a:cubicBezTo>
                    <a:pt x="1250" y="1589"/>
                    <a:pt x="1607" y="1232"/>
                    <a:pt x="1607" y="786"/>
                  </a:cubicBezTo>
                  <a:cubicBezTo>
                    <a:pt x="1607" y="357"/>
                    <a:pt x="1250" y="1"/>
                    <a:pt x="804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898" name="Google Shape;898;p34"/>
            <p:cNvSpPr/>
            <p:nvPr/>
          </p:nvSpPr>
          <p:spPr>
            <a:xfrm>
              <a:off x="3927075" y="3612900"/>
              <a:ext cx="251175" cy="266325"/>
            </a:xfrm>
            <a:custGeom>
              <a:rect b="b" l="l" r="r" t="t"/>
              <a:pathLst>
                <a:path extrusionOk="0" h="10653" w="10047">
                  <a:moveTo>
                    <a:pt x="4979" y="536"/>
                  </a:moveTo>
                  <a:cubicBezTo>
                    <a:pt x="5389" y="536"/>
                    <a:pt x="5889" y="1249"/>
                    <a:pt x="6228" y="2463"/>
                  </a:cubicBezTo>
                  <a:cubicBezTo>
                    <a:pt x="5853" y="2606"/>
                    <a:pt x="5425" y="2766"/>
                    <a:pt x="5014" y="2945"/>
                  </a:cubicBezTo>
                  <a:cubicBezTo>
                    <a:pt x="4586" y="2748"/>
                    <a:pt x="4158" y="2570"/>
                    <a:pt x="3748" y="2445"/>
                  </a:cubicBezTo>
                  <a:cubicBezTo>
                    <a:pt x="4069" y="1232"/>
                    <a:pt x="4586" y="536"/>
                    <a:pt x="4979" y="536"/>
                  </a:cubicBezTo>
                  <a:close/>
                  <a:moveTo>
                    <a:pt x="6353" y="2980"/>
                  </a:moveTo>
                  <a:cubicBezTo>
                    <a:pt x="6406" y="3230"/>
                    <a:pt x="6442" y="3480"/>
                    <a:pt x="6478" y="3747"/>
                  </a:cubicBezTo>
                  <a:cubicBezTo>
                    <a:pt x="6335" y="3658"/>
                    <a:pt x="6210" y="3569"/>
                    <a:pt x="6049" y="3480"/>
                  </a:cubicBezTo>
                  <a:cubicBezTo>
                    <a:pt x="5907" y="3408"/>
                    <a:pt x="5782" y="3337"/>
                    <a:pt x="5639" y="3248"/>
                  </a:cubicBezTo>
                  <a:cubicBezTo>
                    <a:pt x="5871" y="3141"/>
                    <a:pt x="6121" y="3069"/>
                    <a:pt x="6353" y="2980"/>
                  </a:cubicBezTo>
                  <a:close/>
                  <a:moveTo>
                    <a:pt x="3605" y="2962"/>
                  </a:moveTo>
                  <a:cubicBezTo>
                    <a:pt x="3855" y="3034"/>
                    <a:pt x="4122" y="3141"/>
                    <a:pt x="4390" y="3248"/>
                  </a:cubicBezTo>
                  <a:cubicBezTo>
                    <a:pt x="4265" y="3319"/>
                    <a:pt x="4122" y="3391"/>
                    <a:pt x="3980" y="3480"/>
                  </a:cubicBezTo>
                  <a:cubicBezTo>
                    <a:pt x="3819" y="3587"/>
                    <a:pt x="3658" y="3694"/>
                    <a:pt x="3480" y="3801"/>
                  </a:cubicBezTo>
                  <a:cubicBezTo>
                    <a:pt x="3516" y="3498"/>
                    <a:pt x="3551" y="3230"/>
                    <a:pt x="3605" y="2962"/>
                  </a:cubicBezTo>
                  <a:close/>
                  <a:moveTo>
                    <a:pt x="1785" y="2623"/>
                  </a:moveTo>
                  <a:cubicBezTo>
                    <a:pt x="2178" y="2623"/>
                    <a:pt x="2606" y="2695"/>
                    <a:pt x="3087" y="2820"/>
                  </a:cubicBezTo>
                  <a:cubicBezTo>
                    <a:pt x="2998" y="3230"/>
                    <a:pt x="2927" y="3712"/>
                    <a:pt x="2891" y="4194"/>
                  </a:cubicBezTo>
                  <a:cubicBezTo>
                    <a:pt x="2517" y="4461"/>
                    <a:pt x="2178" y="4711"/>
                    <a:pt x="1892" y="4996"/>
                  </a:cubicBezTo>
                  <a:cubicBezTo>
                    <a:pt x="1000" y="4086"/>
                    <a:pt x="625" y="3284"/>
                    <a:pt x="821" y="2927"/>
                  </a:cubicBezTo>
                  <a:cubicBezTo>
                    <a:pt x="946" y="2730"/>
                    <a:pt x="1285" y="2623"/>
                    <a:pt x="1785" y="2623"/>
                  </a:cubicBezTo>
                  <a:close/>
                  <a:moveTo>
                    <a:pt x="8244" y="2623"/>
                  </a:moveTo>
                  <a:cubicBezTo>
                    <a:pt x="8726" y="2623"/>
                    <a:pt x="9083" y="2748"/>
                    <a:pt x="9208" y="2927"/>
                  </a:cubicBezTo>
                  <a:cubicBezTo>
                    <a:pt x="9404" y="3284"/>
                    <a:pt x="9047" y="4086"/>
                    <a:pt x="8137" y="4996"/>
                  </a:cubicBezTo>
                  <a:cubicBezTo>
                    <a:pt x="7816" y="4693"/>
                    <a:pt x="7459" y="4408"/>
                    <a:pt x="7049" y="4122"/>
                  </a:cubicBezTo>
                  <a:cubicBezTo>
                    <a:pt x="7013" y="3676"/>
                    <a:pt x="6941" y="3230"/>
                    <a:pt x="6852" y="2837"/>
                  </a:cubicBezTo>
                  <a:cubicBezTo>
                    <a:pt x="7352" y="2695"/>
                    <a:pt x="7851" y="2623"/>
                    <a:pt x="8244" y="2623"/>
                  </a:cubicBezTo>
                  <a:close/>
                  <a:moveTo>
                    <a:pt x="2856" y="4872"/>
                  </a:moveTo>
                  <a:cubicBezTo>
                    <a:pt x="2856" y="5032"/>
                    <a:pt x="2856" y="5175"/>
                    <a:pt x="2856" y="5318"/>
                  </a:cubicBezTo>
                  <a:cubicBezTo>
                    <a:pt x="2856" y="5496"/>
                    <a:pt x="2856" y="5674"/>
                    <a:pt x="2856" y="5835"/>
                  </a:cubicBezTo>
                  <a:cubicBezTo>
                    <a:pt x="2659" y="5674"/>
                    <a:pt x="2463" y="5514"/>
                    <a:pt x="2285" y="5353"/>
                  </a:cubicBezTo>
                  <a:cubicBezTo>
                    <a:pt x="2463" y="5193"/>
                    <a:pt x="2659" y="5032"/>
                    <a:pt x="2856" y="4872"/>
                  </a:cubicBezTo>
                  <a:close/>
                  <a:moveTo>
                    <a:pt x="7102" y="4818"/>
                  </a:moveTo>
                  <a:cubicBezTo>
                    <a:pt x="7334" y="5014"/>
                    <a:pt x="7548" y="5193"/>
                    <a:pt x="7744" y="5371"/>
                  </a:cubicBezTo>
                  <a:cubicBezTo>
                    <a:pt x="7548" y="5550"/>
                    <a:pt x="7334" y="5728"/>
                    <a:pt x="7102" y="5906"/>
                  </a:cubicBezTo>
                  <a:cubicBezTo>
                    <a:pt x="7102" y="5710"/>
                    <a:pt x="7102" y="5532"/>
                    <a:pt x="7102" y="5335"/>
                  </a:cubicBezTo>
                  <a:cubicBezTo>
                    <a:pt x="7102" y="5157"/>
                    <a:pt x="7102" y="4979"/>
                    <a:pt x="7102" y="4818"/>
                  </a:cubicBezTo>
                  <a:close/>
                  <a:moveTo>
                    <a:pt x="5014" y="3551"/>
                  </a:moveTo>
                  <a:cubicBezTo>
                    <a:pt x="5264" y="3658"/>
                    <a:pt x="5514" y="3801"/>
                    <a:pt x="5782" y="3944"/>
                  </a:cubicBezTo>
                  <a:cubicBezTo>
                    <a:pt x="6049" y="4104"/>
                    <a:pt x="6317" y="4265"/>
                    <a:pt x="6549" y="4425"/>
                  </a:cubicBezTo>
                  <a:cubicBezTo>
                    <a:pt x="6585" y="4711"/>
                    <a:pt x="6585" y="5014"/>
                    <a:pt x="6585" y="5318"/>
                  </a:cubicBezTo>
                  <a:cubicBezTo>
                    <a:pt x="6585" y="5657"/>
                    <a:pt x="6567" y="5978"/>
                    <a:pt x="6531" y="6299"/>
                  </a:cubicBezTo>
                  <a:cubicBezTo>
                    <a:pt x="6317" y="6424"/>
                    <a:pt x="6103" y="6567"/>
                    <a:pt x="5853" y="6709"/>
                  </a:cubicBezTo>
                  <a:cubicBezTo>
                    <a:pt x="5585" y="6870"/>
                    <a:pt x="5300" y="7030"/>
                    <a:pt x="5014" y="7155"/>
                  </a:cubicBezTo>
                  <a:cubicBezTo>
                    <a:pt x="4747" y="7030"/>
                    <a:pt x="4461" y="6870"/>
                    <a:pt x="4176" y="6709"/>
                  </a:cubicBezTo>
                  <a:cubicBezTo>
                    <a:pt x="3908" y="6549"/>
                    <a:pt x="3658" y="6388"/>
                    <a:pt x="3409" y="6228"/>
                  </a:cubicBezTo>
                  <a:cubicBezTo>
                    <a:pt x="3391" y="5942"/>
                    <a:pt x="3391" y="5657"/>
                    <a:pt x="3391" y="5318"/>
                  </a:cubicBezTo>
                  <a:cubicBezTo>
                    <a:pt x="3391" y="5032"/>
                    <a:pt x="3391" y="4764"/>
                    <a:pt x="3409" y="4479"/>
                  </a:cubicBezTo>
                  <a:cubicBezTo>
                    <a:pt x="3676" y="4301"/>
                    <a:pt x="3944" y="4122"/>
                    <a:pt x="4265" y="3944"/>
                  </a:cubicBezTo>
                  <a:cubicBezTo>
                    <a:pt x="4515" y="3801"/>
                    <a:pt x="4765" y="3658"/>
                    <a:pt x="5014" y="3551"/>
                  </a:cubicBezTo>
                  <a:close/>
                  <a:moveTo>
                    <a:pt x="6478" y="6959"/>
                  </a:moveTo>
                  <a:cubicBezTo>
                    <a:pt x="6424" y="7227"/>
                    <a:pt x="6388" y="7477"/>
                    <a:pt x="6353" y="7691"/>
                  </a:cubicBezTo>
                  <a:cubicBezTo>
                    <a:pt x="6121" y="7619"/>
                    <a:pt x="5871" y="7530"/>
                    <a:pt x="5639" y="7423"/>
                  </a:cubicBezTo>
                  <a:cubicBezTo>
                    <a:pt x="5800" y="7352"/>
                    <a:pt x="5960" y="7262"/>
                    <a:pt x="6121" y="7155"/>
                  </a:cubicBezTo>
                  <a:cubicBezTo>
                    <a:pt x="6246" y="7102"/>
                    <a:pt x="6371" y="7030"/>
                    <a:pt x="6478" y="6959"/>
                  </a:cubicBezTo>
                  <a:close/>
                  <a:moveTo>
                    <a:pt x="3480" y="6906"/>
                  </a:moveTo>
                  <a:lnTo>
                    <a:pt x="3480" y="6906"/>
                  </a:lnTo>
                  <a:cubicBezTo>
                    <a:pt x="3641" y="7013"/>
                    <a:pt x="3766" y="7084"/>
                    <a:pt x="3926" y="7173"/>
                  </a:cubicBezTo>
                  <a:cubicBezTo>
                    <a:pt x="4069" y="7262"/>
                    <a:pt x="4229" y="7352"/>
                    <a:pt x="4390" y="7423"/>
                  </a:cubicBezTo>
                  <a:cubicBezTo>
                    <a:pt x="4122" y="7530"/>
                    <a:pt x="3873" y="7637"/>
                    <a:pt x="3623" y="7709"/>
                  </a:cubicBezTo>
                  <a:cubicBezTo>
                    <a:pt x="3569" y="7459"/>
                    <a:pt x="3534" y="7191"/>
                    <a:pt x="3480" y="6906"/>
                  </a:cubicBezTo>
                  <a:close/>
                  <a:moveTo>
                    <a:pt x="1910" y="5728"/>
                  </a:moveTo>
                  <a:cubicBezTo>
                    <a:pt x="2213" y="5996"/>
                    <a:pt x="2552" y="6263"/>
                    <a:pt x="2909" y="6531"/>
                  </a:cubicBezTo>
                  <a:cubicBezTo>
                    <a:pt x="2945" y="6995"/>
                    <a:pt x="3016" y="7441"/>
                    <a:pt x="3105" y="7851"/>
                  </a:cubicBezTo>
                  <a:cubicBezTo>
                    <a:pt x="2659" y="7976"/>
                    <a:pt x="2231" y="8030"/>
                    <a:pt x="1856" y="8030"/>
                  </a:cubicBezTo>
                  <a:cubicBezTo>
                    <a:pt x="1375" y="8030"/>
                    <a:pt x="1018" y="7905"/>
                    <a:pt x="911" y="7726"/>
                  </a:cubicBezTo>
                  <a:cubicBezTo>
                    <a:pt x="697" y="7387"/>
                    <a:pt x="1053" y="6602"/>
                    <a:pt x="1910" y="5728"/>
                  </a:cubicBezTo>
                  <a:close/>
                  <a:moveTo>
                    <a:pt x="8137" y="5728"/>
                  </a:moveTo>
                  <a:cubicBezTo>
                    <a:pt x="8976" y="6602"/>
                    <a:pt x="9332" y="7387"/>
                    <a:pt x="9136" y="7726"/>
                  </a:cubicBezTo>
                  <a:cubicBezTo>
                    <a:pt x="9011" y="7923"/>
                    <a:pt x="8672" y="8030"/>
                    <a:pt x="8173" y="8030"/>
                  </a:cubicBezTo>
                  <a:cubicBezTo>
                    <a:pt x="7780" y="8030"/>
                    <a:pt x="7334" y="7958"/>
                    <a:pt x="6870" y="7851"/>
                  </a:cubicBezTo>
                  <a:cubicBezTo>
                    <a:pt x="6941" y="7441"/>
                    <a:pt x="7013" y="7030"/>
                    <a:pt x="7049" y="6584"/>
                  </a:cubicBezTo>
                  <a:cubicBezTo>
                    <a:pt x="7459" y="6299"/>
                    <a:pt x="7816" y="6031"/>
                    <a:pt x="8137" y="5728"/>
                  </a:cubicBezTo>
                  <a:close/>
                  <a:moveTo>
                    <a:pt x="5014" y="7744"/>
                  </a:moveTo>
                  <a:cubicBezTo>
                    <a:pt x="5425" y="7923"/>
                    <a:pt x="5835" y="8083"/>
                    <a:pt x="6210" y="8208"/>
                  </a:cubicBezTo>
                  <a:cubicBezTo>
                    <a:pt x="5871" y="9421"/>
                    <a:pt x="5389" y="10117"/>
                    <a:pt x="4979" y="10117"/>
                  </a:cubicBezTo>
                  <a:cubicBezTo>
                    <a:pt x="4586" y="10117"/>
                    <a:pt x="4069" y="9421"/>
                    <a:pt x="3748" y="8226"/>
                  </a:cubicBezTo>
                  <a:cubicBezTo>
                    <a:pt x="4158" y="8101"/>
                    <a:pt x="4586" y="7940"/>
                    <a:pt x="5014" y="7744"/>
                  </a:cubicBezTo>
                  <a:close/>
                  <a:moveTo>
                    <a:pt x="4979" y="0"/>
                  </a:moveTo>
                  <a:cubicBezTo>
                    <a:pt x="4265" y="0"/>
                    <a:pt x="3605" y="910"/>
                    <a:pt x="3230" y="2302"/>
                  </a:cubicBezTo>
                  <a:cubicBezTo>
                    <a:pt x="2695" y="2159"/>
                    <a:pt x="2213" y="2088"/>
                    <a:pt x="1803" y="2088"/>
                  </a:cubicBezTo>
                  <a:cubicBezTo>
                    <a:pt x="1107" y="2088"/>
                    <a:pt x="590" y="2267"/>
                    <a:pt x="375" y="2659"/>
                  </a:cubicBezTo>
                  <a:cubicBezTo>
                    <a:pt x="1" y="3301"/>
                    <a:pt x="482" y="4318"/>
                    <a:pt x="1517" y="5353"/>
                  </a:cubicBezTo>
                  <a:cubicBezTo>
                    <a:pt x="536" y="6370"/>
                    <a:pt x="72" y="7352"/>
                    <a:pt x="447" y="7976"/>
                  </a:cubicBezTo>
                  <a:cubicBezTo>
                    <a:pt x="661" y="8369"/>
                    <a:pt x="1178" y="8547"/>
                    <a:pt x="1856" y="8547"/>
                  </a:cubicBezTo>
                  <a:cubicBezTo>
                    <a:pt x="2267" y="8547"/>
                    <a:pt x="2731" y="8494"/>
                    <a:pt x="3230" y="8369"/>
                  </a:cubicBezTo>
                  <a:cubicBezTo>
                    <a:pt x="3623" y="9743"/>
                    <a:pt x="4265" y="10653"/>
                    <a:pt x="4979" y="10653"/>
                  </a:cubicBezTo>
                  <a:cubicBezTo>
                    <a:pt x="5693" y="10653"/>
                    <a:pt x="6353" y="9743"/>
                    <a:pt x="6727" y="8369"/>
                  </a:cubicBezTo>
                  <a:cubicBezTo>
                    <a:pt x="7245" y="8494"/>
                    <a:pt x="7727" y="8583"/>
                    <a:pt x="8155" y="8583"/>
                  </a:cubicBezTo>
                  <a:cubicBezTo>
                    <a:pt x="8851" y="8583"/>
                    <a:pt x="9350" y="8387"/>
                    <a:pt x="9582" y="8012"/>
                  </a:cubicBezTo>
                  <a:cubicBezTo>
                    <a:pt x="9939" y="7387"/>
                    <a:pt x="9493" y="6388"/>
                    <a:pt x="8512" y="5389"/>
                  </a:cubicBezTo>
                  <a:cubicBezTo>
                    <a:pt x="9564" y="4336"/>
                    <a:pt x="10046" y="3301"/>
                    <a:pt x="9671" y="2659"/>
                  </a:cubicBezTo>
                  <a:cubicBezTo>
                    <a:pt x="9439" y="2284"/>
                    <a:pt x="8940" y="2106"/>
                    <a:pt x="8244" y="2106"/>
                  </a:cubicBezTo>
                  <a:cubicBezTo>
                    <a:pt x="7798" y="2106"/>
                    <a:pt x="7298" y="2177"/>
                    <a:pt x="6745" y="2320"/>
                  </a:cubicBezTo>
                  <a:cubicBezTo>
                    <a:pt x="6353" y="928"/>
                    <a:pt x="5710" y="0"/>
                    <a:pt x="4979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899" name="Google Shape;899;p34"/>
          <p:cNvGrpSpPr/>
          <p:nvPr/>
        </p:nvGrpSpPr>
        <p:grpSpPr>
          <a:xfrm>
            <a:off x="3911267" y="2584529"/>
            <a:ext cx="252114" cy="272810"/>
            <a:chOff x="4324975" y="3617800"/>
            <a:chExt cx="254275" cy="254725"/>
          </a:xfrm>
        </p:grpSpPr>
        <p:sp>
          <p:nvSpPr>
            <p:cNvPr id="900" name="Google Shape;900;p34"/>
            <p:cNvSpPr/>
            <p:nvPr/>
          </p:nvSpPr>
          <p:spPr>
            <a:xfrm>
              <a:off x="4347275" y="3641900"/>
              <a:ext cx="186025" cy="230625"/>
            </a:xfrm>
            <a:custGeom>
              <a:rect b="b" l="l" r="r" t="t"/>
              <a:pathLst>
                <a:path extrusionOk="0" h="9225" w="7441">
                  <a:moveTo>
                    <a:pt x="3819" y="3747"/>
                  </a:moveTo>
                  <a:lnTo>
                    <a:pt x="3819" y="5228"/>
                  </a:lnTo>
                  <a:lnTo>
                    <a:pt x="3212" y="5228"/>
                  </a:lnTo>
                  <a:lnTo>
                    <a:pt x="3819" y="3747"/>
                  </a:lnTo>
                  <a:close/>
                  <a:moveTo>
                    <a:pt x="4354" y="3747"/>
                  </a:moveTo>
                  <a:lnTo>
                    <a:pt x="4979" y="5228"/>
                  </a:lnTo>
                  <a:lnTo>
                    <a:pt x="4354" y="5228"/>
                  </a:lnTo>
                  <a:lnTo>
                    <a:pt x="4354" y="3747"/>
                  </a:lnTo>
                  <a:close/>
                  <a:moveTo>
                    <a:pt x="6923" y="0"/>
                  </a:moveTo>
                  <a:lnTo>
                    <a:pt x="0" y="2873"/>
                  </a:lnTo>
                  <a:lnTo>
                    <a:pt x="500" y="4104"/>
                  </a:lnTo>
                  <a:lnTo>
                    <a:pt x="3623" y="2802"/>
                  </a:lnTo>
                  <a:lnTo>
                    <a:pt x="1339" y="8315"/>
                  </a:lnTo>
                  <a:cubicBezTo>
                    <a:pt x="1303" y="8458"/>
                    <a:pt x="1357" y="8618"/>
                    <a:pt x="1499" y="8672"/>
                  </a:cubicBezTo>
                  <a:cubicBezTo>
                    <a:pt x="1535" y="8690"/>
                    <a:pt x="1571" y="8690"/>
                    <a:pt x="1588" y="8690"/>
                  </a:cubicBezTo>
                  <a:cubicBezTo>
                    <a:pt x="1696" y="8690"/>
                    <a:pt x="1803" y="8618"/>
                    <a:pt x="1838" y="8529"/>
                  </a:cubicBezTo>
                  <a:lnTo>
                    <a:pt x="2980" y="5763"/>
                  </a:lnTo>
                  <a:lnTo>
                    <a:pt x="3819" y="5763"/>
                  </a:lnTo>
                  <a:lnTo>
                    <a:pt x="3819" y="8957"/>
                  </a:lnTo>
                  <a:cubicBezTo>
                    <a:pt x="3819" y="9100"/>
                    <a:pt x="3944" y="9225"/>
                    <a:pt x="4086" y="9225"/>
                  </a:cubicBezTo>
                  <a:cubicBezTo>
                    <a:pt x="4229" y="9225"/>
                    <a:pt x="4354" y="9100"/>
                    <a:pt x="4354" y="8957"/>
                  </a:cubicBezTo>
                  <a:lnTo>
                    <a:pt x="4354" y="5763"/>
                  </a:lnTo>
                  <a:lnTo>
                    <a:pt x="5193" y="5763"/>
                  </a:lnTo>
                  <a:lnTo>
                    <a:pt x="6335" y="8529"/>
                  </a:lnTo>
                  <a:cubicBezTo>
                    <a:pt x="6370" y="8636"/>
                    <a:pt x="6477" y="8690"/>
                    <a:pt x="6567" y="8690"/>
                  </a:cubicBezTo>
                  <a:cubicBezTo>
                    <a:pt x="6620" y="8690"/>
                    <a:pt x="6638" y="8690"/>
                    <a:pt x="6674" y="8672"/>
                  </a:cubicBezTo>
                  <a:cubicBezTo>
                    <a:pt x="6816" y="8618"/>
                    <a:pt x="6888" y="8458"/>
                    <a:pt x="6816" y="8315"/>
                  </a:cubicBezTo>
                  <a:lnTo>
                    <a:pt x="4425" y="2498"/>
                  </a:lnTo>
                  <a:lnTo>
                    <a:pt x="7441" y="1231"/>
                  </a:lnTo>
                  <a:lnTo>
                    <a:pt x="6923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1" name="Google Shape;901;p34"/>
            <p:cNvSpPr/>
            <p:nvPr/>
          </p:nvSpPr>
          <p:spPr>
            <a:xfrm>
              <a:off x="4324975" y="3727975"/>
              <a:ext cx="18750" cy="17875"/>
            </a:xfrm>
            <a:custGeom>
              <a:rect b="b" l="l" r="r" t="t"/>
              <a:pathLst>
                <a:path extrusionOk="0" h="715" w="750">
                  <a:moveTo>
                    <a:pt x="536" y="1"/>
                  </a:moveTo>
                  <a:lnTo>
                    <a:pt x="0" y="233"/>
                  </a:lnTo>
                  <a:lnTo>
                    <a:pt x="197" y="715"/>
                  </a:lnTo>
                  <a:lnTo>
                    <a:pt x="750" y="500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2" name="Google Shape;902;p34"/>
            <p:cNvSpPr/>
            <p:nvPr/>
          </p:nvSpPr>
          <p:spPr>
            <a:xfrm>
              <a:off x="4529725" y="3617800"/>
              <a:ext cx="49525" cy="55800"/>
            </a:xfrm>
            <a:custGeom>
              <a:rect b="b" l="l" r="r" t="t"/>
              <a:pathLst>
                <a:path extrusionOk="0" h="2232" w="1981">
                  <a:moveTo>
                    <a:pt x="1267" y="1"/>
                  </a:moveTo>
                  <a:lnTo>
                    <a:pt x="0" y="500"/>
                  </a:lnTo>
                  <a:lnTo>
                    <a:pt x="714" y="2231"/>
                  </a:lnTo>
                  <a:lnTo>
                    <a:pt x="1981" y="1731"/>
                  </a:lnTo>
                  <a:lnTo>
                    <a:pt x="1267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3" name="Google Shape;903;p34"/>
          <p:cNvGrpSpPr/>
          <p:nvPr/>
        </p:nvGrpSpPr>
        <p:grpSpPr>
          <a:xfrm>
            <a:off x="4311511" y="2636125"/>
            <a:ext cx="299904" cy="171065"/>
            <a:chOff x="4728650" y="3665975"/>
            <a:chExt cx="302475" cy="159725"/>
          </a:xfrm>
        </p:grpSpPr>
        <p:sp>
          <p:nvSpPr>
            <p:cNvPr id="904" name="Google Shape;904;p34"/>
            <p:cNvSpPr/>
            <p:nvPr/>
          </p:nvSpPr>
          <p:spPr>
            <a:xfrm>
              <a:off x="4728650" y="3665975"/>
              <a:ext cx="302475" cy="147225"/>
            </a:xfrm>
            <a:custGeom>
              <a:rect b="b" l="l" r="r" t="t"/>
              <a:pathLst>
                <a:path extrusionOk="0" h="5889" w="12099">
                  <a:moveTo>
                    <a:pt x="10403" y="1482"/>
                  </a:moveTo>
                  <a:lnTo>
                    <a:pt x="10403" y="1482"/>
                  </a:lnTo>
                  <a:cubicBezTo>
                    <a:pt x="10082" y="1696"/>
                    <a:pt x="9529" y="1963"/>
                    <a:pt x="9047" y="2231"/>
                  </a:cubicBezTo>
                  <a:cubicBezTo>
                    <a:pt x="8994" y="2088"/>
                    <a:pt x="8958" y="1963"/>
                    <a:pt x="8887" y="1821"/>
                  </a:cubicBezTo>
                  <a:cubicBezTo>
                    <a:pt x="9404" y="1678"/>
                    <a:pt x="10011" y="1535"/>
                    <a:pt x="10403" y="1482"/>
                  </a:cubicBezTo>
                  <a:close/>
                  <a:moveTo>
                    <a:pt x="2981" y="4247"/>
                  </a:moveTo>
                  <a:cubicBezTo>
                    <a:pt x="3034" y="4390"/>
                    <a:pt x="3088" y="4533"/>
                    <a:pt x="3177" y="4658"/>
                  </a:cubicBezTo>
                  <a:cubicBezTo>
                    <a:pt x="2606" y="4836"/>
                    <a:pt x="2124" y="4925"/>
                    <a:pt x="1732" y="5015"/>
                  </a:cubicBezTo>
                  <a:cubicBezTo>
                    <a:pt x="2053" y="4783"/>
                    <a:pt x="2481" y="4533"/>
                    <a:pt x="2981" y="4247"/>
                  </a:cubicBezTo>
                  <a:close/>
                  <a:moveTo>
                    <a:pt x="5996" y="1"/>
                  </a:moveTo>
                  <a:cubicBezTo>
                    <a:pt x="4230" y="1"/>
                    <a:pt x="2820" y="1446"/>
                    <a:pt x="2820" y="3195"/>
                  </a:cubicBezTo>
                  <a:cubicBezTo>
                    <a:pt x="2820" y="3284"/>
                    <a:pt x="2820" y="3355"/>
                    <a:pt x="2820" y="3427"/>
                  </a:cubicBezTo>
                  <a:cubicBezTo>
                    <a:pt x="1089" y="4354"/>
                    <a:pt x="1" y="5229"/>
                    <a:pt x="179" y="5657"/>
                  </a:cubicBezTo>
                  <a:cubicBezTo>
                    <a:pt x="251" y="5817"/>
                    <a:pt x="501" y="5889"/>
                    <a:pt x="893" y="5889"/>
                  </a:cubicBezTo>
                  <a:cubicBezTo>
                    <a:pt x="1981" y="5889"/>
                    <a:pt x="4105" y="5318"/>
                    <a:pt x="6442" y="4372"/>
                  </a:cubicBezTo>
                  <a:cubicBezTo>
                    <a:pt x="9636" y="3052"/>
                    <a:pt x="12098" y="1428"/>
                    <a:pt x="11848" y="804"/>
                  </a:cubicBezTo>
                  <a:cubicBezTo>
                    <a:pt x="11777" y="643"/>
                    <a:pt x="11456" y="625"/>
                    <a:pt x="11063" y="625"/>
                  </a:cubicBezTo>
                  <a:cubicBezTo>
                    <a:pt x="10457" y="625"/>
                    <a:pt x="9529" y="804"/>
                    <a:pt x="8423" y="1125"/>
                  </a:cubicBezTo>
                  <a:cubicBezTo>
                    <a:pt x="7834" y="447"/>
                    <a:pt x="6977" y="1"/>
                    <a:pt x="599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5" name="Google Shape;905;p34"/>
            <p:cNvSpPr/>
            <p:nvPr/>
          </p:nvSpPr>
          <p:spPr>
            <a:xfrm>
              <a:off x="4831700" y="3757875"/>
              <a:ext cx="125825" cy="67825"/>
            </a:xfrm>
            <a:custGeom>
              <a:rect b="b" l="l" r="r" t="t"/>
              <a:pathLst>
                <a:path extrusionOk="0" h="2713" w="5033">
                  <a:moveTo>
                    <a:pt x="5032" y="0"/>
                  </a:moveTo>
                  <a:cubicBezTo>
                    <a:pt x="4265" y="411"/>
                    <a:pt x="3426" y="803"/>
                    <a:pt x="2516" y="1178"/>
                  </a:cubicBezTo>
                  <a:cubicBezTo>
                    <a:pt x="1642" y="1535"/>
                    <a:pt x="786" y="1856"/>
                    <a:pt x="1" y="2088"/>
                  </a:cubicBezTo>
                  <a:cubicBezTo>
                    <a:pt x="536" y="2480"/>
                    <a:pt x="1178" y="2712"/>
                    <a:pt x="1874" y="2712"/>
                  </a:cubicBezTo>
                  <a:cubicBezTo>
                    <a:pt x="3480" y="2712"/>
                    <a:pt x="4800" y="1553"/>
                    <a:pt x="5032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06" name="Google Shape;906;p34"/>
          <p:cNvGrpSpPr/>
          <p:nvPr/>
        </p:nvGrpSpPr>
        <p:grpSpPr>
          <a:xfrm>
            <a:off x="4706511" y="2602467"/>
            <a:ext cx="287039" cy="222179"/>
            <a:chOff x="5164925" y="3642775"/>
            <a:chExt cx="289500" cy="207450"/>
          </a:xfrm>
        </p:grpSpPr>
        <p:sp>
          <p:nvSpPr>
            <p:cNvPr id="907" name="Google Shape;907;p34"/>
            <p:cNvSpPr/>
            <p:nvPr/>
          </p:nvSpPr>
          <p:spPr>
            <a:xfrm>
              <a:off x="5271975" y="3690075"/>
              <a:ext cx="79875" cy="79875"/>
            </a:xfrm>
            <a:custGeom>
              <a:rect b="b" l="l" r="r" t="t"/>
              <a:pathLst>
                <a:path extrusionOk="0" h="3195" w="3195">
                  <a:moveTo>
                    <a:pt x="1606" y="0"/>
                  </a:moveTo>
                  <a:cubicBezTo>
                    <a:pt x="714" y="0"/>
                    <a:pt x="0" y="714"/>
                    <a:pt x="0" y="1588"/>
                  </a:cubicBezTo>
                  <a:cubicBezTo>
                    <a:pt x="0" y="2480"/>
                    <a:pt x="714" y="3194"/>
                    <a:pt x="1606" y="3194"/>
                  </a:cubicBezTo>
                  <a:cubicBezTo>
                    <a:pt x="2480" y="3194"/>
                    <a:pt x="3194" y="2480"/>
                    <a:pt x="3194" y="1588"/>
                  </a:cubicBezTo>
                  <a:cubicBezTo>
                    <a:pt x="3194" y="714"/>
                    <a:pt x="2480" y="0"/>
                    <a:pt x="1606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8" name="Google Shape;908;p34"/>
            <p:cNvSpPr/>
            <p:nvPr/>
          </p:nvSpPr>
          <p:spPr>
            <a:xfrm>
              <a:off x="5368325" y="3670900"/>
              <a:ext cx="26775" cy="26325"/>
            </a:xfrm>
            <a:custGeom>
              <a:rect b="b" l="l" r="r" t="t"/>
              <a:pathLst>
                <a:path extrusionOk="0" h="1053" w="1071">
                  <a:moveTo>
                    <a:pt x="536" y="0"/>
                  </a:moveTo>
                  <a:cubicBezTo>
                    <a:pt x="250" y="0"/>
                    <a:pt x="0" y="232"/>
                    <a:pt x="0" y="535"/>
                  </a:cubicBezTo>
                  <a:cubicBezTo>
                    <a:pt x="0" y="821"/>
                    <a:pt x="250" y="1053"/>
                    <a:pt x="536" y="1053"/>
                  </a:cubicBezTo>
                  <a:cubicBezTo>
                    <a:pt x="839" y="1053"/>
                    <a:pt x="1071" y="821"/>
                    <a:pt x="1071" y="535"/>
                  </a:cubicBezTo>
                  <a:cubicBezTo>
                    <a:pt x="1071" y="232"/>
                    <a:pt x="839" y="0"/>
                    <a:pt x="536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09" name="Google Shape;909;p34"/>
            <p:cNvSpPr/>
            <p:nvPr/>
          </p:nvSpPr>
          <p:spPr>
            <a:xfrm>
              <a:off x="5222000" y="3823900"/>
              <a:ext cx="26800" cy="26325"/>
            </a:xfrm>
            <a:custGeom>
              <a:rect b="b" l="l" r="r" t="t"/>
              <a:pathLst>
                <a:path extrusionOk="0" h="1053" w="1072">
                  <a:moveTo>
                    <a:pt x="536" y="0"/>
                  </a:moveTo>
                  <a:cubicBezTo>
                    <a:pt x="251" y="0"/>
                    <a:pt x="1" y="232"/>
                    <a:pt x="1" y="535"/>
                  </a:cubicBezTo>
                  <a:cubicBezTo>
                    <a:pt x="1" y="821"/>
                    <a:pt x="251" y="1053"/>
                    <a:pt x="536" y="1053"/>
                  </a:cubicBezTo>
                  <a:cubicBezTo>
                    <a:pt x="840" y="1053"/>
                    <a:pt x="1071" y="821"/>
                    <a:pt x="1071" y="535"/>
                  </a:cubicBezTo>
                  <a:cubicBezTo>
                    <a:pt x="1071" y="232"/>
                    <a:pt x="840" y="0"/>
                    <a:pt x="536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0" name="Google Shape;910;p34"/>
            <p:cNvSpPr/>
            <p:nvPr/>
          </p:nvSpPr>
          <p:spPr>
            <a:xfrm>
              <a:off x="5164925" y="3642775"/>
              <a:ext cx="289500" cy="202100"/>
            </a:xfrm>
            <a:custGeom>
              <a:rect b="b" l="l" r="r" t="t"/>
              <a:pathLst>
                <a:path extrusionOk="0" h="8084" w="11580">
                  <a:moveTo>
                    <a:pt x="8440" y="1"/>
                  </a:moveTo>
                  <a:cubicBezTo>
                    <a:pt x="7191" y="1"/>
                    <a:pt x="5763" y="393"/>
                    <a:pt x="4425" y="1143"/>
                  </a:cubicBezTo>
                  <a:cubicBezTo>
                    <a:pt x="1552" y="2695"/>
                    <a:pt x="0" y="5211"/>
                    <a:pt x="892" y="6853"/>
                  </a:cubicBezTo>
                  <a:cubicBezTo>
                    <a:pt x="1088" y="7209"/>
                    <a:pt x="1410" y="7513"/>
                    <a:pt x="1784" y="7709"/>
                  </a:cubicBezTo>
                  <a:cubicBezTo>
                    <a:pt x="1802" y="7513"/>
                    <a:pt x="1838" y="7334"/>
                    <a:pt x="1945" y="7209"/>
                  </a:cubicBezTo>
                  <a:cubicBezTo>
                    <a:pt x="1695" y="7049"/>
                    <a:pt x="1499" y="6853"/>
                    <a:pt x="1356" y="6603"/>
                  </a:cubicBezTo>
                  <a:cubicBezTo>
                    <a:pt x="625" y="5265"/>
                    <a:pt x="2159" y="2981"/>
                    <a:pt x="4693" y="1589"/>
                  </a:cubicBezTo>
                  <a:cubicBezTo>
                    <a:pt x="5959" y="911"/>
                    <a:pt x="7316" y="518"/>
                    <a:pt x="8457" y="518"/>
                  </a:cubicBezTo>
                  <a:cubicBezTo>
                    <a:pt x="9564" y="518"/>
                    <a:pt x="10367" y="857"/>
                    <a:pt x="10706" y="1482"/>
                  </a:cubicBezTo>
                  <a:cubicBezTo>
                    <a:pt x="11062" y="2124"/>
                    <a:pt x="10902" y="2981"/>
                    <a:pt x="10331" y="3891"/>
                  </a:cubicBezTo>
                  <a:cubicBezTo>
                    <a:pt x="9706" y="4872"/>
                    <a:pt x="8654" y="5782"/>
                    <a:pt x="7387" y="6496"/>
                  </a:cubicBezTo>
                  <a:cubicBezTo>
                    <a:pt x="6209" y="7138"/>
                    <a:pt x="4996" y="7513"/>
                    <a:pt x="3908" y="7566"/>
                  </a:cubicBezTo>
                  <a:cubicBezTo>
                    <a:pt x="3925" y="7620"/>
                    <a:pt x="3925" y="7691"/>
                    <a:pt x="3925" y="7780"/>
                  </a:cubicBezTo>
                  <a:cubicBezTo>
                    <a:pt x="3925" y="7870"/>
                    <a:pt x="3908" y="7977"/>
                    <a:pt x="3872" y="8084"/>
                  </a:cubicBezTo>
                  <a:cubicBezTo>
                    <a:pt x="5067" y="8048"/>
                    <a:pt x="6388" y="7655"/>
                    <a:pt x="7655" y="6960"/>
                  </a:cubicBezTo>
                  <a:cubicBezTo>
                    <a:pt x="8993" y="6228"/>
                    <a:pt x="10117" y="5247"/>
                    <a:pt x="10795" y="4194"/>
                  </a:cubicBezTo>
                  <a:cubicBezTo>
                    <a:pt x="11437" y="3106"/>
                    <a:pt x="11580" y="2053"/>
                    <a:pt x="11152" y="1250"/>
                  </a:cubicBezTo>
                  <a:cubicBezTo>
                    <a:pt x="10706" y="447"/>
                    <a:pt x="9742" y="1"/>
                    <a:pt x="8440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11" name="Google Shape;911;p34"/>
            <p:cNvSpPr/>
            <p:nvPr/>
          </p:nvSpPr>
          <p:spPr>
            <a:xfrm>
              <a:off x="5226475" y="3704350"/>
              <a:ext cx="182450" cy="104850"/>
            </a:xfrm>
            <a:custGeom>
              <a:rect b="b" l="l" r="r" t="t"/>
              <a:pathLst>
                <a:path extrusionOk="0" h="4194" w="7298">
                  <a:moveTo>
                    <a:pt x="6905" y="0"/>
                  </a:moveTo>
                  <a:cubicBezTo>
                    <a:pt x="6781" y="125"/>
                    <a:pt x="6602" y="196"/>
                    <a:pt x="6424" y="232"/>
                  </a:cubicBezTo>
                  <a:cubicBezTo>
                    <a:pt x="6638" y="1017"/>
                    <a:pt x="5746" y="2248"/>
                    <a:pt x="4336" y="3016"/>
                  </a:cubicBezTo>
                  <a:cubicBezTo>
                    <a:pt x="3569" y="3444"/>
                    <a:pt x="2748" y="3676"/>
                    <a:pt x="2070" y="3676"/>
                  </a:cubicBezTo>
                  <a:cubicBezTo>
                    <a:pt x="1410" y="3676"/>
                    <a:pt x="964" y="3480"/>
                    <a:pt x="768" y="3123"/>
                  </a:cubicBezTo>
                  <a:cubicBezTo>
                    <a:pt x="571" y="2784"/>
                    <a:pt x="643" y="2320"/>
                    <a:pt x="928" y="1838"/>
                  </a:cubicBezTo>
                  <a:cubicBezTo>
                    <a:pt x="892" y="1535"/>
                    <a:pt x="892" y="1214"/>
                    <a:pt x="964" y="910"/>
                  </a:cubicBezTo>
                  <a:lnTo>
                    <a:pt x="964" y="910"/>
                  </a:lnTo>
                  <a:cubicBezTo>
                    <a:pt x="821" y="1053"/>
                    <a:pt x="661" y="1249"/>
                    <a:pt x="553" y="1428"/>
                  </a:cubicBezTo>
                  <a:cubicBezTo>
                    <a:pt x="90" y="2159"/>
                    <a:pt x="0" y="2837"/>
                    <a:pt x="304" y="3372"/>
                  </a:cubicBezTo>
                  <a:cubicBezTo>
                    <a:pt x="589" y="3890"/>
                    <a:pt x="1214" y="4193"/>
                    <a:pt x="2070" y="4193"/>
                  </a:cubicBezTo>
                  <a:cubicBezTo>
                    <a:pt x="2855" y="4193"/>
                    <a:pt x="3747" y="3943"/>
                    <a:pt x="4586" y="3480"/>
                  </a:cubicBezTo>
                  <a:cubicBezTo>
                    <a:pt x="6317" y="2534"/>
                    <a:pt x="7298" y="1053"/>
                    <a:pt x="6905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12" name="Google Shape;912;p34"/>
          <p:cNvSpPr/>
          <p:nvPr/>
        </p:nvSpPr>
        <p:spPr>
          <a:xfrm>
            <a:off x="5157033" y="2534897"/>
            <a:ext cx="270704" cy="292383"/>
          </a:xfrm>
          <a:custGeom>
            <a:rect b="b" l="l" r="r" t="t"/>
            <a:pathLst>
              <a:path extrusionOk="0" h="10920" w="10921">
                <a:moveTo>
                  <a:pt x="3051" y="536"/>
                </a:moveTo>
                <a:lnTo>
                  <a:pt x="3444" y="910"/>
                </a:lnTo>
                <a:lnTo>
                  <a:pt x="2409" y="1945"/>
                </a:lnTo>
                <a:lnTo>
                  <a:pt x="2034" y="1570"/>
                </a:lnTo>
                <a:lnTo>
                  <a:pt x="3051" y="536"/>
                </a:lnTo>
                <a:close/>
                <a:moveTo>
                  <a:pt x="3819" y="1285"/>
                </a:moveTo>
                <a:lnTo>
                  <a:pt x="4193" y="1660"/>
                </a:lnTo>
                <a:lnTo>
                  <a:pt x="3158" y="2694"/>
                </a:lnTo>
                <a:lnTo>
                  <a:pt x="2784" y="2320"/>
                </a:lnTo>
                <a:lnTo>
                  <a:pt x="3819" y="1285"/>
                </a:lnTo>
                <a:close/>
                <a:moveTo>
                  <a:pt x="1660" y="1945"/>
                </a:moveTo>
                <a:lnTo>
                  <a:pt x="2017" y="2320"/>
                </a:lnTo>
                <a:lnTo>
                  <a:pt x="892" y="3444"/>
                </a:lnTo>
                <a:lnTo>
                  <a:pt x="518" y="3069"/>
                </a:lnTo>
                <a:lnTo>
                  <a:pt x="1660" y="1945"/>
                </a:lnTo>
                <a:close/>
                <a:moveTo>
                  <a:pt x="4586" y="2034"/>
                </a:moveTo>
                <a:lnTo>
                  <a:pt x="4943" y="2409"/>
                </a:lnTo>
                <a:lnTo>
                  <a:pt x="3908" y="3444"/>
                </a:lnTo>
                <a:lnTo>
                  <a:pt x="3533" y="3069"/>
                </a:lnTo>
                <a:lnTo>
                  <a:pt x="4586" y="2034"/>
                </a:lnTo>
                <a:close/>
                <a:moveTo>
                  <a:pt x="2409" y="2694"/>
                </a:moveTo>
                <a:lnTo>
                  <a:pt x="2784" y="3069"/>
                </a:lnTo>
                <a:lnTo>
                  <a:pt x="1660" y="4211"/>
                </a:lnTo>
                <a:lnTo>
                  <a:pt x="1285" y="3836"/>
                </a:lnTo>
                <a:lnTo>
                  <a:pt x="2409" y="2694"/>
                </a:lnTo>
                <a:close/>
                <a:moveTo>
                  <a:pt x="3176" y="3444"/>
                </a:moveTo>
                <a:lnTo>
                  <a:pt x="3533" y="3819"/>
                </a:lnTo>
                <a:lnTo>
                  <a:pt x="2409" y="4961"/>
                </a:lnTo>
                <a:lnTo>
                  <a:pt x="2034" y="4586"/>
                </a:lnTo>
                <a:lnTo>
                  <a:pt x="3176" y="3444"/>
                </a:lnTo>
                <a:close/>
                <a:moveTo>
                  <a:pt x="8529" y="5978"/>
                </a:moveTo>
                <a:lnTo>
                  <a:pt x="8904" y="6352"/>
                </a:lnTo>
                <a:lnTo>
                  <a:pt x="7869" y="7405"/>
                </a:lnTo>
                <a:lnTo>
                  <a:pt x="7494" y="7030"/>
                </a:lnTo>
                <a:lnTo>
                  <a:pt x="8529" y="5978"/>
                </a:lnTo>
                <a:close/>
                <a:moveTo>
                  <a:pt x="9261" y="6727"/>
                </a:moveTo>
                <a:lnTo>
                  <a:pt x="9635" y="7102"/>
                </a:lnTo>
                <a:lnTo>
                  <a:pt x="8600" y="8154"/>
                </a:lnTo>
                <a:lnTo>
                  <a:pt x="8244" y="7780"/>
                </a:lnTo>
                <a:lnTo>
                  <a:pt x="9261" y="6727"/>
                </a:lnTo>
                <a:close/>
                <a:moveTo>
                  <a:pt x="7102" y="7405"/>
                </a:moveTo>
                <a:lnTo>
                  <a:pt x="7476" y="7780"/>
                </a:lnTo>
                <a:lnTo>
                  <a:pt x="6334" y="8904"/>
                </a:lnTo>
                <a:lnTo>
                  <a:pt x="5978" y="8529"/>
                </a:lnTo>
                <a:lnTo>
                  <a:pt x="7102" y="7405"/>
                </a:lnTo>
                <a:close/>
                <a:moveTo>
                  <a:pt x="10028" y="7494"/>
                </a:moveTo>
                <a:lnTo>
                  <a:pt x="10403" y="7869"/>
                </a:lnTo>
                <a:lnTo>
                  <a:pt x="9368" y="8904"/>
                </a:lnTo>
                <a:lnTo>
                  <a:pt x="8993" y="8529"/>
                </a:lnTo>
                <a:lnTo>
                  <a:pt x="10028" y="7494"/>
                </a:lnTo>
                <a:close/>
                <a:moveTo>
                  <a:pt x="1356" y="8029"/>
                </a:moveTo>
                <a:lnTo>
                  <a:pt x="1945" y="8618"/>
                </a:lnTo>
                <a:lnTo>
                  <a:pt x="1356" y="9207"/>
                </a:lnTo>
                <a:lnTo>
                  <a:pt x="1356" y="8029"/>
                </a:lnTo>
                <a:close/>
                <a:moveTo>
                  <a:pt x="2320" y="8993"/>
                </a:moveTo>
                <a:lnTo>
                  <a:pt x="2891" y="9564"/>
                </a:lnTo>
                <a:lnTo>
                  <a:pt x="1749" y="9564"/>
                </a:lnTo>
                <a:lnTo>
                  <a:pt x="2320" y="8993"/>
                </a:lnTo>
                <a:close/>
                <a:moveTo>
                  <a:pt x="7869" y="8154"/>
                </a:moveTo>
                <a:lnTo>
                  <a:pt x="8244" y="8529"/>
                </a:lnTo>
                <a:lnTo>
                  <a:pt x="7102" y="9653"/>
                </a:lnTo>
                <a:lnTo>
                  <a:pt x="6727" y="9278"/>
                </a:lnTo>
                <a:lnTo>
                  <a:pt x="7869" y="8154"/>
                </a:lnTo>
                <a:close/>
                <a:moveTo>
                  <a:pt x="8618" y="8904"/>
                </a:moveTo>
                <a:lnTo>
                  <a:pt x="8993" y="9278"/>
                </a:lnTo>
                <a:lnTo>
                  <a:pt x="7869" y="10403"/>
                </a:lnTo>
                <a:lnTo>
                  <a:pt x="7494" y="10028"/>
                </a:lnTo>
                <a:lnTo>
                  <a:pt x="8618" y="8904"/>
                </a:lnTo>
                <a:close/>
                <a:moveTo>
                  <a:pt x="3051" y="0"/>
                </a:moveTo>
                <a:cubicBezTo>
                  <a:pt x="2927" y="0"/>
                  <a:pt x="2784" y="54"/>
                  <a:pt x="2695" y="161"/>
                </a:cubicBezTo>
                <a:lnTo>
                  <a:pt x="161" y="2694"/>
                </a:lnTo>
                <a:cubicBezTo>
                  <a:pt x="54" y="2784"/>
                  <a:pt x="0" y="2926"/>
                  <a:pt x="0" y="3069"/>
                </a:cubicBezTo>
                <a:cubicBezTo>
                  <a:pt x="0" y="3230"/>
                  <a:pt x="54" y="3355"/>
                  <a:pt x="161" y="3444"/>
                </a:cubicBezTo>
                <a:lnTo>
                  <a:pt x="2034" y="5317"/>
                </a:lnTo>
                <a:cubicBezTo>
                  <a:pt x="2141" y="5424"/>
                  <a:pt x="2284" y="5478"/>
                  <a:pt x="2409" y="5478"/>
                </a:cubicBezTo>
                <a:cubicBezTo>
                  <a:pt x="2552" y="5478"/>
                  <a:pt x="2695" y="5424"/>
                  <a:pt x="2784" y="5317"/>
                </a:cubicBezTo>
                <a:lnTo>
                  <a:pt x="3908" y="4193"/>
                </a:lnTo>
                <a:lnTo>
                  <a:pt x="4283" y="4568"/>
                </a:lnTo>
                <a:lnTo>
                  <a:pt x="2962" y="5888"/>
                </a:lnTo>
                <a:cubicBezTo>
                  <a:pt x="2855" y="5978"/>
                  <a:pt x="2802" y="6120"/>
                  <a:pt x="2802" y="6245"/>
                </a:cubicBezTo>
                <a:cubicBezTo>
                  <a:pt x="2802" y="6406"/>
                  <a:pt x="2855" y="6531"/>
                  <a:pt x="2962" y="6620"/>
                </a:cubicBezTo>
                <a:lnTo>
                  <a:pt x="3355" y="6995"/>
                </a:lnTo>
                <a:lnTo>
                  <a:pt x="2944" y="7405"/>
                </a:lnTo>
                <a:cubicBezTo>
                  <a:pt x="2429" y="6984"/>
                  <a:pt x="1846" y="6756"/>
                  <a:pt x="1337" y="6756"/>
                </a:cubicBezTo>
                <a:cubicBezTo>
                  <a:pt x="982" y="6756"/>
                  <a:pt x="663" y="6867"/>
                  <a:pt x="429" y="7102"/>
                </a:cubicBezTo>
                <a:lnTo>
                  <a:pt x="821" y="7494"/>
                </a:lnTo>
                <a:lnTo>
                  <a:pt x="821" y="9493"/>
                </a:lnTo>
                <a:cubicBezTo>
                  <a:pt x="553" y="9528"/>
                  <a:pt x="357" y="9760"/>
                  <a:pt x="357" y="10046"/>
                </a:cubicBezTo>
                <a:cubicBezTo>
                  <a:pt x="375" y="10331"/>
                  <a:pt x="607" y="10545"/>
                  <a:pt x="875" y="10545"/>
                </a:cubicBezTo>
                <a:cubicBezTo>
                  <a:pt x="1160" y="10545"/>
                  <a:pt x="1392" y="10349"/>
                  <a:pt x="1428" y="10081"/>
                </a:cubicBezTo>
                <a:lnTo>
                  <a:pt x="3408" y="10081"/>
                </a:lnTo>
                <a:lnTo>
                  <a:pt x="3819" y="10492"/>
                </a:lnTo>
                <a:cubicBezTo>
                  <a:pt x="4372" y="9921"/>
                  <a:pt x="4229" y="8850"/>
                  <a:pt x="3533" y="7958"/>
                </a:cubicBezTo>
                <a:lnTo>
                  <a:pt x="3926" y="7548"/>
                </a:lnTo>
                <a:lnTo>
                  <a:pt x="4283" y="7958"/>
                </a:lnTo>
                <a:cubicBezTo>
                  <a:pt x="4390" y="8065"/>
                  <a:pt x="4515" y="8119"/>
                  <a:pt x="4657" y="8119"/>
                </a:cubicBezTo>
                <a:cubicBezTo>
                  <a:pt x="4800" y="8119"/>
                  <a:pt x="4943" y="8065"/>
                  <a:pt x="5032" y="7958"/>
                </a:cubicBezTo>
                <a:lnTo>
                  <a:pt x="6334" y="6638"/>
                </a:lnTo>
                <a:lnTo>
                  <a:pt x="6709" y="7012"/>
                </a:lnTo>
                <a:lnTo>
                  <a:pt x="5585" y="8154"/>
                </a:lnTo>
                <a:cubicBezTo>
                  <a:pt x="5478" y="8244"/>
                  <a:pt x="5424" y="8386"/>
                  <a:pt x="5424" y="8511"/>
                </a:cubicBezTo>
                <a:cubicBezTo>
                  <a:pt x="5424" y="8654"/>
                  <a:pt x="5478" y="8797"/>
                  <a:pt x="5585" y="8886"/>
                </a:cubicBezTo>
                <a:lnTo>
                  <a:pt x="7476" y="10759"/>
                </a:lnTo>
                <a:cubicBezTo>
                  <a:pt x="7583" y="10866"/>
                  <a:pt x="7708" y="10920"/>
                  <a:pt x="7851" y="10920"/>
                </a:cubicBezTo>
                <a:cubicBezTo>
                  <a:pt x="7994" y="10920"/>
                  <a:pt x="8119" y="10866"/>
                  <a:pt x="8226" y="10759"/>
                </a:cubicBezTo>
                <a:lnTo>
                  <a:pt x="10777" y="8244"/>
                </a:lnTo>
                <a:cubicBezTo>
                  <a:pt x="10884" y="8154"/>
                  <a:pt x="10920" y="8012"/>
                  <a:pt x="10920" y="7887"/>
                </a:cubicBezTo>
                <a:cubicBezTo>
                  <a:pt x="10920" y="7726"/>
                  <a:pt x="10884" y="7601"/>
                  <a:pt x="10777" y="7494"/>
                </a:cubicBezTo>
                <a:lnTo>
                  <a:pt x="8904" y="5621"/>
                </a:lnTo>
                <a:cubicBezTo>
                  <a:pt x="8797" y="5514"/>
                  <a:pt x="8654" y="5460"/>
                  <a:pt x="8529" y="5460"/>
                </a:cubicBezTo>
                <a:cubicBezTo>
                  <a:pt x="8386" y="5460"/>
                  <a:pt x="8244" y="5514"/>
                  <a:pt x="8154" y="5621"/>
                </a:cubicBezTo>
                <a:lnTo>
                  <a:pt x="7102" y="6656"/>
                </a:lnTo>
                <a:lnTo>
                  <a:pt x="6727" y="6281"/>
                </a:lnTo>
                <a:lnTo>
                  <a:pt x="8047" y="4961"/>
                </a:lnTo>
                <a:cubicBezTo>
                  <a:pt x="8154" y="4853"/>
                  <a:pt x="8208" y="4729"/>
                  <a:pt x="8208" y="4586"/>
                </a:cubicBezTo>
                <a:cubicBezTo>
                  <a:pt x="8208" y="4443"/>
                  <a:pt x="8154" y="4318"/>
                  <a:pt x="8047" y="4229"/>
                </a:cubicBezTo>
                <a:lnTo>
                  <a:pt x="7833" y="3997"/>
                </a:lnTo>
                <a:lnTo>
                  <a:pt x="8333" y="3729"/>
                </a:lnTo>
                <a:lnTo>
                  <a:pt x="7209" y="2605"/>
                </a:lnTo>
                <a:lnTo>
                  <a:pt x="6941" y="3105"/>
                </a:lnTo>
                <a:lnTo>
                  <a:pt x="6727" y="2891"/>
                </a:lnTo>
                <a:cubicBezTo>
                  <a:pt x="6620" y="2784"/>
                  <a:pt x="6495" y="2730"/>
                  <a:pt x="6352" y="2730"/>
                </a:cubicBezTo>
                <a:cubicBezTo>
                  <a:pt x="6210" y="2730"/>
                  <a:pt x="6067" y="2784"/>
                  <a:pt x="5978" y="2891"/>
                </a:cubicBezTo>
                <a:lnTo>
                  <a:pt x="4675" y="4211"/>
                </a:lnTo>
                <a:lnTo>
                  <a:pt x="4283" y="3836"/>
                </a:lnTo>
                <a:lnTo>
                  <a:pt x="5317" y="2784"/>
                </a:lnTo>
                <a:cubicBezTo>
                  <a:pt x="5424" y="2694"/>
                  <a:pt x="5478" y="2552"/>
                  <a:pt x="5478" y="2427"/>
                </a:cubicBezTo>
                <a:cubicBezTo>
                  <a:pt x="5478" y="2266"/>
                  <a:pt x="5424" y="2141"/>
                  <a:pt x="5317" y="2052"/>
                </a:cubicBezTo>
                <a:lnTo>
                  <a:pt x="3444" y="161"/>
                </a:lnTo>
                <a:cubicBezTo>
                  <a:pt x="3337" y="54"/>
                  <a:pt x="3212" y="0"/>
                  <a:pt x="3051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3" name="Google Shape;913;p34"/>
          <p:cNvSpPr/>
          <p:nvPr/>
        </p:nvSpPr>
        <p:spPr>
          <a:xfrm>
            <a:off x="5534892" y="2559977"/>
            <a:ext cx="250775" cy="242233"/>
          </a:xfrm>
          <a:custGeom>
            <a:rect b="b" l="l" r="r" t="t"/>
            <a:pathLst>
              <a:path extrusionOk="0" h="9047" w="10117">
                <a:moveTo>
                  <a:pt x="5085" y="1856"/>
                </a:moveTo>
                <a:cubicBezTo>
                  <a:pt x="5371" y="1856"/>
                  <a:pt x="5621" y="2017"/>
                  <a:pt x="5781" y="2285"/>
                </a:cubicBezTo>
                <a:lnTo>
                  <a:pt x="6441" y="3462"/>
                </a:lnTo>
                <a:lnTo>
                  <a:pt x="6905" y="3212"/>
                </a:lnTo>
                <a:lnTo>
                  <a:pt x="6620" y="4301"/>
                </a:lnTo>
                <a:lnTo>
                  <a:pt x="5513" y="3998"/>
                </a:lnTo>
                <a:lnTo>
                  <a:pt x="5977" y="3730"/>
                </a:lnTo>
                <a:lnTo>
                  <a:pt x="5299" y="2534"/>
                </a:lnTo>
                <a:cubicBezTo>
                  <a:pt x="5246" y="2427"/>
                  <a:pt x="5174" y="2392"/>
                  <a:pt x="5085" y="2392"/>
                </a:cubicBezTo>
                <a:cubicBezTo>
                  <a:pt x="4996" y="2392"/>
                  <a:pt x="4907" y="2427"/>
                  <a:pt x="4853" y="2517"/>
                </a:cubicBezTo>
                <a:lnTo>
                  <a:pt x="4443" y="3230"/>
                </a:lnTo>
                <a:lnTo>
                  <a:pt x="3979" y="2963"/>
                </a:lnTo>
                <a:lnTo>
                  <a:pt x="4389" y="2267"/>
                </a:lnTo>
                <a:cubicBezTo>
                  <a:pt x="4532" y="2017"/>
                  <a:pt x="4800" y="1856"/>
                  <a:pt x="5085" y="1856"/>
                </a:cubicBezTo>
                <a:close/>
                <a:moveTo>
                  <a:pt x="3801" y="3730"/>
                </a:moveTo>
                <a:lnTo>
                  <a:pt x="4086" y="4818"/>
                </a:lnTo>
                <a:lnTo>
                  <a:pt x="3622" y="4533"/>
                </a:lnTo>
                <a:lnTo>
                  <a:pt x="2962" y="5710"/>
                </a:lnTo>
                <a:cubicBezTo>
                  <a:pt x="2891" y="5817"/>
                  <a:pt x="2873" y="5907"/>
                  <a:pt x="2926" y="5978"/>
                </a:cubicBezTo>
                <a:cubicBezTo>
                  <a:pt x="2980" y="6067"/>
                  <a:pt x="3069" y="6121"/>
                  <a:pt x="3176" y="6121"/>
                </a:cubicBezTo>
                <a:lnTo>
                  <a:pt x="3979" y="6121"/>
                </a:lnTo>
                <a:lnTo>
                  <a:pt x="3979" y="6656"/>
                </a:lnTo>
                <a:lnTo>
                  <a:pt x="3176" y="6656"/>
                </a:lnTo>
                <a:cubicBezTo>
                  <a:pt x="2891" y="6656"/>
                  <a:pt x="2605" y="6495"/>
                  <a:pt x="2462" y="6246"/>
                </a:cubicBezTo>
                <a:cubicBezTo>
                  <a:pt x="2320" y="5978"/>
                  <a:pt x="2320" y="5710"/>
                  <a:pt x="2480" y="5443"/>
                </a:cubicBezTo>
                <a:lnTo>
                  <a:pt x="3158" y="4265"/>
                </a:lnTo>
                <a:lnTo>
                  <a:pt x="2712" y="4015"/>
                </a:lnTo>
                <a:lnTo>
                  <a:pt x="3801" y="3730"/>
                </a:lnTo>
                <a:close/>
                <a:moveTo>
                  <a:pt x="7226" y="4783"/>
                </a:moveTo>
                <a:lnTo>
                  <a:pt x="7619" y="5478"/>
                </a:lnTo>
                <a:cubicBezTo>
                  <a:pt x="7655" y="5550"/>
                  <a:pt x="7690" y="5603"/>
                  <a:pt x="7708" y="5675"/>
                </a:cubicBezTo>
                <a:lnTo>
                  <a:pt x="7762" y="5693"/>
                </a:lnTo>
                <a:lnTo>
                  <a:pt x="7708" y="5710"/>
                </a:lnTo>
                <a:cubicBezTo>
                  <a:pt x="7762" y="5907"/>
                  <a:pt x="7744" y="6121"/>
                  <a:pt x="7637" y="6299"/>
                </a:cubicBezTo>
                <a:cubicBezTo>
                  <a:pt x="7494" y="6531"/>
                  <a:pt x="7244" y="6674"/>
                  <a:pt x="6959" y="6674"/>
                </a:cubicBezTo>
                <a:lnTo>
                  <a:pt x="5567" y="6674"/>
                </a:lnTo>
                <a:lnTo>
                  <a:pt x="5567" y="7174"/>
                </a:lnTo>
                <a:lnTo>
                  <a:pt x="4782" y="6388"/>
                </a:lnTo>
                <a:lnTo>
                  <a:pt x="5567" y="5586"/>
                </a:lnTo>
                <a:lnTo>
                  <a:pt x="5567" y="6139"/>
                </a:lnTo>
                <a:lnTo>
                  <a:pt x="6923" y="6139"/>
                </a:lnTo>
                <a:cubicBezTo>
                  <a:pt x="7048" y="6139"/>
                  <a:pt x="7137" y="6085"/>
                  <a:pt x="7173" y="6032"/>
                </a:cubicBezTo>
                <a:cubicBezTo>
                  <a:pt x="7226" y="5942"/>
                  <a:pt x="7209" y="5835"/>
                  <a:pt x="7155" y="5746"/>
                </a:cubicBezTo>
                <a:lnTo>
                  <a:pt x="6762" y="5050"/>
                </a:lnTo>
                <a:lnTo>
                  <a:pt x="7226" y="4783"/>
                </a:lnTo>
                <a:close/>
                <a:moveTo>
                  <a:pt x="518" y="1"/>
                </a:moveTo>
                <a:cubicBezTo>
                  <a:pt x="232" y="1"/>
                  <a:pt x="0" y="233"/>
                  <a:pt x="0" y="536"/>
                </a:cubicBezTo>
                <a:cubicBezTo>
                  <a:pt x="0" y="822"/>
                  <a:pt x="232" y="1053"/>
                  <a:pt x="518" y="1053"/>
                </a:cubicBezTo>
                <a:lnTo>
                  <a:pt x="732" y="1053"/>
                </a:lnTo>
                <a:lnTo>
                  <a:pt x="1981" y="8619"/>
                </a:lnTo>
                <a:cubicBezTo>
                  <a:pt x="2052" y="8886"/>
                  <a:pt x="2248" y="9047"/>
                  <a:pt x="2516" y="9047"/>
                </a:cubicBezTo>
                <a:lnTo>
                  <a:pt x="7565" y="9047"/>
                </a:lnTo>
                <a:cubicBezTo>
                  <a:pt x="7815" y="9047"/>
                  <a:pt x="8047" y="8869"/>
                  <a:pt x="8083" y="8619"/>
                </a:cubicBezTo>
                <a:lnTo>
                  <a:pt x="9367" y="1053"/>
                </a:lnTo>
                <a:lnTo>
                  <a:pt x="9582" y="1053"/>
                </a:lnTo>
                <a:cubicBezTo>
                  <a:pt x="9867" y="1053"/>
                  <a:pt x="10117" y="822"/>
                  <a:pt x="10117" y="536"/>
                </a:cubicBezTo>
                <a:cubicBezTo>
                  <a:pt x="10117" y="233"/>
                  <a:pt x="9867" y="1"/>
                  <a:pt x="9582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4" name="Google Shape;914;p34"/>
          <p:cNvSpPr/>
          <p:nvPr/>
        </p:nvSpPr>
        <p:spPr>
          <a:xfrm>
            <a:off x="5892803" y="2551528"/>
            <a:ext cx="238852" cy="259128"/>
          </a:xfrm>
          <a:custGeom>
            <a:rect b="b" l="l" r="r" t="t"/>
            <a:pathLst>
              <a:path extrusionOk="0" h="9678" w="9636">
                <a:moveTo>
                  <a:pt x="9636" y="0"/>
                </a:moveTo>
                <a:lnTo>
                  <a:pt x="2588" y="1642"/>
                </a:lnTo>
                <a:lnTo>
                  <a:pt x="2588" y="7351"/>
                </a:lnTo>
                <a:cubicBezTo>
                  <a:pt x="2460" y="7320"/>
                  <a:pt x="2326" y="7304"/>
                  <a:pt x="2188" y="7304"/>
                </a:cubicBezTo>
                <a:cubicBezTo>
                  <a:pt x="1938" y="7304"/>
                  <a:pt x="1674" y="7355"/>
                  <a:pt x="1410" y="7458"/>
                </a:cubicBezTo>
                <a:cubicBezTo>
                  <a:pt x="536" y="7762"/>
                  <a:pt x="1" y="8493"/>
                  <a:pt x="215" y="9064"/>
                </a:cubicBezTo>
                <a:cubicBezTo>
                  <a:pt x="361" y="9454"/>
                  <a:pt x="816" y="9678"/>
                  <a:pt x="1362" y="9678"/>
                </a:cubicBezTo>
                <a:cubicBezTo>
                  <a:pt x="1615" y="9678"/>
                  <a:pt x="1888" y="9630"/>
                  <a:pt x="2160" y="9528"/>
                </a:cubicBezTo>
                <a:cubicBezTo>
                  <a:pt x="2945" y="9261"/>
                  <a:pt x="3444" y="8636"/>
                  <a:pt x="3391" y="8101"/>
                </a:cubicBezTo>
                <a:lnTo>
                  <a:pt x="3391" y="2552"/>
                </a:lnTo>
                <a:lnTo>
                  <a:pt x="8851" y="1285"/>
                </a:lnTo>
                <a:lnTo>
                  <a:pt x="8851" y="6138"/>
                </a:lnTo>
                <a:cubicBezTo>
                  <a:pt x="8723" y="6106"/>
                  <a:pt x="8587" y="6090"/>
                  <a:pt x="8444" y="6090"/>
                </a:cubicBezTo>
                <a:cubicBezTo>
                  <a:pt x="8188" y="6090"/>
                  <a:pt x="7913" y="6142"/>
                  <a:pt x="7637" y="6245"/>
                </a:cubicBezTo>
                <a:cubicBezTo>
                  <a:pt x="6781" y="6566"/>
                  <a:pt x="6246" y="7280"/>
                  <a:pt x="6460" y="7851"/>
                </a:cubicBezTo>
                <a:cubicBezTo>
                  <a:pt x="6608" y="8246"/>
                  <a:pt x="7064" y="8470"/>
                  <a:pt x="7621" y="8470"/>
                </a:cubicBezTo>
                <a:cubicBezTo>
                  <a:pt x="7868" y="8470"/>
                  <a:pt x="8135" y="8426"/>
                  <a:pt x="8405" y="8333"/>
                </a:cubicBezTo>
                <a:cubicBezTo>
                  <a:pt x="9118" y="8065"/>
                  <a:pt x="9600" y="7530"/>
                  <a:pt x="9636" y="7030"/>
                </a:cubicBezTo>
                <a:lnTo>
                  <a:pt x="9636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5" name="Google Shape;915;p34"/>
          <p:cNvSpPr/>
          <p:nvPr/>
        </p:nvSpPr>
        <p:spPr>
          <a:xfrm>
            <a:off x="6328549" y="2493602"/>
            <a:ext cx="263615" cy="284779"/>
          </a:xfrm>
          <a:custGeom>
            <a:rect b="b" l="l" r="r" t="t"/>
            <a:pathLst>
              <a:path extrusionOk="0" h="10636" w="10635">
                <a:moveTo>
                  <a:pt x="4622" y="1"/>
                </a:moveTo>
                <a:lnTo>
                  <a:pt x="3088" y="1518"/>
                </a:lnTo>
                <a:cubicBezTo>
                  <a:pt x="2736" y="1869"/>
                  <a:pt x="3337" y="2464"/>
                  <a:pt x="3833" y="2464"/>
                </a:cubicBezTo>
                <a:cubicBezTo>
                  <a:pt x="3840" y="2464"/>
                  <a:pt x="3848" y="2463"/>
                  <a:pt x="3855" y="2463"/>
                </a:cubicBezTo>
                <a:cubicBezTo>
                  <a:pt x="3868" y="2463"/>
                  <a:pt x="3881" y="2462"/>
                  <a:pt x="3895" y="2462"/>
                </a:cubicBezTo>
                <a:cubicBezTo>
                  <a:pt x="4739" y="2462"/>
                  <a:pt x="5041" y="3580"/>
                  <a:pt x="4426" y="4230"/>
                </a:cubicBezTo>
                <a:lnTo>
                  <a:pt x="4336" y="4319"/>
                </a:lnTo>
                <a:cubicBezTo>
                  <a:pt x="4098" y="4545"/>
                  <a:pt x="3794" y="4649"/>
                  <a:pt x="3504" y="4649"/>
                </a:cubicBezTo>
                <a:cubicBezTo>
                  <a:pt x="2994" y="4649"/>
                  <a:pt x="2529" y="4324"/>
                  <a:pt x="2552" y="3766"/>
                </a:cubicBezTo>
                <a:cubicBezTo>
                  <a:pt x="2566" y="3371"/>
                  <a:pt x="2190" y="2909"/>
                  <a:pt x="1856" y="2909"/>
                </a:cubicBezTo>
                <a:cubicBezTo>
                  <a:pt x="1767" y="2909"/>
                  <a:pt x="1681" y="2942"/>
                  <a:pt x="1607" y="3016"/>
                </a:cubicBezTo>
                <a:lnTo>
                  <a:pt x="1" y="4622"/>
                </a:lnTo>
                <a:lnTo>
                  <a:pt x="2249" y="6888"/>
                </a:lnTo>
                <a:cubicBezTo>
                  <a:pt x="2624" y="7245"/>
                  <a:pt x="1999" y="7834"/>
                  <a:pt x="1500" y="7834"/>
                </a:cubicBezTo>
                <a:cubicBezTo>
                  <a:pt x="1493" y="7834"/>
                  <a:pt x="1486" y="7834"/>
                  <a:pt x="1479" y="7834"/>
                </a:cubicBezTo>
                <a:cubicBezTo>
                  <a:pt x="621" y="7834"/>
                  <a:pt x="327" y="8963"/>
                  <a:pt x="964" y="9618"/>
                </a:cubicBezTo>
                <a:lnTo>
                  <a:pt x="1053" y="9707"/>
                </a:lnTo>
                <a:cubicBezTo>
                  <a:pt x="1282" y="9930"/>
                  <a:pt x="1573" y="10032"/>
                  <a:pt x="1851" y="10032"/>
                </a:cubicBezTo>
                <a:cubicBezTo>
                  <a:pt x="2352" y="10032"/>
                  <a:pt x="2814" y="9699"/>
                  <a:pt x="2802" y="9136"/>
                </a:cubicBezTo>
                <a:cubicBezTo>
                  <a:pt x="2788" y="8740"/>
                  <a:pt x="3168" y="8264"/>
                  <a:pt x="3503" y="8264"/>
                </a:cubicBezTo>
                <a:cubicBezTo>
                  <a:pt x="3590" y="8264"/>
                  <a:pt x="3674" y="8296"/>
                  <a:pt x="3748" y="8369"/>
                </a:cubicBezTo>
                <a:lnTo>
                  <a:pt x="6014" y="10635"/>
                </a:lnTo>
                <a:lnTo>
                  <a:pt x="7637" y="9011"/>
                </a:lnTo>
                <a:cubicBezTo>
                  <a:pt x="7994" y="8655"/>
                  <a:pt x="7388" y="8066"/>
                  <a:pt x="6870" y="8066"/>
                </a:cubicBezTo>
                <a:cubicBezTo>
                  <a:pt x="6857" y="8066"/>
                  <a:pt x="6843" y="8067"/>
                  <a:pt x="6830" y="8067"/>
                </a:cubicBezTo>
                <a:cubicBezTo>
                  <a:pt x="5986" y="8067"/>
                  <a:pt x="5684" y="6967"/>
                  <a:pt x="6299" y="6317"/>
                </a:cubicBezTo>
                <a:lnTo>
                  <a:pt x="6388" y="6228"/>
                </a:lnTo>
                <a:cubicBezTo>
                  <a:pt x="6624" y="5999"/>
                  <a:pt x="6932" y="5892"/>
                  <a:pt x="7225" y="5892"/>
                </a:cubicBezTo>
                <a:cubicBezTo>
                  <a:pt x="7732" y="5892"/>
                  <a:pt x="8195" y="6210"/>
                  <a:pt x="8173" y="6763"/>
                </a:cubicBezTo>
                <a:cubicBezTo>
                  <a:pt x="8159" y="7173"/>
                  <a:pt x="8535" y="7638"/>
                  <a:pt x="8870" y="7638"/>
                </a:cubicBezTo>
                <a:cubicBezTo>
                  <a:pt x="8958" y="7638"/>
                  <a:pt x="9044" y="7605"/>
                  <a:pt x="9118" y="7531"/>
                </a:cubicBezTo>
                <a:lnTo>
                  <a:pt x="10635" y="6014"/>
                </a:lnTo>
                <a:lnTo>
                  <a:pt x="8369" y="3748"/>
                </a:lnTo>
                <a:cubicBezTo>
                  <a:pt x="8017" y="3396"/>
                  <a:pt x="8601" y="2802"/>
                  <a:pt x="9114" y="2802"/>
                </a:cubicBezTo>
                <a:cubicBezTo>
                  <a:pt x="9121" y="2802"/>
                  <a:pt x="9129" y="2802"/>
                  <a:pt x="9136" y="2802"/>
                </a:cubicBezTo>
                <a:cubicBezTo>
                  <a:pt x="9149" y="2803"/>
                  <a:pt x="9162" y="2803"/>
                  <a:pt x="9175" y="2803"/>
                </a:cubicBezTo>
                <a:cubicBezTo>
                  <a:pt x="10019" y="2803"/>
                  <a:pt x="10287" y="1668"/>
                  <a:pt x="9671" y="1036"/>
                </a:cubicBezTo>
                <a:lnTo>
                  <a:pt x="9582" y="929"/>
                </a:lnTo>
                <a:cubicBezTo>
                  <a:pt x="9353" y="706"/>
                  <a:pt x="9061" y="604"/>
                  <a:pt x="8781" y="604"/>
                </a:cubicBezTo>
                <a:cubicBezTo>
                  <a:pt x="8275" y="604"/>
                  <a:pt x="7811" y="937"/>
                  <a:pt x="7834" y="1500"/>
                </a:cubicBezTo>
                <a:cubicBezTo>
                  <a:pt x="7834" y="1909"/>
                  <a:pt x="7465" y="2374"/>
                  <a:pt x="7135" y="2374"/>
                </a:cubicBezTo>
                <a:cubicBezTo>
                  <a:pt x="7047" y="2374"/>
                  <a:pt x="6963" y="2342"/>
                  <a:pt x="6888" y="2267"/>
                </a:cubicBezTo>
                <a:lnTo>
                  <a:pt x="4622" y="1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6" name="Google Shape;916;p34"/>
          <p:cNvSpPr/>
          <p:nvPr/>
        </p:nvSpPr>
        <p:spPr>
          <a:xfrm>
            <a:off x="6710559" y="2493374"/>
            <a:ext cx="263615" cy="285234"/>
          </a:xfrm>
          <a:custGeom>
            <a:rect b="b" l="l" r="r" t="t"/>
            <a:pathLst>
              <a:path extrusionOk="0" h="10653" w="10635">
                <a:moveTo>
                  <a:pt x="5318" y="0"/>
                </a:moveTo>
                <a:lnTo>
                  <a:pt x="3980" y="3997"/>
                </a:lnTo>
                <a:lnTo>
                  <a:pt x="1" y="3997"/>
                </a:lnTo>
                <a:lnTo>
                  <a:pt x="3052" y="6655"/>
                </a:lnTo>
                <a:lnTo>
                  <a:pt x="1856" y="10652"/>
                </a:lnTo>
                <a:lnTo>
                  <a:pt x="5318" y="8261"/>
                </a:lnTo>
                <a:lnTo>
                  <a:pt x="8779" y="10652"/>
                </a:lnTo>
                <a:lnTo>
                  <a:pt x="7584" y="6655"/>
                </a:lnTo>
                <a:lnTo>
                  <a:pt x="10635" y="3997"/>
                </a:lnTo>
                <a:lnTo>
                  <a:pt x="6656" y="3997"/>
                </a:lnTo>
                <a:lnTo>
                  <a:pt x="5318" y="0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7" name="Google Shape;917;p34"/>
          <p:cNvSpPr/>
          <p:nvPr/>
        </p:nvSpPr>
        <p:spPr>
          <a:xfrm>
            <a:off x="7092569" y="2487442"/>
            <a:ext cx="255212" cy="330136"/>
          </a:xfrm>
          <a:custGeom>
            <a:rect b="b" l="l" r="r" t="t"/>
            <a:pathLst>
              <a:path extrusionOk="0" h="12330" w="10296">
                <a:moveTo>
                  <a:pt x="8993" y="3622"/>
                </a:moveTo>
                <a:cubicBezTo>
                  <a:pt x="7798" y="2320"/>
                  <a:pt x="6513" y="3212"/>
                  <a:pt x="5532" y="3444"/>
                </a:cubicBezTo>
                <a:cubicBezTo>
                  <a:pt x="5514" y="3123"/>
                  <a:pt x="5425" y="2819"/>
                  <a:pt x="5335" y="2552"/>
                </a:cubicBezTo>
                <a:cubicBezTo>
                  <a:pt x="5746" y="2516"/>
                  <a:pt x="6352" y="2373"/>
                  <a:pt x="6781" y="1927"/>
                </a:cubicBezTo>
                <a:cubicBezTo>
                  <a:pt x="7476" y="1249"/>
                  <a:pt x="7405" y="72"/>
                  <a:pt x="7405" y="72"/>
                </a:cubicBezTo>
                <a:cubicBezTo>
                  <a:pt x="7405" y="72"/>
                  <a:pt x="6228" y="0"/>
                  <a:pt x="5549" y="696"/>
                </a:cubicBezTo>
                <a:cubicBezTo>
                  <a:pt x="5228" y="1017"/>
                  <a:pt x="5068" y="1446"/>
                  <a:pt x="4996" y="1820"/>
                </a:cubicBezTo>
                <a:cubicBezTo>
                  <a:pt x="4408" y="821"/>
                  <a:pt x="3551" y="321"/>
                  <a:pt x="3498" y="268"/>
                </a:cubicBezTo>
                <a:lnTo>
                  <a:pt x="3087" y="946"/>
                </a:lnTo>
                <a:cubicBezTo>
                  <a:pt x="3105" y="964"/>
                  <a:pt x="4532" y="1856"/>
                  <a:pt x="4747" y="3426"/>
                </a:cubicBezTo>
                <a:cubicBezTo>
                  <a:pt x="3765" y="3176"/>
                  <a:pt x="2463" y="2320"/>
                  <a:pt x="1285" y="3622"/>
                </a:cubicBezTo>
                <a:cubicBezTo>
                  <a:pt x="0" y="5032"/>
                  <a:pt x="1107" y="12330"/>
                  <a:pt x="5157" y="10313"/>
                </a:cubicBezTo>
                <a:cubicBezTo>
                  <a:pt x="9207" y="12330"/>
                  <a:pt x="10296" y="5050"/>
                  <a:pt x="8993" y="3622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18" name="Google Shape;918;p34"/>
          <p:cNvSpPr/>
          <p:nvPr/>
        </p:nvSpPr>
        <p:spPr>
          <a:xfrm>
            <a:off x="7553057" y="2531804"/>
            <a:ext cx="223831" cy="270535"/>
          </a:xfrm>
          <a:custGeom>
            <a:rect b="b" l="l" r="r" t="t"/>
            <a:pathLst>
              <a:path extrusionOk="0" h="10104" w="9030">
                <a:moveTo>
                  <a:pt x="3676" y="0"/>
                </a:moveTo>
                <a:cubicBezTo>
                  <a:pt x="5264" y="1392"/>
                  <a:pt x="5871" y="3693"/>
                  <a:pt x="5032" y="5763"/>
                </a:cubicBezTo>
                <a:cubicBezTo>
                  <a:pt x="4223" y="7720"/>
                  <a:pt x="2328" y="8879"/>
                  <a:pt x="345" y="8879"/>
                </a:cubicBezTo>
                <a:cubicBezTo>
                  <a:pt x="230" y="8879"/>
                  <a:pt x="116" y="8876"/>
                  <a:pt x="1" y="8868"/>
                </a:cubicBezTo>
                <a:lnTo>
                  <a:pt x="1" y="8868"/>
                </a:lnTo>
                <a:cubicBezTo>
                  <a:pt x="393" y="9207"/>
                  <a:pt x="857" y="9510"/>
                  <a:pt x="1357" y="9724"/>
                </a:cubicBezTo>
                <a:cubicBezTo>
                  <a:pt x="1988" y="9981"/>
                  <a:pt x="2642" y="10103"/>
                  <a:pt x="3284" y="10103"/>
                </a:cubicBezTo>
                <a:cubicBezTo>
                  <a:pt x="5276" y="10103"/>
                  <a:pt x="7163" y="8932"/>
                  <a:pt x="7959" y="6977"/>
                </a:cubicBezTo>
                <a:cubicBezTo>
                  <a:pt x="9029" y="4407"/>
                  <a:pt x="7816" y="1463"/>
                  <a:pt x="5229" y="375"/>
                </a:cubicBezTo>
                <a:cubicBezTo>
                  <a:pt x="4711" y="178"/>
                  <a:pt x="4194" y="54"/>
                  <a:pt x="367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19" name="Google Shape;919;p34"/>
          <p:cNvGrpSpPr/>
          <p:nvPr/>
        </p:nvGrpSpPr>
        <p:grpSpPr>
          <a:xfrm>
            <a:off x="7946945" y="2535161"/>
            <a:ext cx="245471" cy="262904"/>
            <a:chOff x="5717150" y="2098500"/>
            <a:chExt cx="247575" cy="245475"/>
          </a:xfrm>
        </p:grpSpPr>
        <p:sp>
          <p:nvSpPr>
            <p:cNvPr id="920" name="Google Shape;920;p34"/>
            <p:cNvSpPr/>
            <p:nvPr/>
          </p:nvSpPr>
          <p:spPr>
            <a:xfrm>
              <a:off x="5717150" y="2098500"/>
              <a:ext cx="135175" cy="132800"/>
            </a:xfrm>
            <a:custGeom>
              <a:rect b="b" l="l" r="r" t="t"/>
              <a:pathLst>
                <a:path extrusionOk="0" h="5312" w="5407">
                  <a:moveTo>
                    <a:pt x="2694" y="1"/>
                  </a:moveTo>
                  <a:cubicBezTo>
                    <a:pt x="2534" y="1"/>
                    <a:pt x="2409" y="108"/>
                    <a:pt x="2355" y="251"/>
                  </a:cubicBezTo>
                  <a:lnTo>
                    <a:pt x="1963" y="1428"/>
                  </a:lnTo>
                  <a:cubicBezTo>
                    <a:pt x="1909" y="1589"/>
                    <a:pt x="1785" y="1696"/>
                    <a:pt x="1624" y="1696"/>
                  </a:cubicBezTo>
                  <a:lnTo>
                    <a:pt x="393" y="1696"/>
                  </a:lnTo>
                  <a:cubicBezTo>
                    <a:pt x="250" y="1696"/>
                    <a:pt x="89" y="1785"/>
                    <a:pt x="54" y="1928"/>
                  </a:cubicBezTo>
                  <a:cubicBezTo>
                    <a:pt x="0" y="2071"/>
                    <a:pt x="36" y="2231"/>
                    <a:pt x="161" y="2338"/>
                  </a:cubicBezTo>
                  <a:lnTo>
                    <a:pt x="589" y="2713"/>
                  </a:lnTo>
                  <a:lnTo>
                    <a:pt x="1124" y="3195"/>
                  </a:lnTo>
                  <a:cubicBezTo>
                    <a:pt x="1178" y="3248"/>
                    <a:pt x="1214" y="3302"/>
                    <a:pt x="1231" y="3373"/>
                  </a:cubicBezTo>
                  <a:cubicBezTo>
                    <a:pt x="1249" y="3444"/>
                    <a:pt x="1249" y="3516"/>
                    <a:pt x="1231" y="3587"/>
                  </a:cubicBezTo>
                  <a:lnTo>
                    <a:pt x="857" y="4836"/>
                  </a:lnTo>
                  <a:cubicBezTo>
                    <a:pt x="803" y="4979"/>
                    <a:pt x="857" y="5139"/>
                    <a:pt x="999" y="5229"/>
                  </a:cubicBezTo>
                  <a:cubicBezTo>
                    <a:pt x="1055" y="5285"/>
                    <a:pt x="1131" y="5311"/>
                    <a:pt x="1211" y="5311"/>
                  </a:cubicBezTo>
                  <a:cubicBezTo>
                    <a:pt x="1283" y="5311"/>
                    <a:pt x="1360" y="5289"/>
                    <a:pt x="1428" y="5247"/>
                  </a:cubicBezTo>
                  <a:lnTo>
                    <a:pt x="2480" y="4497"/>
                  </a:lnTo>
                  <a:cubicBezTo>
                    <a:pt x="2543" y="4453"/>
                    <a:pt x="2619" y="4430"/>
                    <a:pt x="2692" y="4430"/>
                  </a:cubicBezTo>
                  <a:cubicBezTo>
                    <a:pt x="2766" y="4430"/>
                    <a:pt x="2837" y="4453"/>
                    <a:pt x="2891" y="4497"/>
                  </a:cubicBezTo>
                  <a:lnTo>
                    <a:pt x="3961" y="5247"/>
                  </a:lnTo>
                  <a:cubicBezTo>
                    <a:pt x="4021" y="5289"/>
                    <a:pt x="4093" y="5311"/>
                    <a:pt x="4165" y="5311"/>
                  </a:cubicBezTo>
                  <a:cubicBezTo>
                    <a:pt x="4244" y="5311"/>
                    <a:pt x="4324" y="5285"/>
                    <a:pt x="4390" y="5229"/>
                  </a:cubicBezTo>
                  <a:cubicBezTo>
                    <a:pt x="4514" y="5139"/>
                    <a:pt x="4550" y="4979"/>
                    <a:pt x="4532" y="4836"/>
                  </a:cubicBezTo>
                  <a:lnTo>
                    <a:pt x="4158" y="3587"/>
                  </a:lnTo>
                  <a:cubicBezTo>
                    <a:pt x="4122" y="3444"/>
                    <a:pt x="4158" y="3302"/>
                    <a:pt x="4265" y="3195"/>
                  </a:cubicBezTo>
                  <a:lnTo>
                    <a:pt x="5246" y="2338"/>
                  </a:lnTo>
                  <a:cubicBezTo>
                    <a:pt x="5353" y="2231"/>
                    <a:pt x="5407" y="2071"/>
                    <a:pt x="5353" y="1928"/>
                  </a:cubicBezTo>
                  <a:cubicBezTo>
                    <a:pt x="5282" y="1785"/>
                    <a:pt x="5157" y="1696"/>
                    <a:pt x="4996" y="1696"/>
                  </a:cubicBezTo>
                  <a:lnTo>
                    <a:pt x="3783" y="1696"/>
                  </a:lnTo>
                  <a:cubicBezTo>
                    <a:pt x="3622" y="1696"/>
                    <a:pt x="3480" y="1589"/>
                    <a:pt x="3426" y="1428"/>
                  </a:cubicBezTo>
                  <a:lnTo>
                    <a:pt x="3051" y="251"/>
                  </a:lnTo>
                  <a:cubicBezTo>
                    <a:pt x="2998" y="108"/>
                    <a:pt x="2855" y="1"/>
                    <a:pt x="2694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1" name="Google Shape;921;p34"/>
            <p:cNvSpPr/>
            <p:nvPr/>
          </p:nvSpPr>
          <p:spPr>
            <a:xfrm>
              <a:off x="5857650" y="2158275"/>
              <a:ext cx="107075" cy="106075"/>
            </a:xfrm>
            <a:custGeom>
              <a:rect b="b" l="l" r="r" t="t"/>
              <a:pathLst>
                <a:path extrusionOk="0" h="4243" w="4283">
                  <a:moveTo>
                    <a:pt x="2124" y="1"/>
                  </a:moveTo>
                  <a:cubicBezTo>
                    <a:pt x="2017" y="1"/>
                    <a:pt x="1892" y="72"/>
                    <a:pt x="1856" y="197"/>
                  </a:cubicBezTo>
                  <a:lnTo>
                    <a:pt x="1553" y="1160"/>
                  </a:lnTo>
                  <a:cubicBezTo>
                    <a:pt x="1499" y="1268"/>
                    <a:pt x="1392" y="1357"/>
                    <a:pt x="1268" y="1357"/>
                  </a:cubicBezTo>
                  <a:lnTo>
                    <a:pt x="304" y="1357"/>
                  </a:lnTo>
                  <a:cubicBezTo>
                    <a:pt x="179" y="1357"/>
                    <a:pt x="72" y="1428"/>
                    <a:pt x="36" y="1553"/>
                  </a:cubicBezTo>
                  <a:cubicBezTo>
                    <a:pt x="1" y="1678"/>
                    <a:pt x="19" y="1785"/>
                    <a:pt x="108" y="1874"/>
                  </a:cubicBezTo>
                  <a:lnTo>
                    <a:pt x="465" y="2177"/>
                  </a:lnTo>
                  <a:lnTo>
                    <a:pt x="893" y="2570"/>
                  </a:lnTo>
                  <a:cubicBezTo>
                    <a:pt x="928" y="2606"/>
                    <a:pt x="964" y="2659"/>
                    <a:pt x="1000" y="2713"/>
                  </a:cubicBezTo>
                  <a:cubicBezTo>
                    <a:pt x="1000" y="2766"/>
                    <a:pt x="1000" y="2820"/>
                    <a:pt x="1000" y="2891"/>
                  </a:cubicBezTo>
                  <a:lnTo>
                    <a:pt x="661" y="3873"/>
                  </a:lnTo>
                  <a:cubicBezTo>
                    <a:pt x="643" y="3980"/>
                    <a:pt x="661" y="4122"/>
                    <a:pt x="768" y="4176"/>
                  </a:cubicBezTo>
                  <a:cubicBezTo>
                    <a:pt x="830" y="4220"/>
                    <a:pt x="893" y="4243"/>
                    <a:pt x="951" y="4243"/>
                  </a:cubicBezTo>
                  <a:cubicBezTo>
                    <a:pt x="1009" y="4243"/>
                    <a:pt x="1062" y="4220"/>
                    <a:pt x="1107" y="4176"/>
                  </a:cubicBezTo>
                  <a:lnTo>
                    <a:pt x="1963" y="3587"/>
                  </a:lnTo>
                  <a:cubicBezTo>
                    <a:pt x="2008" y="3551"/>
                    <a:pt x="2066" y="3534"/>
                    <a:pt x="2126" y="3534"/>
                  </a:cubicBezTo>
                  <a:cubicBezTo>
                    <a:pt x="2186" y="3534"/>
                    <a:pt x="2249" y="3551"/>
                    <a:pt x="2302" y="3587"/>
                  </a:cubicBezTo>
                  <a:lnTo>
                    <a:pt x="3141" y="4176"/>
                  </a:lnTo>
                  <a:cubicBezTo>
                    <a:pt x="3195" y="4220"/>
                    <a:pt x="3257" y="4243"/>
                    <a:pt x="3319" y="4243"/>
                  </a:cubicBezTo>
                  <a:cubicBezTo>
                    <a:pt x="3382" y="4243"/>
                    <a:pt x="3444" y="4220"/>
                    <a:pt x="3498" y="4176"/>
                  </a:cubicBezTo>
                  <a:cubicBezTo>
                    <a:pt x="3605" y="4104"/>
                    <a:pt x="3641" y="3980"/>
                    <a:pt x="3605" y="3855"/>
                  </a:cubicBezTo>
                  <a:lnTo>
                    <a:pt x="3302" y="2856"/>
                  </a:lnTo>
                  <a:cubicBezTo>
                    <a:pt x="3284" y="2748"/>
                    <a:pt x="3302" y="2624"/>
                    <a:pt x="3391" y="2552"/>
                  </a:cubicBezTo>
                  <a:lnTo>
                    <a:pt x="4158" y="1874"/>
                  </a:lnTo>
                  <a:cubicBezTo>
                    <a:pt x="4247" y="1785"/>
                    <a:pt x="4283" y="1660"/>
                    <a:pt x="4229" y="1553"/>
                  </a:cubicBezTo>
                  <a:cubicBezTo>
                    <a:pt x="4194" y="1428"/>
                    <a:pt x="4104" y="1375"/>
                    <a:pt x="3980" y="1357"/>
                  </a:cubicBezTo>
                  <a:lnTo>
                    <a:pt x="2998" y="1357"/>
                  </a:lnTo>
                  <a:cubicBezTo>
                    <a:pt x="2873" y="1357"/>
                    <a:pt x="2766" y="1268"/>
                    <a:pt x="2731" y="1160"/>
                  </a:cubicBezTo>
                  <a:lnTo>
                    <a:pt x="2409" y="197"/>
                  </a:lnTo>
                  <a:cubicBezTo>
                    <a:pt x="2374" y="72"/>
                    <a:pt x="2267" y="1"/>
                    <a:pt x="2124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2" name="Google Shape;922;p34"/>
            <p:cNvSpPr/>
            <p:nvPr/>
          </p:nvSpPr>
          <p:spPr>
            <a:xfrm>
              <a:off x="5790750" y="2264450"/>
              <a:ext cx="80750" cy="79525"/>
            </a:xfrm>
            <a:custGeom>
              <a:rect b="b" l="l" r="r" t="t"/>
              <a:pathLst>
                <a:path extrusionOk="0" h="3181" w="3230">
                  <a:moveTo>
                    <a:pt x="1606" y="0"/>
                  </a:moveTo>
                  <a:cubicBezTo>
                    <a:pt x="1517" y="0"/>
                    <a:pt x="1446" y="72"/>
                    <a:pt x="1410" y="143"/>
                  </a:cubicBezTo>
                  <a:lnTo>
                    <a:pt x="1160" y="857"/>
                  </a:lnTo>
                  <a:cubicBezTo>
                    <a:pt x="1142" y="964"/>
                    <a:pt x="1053" y="1017"/>
                    <a:pt x="964" y="1017"/>
                  </a:cubicBezTo>
                  <a:lnTo>
                    <a:pt x="232" y="1017"/>
                  </a:lnTo>
                  <a:cubicBezTo>
                    <a:pt x="143" y="1017"/>
                    <a:pt x="54" y="1071"/>
                    <a:pt x="36" y="1160"/>
                  </a:cubicBezTo>
                  <a:cubicBezTo>
                    <a:pt x="0" y="1231"/>
                    <a:pt x="36" y="1338"/>
                    <a:pt x="107" y="1392"/>
                  </a:cubicBezTo>
                  <a:lnTo>
                    <a:pt x="357" y="1624"/>
                  </a:lnTo>
                  <a:lnTo>
                    <a:pt x="678" y="1927"/>
                  </a:lnTo>
                  <a:cubicBezTo>
                    <a:pt x="696" y="1945"/>
                    <a:pt x="732" y="1981"/>
                    <a:pt x="732" y="2034"/>
                  </a:cubicBezTo>
                  <a:cubicBezTo>
                    <a:pt x="750" y="2070"/>
                    <a:pt x="750" y="2106"/>
                    <a:pt x="732" y="2141"/>
                  </a:cubicBezTo>
                  <a:lnTo>
                    <a:pt x="518" y="2909"/>
                  </a:lnTo>
                  <a:cubicBezTo>
                    <a:pt x="482" y="2998"/>
                    <a:pt x="518" y="3087"/>
                    <a:pt x="589" y="3141"/>
                  </a:cubicBezTo>
                  <a:cubicBezTo>
                    <a:pt x="634" y="3167"/>
                    <a:pt x="678" y="3181"/>
                    <a:pt x="723" y="3181"/>
                  </a:cubicBezTo>
                  <a:cubicBezTo>
                    <a:pt x="768" y="3181"/>
                    <a:pt x="812" y="3167"/>
                    <a:pt x="857" y="3141"/>
                  </a:cubicBezTo>
                  <a:lnTo>
                    <a:pt x="1481" y="2694"/>
                  </a:lnTo>
                  <a:cubicBezTo>
                    <a:pt x="1526" y="2668"/>
                    <a:pt x="1570" y="2654"/>
                    <a:pt x="1613" y="2654"/>
                  </a:cubicBezTo>
                  <a:cubicBezTo>
                    <a:pt x="1655" y="2654"/>
                    <a:pt x="1695" y="2668"/>
                    <a:pt x="1731" y="2694"/>
                  </a:cubicBezTo>
                  <a:lnTo>
                    <a:pt x="2373" y="3141"/>
                  </a:lnTo>
                  <a:cubicBezTo>
                    <a:pt x="2418" y="3167"/>
                    <a:pt x="2463" y="3181"/>
                    <a:pt x="2505" y="3181"/>
                  </a:cubicBezTo>
                  <a:cubicBezTo>
                    <a:pt x="2547" y="3181"/>
                    <a:pt x="2587" y="3167"/>
                    <a:pt x="2623" y="3141"/>
                  </a:cubicBezTo>
                  <a:cubicBezTo>
                    <a:pt x="2712" y="3087"/>
                    <a:pt x="2730" y="2980"/>
                    <a:pt x="2712" y="2909"/>
                  </a:cubicBezTo>
                  <a:lnTo>
                    <a:pt x="2480" y="2141"/>
                  </a:lnTo>
                  <a:cubicBezTo>
                    <a:pt x="2463" y="2070"/>
                    <a:pt x="2480" y="1963"/>
                    <a:pt x="2552" y="1927"/>
                  </a:cubicBezTo>
                  <a:lnTo>
                    <a:pt x="3141" y="1410"/>
                  </a:lnTo>
                  <a:cubicBezTo>
                    <a:pt x="3194" y="1338"/>
                    <a:pt x="3230" y="1249"/>
                    <a:pt x="3194" y="1178"/>
                  </a:cubicBezTo>
                  <a:cubicBezTo>
                    <a:pt x="3176" y="1106"/>
                    <a:pt x="3069" y="1035"/>
                    <a:pt x="2998" y="1035"/>
                  </a:cubicBezTo>
                  <a:lnTo>
                    <a:pt x="2266" y="1035"/>
                  </a:lnTo>
                  <a:cubicBezTo>
                    <a:pt x="2177" y="1035"/>
                    <a:pt x="2088" y="964"/>
                    <a:pt x="2070" y="875"/>
                  </a:cubicBezTo>
                  <a:lnTo>
                    <a:pt x="1838" y="161"/>
                  </a:lnTo>
                  <a:cubicBezTo>
                    <a:pt x="1785" y="72"/>
                    <a:pt x="1713" y="0"/>
                    <a:pt x="1606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23" name="Google Shape;923;p34"/>
          <p:cNvSpPr/>
          <p:nvPr/>
        </p:nvSpPr>
        <p:spPr>
          <a:xfrm>
            <a:off x="8359080" y="2482622"/>
            <a:ext cx="212330" cy="306734"/>
          </a:xfrm>
          <a:custGeom>
            <a:rect b="b" l="l" r="r" t="t"/>
            <a:pathLst>
              <a:path extrusionOk="0" h="11456" w="8566">
                <a:moveTo>
                  <a:pt x="3819" y="1"/>
                </a:moveTo>
                <a:cubicBezTo>
                  <a:pt x="4800" y="1838"/>
                  <a:pt x="3301" y="3533"/>
                  <a:pt x="2463" y="4229"/>
                </a:cubicBezTo>
                <a:cubicBezTo>
                  <a:pt x="1606" y="4943"/>
                  <a:pt x="1035" y="5675"/>
                  <a:pt x="857" y="6103"/>
                </a:cubicBezTo>
                <a:cubicBezTo>
                  <a:pt x="1" y="8208"/>
                  <a:pt x="1285" y="10224"/>
                  <a:pt x="2160" y="10688"/>
                </a:cubicBezTo>
                <a:cubicBezTo>
                  <a:pt x="1767" y="9778"/>
                  <a:pt x="1392" y="8048"/>
                  <a:pt x="2962" y="6424"/>
                </a:cubicBezTo>
                <a:lnTo>
                  <a:pt x="2962" y="6424"/>
                </a:lnTo>
                <a:cubicBezTo>
                  <a:pt x="2962" y="6424"/>
                  <a:pt x="2516" y="8155"/>
                  <a:pt x="3498" y="9368"/>
                </a:cubicBezTo>
                <a:cubicBezTo>
                  <a:pt x="4479" y="10563"/>
                  <a:pt x="4461" y="11456"/>
                  <a:pt x="4461" y="11456"/>
                </a:cubicBezTo>
                <a:cubicBezTo>
                  <a:pt x="5996" y="11456"/>
                  <a:pt x="7441" y="10528"/>
                  <a:pt x="8065" y="9029"/>
                </a:cubicBezTo>
                <a:cubicBezTo>
                  <a:pt x="8529" y="8137"/>
                  <a:pt x="8565" y="6727"/>
                  <a:pt x="7941" y="5906"/>
                </a:cubicBezTo>
                <a:lnTo>
                  <a:pt x="7941" y="5906"/>
                </a:lnTo>
                <a:cubicBezTo>
                  <a:pt x="8135" y="6713"/>
                  <a:pt x="7478" y="7520"/>
                  <a:pt x="6673" y="7520"/>
                </a:cubicBezTo>
                <a:cubicBezTo>
                  <a:pt x="6516" y="7520"/>
                  <a:pt x="6354" y="7490"/>
                  <a:pt x="6192" y="7423"/>
                </a:cubicBezTo>
                <a:cubicBezTo>
                  <a:pt x="5371" y="7138"/>
                  <a:pt x="5050" y="6192"/>
                  <a:pt x="5621" y="5353"/>
                </a:cubicBezTo>
                <a:cubicBezTo>
                  <a:pt x="6924" y="3640"/>
                  <a:pt x="5960" y="928"/>
                  <a:pt x="3819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4" name="Google Shape;924;p34"/>
          <p:cNvSpPr/>
          <p:nvPr/>
        </p:nvSpPr>
        <p:spPr>
          <a:xfrm>
            <a:off x="3136191" y="3110165"/>
            <a:ext cx="276876" cy="199260"/>
          </a:xfrm>
          <a:custGeom>
            <a:rect b="b" l="l" r="r" t="t"/>
            <a:pathLst>
              <a:path extrusionOk="0" h="7442" w="11170">
                <a:moveTo>
                  <a:pt x="6240" y="0"/>
                </a:moveTo>
                <a:cubicBezTo>
                  <a:pt x="6189" y="0"/>
                  <a:pt x="6136" y="6"/>
                  <a:pt x="6085" y="19"/>
                </a:cubicBezTo>
                <a:lnTo>
                  <a:pt x="2498" y="822"/>
                </a:lnTo>
                <a:cubicBezTo>
                  <a:pt x="2373" y="858"/>
                  <a:pt x="2231" y="929"/>
                  <a:pt x="2124" y="1072"/>
                </a:cubicBezTo>
                <a:lnTo>
                  <a:pt x="999" y="2535"/>
                </a:lnTo>
                <a:lnTo>
                  <a:pt x="0" y="2535"/>
                </a:lnTo>
                <a:lnTo>
                  <a:pt x="0" y="6371"/>
                </a:lnTo>
                <a:lnTo>
                  <a:pt x="660" y="6371"/>
                </a:lnTo>
                <a:cubicBezTo>
                  <a:pt x="1606" y="6371"/>
                  <a:pt x="1677" y="7442"/>
                  <a:pt x="3462" y="7442"/>
                </a:cubicBezTo>
                <a:lnTo>
                  <a:pt x="5853" y="7442"/>
                </a:lnTo>
                <a:cubicBezTo>
                  <a:pt x="6281" y="7442"/>
                  <a:pt x="6638" y="7085"/>
                  <a:pt x="6638" y="6639"/>
                </a:cubicBezTo>
                <a:cubicBezTo>
                  <a:pt x="6638" y="6443"/>
                  <a:pt x="6566" y="6247"/>
                  <a:pt x="6441" y="6122"/>
                </a:cubicBezTo>
                <a:lnTo>
                  <a:pt x="6513" y="6122"/>
                </a:lnTo>
                <a:cubicBezTo>
                  <a:pt x="6959" y="6122"/>
                  <a:pt x="7316" y="5765"/>
                  <a:pt x="7316" y="5319"/>
                </a:cubicBezTo>
                <a:cubicBezTo>
                  <a:pt x="7316" y="5105"/>
                  <a:pt x="7227" y="4908"/>
                  <a:pt x="7084" y="4766"/>
                </a:cubicBezTo>
                <a:cubicBezTo>
                  <a:pt x="7441" y="4694"/>
                  <a:pt x="7708" y="4355"/>
                  <a:pt x="7708" y="3981"/>
                </a:cubicBezTo>
                <a:cubicBezTo>
                  <a:pt x="7708" y="3552"/>
                  <a:pt x="7351" y="3195"/>
                  <a:pt x="6905" y="3195"/>
                </a:cubicBezTo>
                <a:lnTo>
                  <a:pt x="10492" y="3195"/>
                </a:lnTo>
                <a:cubicBezTo>
                  <a:pt x="10866" y="3195"/>
                  <a:pt x="11170" y="2892"/>
                  <a:pt x="11170" y="2535"/>
                </a:cubicBezTo>
                <a:cubicBezTo>
                  <a:pt x="11170" y="2161"/>
                  <a:pt x="10866" y="1857"/>
                  <a:pt x="10492" y="1857"/>
                </a:cubicBezTo>
                <a:lnTo>
                  <a:pt x="3926" y="1857"/>
                </a:lnTo>
                <a:lnTo>
                  <a:pt x="6388" y="1322"/>
                </a:lnTo>
                <a:cubicBezTo>
                  <a:pt x="6745" y="1233"/>
                  <a:pt x="6977" y="876"/>
                  <a:pt x="6888" y="519"/>
                </a:cubicBezTo>
                <a:cubicBezTo>
                  <a:pt x="6827" y="214"/>
                  <a:pt x="6544" y="0"/>
                  <a:pt x="6240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925" name="Google Shape;925;p34"/>
          <p:cNvSpPr/>
          <p:nvPr/>
        </p:nvSpPr>
        <p:spPr>
          <a:xfrm>
            <a:off x="3526403" y="3095115"/>
            <a:ext cx="224277" cy="229355"/>
          </a:xfrm>
          <a:custGeom>
            <a:rect b="b" l="l" r="r" t="t"/>
            <a:pathLst>
              <a:path extrusionOk="0" h="8566" w="9048">
                <a:moveTo>
                  <a:pt x="2265" y="0"/>
                </a:moveTo>
                <a:cubicBezTo>
                  <a:pt x="1059" y="0"/>
                  <a:pt x="1" y="1180"/>
                  <a:pt x="1" y="2321"/>
                </a:cubicBezTo>
                <a:cubicBezTo>
                  <a:pt x="1" y="5104"/>
                  <a:pt x="4533" y="8566"/>
                  <a:pt x="4533" y="8566"/>
                </a:cubicBezTo>
                <a:cubicBezTo>
                  <a:pt x="4533" y="8566"/>
                  <a:pt x="9047" y="5104"/>
                  <a:pt x="9047" y="2321"/>
                </a:cubicBezTo>
                <a:cubicBezTo>
                  <a:pt x="9047" y="1180"/>
                  <a:pt x="7996" y="0"/>
                  <a:pt x="6794" y="0"/>
                </a:cubicBezTo>
                <a:cubicBezTo>
                  <a:pt x="6023" y="0"/>
                  <a:pt x="5189" y="487"/>
                  <a:pt x="4533" y="1786"/>
                </a:cubicBezTo>
                <a:cubicBezTo>
                  <a:pt x="3877" y="487"/>
                  <a:pt x="3040" y="0"/>
                  <a:pt x="2265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26" name="Google Shape;926;p34"/>
          <p:cNvGrpSpPr/>
          <p:nvPr/>
        </p:nvGrpSpPr>
        <p:grpSpPr>
          <a:xfrm>
            <a:off x="3880112" y="3038695"/>
            <a:ext cx="264061" cy="249409"/>
            <a:chOff x="6435300" y="2742175"/>
            <a:chExt cx="266325" cy="232875"/>
          </a:xfrm>
        </p:grpSpPr>
        <p:sp>
          <p:nvSpPr>
            <p:cNvPr id="927" name="Google Shape;927;p34"/>
            <p:cNvSpPr/>
            <p:nvPr/>
          </p:nvSpPr>
          <p:spPr>
            <a:xfrm>
              <a:off x="6518275" y="2742175"/>
              <a:ext cx="183350" cy="232875"/>
            </a:xfrm>
            <a:custGeom>
              <a:rect b="b" l="l" r="r" t="t"/>
              <a:pathLst>
                <a:path extrusionOk="0" h="9315" w="7334">
                  <a:moveTo>
                    <a:pt x="3194" y="1"/>
                  </a:moveTo>
                  <a:cubicBezTo>
                    <a:pt x="2766" y="1"/>
                    <a:pt x="2392" y="375"/>
                    <a:pt x="2392" y="804"/>
                  </a:cubicBezTo>
                  <a:cubicBezTo>
                    <a:pt x="2392" y="2838"/>
                    <a:pt x="54" y="3962"/>
                    <a:pt x="1" y="3997"/>
                  </a:cubicBezTo>
                  <a:lnTo>
                    <a:pt x="1" y="8244"/>
                  </a:lnTo>
                  <a:cubicBezTo>
                    <a:pt x="946" y="8244"/>
                    <a:pt x="1018" y="9315"/>
                    <a:pt x="2802" y="9315"/>
                  </a:cubicBezTo>
                  <a:lnTo>
                    <a:pt x="5193" y="9315"/>
                  </a:lnTo>
                  <a:cubicBezTo>
                    <a:pt x="5639" y="9315"/>
                    <a:pt x="5996" y="8958"/>
                    <a:pt x="5996" y="8512"/>
                  </a:cubicBezTo>
                  <a:cubicBezTo>
                    <a:pt x="5996" y="8315"/>
                    <a:pt x="5924" y="8119"/>
                    <a:pt x="5782" y="7976"/>
                  </a:cubicBezTo>
                  <a:lnTo>
                    <a:pt x="5853" y="7976"/>
                  </a:lnTo>
                  <a:cubicBezTo>
                    <a:pt x="6299" y="7976"/>
                    <a:pt x="6656" y="7619"/>
                    <a:pt x="6656" y="7191"/>
                  </a:cubicBezTo>
                  <a:cubicBezTo>
                    <a:pt x="6656" y="6977"/>
                    <a:pt x="6585" y="6781"/>
                    <a:pt x="6442" y="6638"/>
                  </a:cubicBezTo>
                  <a:cubicBezTo>
                    <a:pt x="6799" y="6549"/>
                    <a:pt x="7066" y="6228"/>
                    <a:pt x="7066" y="5853"/>
                  </a:cubicBezTo>
                  <a:cubicBezTo>
                    <a:pt x="7066" y="5639"/>
                    <a:pt x="6959" y="5425"/>
                    <a:pt x="6817" y="5282"/>
                  </a:cubicBezTo>
                  <a:cubicBezTo>
                    <a:pt x="7120" y="5157"/>
                    <a:pt x="7334" y="4872"/>
                    <a:pt x="7334" y="4533"/>
                  </a:cubicBezTo>
                  <a:cubicBezTo>
                    <a:pt x="7334" y="4087"/>
                    <a:pt x="6959" y="3730"/>
                    <a:pt x="6531" y="3730"/>
                  </a:cubicBezTo>
                  <a:lnTo>
                    <a:pt x="3997" y="3730"/>
                  </a:lnTo>
                  <a:cubicBezTo>
                    <a:pt x="3783" y="3730"/>
                    <a:pt x="3623" y="3569"/>
                    <a:pt x="3605" y="3337"/>
                  </a:cubicBezTo>
                  <a:cubicBezTo>
                    <a:pt x="3623" y="3105"/>
                    <a:pt x="3997" y="2624"/>
                    <a:pt x="3997" y="804"/>
                  </a:cubicBezTo>
                  <a:cubicBezTo>
                    <a:pt x="3997" y="375"/>
                    <a:pt x="3641" y="1"/>
                    <a:pt x="3194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28" name="Google Shape;928;p34"/>
            <p:cNvSpPr/>
            <p:nvPr/>
          </p:nvSpPr>
          <p:spPr>
            <a:xfrm>
              <a:off x="6435300" y="2825150"/>
              <a:ext cx="62925" cy="140075"/>
            </a:xfrm>
            <a:custGeom>
              <a:rect b="b" l="l" r="r" t="t"/>
              <a:pathLst>
                <a:path extrusionOk="0" h="5603" w="2517">
                  <a:moveTo>
                    <a:pt x="1" y="0"/>
                  </a:moveTo>
                  <a:lnTo>
                    <a:pt x="1" y="5603"/>
                  </a:lnTo>
                  <a:lnTo>
                    <a:pt x="1999" y="5603"/>
                  </a:lnTo>
                  <a:cubicBezTo>
                    <a:pt x="2285" y="5603"/>
                    <a:pt x="2517" y="5371"/>
                    <a:pt x="2517" y="5068"/>
                  </a:cubicBezTo>
                  <a:lnTo>
                    <a:pt x="2517" y="536"/>
                  </a:lnTo>
                  <a:cubicBezTo>
                    <a:pt x="2517" y="250"/>
                    <a:pt x="2285" y="0"/>
                    <a:pt x="1999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29" name="Google Shape;929;p34"/>
          <p:cNvGrpSpPr/>
          <p:nvPr/>
        </p:nvGrpSpPr>
        <p:grpSpPr>
          <a:xfrm>
            <a:off x="4665248" y="3100898"/>
            <a:ext cx="250354" cy="270428"/>
            <a:chOff x="674800" y="2146225"/>
            <a:chExt cx="252500" cy="252500"/>
          </a:xfrm>
        </p:grpSpPr>
        <p:sp>
          <p:nvSpPr>
            <p:cNvPr id="930" name="Google Shape;930;p34"/>
            <p:cNvSpPr/>
            <p:nvPr/>
          </p:nvSpPr>
          <p:spPr>
            <a:xfrm>
              <a:off x="727900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1" name="Google Shape;931;p34"/>
            <p:cNvSpPr/>
            <p:nvPr/>
          </p:nvSpPr>
          <p:spPr>
            <a:xfrm>
              <a:off x="8345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786" y="0"/>
                  </a:moveTo>
                  <a:cubicBezTo>
                    <a:pt x="357" y="0"/>
                    <a:pt x="1" y="357"/>
                    <a:pt x="1" y="803"/>
                  </a:cubicBezTo>
                  <a:cubicBezTo>
                    <a:pt x="1" y="1232"/>
                    <a:pt x="357" y="1588"/>
                    <a:pt x="786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2" name="Google Shape;932;p34"/>
            <p:cNvSpPr/>
            <p:nvPr/>
          </p:nvSpPr>
          <p:spPr>
            <a:xfrm>
              <a:off x="734150" y="2315750"/>
              <a:ext cx="134275" cy="43275"/>
            </a:xfrm>
            <a:custGeom>
              <a:rect b="b" l="l" r="r" t="t"/>
              <a:pathLst>
                <a:path extrusionOk="0" h="1731" w="5371">
                  <a:moveTo>
                    <a:pt x="268" y="0"/>
                  </a:moveTo>
                  <a:cubicBezTo>
                    <a:pt x="125" y="0"/>
                    <a:pt x="0" y="125"/>
                    <a:pt x="0" y="268"/>
                  </a:cubicBezTo>
                  <a:cubicBezTo>
                    <a:pt x="0" y="321"/>
                    <a:pt x="18" y="375"/>
                    <a:pt x="54" y="428"/>
                  </a:cubicBezTo>
                  <a:cubicBezTo>
                    <a:pt x="660" y="1231"/>
                    <a:pt x="1606" y="1731"/>
                    <a:pt x="2676" y="1731"/>
                  </a:cubicBezTo>
                  <a:cubicBezTo>
                    <a:pt x="3765" y="1731"/>
                    <a:pt x="4710" y="1231"/>
                    <a:pt x="5317" y="428"/>
                  </a:cubicBezTo>
                  <a:cubicBezTo>
                    <a:pt x="5335" y="393"/>
                    <a:pt x="5371" y="339"/>
                    <a:pt x="5371" y="268"/>
                  </a:cubicBezTo>
                  <a:cubicBezTo>
                    <a:pt x="5371" y="125"/>
                    <a:pt x="5246" y="0"/>
                    <a:pt x="5103" y="0"/>
                  </a:cubicBezTo>
                  <a:cubicBezTo>
                    <a:pt x="4996" y="0"/>
                    <a:pt x="4925" y="36"/>
                    <a:pt x="4889" y="107"/>
                  </a:cubicBezTo>
                  <a:cubicBezTo>
                    <a:pt x="4389" y="767"/>
                    <a:pt x="3586" y="1196"/>
                    <a:pt x="2676" y="1196"/>
                  </a:cubicBezTo>
                  <a:cubicBezTo>
                    <a:pt x="1784" y="1196"/>
                    <a:pt x="999" y="767"/>
                    <a:pt x="482" y="107"/>
                  </a:cubicBezTo>
                  <a:cubicBezTo>
                    <a:pt x="410" y="36"/>
                    <a:pt x="339" y="0"/>
                    <a:pt x="268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3" name="Google Shape;933;p34"/>
            <p:cNvSpPr/>
            <p:nvPr/>
          </p:nvSpPr>
          <p:spPr>
            <a:xfrm>
              <a:off x="674800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48" y="536"/>
                    <a:pt x="9565" y="2570"/>
                    <a:pt x="9565" y="5050"/>
                  </a:cubicBezTo>
                  <a:cubicBezTo>
                    <a:pt x="9565" y="7548"/>
                    <a:pt x="7548" y="9565"/>
                    <a:pt x="5050" y="9565"/>
                  </a:cubicBezTo>
                  <a:cubicBezTo>
                    <a:pt x="2570" y="9565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67" y="1"/>
                    <a:pt x="1" y="2267"/>
                    <a:pt x="1" y="5050"/>
                  </a:cubicBezTo>
                  <a:cubicBezTo>
                    <a:pt x="1" y="7852"/>
                    <a:pt x="2267" y="10100"/>
                    <a:pt x="5050" y="10100"/>
                  </a:cubicBezTo>
                  <a:cubicBezTo>
                    <a:pt x="7834" y="10100"/>
                    <a:pt x="10100" y="7852"/>
                    <a:pt x="10100" y="5050"/>
                  </a:cubicBezTo>
                  <a:cubicBezTo>
                    <a:pt x="10100" y="2267"/>
                    <a:pt x="7834" y="1"/>
                    <a:pt x="5050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34" name="Google Shape;934;p34"/>
          <p:cNvGrpSpPr/>
          <p:nvPr/>
        </p:nvGrpSpPr>
        <p:grpSpPr>
          <a:xfrm>
            <a:off x="5060548" y="3109923"/>
            <a:ext cx="250354" cy="270428"/>
            <a:chOff x="2164225" y="2146225"/>
            <a:chExt cx="252500" cy="252500"/>
          </a:xfrm>
        </p:grpSpPr>
        <p:sp>
          <p:nvSpPr>
            <p:cNvPr id="935" name="Google Shape;935;p34"/>
            <p:cNvSpPr/>
            <p:nvPr/>
          </p:nvSpPr>
          <p:spPr>
            <a:xfrm>
              <a:off x="2223100" y="2305925"/>
              <a:ext cx="134750" cy="43300"/>
            </a:xfrm>
            <a:custGeom>
              <a:rect b="b" l="l" r="r" t="t"/>
              <a:pathLst>
                <a:path extrusionOk="0" h="1732" w="5390">
                  <a:moveTo>
                    <a:pt x="2695" y="1"/>
                  </a:moveTo>
                  <a:cubicBezTo>
                    <a:pt x="1624" y="1"/>
                    <a:pt x="679" y="518"/>
                    <a:pt x="72" y="1303"/>
                  </a:cubicBezTo>
                  <a:cubicBezTo>
                    <a:pt x="36" y="1339"/>
                    <a:pt x="1" y="1392"/>
                    <a:pt x="1" y="1464"/>
                  </a:cubicBezTo>
                  <a:cubicBezTo>
                    <a:pt x="1" y="1606"/>
                    <a:pt x="126" y="1731"/>
                    <a:pt x="268" y="1731"/>
                  </a:cubicBezTo>
                  <a:cubicBezTo>
                    <a:pt x="358" y="1731"/>
                    <a:pt x="447" y="1696"/>
                    <a:pt x="483" y="1624"/>
                  </a:cubicBezTo>
                  <a:cubicBezTo>
                    <a:pt x="1000" y="964"/>
                    <a:pt x="1785" y="536"/>
                    <a:pt x="2695" y="536"/>
                  </a:cubicBezTo>
                  <a:cubicBezTo>
                    <a:pt x="3587" y="536"/>
                    <a:pt x="4390" y="964"/>
                    <a:pt x="4908" y="1624"/>
                  </a:cubicBezTo>
                  <a:cubicBezTo>
                    <a:pt x="4943" y="1696"/>
                    <a:pt x="5032" y="1731"/>
                    <a:pt x="5122" y="1731"/>
                  </a:cubicBezTo>
                  <a:cubicBezTo>
                    <a:pt x="5264" y="1731"/>
                    <a:pt x="5389" y="1606"/>
                    <a:pt x="5389" y="1464"/>
                  </a:cubicBezTo>
                  <a:cubicBezTo>
                    <a:pt x="5389" y="1410"/>
                    <a:pt x="5371" y="1357"/>
                    <a:pt x="5318" y="1303"/>
                  </a:cubicBezTo>
                  <a:cubicBezTo>
                    <a:pt x="4711" y="518"/>
                    <a:pt x="3766" y="1"/>
                    <a:pt x="2695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6" name="Google Shape;936;p34"/>
            <p:cNvSpPr/>
            <p:nvPr/>
          </p:nvSpPr>
          <p:spPr>
            <a:xfrm>
              <a:off x="2323475" y="2232775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803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7" name="Google Shape;937;p34"/>
            <p:cNvSpPr/>
            <p:nvPr/>
          </p:nvSpPr>
          <p:spPr>
            <a:xfrm>
              <a:off x="2217300" y="2232775"/>
              <a:ext cx="39725" cy="39725"/>
            </a:xfrm>
            <a:custGeom>
              <a:rect b="b" l="l" r="r" t="t"/>
              <a:pathLst>
                <a:path extrusionOk="0" h="1589" w="1589">
                  <a:moveTo>
                    <a:pt x="804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32" y="1588"/>
                    <a:pt x="1589" y="1232"/>
                    <a:pt x="1589" y="803"/>
                  </a:cubicBezTo>
                  <a:cubicBezTo>
                    <a:pt x="1589" y="357"/>
                    <a:pt x="1232" y="0"/>
                    <a:pt x="80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38" name="Google Shape;938;p34"/>
            <p:cNvSpPr/>
            <p:nvPr/>
          </p:nvSpPr>
          <p:spPr>
            <a:xfrm>
              <a:off x="2164225" y="2146225"/>
              <a:ext cx="252500" cy="252500"/>
            </a:xfrm>
            <a:custGeom>
              <a:rect b="b" l="l" r="r" t="t"/>
              <a:pathLst>
                <a:path extrusionOk="0" h="10100" w="10100">
                  <a:moveTo>
                    <a:pt x="5050" y="536"/>
                  </a:moveTo>
                  <a:cubicBezTo>
                    <a:pt x="7530" y="536"/>
                    <a:pt x="9564" y="2570"/>
                    <a:pt x="9564" y="5050"/>
                  </a:cubicBezTo>
                  <a:cubicBezTo>
                    <a:pt x="9564" y="7548"/>
                    <a:pt x="7530" y="9565"/>
                    <a:pt x="5050" y="9565"/>
                  </a:cubicBezTo>
                  <a:cubicBezTo>
                    <a:pt x="2552" y="9565"/>
                    <a:pt x="518" y="7548"/>
                    <a:pt x="518" y="5050"/>
                  </a:cubicBezTo>
                  <a:cubicBezTo>
                    <a:pt x="518" y="2570"/>
                    <a:pt x="2552" y="536"/>
                    <a:pt x="5050" y="536"/>
                  </a:cubicBezTo>
                  <a:close/>
                  <a:moveTo>
                    <a:pt x="5050" y="1"/>
                  </a:moveTo>
                  <a:cubicBezTo>
                    <a:pt x="2249" y="1"/>
                    <a:pt x="1" y="2267"/>
                    <a:pt x="1" y="5050"/>
                  </a:cubicBezTo>
                  <a:cubicBezTo>
                    <a:pt x="1" y="7852"/>
                    <a:pt x="2249" y="10100"/>
                    <a:pt x="5050" y="10100"/>
                  </a:cubicBezTo>
                  <a:cubicBezTo>
                    <a:pt x="7833" y="10100"/>
                    <a:pt x="10099" y="7852"/>
                    <a:pt x="10099" y="5050"/>
                  </a:cubicBezTo>
                  <a:cubicBezTo>
                    <a:pt x="10099" y="2267"/>
                    <a:pt x="7833" y="1"/>
                    <a:pt x="5050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39" name="Google Shape;939;p34"/>
          <p:cNvGrpSpPr/>
          <p:nvPr/>
        </p:nvGrpSpPr>
        <p:grpSpPr>
          <a:xfrm>
            <a:off x="4269973" y="3109769"/>
            <a:ext cx="250800" cy="270909"/>
            <a:chOff x="689975" y="1737200"/>
            <a:chExt cx="252950" cy="252950"/>
          </a:xfrm>
        </p:grpSpPr>
        <p:sp>
          <p:nvSpPr>
            <p:cNvPr id="940" name="Google Shape;940;p34"/>
            <p:cNvSpPr/>
            <p:nvPr/>
          </p:nvSpPr>
          <p:spPr>
            <a:xfrm>
              <a:off x="779200" y="1907050"/>
              <a:ext cx="79850" cy="26875"/>
            </a:xfrm>
            <a:custGeom>
              <a:rect b="b" l="l" r="r" t="t"/>
              <a:pathLst>
                <a:path extrusionOk="0" h="1075" w="3194">
                  <a:moveTo>
                    <a:pt x="2060" y="0"/>
                  </a:moveTo>
                  <a:cubicBezTo>
                    <a:pt x="898" y="0"/>
                    <a:pt x="168" y="564"/>
                    <a:pt x="125" y="593"/>
                  </a:cubicBezTo>
                  <a:cubicBezTo>
                    <a:pt x="0" y="700"/>
                    <a:pt x="0" y="861"/>
                    <a:pt x="72" y="968"/>
                  </a:cubicBezTo>
                  <a:cubicBezTo>
                    <a:pt x="125" y="1039"/>
                    <a:pt x="196" y="1075"/>
                    <a:pt x="286" y="1075"/>
                  </a:cubicBezTo>
                  <a:cubicBezTo>
                    <a:pt x="339" y="1075"/>
                    <a:pt x="393" y="1057"/>
                    <a:pt x="446" y="1021"/>
                  </a:cubicBezTo>
                  <a:cubicBezTo>
                    <a:pt x="461" y="1007"/>
                    <a:pt x="1070" y="538"/>
                    <a:pt x="2057" y="538"/>
                  </a:cubicBezTo>
                  <a:cubicBezTo>
                    <a:pt x="2291" y="538"/>
                    <a:pt x="2546" y="564"/>
                    <a:pt x="2819" y="629"/>
                  </a:cubicBezTo>
                  <a:cubicBezTo>
                    <a:pt x="2843" y="634"/>
                    <a:pt x="2867" y="637"/>
                    <a:pt x="2890" y="637"/>
                  </a:cubicBezTo>
                  <a:cubicBezTo>
                    <a:pt x="3020" y="637"/>
                    <a:pt x="3125" y="554"/>
                    <a:pt x="3140" y="433"/>
                  </a:cubicBezTo>
                  <a:cubicBezTo>
                    <a:pt x="3194" y="272"/>
                    <a:pt x="3105" y="129"/>
                    <a:pt x="2962" y="111"/>
                  </a:cubicBezTo>
                  <a:cubicBezTo>
                    <a:pt x="2639" y="32"/>
                    <a:pt x="2337" y="0"/>
                    <a:pt x="206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1" name="Google Shape;941;p34"/>
            <p:cNvSpPr/>
            <p:nvPr/>
          </p:nvSpPr>
          <p:spPr>
            <a:xfrm>
              <a:off x="743050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8" y="0"/>
                    <a:pt x="1" y="357"/>
                    <a:pt x="1" y="785"/>
                  </a:cubicBezTo>
                  <a:cubicBezTo>
                    <a:pt x="1" y="1232"/>
                    <a:pt x="358" y="1588"/>
                    <a:pt x="804" y="1588"/>
                  </a:cubicBezTo>
                  <a:cubicBezTo>
                    <a:pt x="1250" y="1588"/>
                    <a:pt x="1607" y="1232"/>
                    <a:pt x="1607" y="785"/>
                  </a:cubicBezTo>
                  <a:cubicBezTo>
                    <a:pt x="1607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2" name="Google Shape;942;p34"/>
            <p:cNvSpPr/>
            <p:nvPr/>
          </p:nvSpPr>
          <p:spPr>
            <a:xfrm>
              <a:off x="739925" y="1799600"/>
              <a:ext cx="46875" cy="16575"/>
            </a:xfrm>
            <a:custGeom>
              <a:rect b="b" l="l" r="r" t="t"/>
              <a:pathLst>
                <a:path extrusionOk="0" h="663" w="1875">
                  <a:moveTo>
                    <a:pt x="1602" y="0"/>
                  </a:moveTo>
                  <a:cubicBezTo>
                    <a:pt x="1592" y="0"/>
                    <a:pt x="1582" y="1"/>
                    <a:pt x="1571" y="2"/>
                  </a:cubicBezTo>
                  <a:lnTo>
                    <a:pt x="233" y="145"/>
                  </a:lnTo>
                  <a:cubicBezTo>
                    <a:pt x="108" y="145"/>
                    <a:pt x="1" y="270"/>
                    <a:pt x="1" y="430"/>
                  </a:cubicBezTo>
                  <a:cubicBezTo>
                    <a:pt x="19" y="555"/>
                    <a:pt x="126" y="662"/>
                    <a:pt x="269" y="662"/>
                  </a:cubicBezTo>
                  <a:lnTo>
                    <a:pt x="304" y="662"/>
                  </a:lnTo>
                  <a:lnTo>
                    <a:pt x="1625" y="537"/>
                  </a:lnTo>
                  <a:cubicBezTo>
                    <a:pt x="1767" y="520"/>
                    <a:pt x="1874" y="377"/>
                    <a:pt x="1857" y="234"/>
                  </a:cubicBezTo>
                  <a:cubicBezTo>
                    <a:pt x="1857" y="102"/>
                    <a:pt x="1734" y="0"/>
                    <a:pt x="1602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3" name="Google Shape;943;p34"/>
            <p:cNvSpPr/>
            <p:nvPr/>
          </p:nvSpPr>
          <p:spPr>
            <a:xfrm>
              <a:off x="84967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4" name="Google Shape;944;p34"/>
            <p:cNvSpPr/>
            <p:nvPr/>
          </p:nvSpPr>
          <p:spPr>
            <a:xfrm>
              <a:off x="846100" y="1799600"/>
              <a:ext cx="47300" cy="16575"/>
            </a:xfrm>
            <a:custGeom>
              <a:rect b="b" l="l" r="r" t="t"/>
              <a:pathLst>
                <a:path extrusionOk="0" h="663" w="1892">
                  <a:moveTo>
                    <a:pt x="273" y="0"/>
                  </a:moveTo>
                  <a:cubicBezTo>
                    <a:pt x="143" y="0"/>
                    <a:pt x="35" y="102"/>
                    <a:pt x="18" y="234"/>
                  </a:cubicBezTo>
                  <a:cubicBezTo>
                    <a:pt x="1" y="377"/>
                    <a:pt x="108" y="520"/>
                    <a:pt x="250" y="537"/>
                  </a:cubicBezTo>
                  <a:lnTo>
                    <a:pt x="1589" y="662"/>
                  </a:lnTo>
                  <a:lnTo>
                    <a:pt x="1606" y="662"/>
                  </a:lnTo>
                  <a:cubicBezTo>
                    <a:pt x="1749" y="662"/>
                    <a:pt x="1874" y="555"/>
                    <a:pt x="1874" y="430"/>
                  </a:cubicBezTo>
                  <a:cubicBezTo>
                    <a:pt x="1892" y="270"/>
                    <a:pt x="1785" y="145"/>
                    <a:pt x="1642" y="145"/>
                  </a:cubicBezTo>
                  <a:lnTo>
                    <a:pt x="304" y="2"/>
                  </a:lnTo>
                  <a:cubicBezTo>
                    <a:pt x="293" y="1"/>
                    <a:pt x="283" y="0"/>
                    <a:pt x="27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5" name="Google Shape;945;p34"/>
            <p:cNvSpPr/>
            <p:nvPr/>
          </p:nvSpPr>
          <p:spPr>
            <a:xfrm>
              <a:off x="689975" y="1737200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68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68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7" y="0"/>
                    <a:pt x="1" y="2266"/>
                    <a:pt x="1" y="5068"/>
                  </a:cubicBezTo>
                  <a:cubicBezTo>
                    <a:pt x="1" y="7851"/>
                    <a:pt x="2267" y="10117"/>
                    <a:pt x="5068" y="10117"/>
                  </a:cubicBezTo>
                  <a:cubicBezTo>
                    <a:pt x="7851" y="10117"/>
                    <a:pt x="10117" y="7851"/>
                    <a:pt x="10117" y="5068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46" name="Google Shape;946;p34"/>
          <p:cNvGrpSpPr/>
          <p:nvPr/>
        </p:nvGrpSpPr>
        <p:grpSpPr>
          <a:xfrm>
            <a:off x="5455630" y="3101815"/>
            <a:ext cx="250800" cy="270427"/>
            <a:chOff x="2961350" y="1740750"/>
            <a:chExt cx="252950" cy="252500"/>
          </a:xfrm>
        </p:grpSpPr>
        <p:sp>
          <p:nvSpPr>
            <p:cNvPr id="947" name="Google Shape;947;p34"/>
            <p:cNvSpPr/>
            <p:nvPr/>
          </p:nvSpPr>
          <p:spPr>
            <a:xfrm>
              <a:off x="3014425" y="1833100"/>
              <a:ext cx="40175" cy="39725"/>
            </a:xfrm>
            <a:custGeom>
              <a:rect b="b" l="l" r="r" t="t"/>
              <a:pathLst>
                <a:path extrusionOk="0" h="1589" w="1607">
                  <a:moveTo>
                    <a:pt x="804" y="0"/>
                  </a:moveTo>
                  <a:cubicBezTo>
                    <a:pt x="357" y="0"/>
                    <a:pt x="1" y="357"/>
                    <a:pt x="1" y="785"/>
                  </a:cubicBezTo>
                  <a:cubicBezTo>
                    <a:pt x="1" y="1232"/>
                    <a:pt x="357" y="1588"/>
                    <a:pt x="804" y="1588"/>
                  </a:cubicBezTo>
                  <a:cubicBezTo>
                    <a:pt x="1250" y="1588"/>
                    <a:pt x="1606" y="1232"/>
                    <a:pt x="1606" y="785"/>
                  </a:cubicBezTo>
                  <a:cubicBezTo>
                    <a:pt x="1606" y="357"/>
                    <a:pt x="1250" y="0"/>
                    <a:pt x="80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8" name="Google Shape;948;p34"/>
            <p:cNvSpPr/>
            <p:nvPr/>
          </p:nvSpPr>
          <p:spPr>
            <a:xfrm>
              <a:off x="3010850" y="1792950"/>
              <a:ext cx="58025" cy="28125"/>
            </a:xfrm>
            <a:custGeom>
              <a:rect b="b" l="l" r="r" t="t"/>
              <a:pathLst>
                <a:path extrusionOk="0" h="1125" w="2321">
                  <a:moveTo>
                    <a:pt x="2019" y="0"/>
                  </a:moveTo>
                  <a:cubicBezTo>
                    <a:pt x="1944" y="0"/>
                    <a:pt x="1869" y="32"/>
                    <a:pt x="1821" y="90"/>
                  </a:cubicBezTo>
                  <a:cubicBezTo>
                    <a:pt x="1458" y="496"/>
                    <a:pt x="1024" y="582"/>
                    <a:pt x="727" y="582"/>
                  </a:cubicBezTo>
                  <a:cubicBezTo>
                    <a:pt x="528" y="582"/>
                    <a:pt x="390" y="543"/>
                    <a:pt x="376" y="536"/>
                  </a:cubicBezTo>
                  <a:cubicBezTo>
                    <a:pt x="352" y="531"/>
                    <a:pt x="328" y="528"/>
                    <a:pt x="305" y="528"/>
                  </a:cubicBezTo>
                  <a:cubicBezTo>
                    <a:pt x="175" y="528"/>
                    <a:pt x="67" y="611"/>
                    <a:pt x="37" y="732"/>
                  </a:cubicBezTo>
                  <a:cubicBezTo>
                    <a:pt x="1" y="875"/>
                    <a:pt x="72" y="1018"/>
                    <a:pt x="215" y="1071"/>
                  </a:cubicBezTo>
                  <a:cubicBezTo>
                    <a:pt x="217" y="1069"/>
                    <a:pt x="221" y="1068"/>
                    <a:pt x="227" y="1068"/>
                  </a:cubicBezTo>
                  <a:cubicBezTo>
                    <a:pt x="278" y="1068"/>
                    <a:pt x="463" y="1125"/>
                    <a:pt x="732" y="1125"/>
                  </a:cubicBezTo>
                  <a:cubicBezTo>
                    <a:pt x="1143" y="1125"/>
                    <a:pt x="1732" y="1000"/>
                    <a:pt x="2213" y="429"/>
                  </a:cubicBezTo>
                  <a:cubicBezTo>
                    <a:pt x="2320" y="340"/>
                    <a:pt x="2303" y="161"/>
                    <a:pt x="2196" y="72"/>
                  </a:cubicBezTo>
                  <a:cubicBezTo>
                    <a:pt x="2146" y="23"/>
                    <a:pt x="2082" y="0"/>
                    <a:pt x="2019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49" name="Google Shape;949;p34"/>
            <p:cNvSpPr/>
            <p:nvPr/>
          </p:nvSpPr>
          <p:spPr>
            <a:xfrm>
              <a:off x="3034500" y="1908025"/>
              <a:ext cx="106625" cy="32150"/>
            </a:xfrm>
            <a:custGeom>
              <a:rect b="b" l="l" r="r" t="t"/>
              <a:pathLst>
                <a:path extrusionOk="0" h="1286" w="4265">
                  <a:moveTo>
                    <a:pt x="2142" y="1"/>
                  </a:moveTo>
                  <a:cubicBezTo>
                    <a:pt x="1196" y="1"/>
                    <a:pt x="411" y="536"/>
                    <a:pt x="1" y="1286"/>
                  </a:cubicBezTo>
                  <a:cubicBezTo>
                    <a:pt x="643" y="964"/>
                    <a:pt x="1374" y="804"/>
                    <a:pt x="2142" y="804"/>
                  </a:cubicBezTo>
                  <a:cubicBezTo>
                    <a:pt x="2909" y="804"/>
                    <a:pt x="3623" y="982"/>
                    <a:pt x="4265" y="1286"/>
                  </a:cubicBezTo>
                  <a:cubicBezTo>
                    <a:pt x="3872" y="518"/>
                    <a:pt x="3069" y="1"/>
                    <a:pt x="2142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0" name="Google Shape;950;p34"/>
            <p:cNvSpPr/>
            <p:nvPr/>
          </p:nvSpPr>
          <p:spPr>
            <a:xfrm>
              <a:off x="3107200" y="1792675"/>
              <a:ext cx="58025" cy="27950"/>
            </a:xfrm>
            <a:custGeom>
              <a:rect b="b" l="l" r="r" t="t"/>
              <a:pathLst>
                <a:path extrusionOk="0" h="1118" w="2321">
                  <a:moveTo>
                    <a:pt x="302" y="0"/>
                  </a:moveTo>
                  <a:cubicBezTo>
                    <a:pt x="240" y="0"/>
                    <a:pt x="177" y="23"/>
                    <a:pt x="126" y="65"/>
                  </a:cubicBezTo>
                  <a:cubicBezTo>
                    <a:pt x="19" y="154"/>
                    <a:pt x="1" y="333"/>
                    <a:pt x="90" y="440"/>
                  </a:cubicBezTo>
                  <a:cubicBezTo>
                    <a:pt x="572" y="993"/>
                    <a:pt x="1179" y="1118"/>
                    <a:pt x="1589" y="1118"/>
                  </a:cubicBezTo>
                  <a:cubicBezTo>
                    <a:pt x="1874" y="1118"/>
                    <a:pt x="2071" y="1064"/>
                    <a:pt x="2106" y="1046"/>
                  </a:cubicBezTo>
                  <a:cubicBezTo>
                    <a:pt x="2231" y="1029"/>
                    <a:pt x="2320" y="886"/>
                    <a:pt x="2285" y="725"/>
                  </a:cubicBezTo>
                  <a:cubicBezTo>
                    <a:pt x="2240" y="607"/>
                    <a:pt x="2135" y="538"/>
                    <a:pt x="2019" y="538"/>
                  </a:cubicBezTo>
                  <a:cubicBezTo>
                    <a:pt x="1995" y="538"/>
                    <a:pt x="1970" y="541"/>
                    <a:pt x="1946" y="547"/>
                  </a:cubicBezTo>
                  <a:cubicBezTo>
                    <a:pt x="1931" y="547"/>
                    <a:pt x="1792" y="584"/>
                    <a:pt x="1590" y="584"/>
                  </a:cubicBezTo>
                  <a:cubicBezTo>
                    <a:pt x="1288" y="584"/>
                    <a:pt x="847" y="500"/>
                    <a:pt x="483" y="83"/>
                  </a:cubicBezTo>
                  <a:cubicBezTo>
                    <a:pt x="436" y="27"/>
                    <a:pt x="370" y="0"/>
                    <a:pt x="302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1" name="Google Shape;951;p34"/>
            <p:cNvSpPr/>
            <p:nvPr/>
          </p:nvSpPr>
          <p:spPr>
            <a:xfrm>
              <a:off x="3121050" y="1833100"/>
              <a:ext cx="40150" cy="39725"/>
            </a:xfrm>
            <a:custGeom>
              <a:rect b="b" l="l" r="r" t="t"/>
              <a:pathLst>
                <a:path extrusionOk="0" h="1589" w="1606">
                  <a:moveTo>
                    <a:pt x="803" y="0"/>
                  </a:moveTo>
                  <a:cubicBezTo>
                    <a:pt x="357" y="0"/>
                    <a:pt x="0" y="357"/>
                    <a:pt x="0" y="785"/>
                  </a:cubicBezTo>
                  <a:cubicBezTo>
                    <a:pt x="0" y="1232"/>
                    <a:pt x="357" y="1588"/>
                    <a:pt x="803" y="1588"/>
                  </a:cubicBezTo>
                  <a:cubicBezTo>
                    <a:pt x="1249" y="1588"/>
                    <a:pt x="1606" y="1232"/>
                    <a:pt x="1606" y="785"/>
                  </a:cubicBezTo>
                  <a:cubicBezTo>
                    <a:pt x="1606" y="357"/>
                    <a:pt x="1249" y="0"/>
                    <a:pt x="80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2" name="Google Shape;952;p34"/>
            <p:cNvSpPr/>
            <p:nvPr/>
          </p:nvSpPr>
          <p:spPr>
            <a:xfrm>
              <a:off x="2961350" y="17407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7548" y="536"/>
                    <a:pt x="9582" y="2570"/>
                    <a:pt x="9582" y="5050"/>
                  </a:cubicBezTo>
                  <a:cubicBezTo>
                    <a:pt x="9582" y="7548"/>
                    <a:pt x="7548" y="9582"/>
                    <a:pt x="5068" y="9582"/>
                  </a:cubicBezTo>
                  <a:cubicBezTo>
                    <a:pt x="2570" y="9582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1"/>
                  </a:moveTo>
                  <a:cubicBezTo>
                    <a:pt x="2266" y="1"/>
                    <a:pt x="0" y="2249"/>
                    <a:pt x="0" y="5050"/>
                  </a:cubicBezTo>
                  <a:cubicBezTo>
                    <a:pt x="0" y="7852"/>
                    <a:pt x="2266" y="10100"/>
                    <a:pt x="5068" y="10100"/>
                  </a:cubicBezTo>
                  <a:cubicBezTo>
                    <a:pt x="7851" y="10100"/>
                    <a:pt x="10117" y="7852"/>
                    <a:pt x="10117" y="5050"/>
                  </a:cubicBezTo>
                  <a:cubicBezTo>
                    <a:pt x="10117" y="2249"/>
                    <a:pt x="7851" y="1"/>
                    <a:pt x="5068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53" name="Google Shape;953;p34"/>
          <p:cNvSpPr/>
          <p:nvPr/>
        </p:nvSpPr>
        <p:spPr>
          <a:xfrm>
            <a:off x="5873847" y="3124800"/>
            <a:ext cx="249769" cy="269947"/>
          </a:xfrm>
          <a:custGeom>
            <a:rect b="b" l="l" r="r" t="t"/>
            <a:pathLst>
              <a:path extrusionOk="0" h="4202" w="5728">
                <a:moveTo>
                  <a:pt x="1858" y="1"/>
                </a:moveTo>
                <a:cubicBezTo>
                  <a:pt x="1840" y="1"/>
                  <a:pt x="1821" y="3"/>
                  <a:pt x="1803" y="9"/>
                </a:cubicBezTo>
                <a:cubicBezTo>
                  <a:pt x="1713" y="9"/>
                  <a:pt x="1660" y="80"/>
                  <a:pt x="1606" y="169"/>
                </a:cubicBezTo>
                <a:lnTo>
                  <a:pt x="1035" y="1828"/>
                </a:lnTo>
                <a:lnTo>
                  <a:pt x="0" y="1828"/>
                </a:lnTo>
                <a:lnTo>
                  <a:pt x="0" y="2364"/>
                </a:lnTo>
                <a:lnTo>
                  <a:pt x="1214" y="2364"/>
                </a:lnTo>
                <a:cubicBezTo>
                  <a:pt x="1321" y="2364"/>
                  <a:pt x="1410" y="2275"/>
                  <a:pt x="1446" y="2167"/>
                </a:cubicBezTo>
                <a:lnTo>
                  <a:pt x="1767" y="1168"/>
                </a:lnTo>
                <a:lnTo>
                  <a:pt x="2302" y="4023"/>
                </a:lnTo>
                <a:cubicBezTo>
                  <a:pt x="2320" y="4130"/>
                  <a:pt x="2409" y="4202"/>
                  <a:pt x="2516" y="4202"/>
                </a:cubicBezTo>
                <a:lnTo>
                  <a:pt x="2552" y="4202"/>
                </a:lnTo>
                <a:cubicBezTo>
                  <a:pt x="2641" y="4202"/>
                  <a:pt x="2730" y="4148"/>
                  <a:pt x="2766" y="4059"/>
                </a:cubicBezTo>
                <a:lnTo>
                  <a:pt x="3622" y="1828"/>
                </a:lnTo>
                <a:lnTo>
                  <a:pt x="3962" y="3024"/>
                </a:lnTo>
                <a:cubicBezTo>
                  <a:pt x="3991" y="3127"/>
                  <a:pt x="4081" y="3194"/>
                  <a:pt x="4182" y="3194"/>
                </a:cubicBezTo>
                <a:cubicBezTo>
                  <a:pt x="4203" y="3194"/>
                  <a:pt x="4225" y="3191"/>
                  <a:pt x="4247" y="3184"/>
                </a:cubicBezTo>
                <a:cubicBezTo>
                  <a:pt x="4301" y="3167"/>
                  <a:pt x="4336" y="3149"/>
                  <a:pt x="4372" y="3113"/>
                </a:cubicBezTo>
                <a:lnTo>
                  <a:pt x="5086" y="2364"/>
                </a:lnTo>
                <a:lnTo>
                  <a:pt x="5728" y="2364"/>
                </a:lnTo>
                <a:lnTo>
                  <a:pt x="5728" y="1828"/>
                </a:lnTo>
                <a:lnTo>
                  <a:pt x="4961" y="1828"/>
                </a:lnTo>
                <a:cubicBezTo>
                  <a:pt x="4889" y="1846"/>
                  <a:pt x="4836" y="1900"/>
                  <a:pt x="4782" y="1936"/>
                </a:cubicBezTo>
                <a:lnTo>
                  <a:pt x="4283" y="2489"/>
                </a:lnTo>
                <a:lnTo>
                  <a:pt x="3854" y="1008"/>
                </a:lnTo>
                <a:cubicBezTo>
                  <a:pt x="3824" y="917"/>
                  <a:pt x="3730" y="839"/>
                  <a:pt x="3626" y="839"/>
                </a:cubicBezTo>
                <a:cubicBezTo>
                  <a:pt x="3607" y="839"/>
                  <a:pt x="3588" y="842"/>
                  <a:pt x="3569" y="847"/>
                </a:cubicBezTo>
                <a:cubicBezTo>
                  <a:pt x="3498" y="883"/>
                  <a:pt x="3426" y="918"/>
                  <a:pt x="3408" y="1008"/>
                </a:cubicBezTo>
                <a:lnTo>
                  <a:pt x="2605" y="3113"/>
                </a:lnTo>
                <a:lnTo>
                  <a:pt x="2070" y="187"/>
                </a:lnTo>
                <a:cubicBezTo>
                  <a:pt x="2040" y="81"/>
                  <a:pt x="1958" y="1"/>
                  <a:pt x="1858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54" name="Google Shape;954;p34"/>
          <p:cNvGrpSpPr/>
          <p:nvPr/>
        </p:nvGrpSpPr>
        <p:grpSpPr>
          <a:xfrm>
            <a:off x="6268658" y="3061134"/>
            <a:ext cx="203927" cy="295757"/>
            <a:chOff x="4026550" y="3640100"/>
            <a:chExt cx="205675" cy="276150"/>
          </a:xfrm>
        </p:grpSpPr>
        <p:sp>
          <p:nvSpPr>
            <p:cNvPr id="955" name="Google Shape;955;p34"/>
            <p:cNvSpPr/>
            <p:nvPr/>
          </p:nvSpPr>
          <p:spPr>
            <a:xfrm>
              <a:off x="4119325" y="3640100"/>
              <a:ext cx="20100" cy="29925"/>
            </a:xfrm>
            <a:custGeom>
              <a:rect b="b" l="l" r="r" t="t"/>
              <a:pathLst>
                <a:path extrusionOk="0" h="1197" w="804">
                  <a:moveTo>
                    <a:pt x="411" y="1"/>
                  </a:moveTo>
                  <a:cubicBezTo>
                    <a:pt x="179" y="1"/>
                    <a:pt x="465" y="269"/>
                    <a:pt x="144" y="536"/>
                  </a:cubicBezTo>
                  <a:cubicBezTo>
                    <a:pt x="126" y="554"/>
                    <a:pt x="126" y="554"/>
                    <a:pt x="108" y="572"/>
                  </a:cubicBezTo>
                  <a:cubicBezTo>
                    <a:pt x="54" y="625"/>
                    <a:pt x="1" y="697"/>
                    <a:pt x="1" y="804"/>
                  </a:cubicBezTo>
                  <a:cubicBezTo>
                    <a:pt x="1" y="1036"/>
                    <a:pt x="179" y="1196"/>
                    <a:pt x="411" y="1196"/>
                  </a:cubicBezTo>
                  <a:cubicBezTo>
                    <a:pt x="643" y="1196"/>
                    <a:pt x="804" y="1036"/>
                    <a:pt x="804" y="804"/>
                  </a:cubicBezTo>
                  <a:cubicBezTo>
                    <a:pt x="804" y="572"/>
                    <a:pt x="643" y="1"/>
                    <a:pt x="411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6" name="Google Shape;956;p34"/>
            <p:cNvSpPr/>
            <p:nvPr/>
          </p:nvSpPr>
          <p:spPr>
            <a:xfrm>
              <a:off x="4086325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7" y="268"/>
                    <a:pt x="125" y="535"/>
                  </a:cubicBezTo>
                  <a:cubicBezTo>
                    <a:pt x="125" y="553"/>
                    <a:pt x="125" y="553"/>
                    <a:pt x="108" y="571"/>
                  </a:cubicBezTo>
                  <a:cubicBezTo>
                    <a:pt x="54" y="642"/>
                    <a:pt x="1" y="696"/>
                    <a:pt x="1" y="803"/>
                  </a:cubicBezTo>
                  <a:cubicBezTo>
                    <a:pt x="1" y="1035"/>
                    <a:pt x="161" y="1196"/>
                    <a:pt x="393" y="1196"/>
                  </a:cubicBezTo>
                  <a:cubicBezTo>
                    <a:pt x="625" y="1196"/>
                    <a:pt x="786" y="1035"/>
                    <a:pt x="786" y="803"/>
                  </a:cubicBezTo>
                  <a:cubicBezTo>
                    <a:pt x="786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7" name="Google Shape;957;p34"/>
            <p:cNvSpPr/>
            <p:nvPr/>
          </p:nvSpPr>
          <p:spPr>
            <a:xfrm>
              <a:off x="4152800" y="3656625"/>
              <a:ext cx="19650" cy="29900"/>
            </a:xfrm>
            <a:custGeom>
              <a:rect b="b" l="l" r="r" t="t"/>
              <a:pathLst>
                <a:path extrusionOk="0" h="1196" w="786">
                  <a:moveTo>
                    <a:pt x="393" y="0"/>
                  </a:moveTo>
                  <a:cubicBezTo>
                    <a:pt x="161" y="0"/>
                    <a:pt x="446" y="268"/>
                    <a:pt x="125" y="535"/>
                  </a:cubicBezTo>
                  <a:cubicBezTo>
                    <a:pt x="125" y="553"/>
                    <a:pt x="125" y="553"/>
                    <a:pt x="107" y="571"/>
                  </a:cubicBezTo>
                  <a:cubicBezTo>
                    <a:pt x="54" y="642"/>
                    <a:pt x="0" y="696"/>
                    <a:pt x="0" y="803"/>
                  </a:cubicBezTo>
                  <a:cubicBezTo>
                    <a:pt x="0" y="1035"/>
                    <a:pt x="161" y="1196"/>
                    <a:pt x="393" y="1196"/>
                  </a:cubicBezTo>
                  <a:cubicBezTo>
                    <a:pt x="625" y="1196"/>
                    <a:pt x="785" y="1035"/>
                    <a:pt x="785" y="803"/>
                  </a:cubicBezTo>
                  <a:cubicBezTo>
                    <a:pt x="785" y="571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8" name="Google Shape;958;p34"/>
            <p:cNvSpPr/>
            <p:nvPr/>
          </p:nvSpPr>
          <p:spPr>
            <a:xfrm>
              <a:off x="4035925" y="3683375"/>
              <a:ext cx="186475" cy="129600"/>
            </a:xfrm>
            <a:custGeom>
              <a:rect b="b" l="l" r="r" t="t"/>
              <a:pathLst>
                <a:path extrusionOk="0" h="5184" w="7459">
                  <a:moveTo>
                    <a:pt x="3729" y="1"/>
                  </a:moveTo>
                  <a:cubicBezTo>
                    <a:pt x="3497" y="1"/>
                    <a:pt x="3337" y="54"/>
                    <a:pt x="3337" y="126"/>
                  </a:cubicBezTo>
                  <a:lnTo>
                    <a:pt x="3337" y="2124"/>
                  </a:lnTo>
                  <a:cubicBezTo>
                    <a:pt x="3141" y="2124"/>
                    <a:pt x="2980" y="2142"/>
                    <a:pt x="2802" y="2160"/>
                  </a:cubicBezTo>
                  <a:lnTo>
                    <a:pt x="2802" y="804"/>
                  </a:lnTo>
                  <a:cubicBezTo>
                    <a:pt x="2802" y="714"/>
                    <a:pt x="2623" y="661"/>
                    <a:pt x="2409" y="661"/>
                  </a:cubicBezTo>
                  <a:cubicBezTo>
                    <a:pt x="2177" y="661"/>
                    <a:pt x="1999" y="714"/>
                    <a:pt x="1999" y="804"/>
                  </a:cubicBezTo>
                  <a:lnTo>
                    <a:pt x="1999" y="2231"/>
                  </a:lnTo>
                  <a:cubicBezTo>
                    <a:pt x="821" y="2392"/>
                    <a:pt x="0" y="2695"/>
                    <a:pt x="0" y="3052"/>
                  </a:cubicBezTo>
                  <a:lnTo>
                    <a:pt x="0" y="4782"/>
                  </a:lnTo>
                  <a:cubicBezTo>
                    <a:pt x="321" y="4782"/>
                    <a:pt x="607" y="4890"/>
                    <a:pt x="839" y="5104"/>
                  </a:cubicBezTo>
                  <a:cubicBezTo>
                    <a:pt x="892" y="5157"/>
                    <a:pt x="995" y="5184"/>
                    <a:pt x="1095" y="5184"/>
                  </a:cubicBezTo>
                  <a:cubicBezTo>
                    <a:pt x="1196" y="5184"/>
                    <a:pt x="1294" y="5157"/>
                    <a:pt x="1339" y="5104"/>
                  </a:cubicBezTo>
                  <a:cubicBezTo>
                    <a:pt x="1553" y="4898"/>
                    <a:pt x="1860" y="4796"/>
                    <a:pt x="2166" y="4796"/>
                  </a:cubicBezTo>
                  <a:cubicBezTo>
                    <a:pt x="2472" y="4796"/>
                    <a:pt x="2775" y="4898"/>
                    <a:pt x="2980" y="5104"/>
                  </a:cubicBezTo>
                  <a:cubicBezTo>
                    <a:pt x="3034" y="5157"/>
                    <a:pt x="3136" y="5184"/>
                    <a:pt x="3239" y="5184"/>
                  </a:cubicBezTo>
                  <a:cubicBezTo>
                    <a:pt x="3341" y="5184"/>
                    <a:pt x="3444" y="5157"/>
                    <a:pt x="3497" y="5104"/>
                  </a:cubicBezTo>
                  <a:cubicBezTo>
                    <a:pt x="3703" y="4898"/>
                    <a:pt x="4006" y="4796"/>
                    <a:pt x="4309" y="4796"/>
                  </a:cubicBezTo>
                  <a:cubicBezTo>
                    <a:pt x="4613" y="4796"/>
                    <a:pt x="4916" y="4898"/>
                    <a:pt x="5121" y="5104"/>
                  </a:cubicBezTo>
                  <a:cubicBezTo>
                    <a:pt x="5175" y="5157"/>
                    <a:pt x="5277" y="5184"/>
                    <a:pt x="5380" y="5184"/>
                  </a:cubicBezTo>
                  <a:cubicBezTo>
                    <a:pt x="5482" y="5184"/>
                    <a:pt x="5585" y="5157"/>
                    <a:pt x="5639" y="5104"/>
                  </a:cubicBezTo>
                  <a:cubicBezTo>
                    <a:pt x="5844" y="4898"/>
                    <a:pt x="6147" y="4796"/>
                    <a:pt x="6450" y="4796"/>
                  </a:cubicBezTo>
                  <a:cubicBezTo>
                    <a:pt x="6754" y="4796"/>
                    <a:pt x="7057" y="4898"/>
                    <a:pt x="7262" y="5104"/>
                  </a:cubicBezTo>
                  <a:cubicBezTo>
                    <a:pt x="7298" y="5139"/>
                    <a:pt x="7369" y="5157"/>
                    <a:pt x="7459" y="5175"/>
                  </a:cubicBezTo>
                  <a:lnTo>
                    <a:pt x="7459" y="3052"/>
                  </a:lnTo>
                  <a:cubicBezTo>
                    <a:pt x="7459" y="2695"/>
                    <a:pt x="6638" y="2392"/>
                    <a:pt x="5460" y="2231"/>
                  </a:cubicBezTo>
                  <a:lnTo>
                    <a:pt x="5460" y="804"/>
                  </a:lnTo>
                  <a:cubicBezTo>
                    <a:pt x="5460" y="714"/>
                    <a:pt x="5282" y="661"/>
                    <a:pt x="5068" y="661"/>
                  </a:cubicBezTo>
                  <a:cubicBezTo>
                    <a:pt x="4836" y="661"/>
                    <a:pt x="4657" y="714"/>
                    <a:pt x="4657" y="804"/>
                  </a:cubicBezTo>
                  <a:lnTo>
                    <a:pt x="4657" y="2160"/>
                  </a:lnTo>
                  <a:cubicBezTo>
                    <a:pt x="4479" y="2142"/>
                    <a:pt x="4318" y="2142"/>
                    <a:pt x="4122" y="2124"/>
                  </a:cubicBezTo>
                  <a:lnTo>
                    <a:pt x="4122" y="126"/>
                  </a:lnTo>
                  <a:cubicBezTo>
                    <a:pt x="4122" y="54"/>
                    <a:pt x="3961" y="1"/>
                    <a:pt x="3729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59" name="Google Shape;959;p34"/>
            <p:cNvSpPr/>
            <p:nvPr/>
          </p:nvSpPr>
          <p:spPr>
            <a:xfrm>
              <a:off x="4037250" y="3823000"/>
              <a:ext cx="186050" cy="59800"/>
            </a:xfrm>
            <a:custGeom>
              <a:rect b="b" l="l" r="r" t="t"/>
              <a:pathLst>
                <a:path extrusionOk="0" h="2392" w="7442">
                  <a:moveTo>
                    <a:pt x="1" y="0"/>
                  </a:moveTo>
                  <a:lnTo>
                    <a:pt x="1" y="2391"/>
                  </a:lnTo>
                  <a:lnTo>
                    <a:pt x="7441" y="2391"/>
                  </a:lnTo>
                  <a:lnTo>
                    <a:pt x="7441" y="393"/>
                  </a:lnTo>
                  <a:lnTo>
                    <a:pt x="7406" y="393"/>
                  </a:lnTo>
                  <a:cubicBezTo>
                    <a:pt x="7138" y="375"/>
                    <a:pt x="6852" y="268"/>
                    <a:pt x="6674" y="90"/>
                  </a:cubicBezTo>
                  <a:cubicBezTo>
                    <a:pt x="6620" y="36"/>
                    <a:pt x="6518" y="9"/>
                    <a:pt x="6415" y="9"/>
                  </a:cubicBezTo>
                  <a:cubicBezTo>
                    <a:pt x="6313" y="9"/>
                    <a:pt x="6210" y="36"/>
                    <a:pt x="6157" y="90"/>
                  </a:cubicBezTo>
                  <a:cubicBezTo>
                    <a:pt x="5951" y="295"/>
                    <a:pt x="5648" y="397"/>
                    <a:pt x="5345" y="397"/>
                  </a:cubicBezTo>
                  <a:cubicBezTo>
                    <a:pt x="5041" y="397"/>
                    <a:pt x="4738" y="295"/>
                    <a:pt x="4533" y="90"/>
                  </a:cubicBezTo>
                  <a:cubicBezTo>
                    <a:pt x="4479" y="36"/>
                    <a:pt x="4377" y="9"/>
                    <a:pt x="4274" y="9"/>
                  </a:cubicBezTo>
                  <a:cubicBezTo>
                    <a:pt x="4172" y="9"/>
                    <a:pt x="4069" y="36"/>
                    <a:pt x="4015" y="90"/>
                  </a:cubicBezTo>
                  <a:cubicBezTo>
                    <a:pt x="3810" y="295"/>
                    <a:pt x="3507" y="397"/>
                    <a:pt x="3204" y="397"/>
                  </a:cubicBezTo>
                  <a:cubicBezTo>
                    <a:pt x="2900" y="397"/>
                    <a:pt x="2597" y="295"/>
                    <a:pt x="2392" y="90"/>
                  </a:cubicBezTo>
                  <a:cubicBezTo>
                    <a:pt x="2338" y="36"/>
                    <a:pt x="2240" y="9"/>
                    <a:pt x="2140" y="9"/>
                  </a:cubicBezTo>
                  <a:cubicBezTo>
                    <a:pt x="2039" y="9"/>
                    <a:pt x="1937" y="36"/>
                    <a:pt x="1874" y="90"/>
                  </a:cubicBezTo>
                  <a:cubicBezTo>
                    <a:pt x="1669" y="295"/>
                    <a:pt x="1366" y="397"/>
                    <a:pt x="1062" y="397"/>
                  </a:cubicBezTo>
                  <a:cubicBezTo>
                    <a:pt x="759" y="397"/>
                    <a:pt x="456" y="295"/>
                    <a:pt x="251" y="90"/>
                  </a:cubicBezTo>
                  <a:cubicBezTo>
                    <a:pt x="197" y="36"/>
                    <a:pt x="90" y="0"/>
                    <a:pt x="1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0" name="Google Shape;960;p34"/>
            <p:cNvSpPr/>
            <p:nvPr/>
          </p:nvSpPr>
          <p:spPr>
            <a:xfrm>
              <a:off x="4026550" y="3896150"/>
              <a:ext cx="205675" cy="20100"/>
            </a:xfrm>
            <a:custGeom>
              <a:rect b="b" l="l" r="r" t="t"/>
              <a:pathLst>
                <a:path extrusionOk="0" h="804" w="8227">
                  <a:moveTo>
                    <a:pt x="393" y="1"/>
                  </a:moveTo>
                  <a:cubicBezTo>
                    <a:pt x="161" y="1"/>
                    <a:pt x="1" y="179"/>
                    <a:pt x="1" y="411"/>
                  </a:cubicBezTo>
                  <a:cubicBezTo>
                    <a:pt x="1" y="643"/>
                    <a:pt x="161" y="803"/>
                    <a:pt x="393" y="803"/>
                  </a:cubicBezTo>
                  <a:lnTo>
                    <a:pt x="7834" y="803"/>
                  </a:lnTo>
                  <a:cubicBezTo>
                    <a:pt x="8065" y="803"/>
                    <a:pt x="8226" y="643"/>
                    <a:pt x="8226" y="411"/>
                  </a:cubicBezTo>
                  <a:cubicBezTo>
                    <a:pt x="8226" y="179"/>
                    <a:pt x="8065" y="1"/>
                    <a:pt x="7834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61" name="Google Shape;961;p34"/>
          <p:cNvSpPr/>
          <p:nvPr/>
        </p:nvSpPr>
        <p:spPr>
          <a:xfrm>
            <a:off x="6638969" y="3113138"/>
            <a:ext cx="239274" cy="285234"/>
          </a:xfrm>
          <a:custGeom>
            <a:rect b="b" l="l" r="r" t="t"/>
            <a:pathLst>
              <a:path extrusionOk="0" h="10653" w="9653">
                <a:moveTo>
                  <a:pt x="4818" y="1"/>
                </a:moveTo>
                <a:cubicBezTo>
                  <a:pt x="4603" y="1"/>
                  <a:pt x="4425" y="179"/>
                  <a:pt x="4425" y="411"/>
                </a:cubicBezTo>
                <a:lnTo>
                  <a:pt x="4425" y="1607"/>
                </a:lnTo>
                <a:lnTo>
                  <a:pt x="1356" y="1607"/>
                </a:lnTo>
                <a:cubicBezTo>
                  <a:pt x="670" y="2310"/>
                  <a:pt x="36" y="2927"/>
                  <a:pt x="1" y="2927"/>
                </a:cubicBezTo>
                <a:cubicBezTo>
                  <a:pt x="1" y="2927"/>
                  <a:pt x="0" y="2927"/>
                  <a:pt x="0" y="2927"/>
                </a:cubicBezTo>
                <a:lnTo>
                  <a:pt x="0" y="2927"/>
                </a:lnTo>
                <a:lnTo>
                  <a:pt x="1338" y="4265"/>
                </a:lnTo>
                <a:lnTo>
                  <a:pt x="4425" y="4265"/>
                </a:lnTo>
                <a:lnTo>
                  <a:pt x="4425" y="10653"/>
                </a:lnTo>
                <a:lnTo>
                  <a:pt x="5228" y="10653"/>
                </a:lnTo>
                <a:lnTo>
                  <a:pt x="5228" y="7459"/>
                </a:lnTo>
                <a:lnTo>
                  <a:pt x="8279" y="7459"/>
                </a:lnTo>
                <a:cubicBezTo>
                  <a:pt x="8993" y="6745"/>
                  <a:pt x="9635" y="6121"/>
                  <a:pt x="9653" y="6121"/>
                </a:cubicBezTo>
                <a:lnTo>
                  <a:pt x="8315" y="4800"/>
                </a:lnTo>
                <a:lnTo>
                  <a:pt x="5228" y="4800"/>
                </a:lnTo>
                <a:lnTo>
                  <a:pt x="5228" y="411"/>
                </a:lnTo>
                <a:cubicBezTo>
                  <a:pt x="5228" y="179"/>
                  <a:pt x="5050" y="1"/>
                  <a:pt x="4818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62" name="Google Shape;962;p34"/>
          <p:cNvGrpSpPr/>
          <p:nvPr/>
        </p:nvGrpSpPr>
        <p:grpSpPr>
          <a:xfrm>
            <a:off x="7046061" y="3139080"/>
            <a:ext cx="263615" cy="231631"/>
            <a:chOff x="853250" y="4006875"/>
            <a:chExt cx="265875" cy="216275"/>
          </a:xfrm>
        </p:grpSpPr>
        <p:sp>
          <p:nvSpPr>
            <p:cNvPr id="963" name="Google Shape;963;p34"/>
            <p:cNvSpPr/>
            <p:nvPr/>
          </p:nvSpPr>
          <p:spPr>
            <a:xfrm>
              <a:off x="1016500" y="4006875"/>
              <a:ext cx="70950" cy="106525"/>
            </a:xfrm>
            <a:custGeom>
              <a:rect b="b" l="l" r="r" t="t"/>
              <a:pathLst>
                <a:path extrusionOk="0" h="4261" w="2838">
                  <a:moveTo>
                    <a:pt x="1464" y="782"/>
                  </a:moveTo>
                  <a:cubicBezTo>
                    <a:pt x="1785" y="782"/>
                    <a:pt x="2052" y="1049"/>
                    <a:pt x="2052" y="1370"/>
                  </a:cubicBezTo>
                  <a:cubicBezTo>
                    <a:pt x="2052" y="1531"/>
                    <a:pt x="1981" y="1656"/>
                    <a:pt x="1874" y="1781"/>
                  </a:cubicBezTo>
                  <a:cubicBezTo>
                    <a:pt x="1749" y="1906"/>
                    <a:pt x="1606" y="1959"/>
                    <a:pt x="1446" y="1959"/>
                  </a:cubicBezTo>
                  <a:cubicBezTo>
                    <a:pt x="1125" y="1959"/>
                    <a:pt x="875" y="1692"/>
                    <a:pt x="875" y="1370"/>
                  </a:cubicBezTo>
                  <a:cubicBezTo>
                    <a:pt x="875" y="1049"/>
                    <a:pt x="1142" y="782"/>
                    <a:pt x="1464" y="782"/>
                  </a:cubicBezTo>
                  <a:close/>
                  <a:moveTo>
                    <a:pt x="1437" y="0"/>
                  </a:moveTo>
                  <a:cubicBezTo>
                    <a:pt x="1256" y="0"/>
                    <a:pt x="1067" y="33"/>
                    <a:pt x="875" y="104"/>
                  </a:cubicBezTo>
                  <a:cubicBezTo>
                    <a:pt x="589" y="211"/>
                    <a:pt x="357" y="443"/>
                    <a:pt x="215" y="710"/>
                  </a:cubicBezTo>
                  <a:cubicBezTo>
                    <a:pt x="36" y="1067"/>
                    <a:pt x="0" y="1477"/>
                    <a:pt x="143" y="1852"/>
                  </a:cubicBezTo>
                  <a:lnTo>
                    <a:pt x="785" y="3244"/>
                  </a:lnTo>
                  <a:lnTo>
                    <a:pt x="1214" y="4118"/>
                  </a:lnTo>
                  <a:cubicBezTo>
                    <a:pt x="1249" y="4207"/>
                    <a:pt x="1356" y="4261"/>
                    <a:pt x="1446" y="4261"/>
                  </a:cubicBezTo>
                  <a:cubicBezTo>
                    <a:pt x="1553" y="4261"/>
                    <a:pt x="1642" y="4207"/>
                    <a:pt x="1695" y="4118"/>
                  </a:cubicBezTo>
                  <a:lnTo>
                    <a:pt x="2106" y="3244"/>
                  </a:lnTo>
                  <a:lnTo>
                    <a:pt x="2748" y="1870"/>
                  </a:lnTo>
                  <a:cubicBezTo>
                    <a:pt x="2820" y="1709"/>
                    <a:pt x="2837" y="1531"/>
                    <a:pt x="2837" y="1370"/>
                  </a:cubicBezTo>
                  <a:cubicBezTo>
                    <a:pt x="2837" y="603"/>
                    <a:pt x="2215" y="0"/>
                    <a:pt x="1437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4" name="Google Shape;964;p34"/>
            <p:cNvSpPr/>
            <p:nvPr/>
          </p:nvSpPr>
          <p:spPr>
            <a:xfrm>
              <a:off x="853250" y="4036650"/>
              <a:ext cx="265875" cy="186500"/>
            </a:xfrm>
            <a:custGeom>
              <a:rect b="b" l="l" r="r" t="t"/>
              <a:pathLst>
                <a:path extrusionOk="0" h="7460" w="10635">
                  <a:moveTo>
                    <a:pt x="2391" y="1036"/>
                  </a:moveTo>
                  <a:lnTo>
                    <a:pt x="2391" y="5372"/>
                  </a:lnTo>
                  <a:lnTo>
                    <a:pt x="803" y="6175"/>
                  </a:lnTo>
                  <a:lnTo>
                    <a:pt x="803" y="1839"/>
                  </a:lnTo>
                  <a:lnTo>
                    <a:pt x="2391" y="1036"/>
                  </a:lnTo>
                  <a:close/>
                  <a:moveTo>
                    <a:pt x="2926" y="1036"/>
                  </a:moveTo>
                  <a:lnTo>
                    <a:pt x="5049" y="2106"/>
                  </a:lnTo>
                  <a:lnTo>
                    <a:pt x="5049" y="6442"/>
                  </a:lnTo>
                  <a:lnTo>
                    <a:pt x="2926" y="5372"/>
                  </a:lnTo>
                  <a:lnTo>
                    <a:pt x="2926" y="1036"/>
                  </a:lnTo>
                  <a:close/>
                  <a:moveTo>
                    <a:pt x="2659" y="1"/>
                  </a:moveTo>
                  <a:lnTo>
                    <a:pt x="0" y="1339"/>
                  </a:lnTo>
                  <a:lnTo>
                    <a:pt x="0" y="7459"/>
                  </a:lnTo>
                  <a:lnTo>
                    <a:pt x="2659" y="6121"/>
                  </a:lnTo>
                  <a:lnTo>
                    <a:pt x="5317" y="7459"/>
                  </a:lnTo>
                  <a:lnTo>
                    <a:pt x="7976" y="6121"/>
                  </a:lnTo>
                  <a:lnTo>
                    <a:pt x="10634" y="7459"/>
                  </a:lnTo>
                  <a:lnTo>
                    <a:pt x="10634" y="1339"/>
                  </a:lnTo>
                  <a:lnTo>
                    <a:pt x="9760" y="911"/>
                  </a:lnTo>
                  <a:lnTo>
                    <a:pt x="9439" y="1625"/>
                  </a:lnTo>
                  <a:lnTo>
                    <a:pt x="9831" y="1839"/>
                  </a:lnTo>
                  <a:lnTo>
                    <a:pt x="9831" y="6175"/>
                  </a:lnTo>
                  <a:lnTo>
                    <a:pt x="8243" y="5372"/>
                  </a:lnTo>
                  <a:lnTo>
                    <a:pt x="8243" y="3605"/>
                  </a:lnTo>
                  <a:lnTo>
                    <a:pt x="7708" y="3605"/>
                  </a:lnTo>
                  <a:lnTo>
                    <a:pt x="7708" y="5372"/>
                  </a:lnTo>
                  <a:lnTo>
                    <a:pt x="5585" y="6442"/>
                  </a:lnTo>
                  <a:lnTo>
                    <a:pt x="5585" y="2106"/>
                  </a:lnTo>
                  <a:lnTo>
                    <a:pt x="6530" y="1625"/>
                  </a:lnTo>
                  <a:lnTo>
                    <a:pt x="6191" y="911"/>
                  </a:lnTo>
                  <a:lnTo>
                    <a:pt x="5317" y="1339"/>
                  </a:lnTo>
                  <a:lnTo>
                    <a:pt x="2659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65" name="Google Shape;965;p34"/>
          <p:cNvGrpSpPr/>
          <p:nvPr/>
        </p:nvGrpSpPr>
        <p:grpSpPr>
          <a:xfrm>
            <a:off x="7929239" y="3112037"/>
            <a:ext cx="184444" cy="285716"/>
            <a:chOff x="1978675" y="3981800"/>
            <a:chExt cx="186025" cy="266775"/>
          </a:xfrm>
        </p:grpSpPr>
        <p:sp>
          <p:nvSpPr>
            <p:cNvPr id="966" name="Google Shape;966;p34"/>
            <p:cNvSpPr/>
            <p:nvPr/>
          </p:nvSpPr>
          <p:spPr>
            <a:xfrm>
              <a:off x="1978675" y="3982250"/>
              <a:ext cx="20075" cy="266325"/>
            </a:xfrm>
            <a:custGeom>
              <a:rect b="b" l="l" r="r" t="t"/>
              <a:pathLst>
                <a:path extrusionOk="0" h="10653" w="803">
                  <a:moveTo>
                    <a:pt x="393" y="0"/>
                  </a:moveTo>
                  <a:cubicBezTo>
                    <a:pt x="178" y="0"/>
                    <a:pt x="0" y="179"/>
                    <a:pt x="0" y="411"/>
                  </a:cubicBezTo>
                  <a:lnTo>
                    <a:pt x="0" y="10652"/>
                  </a:lnTo>
                  <a:lnTo>
                    <a:pt x="803" y="10652"/>
                  </a:lnTo>
                  <a:lnTo>
                    <a:pt x="803" y="411"/>
                  </a:lnTo>
                  <a:cubicBezTo>
                    <a:pt x="803" y="179"/>
                    <a:pt x="625" y="0"/>
                    <a:pt x="39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67" name="Google Shape;967;p34"/>
            <p:cNvSpPr/>
            <p:nvPr/>
          </p:nvSpPr>
          <p:spPr>
            <a:xfrm>
              <a:off x="2012125" y="3981800"/>
              <a:ext cx="152575" cy="119575"/>
            </a:xfrm>
            <a:custGeom>
              <a:rect b="b" l="l" r="r" t="t"/>
              <a:pathLst>
                <a:path extrusionOk="0" h="4783" w="6103">
                  <a:moveTo>
                    <a:pt x="1695" y="0"/>
                  </a:moveTo>
                  <a:cubicBezTo>
                    <a:pt x="518" y="0"/>
                    <a:pt x="0" y="375"/>
                    <a:pt x="0" y="375"/>
                  </a:cubicBezTo>
                  <a:lnTo>
                    <a:pt x="0" y="4782"/>
                  </a:lnTo>
                  <a:cubicBezTo>
                    <a:pt x="0" y="4782"/>
                    <a:pt x="500" y="4390"/>
                    <a:pt x="1695" y="4390"/>
                  </a:cubicBezTo>
                  <a:cubicBezTo>
                    <a:pt x="2637" y="4390"/>
                    <a:pt x="3579" y="4749"/>
                    <a:pt x="4593" y="4749"/>
                  </a:cubicBezTo>
                  <a:cubicBezTo>
                    <a:pt x="5077" y="4749"/>
                    <a:pt x="5578" y="4667"/>
                    <a:pt x="6102" y="4425"/>
                  </a:cubicBezTo>
                  <a:lnTo>
                    <a:pt x="6102" y="18"/>
                  </a:lnTo>
                  <a:cubicBezTo>
                    <a:pt x="5431" y="222"/>
                    <a:pt x="4876" y="291"/>
                    <a:pt x="4385" y="291"/>
                  </a:cubicBezTo>
                  <a:cubicBezTo>
                    <a:pt x="3374" y="291"/>
                    <a:pt x="2632" y="0"/>
                    <a:pt x="1695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68" name="Google Shape;968;p34"/>
          <p:cNvSpPr/>
          <p:nvPr/>
        </p:nvSpPr>
        <p:spPr>
          <a:xfrm>
            <a:off x="7476983" y="3129112"/>
            <a:ext cx="238406" cy="253265"/>
          </a:xfrm>
          <a:custGeom>
            <a:rect b="b" l="l" r="r" t="t"/>
            <a:pathLst>
              <a:path extrusionOk="0" h="9459" w="9618">
                <a:moveTo>
                  <a:pt x="4086" y="1"/>
                </a:moveTo>
                <a:cubicBezTo>
                  <a:pt x="3985" y="1"/>
                  <a:pt x="3883" y="35"/>
                  <a:pt x="3801" y="112"/>
                </a:cubicBezTo>
                <a:lnTo>
                  <a:pt x="250" y="3663"/>
                </a:lnTo>
                <a:cubicBezTo>
                  <a:pt x="0" y="3913"/>
                  <a:pt x="196" y="4377"/>
                  <a:pt x="571" y="4430"/>
                </a:cubicBezTo>
                <a:cubicBezTo>
                  <a:pt x="658" y="4439"/>
                  <a:pt x="745" y="4444"/>
                  <a:pt x="832" y="4444"/>
                </a:cubicBezTo>
                <a:cubicBezTo>
                  <a:pt x="1261" y="4444"/>
                  <a:pt x="1684" y="4335"/>
                  <a:pt x="2070" y="4127"/>
                </a:cubicBezTo>
                <a:lnTo>
                  <a:pt x="4336" y="6964"/>
                </a:lnTo>
                <a:cubicBezTo>
                  <a:pt x="3979" y="7624"/>
                  <a:pt x="3819" y="8267"/>
                  <a:pt x="3854" y="8802"/>
                </a:cubicBezTo>
                <a:cubicBezTo>
                  <a:pt x="3872" y="8998"/>
                  <a:pt x="3997" y="9177"/>
                  <a:pt x="4193" y="9248"/>
                </a:cubicBezTo>
                <a:cubicBezTo>
                  <a:pt x="4259" y="9278"/>
                  <a:pt x="4326" y="9292"/>
                  <a:pt x="4392" y="9292"/>
                </a:cubicBezTo>
                <a:cubicBezTo>
                  <a:pt x="4524" y="9292"/>
                  <a:pt x="4651" y="9236"/>
                  <a:pt x="4746" y="9141"/>
                </a:cubicBezTo>
                <a:lnTo>
                  <a:pt x="6655" y="7232"/>
                </a:lnTo>
                <a:lnTo>
                  <a:pt x="9368" y="9426"/>
                </a:lnTo>
                <a:cubicBezTo>
                  <a:pt x="9383" y="9449"/>
                  <a:pt x="9410" y="9459"/>
                  <a:pt x="9441" y="9459"/>
                </a:cubicBezTo>
                <a:cubicBezTo>
                  <a:pt x="9484" y="9459"/>
                  <a:pt x="9533" y="9440"/>
                  <a:pt x="9564" y="9409"/>
                </a:cubicBezTo>
                <a:cubicBezTo>
                  <a:pt x="9617" y="9355"/>
                  <a:pt x="9617" y="9284"/>
                  <a:pt x="9564" y="9212"/>
                </a:cubicBezTo>
                <a:lnTo>
                  <a:pt x="7369" y="6518"/>
                </a:lnTo>
                <a:lnTo>
                  <a:pt x="9278" y="4627"/>
                </a:lnTo>
                <a:cubicBezTo>
                  <a:pt x="9421" y="4484"/>
                  <a:pt x="9457" y="4270"/>
                  <a:pt x="9385" y="4056"/>
                </a:cubicBezTo>
                <a:cubicBezTo>
                  <a:pt x="9332" y="3859"/>
                  <a:pt x="9136" y="3735"/>
                  <a:pt x="8939" y="3717"/>
                </a:cubicBezTo>
                <a:cubicBezTo>
                  <a:pt x="8877" y="3710"/>
                  <a:pt x="8813" y="3707"/>
                  <a:pt x="8747" y="3707"/>
                </a:cubicBezTo>
                <a:cubicBezTo>
                  <a:pt x="8254" y="3707"/>
                  <a:pt x="7685" y="3883"/>
                  <a:pt x="7102" y="4198"/>
                </a:cubicBezTo>
                <a:lnTo>
                  <a:pt x="4265" y="1932"/>
                </a:lnTo>
                <a:cubicBezTo>
                  <a:pt x="4514" y="1469"/>
                  <a:pt x="4621" y="951"/>
                  <a:pt x="4568" y="434"/>
                </a:cubicBezTo>
                <a:cubicBezTo>
                  <a:pt x="4543" y="175"/>
                  <a:pt x="4314" y="1"/>
                  <a:pt x="4086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69" name="Google Shape;969;p34"/>
          <p:cNvGrpSpPr/>
          <p:nvPr/>
        </p:nvGrpSpPr>
        <p:grpSpPr>
          <a:xfrm>
            <a:off x="8326520" y="3119458"/>
            <a:ext cx="250354" cy="270909"/>
            <a:chOff x="480325" y="3970200"/>
            <a:chExt cx="252500" cy="252950"/>
          </a:xfrm>
        </p:grpSpPr>
        <p:sp>
          <p:nvSpPr>
            <p:cNvPr id="970" name="Google Shape;970;p34"/>
            <p:cNvSpPr/>
            <p:nvPr/>
          </p:nvSpPr>
          <p:spPr>
            <a:xfrm>
              <a:off x="480325" y="3970200"/>
              <a:ext cx="252500" cy="252950"/>
            </a:xfrm>
            <a:custGeom>
              <a:rect b="b" l="l" r="r" t="t"/>
              <a:pathLst>
                <a:path extrusionOk="0" h="10118" w="10100">
                  <a:moveTo>
                    <a:pt x="5050" y="4265"/>
                  </a:moveTo>
                  <a:cubicBezTo>
                    <a:pt x="5496" y="4265"/>
                    <a:pt x="5853" y="4622"/>
                    <a:pt x="5853" y="5068"/>
                  </a:cubicBezTo>
                  <a:cubicBezTo>
                    <a:pt x="5853" y="5496"/>
                    <a:pt x="5496" y="5853"/>
                    <a:pt x="5050" y="5853"/>
                  </a:cubicBezTo>
                  <a:cubicBezTo>
                    <a:pt x="4622" y="5853"/>
                    <a:pt x="4247" y="5496"/>
                    <a:pt x="4247" y="5068"/>
                  </a:cubicBezTo>
                  <a:cubicBezTo>
                    <a:pt x="4247" y="4622"/>
                    <a:pt x="4622" y="4265"/>
                    <a:pt x="5050" y="4265"/>
                  </a:cubicBezTo>
                  <a:close/>
                  <a:moveTo>
                    <a:pt x="5050" y="0"/>
                  </a:moveTo>
                  <a:lnTo>
                    <a:pt x="4889" y="536"/>
                  </a:lnTo>
                  <a:lnTo>
                    <a:pt x="4622" y="1374"/>
                  </a:lnTo>
                  <a:lnTo>
                    <a:pt x="3997" y="3391"/>
                  </a:lnTo>
                  <a:lnTo>
                    <a:pt x="2748" y="2730"/>
                  </a:lnTo>
                  <a:lnTo>
                    <a:pt x="3391" y="3979"/>
                  </a:lnTo>
                  <a:lnTo>
                    <a:pt x="1374" y="4622"/>
                  </a:lnTo>
                  <a:lnTo>
                    <a:pt x="536" y="4871"/>
                  </a:lnTo>
                  <a:lnTo>
                    <a:pt x="1" y="5050"/>
                  </a:lnTo>
                  <a:lnTo>
                    <a:pt x="536" y="5228"/>
                  </a:lnTo>
                  <a:lnTo>
                    <a:pt x="1339" y="5496"/>
                  </a:lnTo>
                  <a:lnTo>
                    <a:pt x="3373" y="6120"/>
                  </a:lnTo>
                  <a:lnTo>
                    <a:pt x="2730" y="7387"/>
                  </a:lnTo>
                  <a:lnTo>
                    <a:pt x="3979" y="6727"/>
                  </a:lnTo>
                  <a:lnTo>
                    <a:pt x="4622" y="8761"/>
                  </a:lnTo>
                  <a:lnTo>
                    <a:pt x="4872" y="9582"/>
                  </a:lnTo>
                  <a:lnTo>
                    <a:pt x="5032" y="10117"/>
                  </a:lnTo>
                  <a:lnTo>
                    <a:pt x="5211" y="9582"/>
                  </a:lnTo>
                  <a:lnTo>
                    <a:pt x="5478" y="8761"/>
                  </a:lnTo>
                  <a:lnTo>
                    <a:pt x="6121" y="6709"/>
                  </a:lnTo>
                  <a:lnTo>
                    <a:pt x="7370" y="7369"/>
                  </a:lnTo>
                  <a:lnTo>
                    <a:pt x="7370" y="7369"/>
                  </a:lnTo>
                  <a:lnTo>
                    <a:pt x="6709" y="6120"/>
                  </a:lnTo>
                  <a:lnTo>
                    <a:pt x="8743" y="5478"/>
                  </a:lnTo>
                  <a:lnTo>
                    <a:pt x="9564" y="5210"/>
                  </a:lnTo>
                  <a:lnTo>
                    <a:pt x="10099" y="5032"/>
                  </a:lnTo>
                  <a:lnTo>
                    <a:pt x="9564" y="4889"/>
                  </a:lnTo>
                  <a:lnTo>
                    <a:pt x="8743" y="4640"/>
                  </a:lnTo>
                  <a:lnTo>
                    <a:pt x="6727" y="3997"/>
                  </a:lnTo>
                  <a:lnTo>
                    <a:pt x="7370" y="2730"/>
                  </a:lnTo>
                  <a:lnTo>
                    <a:pt x="7370" y="2730"/>
                  </a:lnTo>
                  <a:lnTo>
                    <a:pt x="6121" y="3391"/>
                  </a:lnTo>
                  <a:lnTo>
                    <a:pt x="5478" y="1356"/>
                  </a:lnTo>
                  <a:lnTo>
                    <a:pt x="5211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1" name="Google Shape;971;p34"/>
            <p:cNvSpPr/>
            <p:nvPr/>
          </p:nvSpPr>
          <p:spPr>
            <a:xfrm>
              <a:off x="625300" y="41151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3712" y="0"/>
                  </a:moveTo>
                  <a:lnTo>
                    <a:pt x="3105" y="197"/>
                  </a:lnTo>
                  <a:lnTo>
                    <a:pt x="2837" y="268"/>
                  </a:lnTo>
                  <a:cubicBezTo>
                    <a:pt x="2695" y="750"/>
                    <a:pt x="2481" y="1178"/>
                    <a:pt x="2159" y="1570"/>
                  </a:cubicBezTo>
                  <a:cubicBezTo>
                    <a:pt x="1999" y="1785"/>
                    <a:pt x="1785" y="1981"/>
                    <a:pt x="1571" y="2177"/>
                  </a:cubicBezTo>
                  <a:cubicBezTo>
                    <a:pt x="1178" y="2480"/>
                    <a:pt x="750" y="2712"/>
                    <a:pt x="268" y="2837"/>
                  </a:cubicBezTo>
                  <a:lnTo>
                    <a:pt x="179" y="3123"/>
                  </a:lnTo>
                  <a:lnTo>
                    <a:pt x="0" y="3712"/>
                  </a:lnTo>
                  <a:cubicBezTo>
                    <a:pt x="875" y="3587"/>
                    <a:pt x="1678" y="3176"/>
                    <a:pt x="2338" y="2570"/>
                  </a:cubicBezTo>
                  <a:cubicBezTo>
                    <a:pt x="2409" y="2480"/>
                    <a:pt x="2498" y="2409"/>
                    <a:pt x="2570" y="2320"/>
                  </a:cubicBezTo>
                  <a:cubicBezTo>
                    <a:pt x="3176" y="1677"/>
                    <a:pt x="3569" y="857"/>
                    <a:pt x="3712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2" name="Google Shape;972;p34"/>
            <p:cNvSpPr/>
            <p:nvPr/>
          </p:nvSpPr>
          <p:spPr>
            <a:xfrm>
              <a:off x="625300" y="3985375"/>
              <a:ext cx="92800" cy="92800"/>
            </a:xfrm>
            <a:custGeom>
              <a:rect b="b" l="l" r="r" t="t"/>
              <a:pathLst>
                <a:path extrusionOk="0" h="3712" w="3712">
                  <a:moveTo>
                    <a:pt x="0" y="0"/>
                  </a:moveTo>
                  <a:lnTo>
                    <a:pt x="179" y="589"/>
                  </a:lnTo>
                  <a:lnTo>
                    <a:pt x="286" y="874"/>
                  </a:lnTo>
                  <a:cubicBezTo>
                    <a:pt x="750" y="1017"/>
                    <a:pt x="1178" y="1231"/>
                    <a:pt x="1553" y="1535"/>
                  </a:cubicBezTo>
                  <a:cubicBezTo>
                    <a:pt x="1785" y="1713"/>
                    <a:pt x="1981" y="1927"/>
                    <a:pt x="2159" y="2159"/>
                  </a:cubicBezTo>
                  <a:cubicBezTo>
                    <a:pt x="2481" y="2534"/>
                    <a:pt x="2695" y="2962"/>
                    <a:pt x="2837" y="3444"/>
                  </a:cubicBezTo>
                  <a:lnTo>
                    <a:pt x="3105" y="3515"/>
                  </a:lnTo>
                  <a:lnTo>
                    <a:pt x="3712" y="3711"/>
                  </a:lnTo>
                  <a:cubicBezTo>
                    <a:pt x="3569" y="2855"/>
                    <a:pt x="3159" y="2034"/>
                    <a:pt x="2570" y="1392"/>
                  </a:cubicBezTo>
                  <a:cubicBezTo>
                    <a:pt x="2481" y="1303"/>
                    <a:pt x="2409" y="1231"/>
                    <a:pt x="2320" y="1142"/>
                  </a:cubicBezTo>
                  <a:cubicBezTo>
                    <a:pt x="1678" y="553"/>
                    <a:pt x="875" y="143"/>
                    <a:pt x="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3" name="Google Shape;973;p34"/>
            <p:cNvSpPr/>
            <p:nvPr/>
          </p:nvSpPr>
          <p:spPr>
            <a:xfrm>
              <a:off x="495050" y="398537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3729" y="0"/>
                  </a:moveTo>
                  <a:cubicBezTo>
                    <a:pt x="2855" y="143"/>
                    <a:pt x="2034" y="535"/>
                    <a:pt x="1392" y="1124"/>
                  </a:cubicBezTo>
                  <a:cubicBezTo>
                    <a:pt x="1303" y="1213"/>
                    <a:pt x="1232" y="1285"/>
                    <a:pt x="1160" y="1374"/>
                  </a:cubicBezTo>
                  <a:cubicBezTo>
                    <a:pt x="553" y="2034"/>
                    <a:pt x="143" y="2837"/>
                    <a:pt x="0" y="3694"/>
                  </a:cubicBezTo>
                  <a:lnTo>
                    <a:pt x="589" y="3515"/>
                  </a:lnTo>
                  <a:lnTo>
                    <a:pt x="892" y="3426"/>
                  </a:lnTo>
                  <a:cubicBezTo>
                    <a:pt x="1017" y="2962"/>
                    <a:pt x="1249" y="2516"/>
                    <a:pt x="1553" y="2123"/>
                  </a:cubicBezTo>
                  <a:cubicBezTo>
                    <a:pt x="1731" y="1909"/>
                    <a:pt x="1927" y="1695"/>
                    <a:pt x="2159" y="1517"/>
                  </a:cubicBezTo>
                  <a:cubicBezTo>
                    <a:pt x="2552" y="1213"/>
                    <a:pt x="2980" y="999"/>
                    <a:pt x="3444" y="857"/>
                  </a:cubicBezTo>
                  <a:lnTo>
                    <a:pt x="3533" y="589"/>
                  </a:lnTo>
                  <a:lnTo>
                    <a:pt x="3729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4" name="Google Shape;974;p34"/>
            <p:cNvSpPr/>
            <p:nvPr/>
          </p:nvSpPr>
          <p:spPr>
            <a:xfrm>
              <a:off x="495050" y="4115625"/>
              <a:ext cx="93250" cy="92350"/>
            </a:xfrm>
            <a:custGeom>
              <a:rect b="b" l="l" r="r" t="t"/>
              <a:pathLst>
                <a:path extrusionOk="0" h="3694" w="3730">
                  <a:moveTo>
                    <a:pt x="0" y="0"/>
                  </a:moveTo>
                  <a:cubicBezTo>
                    <a:pt x="161" y="874"/>
                    <a:pt x="553" y="1677"/>
                    <a:pt x="1160" y="2320"/>
                  </a:cubicBezTo>
                  <a:cubicBezTo>
                    <a:pt x="1232" y="2409"/>
                    <a:pt x="1303" y="2480"/>
                    <a:pt x="1392" y="2569"/>
                  </a:cubicBezTo>
                  <a:cubicBezTo>
                    <a:pt x="2034" y="3158"/>
                    <a:pt x="2855" y="3569"/>
                    <a:pt x="3729" y="3694"/>
                  </a:cubicBezTo>
                  <a:lnTo>
                    <a:pt x="3515" y="3105"/>
                  </a:lnTo>
                  <a:lnTo>
                    <a:pt x="3444" y="2819"/>
                  </a:lnTo>
                  <a:cubicBezTo>
                    <a:pt x="2980" y="2694"/>
                    <a:pt x="2534" y="2462"/>
                    <a:pt x="2159" y="2159"/>
                  </a:cubicBezTo>
                  <a:cubicBezTo>
                    <a:pt x="1927" y="1981"/>
                    <a:pt x="1731" y="1767"/>
                    <a:pt x="1553" y="1570"/>
                  </a:cubicBezTo>
                  <a:cubicBezTo>
                    <a:pt x="1249" y="1178"/>
                    <a:pt x="1017" y="750"/>
                    <a:pt x="892" y="268"/>
                  </a:cubicBezTo>
                  <a:lnTo>
                    <a:pt x="607" y="179"/>
                  </a:lnTo>
                  <a:lnTo>
                    <a:pt x="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75" name="Google Shape;975;p34"/>
          <p:cNvSpPr/>
          <p:nvPr/>
        </p:nvSpPr>
        <p:spPr>
          <a:xfrm>
            <a:off x="3202094" y="3599629"/>
            <a:ext cx="145081" cy="242233"/>
          </a:xfrm>
          <a:custGeom>
            <a:rect b="b" l="l" r="r" t="t"/>
            <a:pathLst>
              <a:path extrusionOk="0" h="9047" w="5853">
                <a:moveTo>
                  <a:pt x="2926" y="1606"/>
                </a:moveTo>
                <a:cubicBezTo>
                  <a:pt x="3586" y="1606"/>
                  <a:pt x="4122" y="2124"/>
                  <a:pt x="4122" y="2802"/>
                </a:cubicBezTo>
                <a:cubicBezTo>
                  <a:pt x="4122" y="3462"/>
                  <a:pt x="3586" y="3997"/>
                  <a:pt x="2926" y="3997"/>
                </a:cubicBezTo>
                <a:cubicBezTo>
                  <a:pt x="2248" y="3997"/>
                  <a:pt x="1731" y="3462"/>
                  <a:pt x="1731" y="2802"/>
                </a:cubicBezTo>
                <a:cubicBezTo>
                  <a:pt x="1731" y="2124"/>
                  <a:pt x="2248" y="1606"/>
                  <a:pt x="2926" y="1606"/>
                </a:cubicBezTo>
                <a:close/>
                <a:moveTo>
                  <a:pt x="2926" y="0"/>
                </a:moveTo>
                <a:cubicBezTo>
                  <a:pt x="2016" y="0"/>
                  <a:pt x="1142" y="464"/>
                  <a:pt x="625" y="1231"/>
                </a:cubicBezTo>
                <a:cubicBezTo>
                  <a:pt x="107" y="1981"/>
                  <a:pt x="0" y="2962"/>
                  <a:pt x="321" y="3819"/>
                </a:cubicBezTo>
                <a:lnTo>
                  <a:pt x="1588" y="6620"/>
                </a:lnTo>
                <a:lnTo>
                  <a:pt x="2694" y="8904"/>
                </a:lnTo>
                <a:cubicBezTo>
                  <a:pt x="2730" y="8993"/>
                  <a:pt x="2819" y="9046"/>
                  <a:pt x="2926" y="9046"/>
                </a:cubicBezTo>
                <a:cubicBezTo>
                  <a:pt x="3033" y="9046"/>
                  <a:pt x="3122" y="8993"/>
                  <a:pt x="3158" y="8904"/>
                </a:cubicBezTo>
                <a:lnTo>
                  <a:pt x="4247" y="6620"/>
                </a:lnTo>
                <a:lnTo>
                  <a:pt x="5513" y="3819"/>
                </a:lnTo>
                <a:cubicBezTo>
                  <a:pt x="5852" y="2962"/>
                  <a:pt x="5745" y="1981"/>
                  <a:pt x="5228" y="1231"/>
                </a:cubicBezTo>
                <a:cubicBezTo>
                  <a:pt x="4710" y="464"/>
                  <a:pt x="3854" y="0"/>
                  <a:pt x="292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76" name="Google Shape;976;p34"/>
          <p:cNvGrpSpPr/>
          <p:nvPr/>
        </p:nvGrpSpPr>
        <p:grpSpPr>
          <a:xfrm>
            <a:off x="3508441" y="3582684"/>
            <a:ext cx="250800" cy="270427"/>
            <a:chOff x="5745250" y="4378350"/>
            <a:chExt cx="252950" cy="252500"/>
          </a:xfrm>
        </p:grpSpPr>
        <p:sp>
          <p:nvSpPr>
            <p:cNvPr id="977" name="Google Shape;977;p34"/>
            <p:cNvSpPr/>
            <p:nvPr/>
          </p:nvSpPr>
          <p:spPr>
            <a:xfrm>
              <a:off x="5745250" y="4378350"/>
              <a:ext cx="252950" cy="252500"/>
            </a:xfrm>
            <a:custGeom>
              <a:rect b="b" l="l" r="r" t="t"/>
              <a:pathLst>
                <a:path extrusionOk="0" h="10100" w="10118">
                  <a:moveTo>
                    <a:pt x="5068" y="536"/>
                  </a:moveTo>
                  <a:cubicBezTo>
                    <a:pt x="5728" y="536"/>
                    <a:pt x="6334" y="678"/>
                    <a:pt x="6888" y="928"/>
                  </a:cubicBezTo>
                  <a:lnTo>
                    <a:pt x="6459" y="1267"/>
                  </a:lnTo>
                  <a:cubicBezTo>
                    <a:pt x="6406" y="1303"/>
                    <a:pt x="6370" y="1339"/>
                    <a:pt x="6299" y="1339"/>
                  </a:cubicBezTo>
                  <a:lnTo>
                    <a:pt x="6031" y="1339"/>
                  </a:lnTo>
                  <a:cubicBezTo>
                    <a:pt x="6013" y="1339"/>
                    <a:pt x="5978" y="1339"/>
                    <a:pt x="5942" y="1321"/>
                  </a:cubicBezTo>
                  <a:cubicBezTo>
                    <a:pt x="5942" y="1321"/>
                    <a:pt x="5300" y="928"/>
                    <a:pt x="4925" y="928"/>
                  </a:cubicBezTo>
                  <a:cubicBezTo>
                    <a:pt x="4568" y="928"/>
                    <a:pt x="3979" y="1160"/>
                    <a:pt x="3729" y="1339"/>
                  </a:cubicBezTo>
                  <a:cubicBezTo>
                    <a:pt x="3337" y="1588"/>
                    <a:pt x="3747" y="1713"/>
                    <a:pt x="3837" y="1731"/>
                  </a:cubicBezTo>
                  <a:lnTo>
                    <a:pt x="4247" y="1731"/>
                  </a:lnTo>
                  <a:cubicBezTo>
                    <a:pt x="4336" y="1731"/>
                    <a:pt x="4407" y="1695"/>
                    <a:pt x="4461" y="1624"/>
                  </a:cubicBezTo>
                  <a:lnTo>
                    <a:pt x="4622" y="1392"/>
                  </a:lnTo>
                  <a:cubicBezTo>
                    <a:pt x="4639" y="1356"/>
                    <a:pt x="4675" y="1339"/>
                    <a:pt x="4729" y="1339"/>
                  </a:cubicBezTo>
                  <a:lnTo>
                    <a:pt x="4925" y="1339"/>
                  </a:lnTo>
                  <a:lnTo>
                    <a:pt x="4657" y="1803"/>
                  </a:lnTo>
                  <a:cubicBezTo>
                    <a:pt x="4586" y="1927"/>
                    <a:pt x="4461" y="1999"/>
                    <a:pt x="4300" y="1999"/>
                  </a:cubicBezTo>
                  <a:lnTo>
                    <a:pt x="3944" y="1999"/>
                  </a:lnTo>
                  <a:cubicBezTo>
                    <a:pt x="3908" y="1999"/>
                    <a:pt x="3837" y="2017"/>
                    <a:pt x="3801" y="2034"/>
                  </a:cubicBezTo>
                  <a:lnTo>
                    <a:pt x="3462" y="2266"/>
                  </a:lnTo>
                  <a:lnTo>
                    <a:pt x="3194" y="2266"/>
                  </a:lnTo>
                  <a:cubicBezTo>
                    <a:pt x="3123" y="2266"/>
                    <a:pt x="3069" y="2320"/>
                    <a:pt x="3069" y="2391"/>
                  </a:cubicBezTo>
                  <a:lnTo>
                    <a:pt x="3069" y="2534"/>
                  </a:lnTo>
                  <a:cubicBezTo>
                    <a:pt x="3069" y="2605"/>
                    <a:pt x="3016" y="2659"/>
                    <a:pt x="2927" y="2659"/>
                  </a:cubicBezTo>
                  <a:lnTo>
                    <a:pt x="2819" y="2659"/>
                  </a:lnTo>
                  <a:cubicBezTo>
                    <a:pt x="2730" y="2659"/>
                    <a:pt x="2641" y="2713"/>
                    <a:pt x="2588" y="2784"/>
                  </a:cubicBezTo>
                  <a:lnTo>
                    <a:pt x="2427" y="3034"/>
                  </a:lnTo>
                  <a:cubicBezTo>
                    <a:pt x="2427" y="3069"/>
                    <a:pt x="2409" y="3087"/>
                    <a:pt x="2409" y="3123"/>
                  </a:cubicBezTo>
                  <a:lnTo>
                    <a:pt x="2409" y="3194"/>
                  </a:lnTo>
                  <a:cubicBezTo>
                    <a:pt x="2409" y="3283"/>
                    <a:pt x="2463" y="3319"/>
                    <a:pt x="2534" y="3319"/>
                  </a:cubicBezTo>
                  <a:lnTo>
                    <a:pt x="3016" y="3319"/>
                  </a:lnTo>
                  <a:cubicBezTo>
                    <a:pt x="3051" y="3319"/>
                    <a:pt x="3087" y="3319"/>
                    <a:pt x="3105" y="3301"/>
                  </a:cubicBezTo>
                  <a:lnTo>
                    <a:pt x="3533" y="2873"/>
                  </a:lnTo>
                  <a:cubicBezTo>
                    <a:pt x="3569" y="2837"/>
                    <a:pt x="3640" y="2802"/>
                    <a:pt x="3712" y="2802"/>
                  </a:cubicBezTo>
                  <a:lnTo>
                    <a:pt x="3765" y="2802"/>
                  </a:lnTo>
                  <a:cubicBezTo>
                    <a:pt x="3837" y="2802"/>
                    <a:pt x="3890" y="2837"/>
                    <a:pt x="3908" y="2909"/>
                  </a:cubicBezTo>
                  <a:lnTo>
                    <a:pt x="3979" y="3230"/>
                  </a:lnTo>
                  <a:cubicBezTo>
                    <a:pt x="3997" y="3301"/>
                    <a:pt x="4033" y="3337"/>
                    <a:pt x="4104" y="3337"/>
                  </a:cubicBezTo>
                  <a:lnTo>
                    <a:pt x="4140" y="3337"/>
                  </a:lnTo>
                  <a:cubicBezTo>
                    <a:pt x="4211" y="3337"/>
                    <a:pt x="4265" y="3301"/>
                    <a:pt x="4265" y="3212"/>
                  </a:cubicBezTo>
                  <a:lnTo>
                    <a:pt x="4265" y="2855"/>
                  </a:lnTo>
                  <a:cubicBezTo>
                    <a:pt x="4265" y="2837"/>
                    <a:pt x="4283" y="2802"/>
                    <a:pt x="4300" y="2766"/>
                  </a:cubicBezTo>
                  <a:lnTo>
                    <a:pt x="4407" y="2659"/>
                  </a:lnTo>
                  <a:lnTo>
                    <a:pt x="4515" y="2962"/>
                  </a:lnTo>
                  <a:cubicBezTo>
                    <a:pt x="4515" y="3034"/>
                    <a:pt x="4568" y="3069"/>
                    <a:pt x="4639" y="3069"/>
                  </a:cubicBezTo>
                  <a:lnTo>
                    <a:pt x="4746" y="3069"/>
                  </a:lnTo>
                  <a:cubicBezTo>
                    <a:pt x="4782" y="3069"/>
                    <a:pt x="4818" y="3052"/>
                    <a:pt x="4836" y="3034"/>
                  </a:cubicBezTo>
                  <a:lnTo>
                    <a:pt x="4889" y="2962"/>
                  </a:lnTo>
                  <a:cubicBezTo>
                    <a:pt x="4925" y="2944"/>
                    <a:pt x="4943" y="2927"/>
                    <a:pt x="4996" y="2927"/>
                  </a:cubicBezTo>
                  <a:lnTo>
                    <a:pt x="5068" y="2927"/>
                  </a:lnTo>
                  <a:cubicBezTo>
                    <a:pt x="5139" y="2927"/>
                    <a:pt x="5193" y="2980"/>
                    <a:pt x="5193" y="3069"/>
                  </a:cubicBezTo>
                  <a:lnTo>
                    <a:pt x="5193" y="3194"/>
                  </a:lnTo>
                  <a:cubicBezTo>
                    <a:pt x="5193" y="3283"/>
                    <a:pt x="5264" y="3319"/>
                    <a:pt x="5335" y="3319"/>
                  </a:cubicBezTo>
                  <a:lnTo>
                    <a:pt x="5817" y="3319"/>
                  </a:lnTo>
                  <a:cubicBezTo>
                    <a:pt x="5906" y="3319"/>
                    <a:pt x="5978" y="3426"/>
                    <a:pt x="5924" y="3498"/>
                  </a:cubicBezTo>
                  <a:lnTo>
                    <a:pt x="5888" y="3622"/>
                  </a:lnTo>
                  <a:cubicBezTo>
                    <a:pt x="5874" y="3682"/>
                    <a:pt x="5834" y="3716"/>
                    <a:pt x="5781" y="3716"/>
                  </a:cubicBezTo>
                  <a:cubicBezTo>
                    <a:pt x="5770" y="3716"/>
                    <a:pt x="5758" y="3715"/>
                    <a:pt x="5746" y="3712"/>
                  </a:cubicBezTo>
                  <a:lnTo>
                    <a:pt x="5103" y="3605"/>
                  </a:lnTo>
                  <a:lnTo>
                    <a:pt x="5014" y="3605"/>
                  </a:lnTo>
                  <a:lnTo>
                    <a:pt x="4461" y="3712"/>
                  </a:lnTo>
                  <a:cubicBezTo>
                    <a:pt x="4445" y="3717"/>
                    <a:pt x="4431" y="3719"/>
                    <a:pt x="4418" y="3719"/>
                  </a:cubicBezTo>
                  <a:cubicBezTo>
                    <a:pt x="4385" y="3719"/>
                    <a:pt x="4356" y="3706"/>
                    <a:pt x="4318" y="3694"/>
                  </a:cubicBezTo>
                  <a:cubicBezTo>
                    <a:pt x="4158" y="3640"/>
                    <a:pt x="3658" y="3462"/>
                    <a:pt x="3462" y="3462"/>
                  </a:cubicBezTo>
                  <a:cubicBezTo>
                    <a:pt x="1892" y="3462"/>
                    <a:pt x="1874" y="4532"/>
                    <a:pt x="1874" y="4925"/>
                  </a:cubicBezTo>
                  <a:cubicBezTo>
                    <a:pt x="1874" y="5460"/>
                    <a:pt x="2177" y="5853"/>
                    <a:pt x="2677" y="5853"/>
                  </a:cubicBezTo>
                  <a:cubicBezTo>
                    <a:pt x="2695" y="5853"/>
                    <a:pt x="2714" y="5853"/>
                    <a:pt x="2733" y="5853"/>
                  </a:cubicBezTo>
                  <a:cubicBezTo>
                    <a:pt x="3311" y="5853"/>
                    <a:pt x="3997" y="5870"/>
                    <a:pt x="3997" y="6923"/>
                  </a:cubicBezTo>
                  <a:lnTo>
                    <a:pt x="3997" y="7744"/>
                  </a:lnTo>
                  <a:cubicBezTo>
                    <a:pt x="3997" y="7905"/>
                    <a:pt x="4051" y="8047"/>
                    <a:pt x="4158" y="8172"/>
                  </a:cubicBezTo>
                  <a:lnTo>
                    <a:pt x="4550" y="8636"/>
                  </a:lnTo>
                  <a:cubicBezTo>
                    <a:pt x="4639" y="8725"/>
                    <a:pt x="4729" y="8779"/>
                    <a:pt x="4854" y="8779"/>
                  </a:cubicBezTo>
                  <a:lnTo>
                    <a:pt x="5175" y="8779"/>
                  </a:lnTo>
                  <a:cubicBezTo>
                    <a:pt x="5282" y="8779"/>
                    <a:pt x="5389" y="8743"/>
                    <a:pt x="5460" y="8654"/>
                  </a:cubicBezTo>
                  <a:lnTo>
                    <a:pt x="5764" y="8351"/>
                  </a:lnTo>
                  <a:cubicBezTo>
                    <a:pt x="5835" y="8279"/>
                    <a:pt x="5888" y="8208"/>
                    <a:pt x="5924" y="8119"/>
                  </a:cubicBezTo>
                  <a:lnTo>
                    <a:pt x="6192" y="7584"/>
                  </a:lnTo>
                  <a:cubicBezTo>
                    <a:pt x="6227" y="7494"/>
                    <a:pt x="6245" y="7387"/>
                    <a:pt x="6245" y="7280"/>
                  </a:cubicBezTo>
                  <a:lnTo>
                    <a:pt x="6245" y="6691"/>
                  </a:lnTo>
                  <a:cubicBezTo>
                    <a:pt x="6245" y="6567"/>
                    <a:pt x="6299" y="6459"/>
                    <a:pt x="6370" y="6406"/>
                  </a:cubicBezTo>
                  <a:lnTo>
                    <a:pt x="7084" y="5692"/>
                  </a:lnTo>
                  <a:cubicBezTo>
                    <a:pt x="7120" y="5639"/>
                    <a:pt x="7120" y="5532"/>
                    <a:pt x="7066" y="5496"/>
                  </a:cubicBezTo>
                  <a:cubicBezTo>
                    <a:pt x="7066" y="5496"/>
                    <a:pt x="6263" y="5050"/>
                    <a:pt x="5835" y="4193"/>
                  </a:cubicBezTo>
                  <a:cubicBezTo>
                    <a:pt x="5781" y="4104"/>
                    <a:pt x="5835" y="3997"/>
                    <a:pt x="5942" y="3997"/>
                  </a:cubicBezTo>
                  <a:lnTo>
                    <a:pt x="5995" y="3997"/>
                  </a:lnTo>
                  <a:lnTo>
                    <a:pt x="6763" y="4979"/>
                  </a:lnTo>
                  <a:cubicBezTo>
                    <a:pt x="6812" y="5048"/>
                    <a:pt x="6890" y="5085"/>
                    <a:pt x="6967" y="5085"/>
                  </a:cubicBezTo>
                  <a:cubicBezTo>
                    <a:pt x="7029" y="5085"/>
                    <a:pt x="7090" y="5062"/>
                    <a:pt x="7137" y="5014"/>
                  </a:cubicBezTo>
                  <a:lnTo>
                    <a:pt x="7583" y="4640"/>
                  </a:lnTo>
                  <a:cubicBezTo>
                    <a:pt x="7655" y="4586"/>
                    <a:pt x="7655" y="4479"/>
                    <a:pt x="7566" y="4425"/>
                  </a:cubicBezTo>
                  <a:lnTo>
                    <a:pt x="7173" y="4193"/>
                  </a:lnTo>
                  <a:cubicBezTo>
                    <a:pt x="7120" y="4158"/>
                    <a:pt x="7102" y="4086"/>
                    <a:pt x="7120" y="4033"/>
                  </a:cubicBezTo>
                  <a:lnTo>
                    <a:pt x="7120" y="3997"/>
                  </a:lnTo>
                  <a:cubicBezTo>
                    <a:pt x="7155" y="3950"/>
                    <a:pt x="7199" y="3926"/>
                    <a:pt x="7245" y="3926"/>
                  </a:cubicBezTo>
                  <a:cubicBezTo>
                    <a:pt x="7268" y="3926"/>
                    <a:pt x="7292" y="3932"/>
                    <a:pt x="7316" y="3944"/>
                  </a:cubicBezTo>
                  <a:lnTo>
                    <a:pt x="7798" y="4229"/>
                  </a:lnTo>
                  <a:cubicBezTo>
                    <a:pt x="7833" y="4265"/>
                    <a:pt x="7887" y="4283"/>
                    <a:pt x="7922" y="4283"/>
                  </a:cubicBezTo>
                  <a:lnTo>
                    <a:pt x="8083" y="4283"/>
                  </a:lnTo>
                  <a:cubicBezTo>
                    <a:pt x="8190" y="4283"/>
                    <a:pt x="8279" y="4336"/>
                    <a:pt x="8315" y="4425"/>
                  </a:cubicBezTo>
                  <a:lnTo>
                    <a:pt x="8708" y="5318"/>
                  </a:lnTo>
                  <a:cubicBezTo>
                    <a:pt x="8743" y="5407"/>
                    <a:pt x="8832" y="5478"/>
                    <a:pt x="8940" y="5478"/>
                  </a:cubicBezTo>
                  <a:cubicBezTo>
                    <a:pt x="9064" y="5478"/>
                    <a:pt x="9171" y="5371"/>
                    <a:pt x="9171" y="5246"/>
                  </a:cubicBezTo>
                  <a:lnTo>
                    <a:pt x="9171" y="4871"/>
                  </a:lnTo>
                  <a:cubicBezTo>
                    <a:pt x="9171" y="4836"/>
                    <a:pt x="9189" y="4782"/>
                    <a:pt x="9225" y="4764"/>
                  </a:cubicBezTo>
                  <a:lnTo>
                    <a:pt x="9528" y="4532"/>
                  </a:lnTo>
                  <a:cubicBezTo>
                    <a:pt x="9564" y="4693"/>
                    <a:pt x="9564" y="4889"/>
                    <a:pt x="9564" y="5068"/>
                  </a:cubicBezTo>
                  <a:cubicBezTo>
                    <a:pt x="9582" y="7548"/>
                    <a:pt x="7566" y="9564"/>
                    <a:pt x="5068" y="9564"/>
                  </a:cubicBezTo>
                  <a:cubicBezTo>
                    <a:pt x="2570" y="9564"/>
                    <a:pt x="536" y="7548"/>
                    <a:pt x="536" y="5050"/>
                  </a:cubicBezTo>
                  <a:cubicBezTo>
                    <a:pt x="536" y="2570"/>
                    <a:pt x="2570" y="536"/>
                    <a:pt x="5068" y="536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50"/>
                  </a:cubicBezTo>
                  <a:cubicBezTo>
                    <a:pt x="0" y="7851"/>
                    <a:pt x="2266" y="10099"/>
                    <a:pt x="5068" y="10099"/>
                  </a:cubicBezTo>
                  <a:cubicBezTo>
                    <a:pt x="7851" y="10099"/>
                    <a:pt x="10117" y="7851"/>
                    <a:pt x="10117" y="5050"/>
                  </a:cubicBezTo>
                  <a:cubicBezTo>
                    <a:pt x="10117" y="2266"/>
                    <a:pt x="7851" y="0"/>
                    <a:pt x="5068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78" name="Google Shape;978;p34"/>
            <p:cNvSpPr/>
            <p:nvPr/>
          </p:nvSpPr>
          <p:spPr>
            <a:xfrm>
              <a:off x="5806350" y="4419725"/>
              <a:ext cx="15650" cy="18425"/>
            </a:xfrm>
            <a:custGeom>
              <a:rect b="b" l="l" r="r" t="t"/>
              <a:pathLst>
                <a:path extrusionOk="0" h="737" w="626">
                  <a:moveTo>
                    <a:pt x="360" y="0"/>
                  </a:moveTo>
                  <a:cubicBezTo>
                    <a:pt x="326" y="0"/>
                    <a:pt x="295" y="14"/>
                    <a:pt x="268" y="40"/>
                  </a:cubicBezTo>
                  <a:lnTo>
                    <a:pt x="54" y="255"/>
                  </a:lnTo>
                  <a:cubicBezTo>
                    <a:pt x="1" y="308"/>
                    <a:pt x="1" y="379"/>
                    <a:pt x="54" y="451"/>
                  </a:cubicBezTo>
                  <a:lnTo>
                    <a:pt x="233" y="611"/>
                  </a:lnTo>
                  <a:lnTo>
                    <a:pt x="233" y="736"/>
                  </a:lnTo>
                  <a:lnTo>
                    <a:pt x="358" y="736"/>
                  </a:lnTo>
                  <a:cubicBezTo>
                    <a:pt x="447" y="736"/>
                    <a:pt x="483" y="701"/>
                    <a:pt x="483" y="611"/>
                  </a:cubicBezTo>
                  <a:lnTo>
                    <a:pt x="483" y="469"/>
                  </a:lnTo>
                  <a:lnTo>
                    <a:pt x="625" y="469"/>
                  </a:lnTo>
                  <a:lnTo>
                    <a:pt x="625" y="272"/>
                  </a:lnTo>
                  <a:cubicBezTo>
                    <a:pt x="625" y="219"/>
                    <a:pt x="607" y="201"/>
                    <a:pt x="590" y="183"/>
                  </a:cubicBezTo>
                  <a:lnTo>
                    <a:pt x="465" y="40"/>
                  </a:lnTo>
                  <a:cubicBezTo>
                    <a:pt x="429" y="14"/>
                    <a:pt x="393" y="0"/>
                    <a:pt x="360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79" name="Google Shape;979;p34"/>
          <p:cNvGrpSpPr/>
          <p:nvPr/>
        </p:nvGrpSpPr>
        <p:grpSpPr>
          <a:xfrm>
            <a:off x="3890565" y="3586031"/>
            <a:ext cx="250800" cy="270909"/>
            <a:chOff x="6130650" y="4381475"/>
            <a:chExt cx="252950" cy="252950"/>
          </a:xfrm>
        </p:grpSpPr>
        <p:sp>
          <p:nvSpPr>
            <p:cNvPr id="980" name="Google Shape;980;p34"/>
            <p:cNvSpPr/>
            <p:nvPr/>
          </p:nvSpPr>
          <p:spPr>
            <a:xfrm>
              <a:off x="6130650" y="4381475"/>
              <a:ext cx="252950" cy="252950"/>
            </a:xfrm>
            <a:custGeom>
              <a:rect b="b" l="l" r="r" t="t"/>
              <a:pathLst>
                <a:path extrusionOk="0" h="10118" w="10118">
                  <a:moveTo>
                    <a:pt x="5710" y="678"/>
                  </a:moveTo>
                  <a:lnTo>
                    <a:pt x="5835" y="910"/>
                  </a:lnTo>
                  <a:cubicBezTo>
                    <a:pt x="5871" y="928"/>
                    <a:pt x="5906" y="946"/>
                    <a:pt x="5924" y="946"/>
                  </a:cubicBezTo>
                  <a:lnTo>
                    <a:pt x="6263" y="946"/>
                  </a:lnTo>
                  <a:cubicBezTo>
                    <a:pt x="6352" y="946"/>
                    <a:pt x="6406" y="892"/>
                    <a:pt x="6406" y="803"/>
                  </a:cubicBezTo>
                  <a:lnTo>
                    <a:pt x="6406" y="732"/>
                  </a:lnTo>
                  <a:cubicBezTo>
                    <a:pt x="8262" y="1321"/>
                    <a:pt x="9600" y="3034"/>
                    <a:pt x="9600" y="5068"/>
                  </a:cubicBezTo>
                  <a:cubicBezTo>
                    <a:pt x="9600" y="6959"/>
                    <a:pt x="8422" y="8583"/>
                    <a:pt x="6781" y="9261"/>
                  </a:cubicBezTo>
                  <a:cubicBezTo>
                    <a:pt x="7066" y="9011"/>
                    <a:pt x="7566" y="8583"/>
                    <a:pt x="7726" y="8386"/>
                  </a:cubicBezTo>
                  <a:cubicBezTo>
                    <a:pt x="7958" y="8137"/>
                    <a:pt x="7994" y="7726"/>
                    <a:pt x="7994" y="7726"/>
                  </a:cubicBezTo>
                  <a:cubicBezTo>
                    <a:pt x="7994" y="7726"/>
                    <a:pt x="8922" y="7476"/>
                    <a:pt x="8922" y="6798"/>
                  </a:cubicBezTo>
                  <a:cubicBezTo>
                    <a:pt x="8922" y="6334"/>
                    <a:pt x="7994" y="6120"/>
                    <a:pt x="7994" y="6120"/>
                  </a:cubicBezTo>
                  <a:cubicBezTo>
                    <a:pt x="7833" y="5621"/>
                    <a:pt x="7048" y="5335"/>
                    <a:pt x="6406" y="5335"/>
                  </a:cubicBezTo>
                  <a:cubicBezTo>
                    <a:pt x="6263" y="5335"/>
                    <a:pt x="5728" y="5603"/>
                    <a:pt x="5728" y="5603"/>
                  </a:cubicBezTo>
                  <a:lnTo>
                    <a:pt x="5460" y="5460"/>
                  </a:lnTo>
                  <a:lnTo>
                    <a:pt x="5460" y="5068"/>
                  </a:lnTo>
                  <a:cubicBezTo>
                    <a:pt x="5460" y="4996"/>
                    <a:pt x="5425" y="4925"/>
                    <a:pt x="5335" y="4925"/>
                  </a:cubicBezTo>
                  <a:lnTo>
                    <a:pt x="5068" y="4925"/>
                  </a:lnTo>
                  <a:lnTo>
                    <a:pt x="5068" y="4532"/>
                  </a:lnTo>
                  <a:cubicBezTo>
                    <a:pt x="5068" y="4461"/>
                    <a:pt x="5014" y="4407"/>
                    <a:pt x="4943" y="4407"/>
                  </a:cubicBezTo>
                  <a:lnTo>
                    <a:pt x="4800" y="4407"/>
                  </a:lnTo>
                  <a:lnTo>
                    <a:pt x="4657" y="4497"/>
                  </a:lnTo>
                  <a:cubicBezTo>
                    <a:pt x="4616" y="4526"/>
                    <a:pt x="4566" y="4540"/>
                    <a:pt x="4516" y="4540"/>
                  </a:cubicBezTo>
                  <a:cubicBezTo>
                    <a:pt x="4415" y="4540"/>
                    <a:pt x="4312" y="4485"/>
                    <a:pt x="4265" y="4390"/>
                  </a:cubicBezTo>
                  <a:cubicBezTo>
                    <a:pt x="4265" y="4390"/>
                    <a:pt x="4140" y="4193"/>
                    <a:pt x="4140" y="4122"/>
                  </a:cubicBezTo>
                  <a:cubicBezTo>
                    <a:pt x="4140" y="3614"/>
                    <a:pt x="4661" y="3586"/>
                    <a:pt x="4777" y="3586"/>
                  </a:cubicBezTo>
                  <a:cubicBezTo>
                    <a:pt x="4792" y="3586"/>
                    <a:pt x="4800" y="3587"/>
                    <a:pt x="4800" y="3587"/>
                  </a:cubicBezTo>
                  <a:lnTo>
                    <a:pt x="5103" y="3587"/>
                  </a:lnTo>
                  <a:cubicBezTo>
                    <a:pt x="5175" y="3587"/>
                    <a:pt x="5210" y="3640"/>
                    <a:pt x="5228" y="3694"/>
                  </a:cubicBezTo>
                  <a:lnTo>
                    <a:pt x="5300" y="4033"/>
                  </a:lnTo>
                  <a:cubicBezTo>
                    <a:pt x="5317" y="4086"/>
                    <a:pt x="5371" y="4140"/>
                    <a:pt x="5442" y="4140"/>
                  </a:cubicBezTo>
                  <a:lnTo>
                    <a:pt x="5496" y="4140"/>
                  </a:lnTo>
                  <a:cubicBezTo>
                    <a:pt x="5567" y="4140"/>
                    <a:pt x="5621" y="4104"/>
                    <a:pt x="5639" y="4033"/>
                  </a:cubicBezTo>
                  <a:lnTo>
                    <a:pt x="5728" y="3533"/>
                  </a:lnTo>
                  <a:cubicBezTo>
                    <a:pt x="5728" y="3497"/>
                    <a:pt x="5746" y="3462"/>
                    <a:pt x="5781" y="3426"/>
                  </a:cubicBezTo>
                  <a:lnTo>
                    <a:pt x="6156" y="2944"/>
                  </a:lnTo>
                  <a:cubicBezTo>
                    <a:pt x="6227" y="2855"/>
                    <a:pt x="6335" y="2802"/>
                    <a:pt x="6459" y="2802"/>
                  </a:cubicBezTo>
                  <a:lnTo>
                    <a:pt x="6798" y="2802"/>
                  </a:lnTo>
                  <a:cubicBezTo>
                    <a:pt x="6888" y="2802"/>
                    <a:pt x="6923" y="2748"/>
                    <a:pt x="6923" y="2677"/>
                  </a:cubicBezTo>
                  <a:lnTo>
                    <a:pt x="6923" y="2534"/>
                  </a:lnTo>
                  <a:lnTo>
                    <a:pt x="6905" y="2498"/>
                  </a:lnTo>
                  <a:cubicBezTo>
                    <a:pt x="6816" y="2427"/>
                    <a:pt x="6870" y="2266"/>
                    <a:pt x="6995" y="2266"/>
                  </a:cubicBezTo>
                  <a:lnTo>
                    <a:pt x="7066" y="2266"/>
                  </a:lnTo>
                  <a:cubicBezTo>
                    <a:pt x="7155" y="2266"/>
                    <a:pt x="7191" y="2320"/>
                    <a:pt x="7191" y="2409"/>
                  </a:cubicBezTo>
                  <a:cubicBezTo>
                    <a:pt x="7191" y="2480"/>
                    <a:pt x="7262" y="2534"/>
                    <a:pt x="7334" y="2534"/>
                  </a:cubicBezTo>
                  <a:lnTo>
                    <a:pt x="7459" y="2534"/>
                  </a:lnTo>
                  <a:lnTo>
                    <a:pt x="7548" y="2195"/>
                  </a:lnTo>
                  <a:cubicBezTo>
                    <a:pt x="7566" y="2070"/>
                    <a:pt x="7530" y="1963"/>
                    <a:pt x="7423" y="1909"/>
                  </a:cubicBezTo>
                  <a:lnTo>
                    <a:pt x="6299" y="1214"/>
                  </a:lnTo>
                  <a:lnTo>
                    <a:pt x="5996" y="1214"/>
                  </a:lnTo>
                  <a:cubicBezTo>
                    <a:pt x="5853" y="1214"/>
                    <a:pt x="5728" y="1339"/>
                    <a:pt x="5728" y="1463"/>
                  </a:cubicBezTo>
                  <a:lnTo>
                    <a:pt x="5728" y="1606"/>
                  </a:lnTo>
                  <a:cubicBezTo>
                    <a:pt x="5728" y="1695"/>
                    <a:pt x="5674" y="1731"/>
                    <a:pt x="5603" y="1731"/>
                  </a:cubicBezTo>
                  <a:lnTo>
                    <a:pt x="5460" y="1731"/>
                  </a:lnTo>
                  <a:lnTo>
                    <a:pt x="5335" y="1606"/>
                  </a:lnTo>
                  <a:lnTo>
                    <a:pt x="4943" y="1606"/>
                  </a:lnTo>
                  <a:cubicBezTo>
                    <a:pt x="4854" y="1606"/>
                    <a:pt x="4800" y="1553"/>
                    <a:pt x="4800" y="1463"/>
                  </a:cubicBezTo>
                  <a:lnTo>
                    <a:pt x="4800" y="1142"/>
                  </a:lnTo>
                  <a:cubicBezTo>
                    <a:pt x="4800" y="1107"/>
                    <a:pt x="4818" y="1071"/>
                    <a:pt x="4854" y="1035"/>
                  </a:cubicBezTo>
                  <a:lnTo>
                    <a:pt x="5710" y="678"/>
                  </a:lnTo>
                  <a:close/>
                  <a:moveTo>
                    <a:pt x="1731" y="1999"/>
                  </a:moveTo>
                  <a:cubicBezTo>
                    <a:pt x="1856" y="2070"/>
                    <a:pt x="1981" y="2177"/>
                    <a:pt x="1999" y="2266"/>
                  </a:cubicBezTo>
                  <a:lnTo>
                    <a:pt x="1999" y="3105"/>
                  </a:lnTo>
                  <a:cubicBezTo>
                    <a:pt x="1999" y="3176"/>
                    <a:pt x="2017" y="3230"/>
                    <a:pt x="2070" y="3266"/>
                  </a:cubicBezTo>
                  <a:lnTo>
                    <a:pt x="2944" y="4407"/>
                  </a:lnTo>
                  <a:lnTo>
                    <a:pt x="2998" y="4336"/>
                  </a:lnTo>
                  <a:cubicBezTo>
                    <a:pt x="3051" y="4300"/>
                    <a:pt x="3069" y="4229"/>
                    <a:pt x="3034" y="4176"/>
                  </a:cubicBezTo>
                  <a:lnTo>
                    <a:pt x="2873" y="3908"/>
                  </a:lnTo>
                  <a:cubicBezTo>
                    <a:pt x="2812" y="3817"/>
                    <a:pt x="2881" y="3700"/>
                    <a:pt x="2979" y="3700"/>
                  </a:cubicBezTo>
                  <a:cubicBezTo>
                    <a:pt x="2997" y="3700"/>
                    <a:pt x="3015" y="3704"/>
                    <a:pt x="3034" y="3712"/>
                  </a:cubicBezTo>
                  <a:cubicBezTo>
                    <a:pt x="3069" y="3729"/>
                    <a:pt x="3105" y="3747"/>
                    <a:pt x="3105" y="3783"/>
                  </a:cubicBezTo>
                  <a:lnTo>
                    <a:pt x="3551" y="4639"/>
                  </a:lnTo>
                  <a:cubicBezTo>
                    <a:pt x="3605" y="4729"/>
                    <a:pt x="3694" y="4818"/>
                    <a:pt x="3783" y="4836"/>
                  </a:cubicBezTo>
                  <a:lnTo>
                    <a:pt x="4372" y="5032"/>
                  </a:lnTo>
                  <a:cubicBezTo>
                    <a:pt x="4408" y="5050"/>
                    <a:pt x="4443" y="5085"/>
                    <a:pt x="4443" y="5103"/>
                  </a:cubicBezTo>
                  <a:lnTo>
                    <a:pt x="4479" y="5175"/>
                  </a:lnTo>
                  <a:cubicBezTo>
                    <a:pt x="4532" y="5264"/>
                    <a:pt x="4622" y="5317"/>
                    <a:pt x="4729" y="5317"/>
                  </a:cubicBezTo>
                  <a:lnTo>
                    <a:pt x="4889" y="5317"/>
                  </a:lnTo>
                  <a:cubicBezTo>
                    <a:pt x="4925" y="5317"/>
                    <a:pt x="4961" y="5353"/>
                    <a:pt x="4996" y="5371"/>
                  </a:cubicBezTo>
                  <a:lnTo>
                    <a:pt x="5175" y="5621"/>
                  </a:lnTo>
                  <a:cubicBezTo>
                    <a:pt x="5193" y="5674"/>
                    <a:pt x="5264" y="5728"/>
                    <a:pt x="5317" y="5728"/>
                  </a:cubicBezTo>
                  <a:lnTo>
                    <a:pt x="5603" y="5799"/>
                  </a:lnTo>
                  <a:cubicBezTo>
                    <a:pt x="5674" y="5817"/>
                    <a:pt x="5728" y="5906"/>
                    <a:pt x="5692" y="5978"/>
                  </a:cubicBezTo>
                  <a:cubicBezTo>
                    <a:pt x="5692" y="5978"/>
                    <a:pt x="5478" y="6192"/>
                    <a:pt x="5478" y="6495"/>
                  </a:cubicBezTo>
                  <a:cubicBezTo>
                    <a:pt x="5478" y="7369"/>
                    <a:pt x="6281" y="7619"/>
                    <a:pt x="6281" y="7833"/>
                  </a:cubicBezTo>
                  <a:cubicBezTo>
                    <a:pt x="6281" y="8369"/>
                    <a:pt x="6192" y="9118"/>
                    <a:pt x="6174" y="9421"/>
                  </a:cubicBezTo>
                  <a:cubicBezTo>
                    <a:pt x="5817" y="9493"/>
                    <a:pt x="5460" y="9546"/>
                    <a:pt x="5086" y="9546"/>
                  </a:cubicBezTo>
                  <a:cubicBezTo>
                    <a:pt x="5064" y="9546"/>
                    <a:pt x="5042" y="9547"/>
                    <a:pt x="5020" y="9547"/>
                  </a:cubicBezTo>
                  <a:cubicBezTo>
                    <a:pt x="2552" y="9547"/>
                    <a:pt x="536" y="7544"/>
                    <a:pt x="536" y="5068"/>
                  </a:cubicBezTo>
                  <a:cubicBezTo>
                    <a:pt x="536" y="3890"/>
                    <a:pt x="1000" y="2819"/>
                    <a:pt x="1731" y="1999"/>
                  </a:cubicBezTo>
                  <a:close/>
                  <a:moveTo>
                    <a:pt x="5068" y="0"/>
                  </a:moveTo>
                  <a:cubicBezTo>
                    <a:pt x="2266" y="0"/>
                    <a:pt x="0" y="2266"/>
                    <a:pt x="0" y="5068"/>
                  </a:cubicBezTo>
                  <a:cubicBezTo>
                    <a:pt x="0" y="7851"/>
                    <a:pt x="2266" y="10117"/>
                    <a:pt x="5068" y="10117"/>
                  </a:cubicBezTo>
                  <a:cubicBezTo>
                    <a:pt x="7869" y="10117"/>
                    <a:pt x="10117" y="7851"/>
                    <a:pt x="10117" y="5068"/>
                  </a:cubicBezTo>
                  <a:cubicBezTo>
                    <a:pt x="10117" y="2266"/>
                    <a:pt x="7869" y="0"/>
                    <a:pt x="5068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1" name="Google Shape;981;p34"/>
            <p:cNvSpPr/>
            <p:nvPr/>
          </p:nvSpPr>
          <p:spPr>
            <a:xfrm>
              <a:off x="6266250" y="4488650"/>
              <a:ext cx="34375" cy="11325"/>
            </a:xfrm>
            <a:custGeom>
              <a:rect b="b" l="l" r="r" t="t"/>
              <a:pathLst>
                <a:path extrusionOk="0" h="453" w="1375">
                  <a:moveTo>
                    <a:pt x="572" y="0"/>
                  </a:moveTo>
                  <a:cubicBezTo>
                    <a:pt x="549" y="0"/>
                    <a:pt x="527" y="4"/>
                    <a:pt x="500" y="13"/>
                  </a:cubicBezTo>
                  <a:lnTo>
                    <a:pt x="36" y="120"/>
                  </a:lnTo>
                  <a:cubicBezTo>
                    <a:pt x="1" y="138"/>
                    <a:pt x="1" y="192"/>
                    <a:pt x="36" y="245"/>
                  </a:cubicBezTo>
                  <a:lnTo>
                    <a:pt x="661" y="245"/>
                  </a:lnTo>
                  <a:cubicBezTo>
                    <a:pt x="696" y="245"/>
                    <a:pt x="732" y="245"/>
                    <a:pt x="750" y="263"/>
                  </a:cubicBezTo>
                  <a:lnTo>
                    <a:pt x="1214" y="442"/>
                  </a:lnTo>
                  <a:cubicBezTo>
                    <a:pt x="1233" y="449"/>
                    <a:pt x="1252" y="453"/>
                    <a:pt x="1269" y="453"/>
                  </a:cubicBezTo>
                  <a:cubicBezTo>
                    <a:pt x="1331" y="453"/>
                    <a:pt x="1374" y="408"/>
                    <a:pt x="1374" y="352"/>
                  </a:cubicBezTo>
                  <a:cubicBezTo>
                    <a:pt x="1374" y="281"/>
                    <a:pt x="1339" y="228"/>
                    <a:pt x="1285" y="228"/>
                  </a:cubicBezTo>
                  <a:lnTo>
                    <a:pt x="643" y="13"/>
                  </a:lnTo>
                  <a:cubicBezTo>
                    <a:pt x="616" y="4"/>
                    <a:pt x="594" y="0"/>
                    <a:pt x="572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82" name="Google Shape;982;p34"/>
          <p:cNvSpPr/>
          <p:nvPr/>
        </p:nvSpPr>
        <p:spPr>
          <a:xfrm>
            <a:off x="4270760" y="3597995"/>
            <a:ext cx="242397" cy="248847"/>
          </a:xfrm>
          <a:custGeom>
            <a:rect b="b" l="l" r="r" t="t"/>
            <a:pathLst>
              <a:path extrusionOk="0" h="9294" w="9779">
                <a:moveTo>
                  <a:pt x="5890" y="795"/>
                </a:moveTo>
                <a:cubicBezTo>
                  <a:pt x="6526" y="795"/>
                  <a:pt x="7154" y="933"/>
                  <a:pt x="7726" y="1211"/>
                </a:cubicBezTo>
                <a:cubicBezTo>
                  <a:pt x="7708" y="1211"/>
                  <a:pt x="7708" y="1211"/>
                  <a:pt x="7708" y="1229"/>
                </a:cubicBezTo>
                <a:cubicBezTo>
                  <a:pt x="7423" y="1515"/>
                  <a:pt x="7209" y="1818"/>
                  <a:pt x="7084" y="2103"/>
                </a:cubicBezTo>
                <a:cubicBezTo>
                  <a:pt x="6222" y="1599"/>
                  <a:pt x="5310" y="1332"/>
                  <a:pt x="4493" y="1332"/>
                </a:cubicBezTo>
                <a:cubicBezTo>
                  <a:pt x="4126" y="1332"/>
                  <a:pt x="3777" y="1386"/>
                  <a:pt x="3462" y="1497"/>
                </a:cubicBezTo>
                <a:cubicBezTo>
                  <a:pt x="4210" y="1031"/>
                  <a:pt x="5057" y="795"/>
                  <a:pt x="5890" y="795"/>
                </a:cubicBezTo>
                <a:close/>
                <a:moveTo>
                  <a:pt x="2819" y="1996"/>
                </a:moveTo>
                <a:cubicBezTo>
                  <a:pt x="3355" y="2014"/>
                  <a:pt x="4390" y="2639"/>
                  <a:pt x="5585" y="3620"/>
                </a:cubicBezTo>
                <a:cubicBezTo>
                  <a:pt x="5264" y="3763"/>
                  <a:pt x="4961" y="3977"/>
                  <a:pt x="4675" y="4244"/>
                </a:cubicBezTo>
                <a:cubicBezTo>
                  <a:pt x="4407" y="4530"/>
                  <a:pt x="4193" y="4833"/>
                  <a:pt x="4051" y="5137"/>
                </a:cubicBezTo>
                <a:cubicBezTo>
                  <a:pt x="3069" y="3959"/>
                  <a:pt x="2445" y="2924"/>
                  <a:pt x="2427" y="2371"/>
                </a:cubicBezTo>
                <a:cubicBezTo>
                  <a:pt x="2480" y="2300"/>
                  <a:pt x="2552" y="2246"/>
                  <a:pt x="2623" y="2175"/>
                </a:cubicBezTo>
                <a:cubicBezTo>
                  <a:pt x="2677" y="2103"/>
                  <a:pt x="2748" y="2050"/>
                  <a:pt x="2819" y="1996"/>
                </a:cubicBezTo>
                <a:close/>
                <a:moveTo>
                  <a:pt x="1945" y="3013"/>
                </a:moveTo>
                <a:lnTo>
                  <a:pt x="1945" y="3013"/>
                </a:lnTo>
                <a:cubicBezTo>
                  <a:pt x="1588" y="4048"/>
                  <a:pt x="1820" y="5386"/>
                  <a:pt x="2552" y="6635"/>
                </a:cubicBezTo>
                <a:cubicBezTo>
                  <a:pt x="2249" y="6760"/>
                  <a:pt x="1945" y="6974"/>
                  <a:pt x="1678" y="7260"/>
                </a:cubicBezTo>
                <a:cubicBezTo>
                  <a:pt x="1660" y="7278"/>
                  <a:pt x="1660" y="7278"/>
                  <a:pt x="1660" y="7296"/>
                </a:cubicBezTo>
                <a:cubicBezTo>
                  <a:pt x="1017" y="5957"/>
                  <a:pt x="1124" y="4334"/>
                  <a:pt x="1945" y="3013"/>
                </a:cubicBezTo>
                <a:close/>
                <a:moveTo>
                  <a:pt x="5876" y="0"/>
                </a:moveTo>
                <a:cubicBezTo>
                  <a:pt x="4664" y="0"/>
                  <a:pt x="3429" y="424"/>
                  <a:pt x="2409" y="1265"/>
                </a:cubicBezTo>
                <a:cubicBezTo>
                  <a:pt x="2325" y="1204"/>
                  <a:pt x="2228" y="1175"/>
                  <a:pt x="2129" y="1175"/>
                </a:cubicBezTo>
                <a:cubicBezTo>
                  <a:pt x="1997" y="1175"/>
                  <a:pt x="1861" y="1226"/>
                  <a:pt x="1749" y="1318"/>
                </a:cubicBezTo>
                <a:cubicBezTo>
                  <a:pt x="1588" y="1497"/>
                  <a:pt x="1553" y="1782"/>
                  <a:pt x="1678" y="1996"/>
                </a:cubicBezTo>
                <a:cubicBezTo>
                  <a:pt x="18" y="4013"/>
                  <a:pt x="0" y="6903"/>
                  <a:pt x="1678" y="8777"/>
                </a:cubicBezTo>
                <a:cubicBezTo>
                  <a:pt x="1713" y="8509"/>
                  <a:pt x="1910" y="8152"/>
                  <a:pt x="2231" y="7831"/>
                </a:cubicBezTo>
                <a:cubicBezTo>
                  <a:pt x="2570" y="7492"/>
                  <a:pt x="2927" y="7296"/>
                  <a:pt x="3194" y="7296"/>
                </a:cubicBezTo>
                <a:cubicBezTo>
                  <a:pt x="3212" y="7028"/>
                  <a:pt x="3408" y="6671"/>
                  <a:pt x="3747" y="6332"/>
                </a:cubicBezTo>
                <a:cubicBezTo>
                  <a:pt x="4068" y="5993"/>
                  <a:pt x="4425" y="5797"/>
                  <a:pt x="4693" y="5779"/>
                </a:cubicBezTo>
                <a:cubicBezTo>
                  <a:pt x="4711" y="5601"/>
                  <a:pt x="4818" y="5351"/>
                  <a:pt x="4996" y="5101"/>
                </a:cubicBezTo>
                <a:cubicBezTo>
                  <a:pt x="5014" y="5137"/>
                  <a:pt x="5050" y="5154"/>
                  <a:pt x="5068" y="5190"/>
                </a:cubicBezTo>
                <a:lnTo>
                  <a:pt x="9064" y="9169"/>
                </a:lnTo>
                <a:cubicBezTo>
                  <a:pt x="9136" y="9258"/>
                  <a:pt x="9243" y="9294"/>
                  <a:pt x="9332" y="9294"/>
                </a:cubicBezTo>
                <a:cubicBezTo>
                  <a:pt x="9439" y="9294"/>
                  <a:pt x="9546" y="9258"/>
                  <a:pt x="9618" y="9169"/>
                </a:cubicBezTo>
                <a:cubicBezTo>
                  <a:pt x="9778" y="9026"/>
                  <a:pt x="9778" y="8759"/>
                  <a:pt x="9618" y="8616"/>
                </a:cubicBezTo>
                <a:lnTo>
                  <a:pt x="5621" y="4619"/>
                </a:lnTo>
                <a:cubicBezTo>
                  <a:pt x="5603" y="4601"/>
                  <a:pt x="5585" y="4584"/>
                  <a:pt x="5549" y="4566"/>
                </a:cubicBezTo>
                <a:cubicBezTo>
                  <a:pt x="5781" y="4387"/>
                  <a:pt x="6031" y="4280"/>
                  <a:pt x="6210" y="4262"/>
                </a:cubicBezTo>
                <a:cubicBezTo>
                  <a:pt x="6210" y="3995"/>
                  <a:pt x="6424" y="3638"/>
                  <a:pt x="6745" y="3299"/>
                </a:cubicBezTo>
                <a:cubicBezTo>
                  <a:pt x="7084" y="2978"/>
                  <a:pt x="7441" y="2764"/>
                  <a:pt x="7708" y="2764"/>
                </a:cubicBezTo>
                <a:cubicBezTo>
                  <a:pt x="7708" y="2496"/>
                  <a:pt x="7940" y="2139"/>
                  <a:pt x="8244" y="1800"/>
                </a:cubicBezTo>
                <a:cubicBezTo>
                  <a:pt x="8565" y="1479"/>
                  <a:pt x="8940" y="1283"/>
                  <a:pt x="9189" y="1265"/>
                </a:cubicBezTo>
                <a:cubicBezTo>
                  <a:pt x="8264" y="419"/>
                  <a:pt x="7081" y="0"/>
                  <a:pt x="5876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983" name="Google Shape;983;p34"/>
          <p:cNvGrpSpPr/>
          <p:nvPr/>
        </p:nvGrpSpPr>
        <p:grpSpPr>
          <a:xfrm>
            <a:off x="4646418" y="3604339"/>
            <a:ext cx="264061" cy="235540"/>
            <a:chOff x="6919750" y="1464650"/>
            <a:chExt cx="266325" cy="219925"/>
          </a:xfrm>
        </p:grpSpPr>
        <p:sp>
          <p:nvSpPr>
            <p:cNvPr id="984" name="Google Shape;984;p34"/>
            <p:cNvSpPr/>
            <p:nvPr/>
          </p:nvSpPr>
          <p:spPr>
            <a:xfrm>
              <a:off x="6919750" y="1464650"/>
              <a:ext cx="266325" cy="219925"/>
            </a:xfrm>
            <a:custGeom>
              <a:rect b="b" l="l" r="r" t="t"/>
              <a:pathLst>
                <a:path extrusionOk="0" h="8797" w="10653">
                  <a:moveTo>
                    <a:pt x="2659" y="2409"/>
                  </a:moveTo>
                  <a:lnTo>
                    <a:pt x="2659" y="3462"/>
                  </a:lnTo>
                  <a:lnTo>
                    <a:pt x="1071" y="3462"/>
                  </a:lnTo>
                  <a:lnTo>
                    <a:pt x="1071" y="2409"/>
                  </a:lnTo>
                  <a:close/>
                  <a:moveTo>
                    <a:pt x="5317" y="2927"/>
                  </a:moveTo>
                  <a:cubicBezTo>
                    <a:pt x="6655" y="2927"/>
                    <a:pt x="7726" y="3997"/>
                    <a:pt x="7726" y="5335"/>
                  </a:cubicBezTo>
                  <a:cubicBezTo>
                    <a:pt x="7726" y="6656"/>
                    <a:pt x="6655" y="7726"/>
                    <a:pt x="5317" y="7726"/>
                  </a:cubicBezTo>
                  <a:cubicBezTo>
                    <a:pt x="3997" y="7726"/>
                    <a:pt x="2926" y="6656"/>
                    <a:pt x="2926" y="5335"/>
                  </a:cubicBezTo>
                  <a:cubicBezTo>
                    <a:pt x="2926" y="3997"/>
                    <a:pt x="3997" y="2927"/>
                    <a:pt x="5317" y="2927"/>
                  </a:cubicBezTo>
                  <a:close/>
                  <a:moveTo>
                    <a:pt x="3997" y="0"/>
                  </a:moveTo>
                  <a:lnTo>
                    <a:pt x="3194" y="1339"/>
                  </a:lnTo>
                  <a:lnTo>
                    <a:pt x="535" y="1339"/>
                  </a:lnTo>
                  <a:cubicBezTo>
                    <a:pt x="232" y="1339"/>
                    <a:pt x="0" y="1571"/>
                    <a:pt x="0" y="1874"/>
                  </a:cubicBezTo>
                  <a:lnTo>
                    <a:pt x="0" y="8262"/>
                  </a:lnTo>
                  <a:cubicBezTo>
                    <a:pt x="0" y="8565"/>
                    <a:pt x="232" y="8797"/>
                    <a:pt x="535" y="8797"/>
                  </a:cubicBezTo>
                  <a:lnTo>
                    <a:pt x="10117" y="8797"/>
                  </a:lnTo>
                  <a:cubicBezTo>
                    <a:pt x="10420" y="8797"/>
                    <a:pt x="10652" y="8565"/>
                    <a:pt x="10652" y="8262"/>
                  </a:cubicBezTo>
                  <a:lnTo>
                    <a:pt x="10652" y="1874"/>
                  </a:lnTo>
                  <a:cubicBezTo>
                    <a:pt x="10652" y="1571"/>
                    <a:pt x="10420" y="1339"/>
                    <a:pt x="10117" y="1339"/>
                  </a:cubicBezTo>
                  <a:lnTo>
                    <a:pt x="7458" y="1339"/>
                  </a:lnTo>
                  <a:lnTo>
                    <a:pt x="665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5" name="Google Shape;985;p34"/>
            <p:cNvSpPr/>
            <p:nvPr/>
          </p:nvSpPr>
          <p:spPr>
            <a:xfrm>
              <a:off x="7006275" y="1551175"/>
              <a:ext cx="93250" cy="93250"/>
            </a:xfrm>
            <a:custGeom>
              <a:rect b="b" l="l" r="r" t="t"/>
              <a:pathLst>
                <a:path extrusionOk="0" h="3730" w="3730">
                  <a:moveTo>
                    <a:pt x="1856" y="536"/>
                  </a:moveTo>
                  <a:cubicBezTo>
                    <a:pt x="2606" y="536"/>
                    <a:pt x="3194" y="1125"/>
                    <a:pt x="3194" y="1874"/>
                  </a:cubicBezTo>
                  <a:cubicBezTo>
                    <a:pt x="3194" y="2624"/>
                    <a:pt x="2606" y="3195"/>
                    <a:pt x="1856" y="3195"/>
                  </a:cubicBezTo>
                  <a:cubicBezTo>
                    <a:pt x="1125" y="3195"/>
                    <a:pt x="536" y="2624"/>
                    <a:pt x="536" y="1874"/>
                  </a:cubicBezTo>
                  <a:cubicBezTo>
                    <a:pt x="536" y="1125"/>
                    <a:pt x="1125" y="536"/>
                    <a:pt x="1856" y="536"/>
                  </a:cubicBezTo>
                  <a:close/>
                  <a:moveTo>
                    <a:pt x="1856" y="1"/>
                  </a:moveTo>
                  <a:cubicBezTo>
                    <a:pt x="839" y="1"/>
                    <a:pt x="1" y="839"/>
                    <a:pt x="1" y="1874"/>
                  </a:cubicBezTo>
                  <a:cubicBezTo>
                    <a:pt x="1" y="2909"/>
                    <a:pt x="839" y="3730"/>
                    <a:pt x="1856" y="3730"/>
                  </a:cubicBezTo>
                  <a:cubicBezTo>
                    <a:pt x="2909" y="3730"/>
                    <a:pt x="3730" y="2909"/>
                    <a:pt x="3730" y="1874"/>
                  </a:cubicBezTo>
                  <a:cubicBezTo>
                    <a:pt x="3730" y="839"/>
                    <a:pt x="2909" y="1"/>
                    <a:pt x="1856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86" name="Google Shape;986;p34"/>
          <p:cNvGrpSpPr/>
          <p:nvPr/>
        </p:nvGrpSpPr>
        <p:grpSpPr>
          <a:xfrm>
            <a:off x="5041034" y="3585070"/>
            <a:ext cx="275141" cy="267081"/>
            <a:chOff x="4759875" y="1027050"/>
            <a:chExt cx="277500" cy="249375"/>
          </a:xfrm>
        </p:grpSpPr>
        <p:sp>
          <p:nvSpPr>
            <p:cNvPr id="987" name="Google Shape;987;p34"/>
            <p:cNvSpPr/>
            <p:nvPr/>
          </p:nvSpPr>
          <p:spPr>
            <a:xfrm>
              <a:off x="4885225" y="1027050"/>
              <a:ext cx="26800" cy="39725"/>
            </a:xfrm>
            <a:custGeom>
              <a:rect b="b" l="l" r="r" t="t"/>
              <a:pathLst>
                <a:path extrusionOk="0" h="1589" w="1072">
                  <a:moveTo>
                    <a:pt x="536" y="1"/>
                  </a:moveTo>
                  <a:lnTo>
                    <a:pt x="1" y="786"/>
                  </a:lnTo>
                  <a:lnTo>
                    <a:pt x="536" y="1589"/>
                  </a:lnTo>
                  <a:lnTo>
                    <a:pt x="1071" y="786"/>
                  </a:lnTo>
                  <a:lnTo>
                    <a:pt x="536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8" name="Google Shape;988;p34"/>
            <p:cNvSpPr/>
            <p:nvPr/>
          </p:nvSpPr>
          <p:spPr>
            <a:xfrm>
              <a:off x="4795575" y="1077025"/>
              <a:ext cx="206100" cy="159250"/>
            </a:xfrm>
            <a:custGeom>
              <a:rect b="b" l="l" r="r" t="t"/>
              <a:pathLst>
                <a:path extrusionOk="0" h="6370" w="8244">
                  <a:moveTo>
                    <a:pt x="4122" y="0"/>
                  </a:moveTo>
                  <a:lnTo>
                    <a:pt x="2231" y="3158"/>
                  </a:lnTo>
                  <a:lnTo>
                    <a:pt x="0" y="2123"/>
                  </a:lnTo>
                  <a:lnTo>
                    <a:pt x="803" y="5585"/>
                  </a:lnTo>
                  <a:lnTo>
                    <a:pt x="803" y="6370"/>
                  </a:lnTo>
                  <a:lnTo>
                    <a:pt x="7441" y="6370"/>
                  </a:lnTo>
                  <a:lnTo>
                    <a:pt x="7441" y="5585"/>
                  </a:lnTo>
                  <a:lnTo>
                    <a:pt x="8244" y="2123"/>
                  </a:lnTo>
                  <a:lnTo>
                    <a:pt x="6013" y="3158"/>
                  </a:lnTo>
                  <a:lnTo>
                    <a:pt x="4122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89" name="Google Shape;989;p34"/>
            <p:cNvSpPr/>
            <p:nvPr/>
          </p:nvSpPr>
          <p:spPr>
            <a:xfrm>
              <a:off x="4815650" y="1249650"/>
              <a:ext cx="165950" cy="26775"/>
            </a:xfrm>
            <a:custGeom>
              <a:rect b="b" l="l" r="r" t="t"/>
              <a:pathLst>
                <a:path extrusionOk="0" h="1071" w="6638">
                  <a:moveTo>
                    <a:pt x="0" y="0"/>
                  </a:moveTo>
                  <a:lnTo>
                    <a:pt x="0" y="1071"/>
                  </a:lnTo>
                  <a:lnTo>
                    <a:pt x="6638" y="1071"/>
                  </a:lnTo>
                  <a:lnTo>
                    <a:pt x="6638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0" name="Google Shape;990;p34"/>
            <p:cNvSpPr/>
            <p:nvPr/>
          </p:nvSpPr>
          <p:spPr>
            <a:xfrm>
              <a:off x="4759875" y="1094425"/>
              <a:ext cx="28125" cy="28125"/>
            </a:xfrm>
            <a:custGeom>
              <a:rect b="b" l="l" r="r" t="t"/>
              <a:pathLst>
                <a:path extrusionOk="0" h="1125" w="1125">
                  <a:moveTo>
                    <a:pt x="1" y="0"/>
                  </a:moveTo>
                  <a:lnTo>
                    <a:pt x="197" y="928"/>
                  </a:lnTo>
                  <a:lnTo>
                    <a:pt x="1125" y="1124"/>
                  </a:lnTo>
                  <a:lnTo>
                    <a:pt x="1125" y="1124"/>
                  </a:lnTo>
                  <a:lnTo>
                    <a:pt x="929" y="196"/>
                  </a:lnTo>
                  <a:lnTo>
                    <a:pt x="1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1" name="Google Shape;991;p34"/>
            <p:cNvSpPr/>
            <p:nvPr/>
          </p:nvSpPr>
          <p:spPr>
            <a:xfrm>
              <a:off x="5009225" y="1094425"/>
              <a:ext cx="28150" cy="28125"/>
            </a:xfrm>
            <a:custGeom>
              <a:rect b="b" l="l" r="r" t="t"/>
              <a:pathLst>
                <a:path extrusionOk="0" h="1125" w="1126">
                  <a:moveTo>
                    <a:pt x="1125" y="0"/>
                  </a:moveTo>
                  <a:lnTo>
                    <a:pt x="197" y="196"/>
                  </a:lnTo>
                  <a:lnTo>
                    <a:pt x="1" y="1124"/>
                  </a:lnTo>
                  <a:lnTo>
                    <a:pt x="1" y="1124"/>
                  </a:lnTo>
                  <a:lnTo>
                    <a:pt x="929" y="928"/>
                  </a:lnTo>
                  <a:lnTo>
                    <a:pt x="112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92" name="Google Shape;992;p34"/>
          <p:cNvGrpSpPr/>
          <p:nvPr/>
        </p:nvGrpSpPr>
        <p:grpSpPr>
          <a:xfrm>
            <a:off x="5446975" y="3572477"/>
            <a:ext cx="279553" cy="269624"/>
            <a:chOff x="3357900" y="1057675"/>
            <a:chExt cx="281950" cy="251750"/>
          </a:xfrm>
        </p:grpSpPr>
        <p:sp>
          <p:nvSpPr>
            <p:cNvPr id="993" name="Google Shape;993;p34"/>
            <p:cNvSpPr/>
            <p:nvPr/>
          </p:nvSpPr>
          <p:spPr>
            <a:xfrm>
              <a:off x="3357900" y="1064075"/>
              <a:ext cx="226625" cy="245350"/>
            </a:xfrm>
            <a:custGeom>
              <a:rect b="b" l="l" r="r" t="t"/>
              <a:pathLst>
                <a:path extrusionOk="0" h="9814" w="9065">
                  <a:moveTo>
                    <a:pt x="4158" y="1"/>
                  </a:moveTo>
                  <a:cubicBezTo>
                    <a:pt x="5621" y="1464"/>
                    <a:pt x="6067" y="3730"/>
                    <a:pt x="5103" y="5693"/>
                  </a:cubicBezTo>
                  <a:cubicBezTo>
                    <a:pt x="4227" y="7445"/>
                    <a:pt x="2469" y="8430"/>
                    <a:pt x="654" y="8430"/>
                  </a:cubicBezTo>
                  <a:cubicBezTo>
                    <a:pt x="436" y="8430"/>
                    <a:pt x="218" y="8415"/>
                    <a:pt x="0" y="8387"/>
                  </a:cubicBezTo>
                  <a:lnTo>
                    <a:pt x="0" y="8387"/>
                  </a:lnTo>
                  <a:cubicBezTo>
                    <a:pt x="375" y="8744"/>
                    <a:pt x="803" y="9065"/>
                    <a:pt x="1285" y="9297"/>
                  </a:cubicBezTo>
                  <a:cubicBezTo>
                    <a:pt x="1992" y="9647"/>
                    <a:pt x="2740" y="9813"/>
                    <a:pt x="3476" y="9813"/>
                  </a:cubicBezTo>
                  <a:cubicBezTo>
                    <a:pt x="5285" y="9813"/>
                    <a:pt x="7019" y="8810"/>
                    <a:pt x="7869" y="7084"/>
                  </a:cubicBezTo>
                  <a:cubicBezTo>
                    <a:pt x="9065" y="4640"/>
                    <a:pt x="8101" y="1714"/>
                    <a:pt x="5657" y="482"/>
                  </a:cubicBezTo>
                  <a:cubicBezTo>
                    <a:pt x="5175" y="251"/>
                    <a:pt x="4657" y="72"/>
                    <a:pt x="4158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4" name="Google Shape;994;p34"/>
            <p:cNvSpPr/>
            <p:nvPr/>
          </p:nvSpPr>
          <p:spPr>
            <a:xfrm>
              <a:off x="3593875" y="1188800"/>
              <a:ext cx="45975" cy="48375"/>
            </a:xfrm>
            <a:custGeom>
              <a:rect b="b" l="l" r="r" t="t"/>
              <a:pathLst>
                <a:path extrusionOk="0" h="1935" w="1839">
                  <a:moveTo>
                    <a:pt x="757" y="1"/>
                  </a:moveTo>
                  <a:cubicBezTo>
                    <a:pt x="743" y="1"/>
                    <a:pt x="728" y="3"/>
                    <a:pt x="714" y="8"/>
                  </a:cubicBezTo>
                  <a:cubicBezTo>
                    <a:pt x="660" y="8"/>
                    <a:pt x="607" y="61"/>
                    <a:pt x="607" y="115"/>
                  </a:cubicBezTo>
                  <a:lnTo>
                    <a:pt x="589" y="579"/>
                  </a:lnTo>
                  <a:cubicBezTo>
                    <a:pt x="589" y="632"/>
                    <a:pt x="553" y="668"/>
                    <a:pt x="500" y="686"/>
                  </a:cubicBezTo>
                  <a:lnTo>
                    <a:pt x="89" y="775"/>
                  </a:lnTo>
                  <a:cubicBezTo>
                    <a:pt x="36" y="793"/>
                    <a:pt x="0" y="846"/>
                    <a:pt x="0" y="900"/>
                  </a:cubicBezTo>
                  <a:cubicBezTo>
                    <a:pt x="0" y="953"/>
                    <a:pt x="18" y="1007"/>
                    <a:pt x="72" y="1025"/>
                  </a:cubicBezTo>
                  <a:lnTo>
                    <a:pt x="250" y="1114"/>
                  </a:lnTo>
                  <a:lnTo>
                    <a:pt x="482" y="1239"/>
                  </a:lnTo>
                  <a:cubicBezTo>
                    <a:pt x="482" y="1257"/>
                    <a:pt x="518" y="1274"/>
                    <a:pt x="518" y="1292"/>
                  </a:cubicBezTo>
                  <a:cubicBezTo>
                    <a:pt x="536" y="1310"/>
                    <a:pt x="536" y="1328"/>
                    <a:pt x="536" y="1364"/>
                  </a:cubicBezTo>
                  <a:lnTo>
                    <a:pt x="536" y="1810"/>
                  </a:lnTo>
                  <a:cubicBezTo>
                    <a:pt x="536" y="1863"/>
                    <a:pt x="571" y="1917"/>
                    <a:pt x="607" y="1935"/>
                  </a:cubicBezTo>
                  <a:cubicBezTo>
                    <a:pt x="678" y="1935"/>
                    <a:pt x="732" y="1935"/>
                    <a:pt x="767" y="1881"/>
                  </a:cubicBezTo>
                  <a:lnTo>
                    <a:pt x="1053" y="1524"/>
                  </a:lnTo>
                  <a:cubicBezTo>
                    <a:pt x="1092" y="1498"/>
                    <a:pt x="1122" y="1482"/>
                    <a:pt x="1163" y="1482"/>
                  </a:cubicBezTo>
                  <a:cubicBezTo>
                    <a:pt x="1178" y="1482"/>
                    <a:pt x="1194" y="1484"/>
                    <a:pt x="1214" y="1489"/>
                  </a:cubicBezTo>
                  <a:lnTo>
                    <a:pt x="1642" y="1649"/>
                  </a:lnTo>
                  <a:cubicBezTo>
                    <a:pt x="1656" y="1654"/>
                    <a:pt x="1670" y="1656"/>
                    <a:pt x="1684" y="1656"/>
                  </a:cubicBezTo>
                  <a:cubicBezTo>
                    <a:pt x="1723" y="1656"/>
                    <a:pt x="1758" y="1640"/>
                    <a:pt x="1785" y="1614"/>
                  </a:cubicBezTo>
                  <a:cubicBezTo>
                    <a:pt x="1838" y="1578"/>
                    <a:pt x="1838" y="1506"/>
                    <a:pt x="1802" y="1471"/>
                  </a:cubicBezTo>
                  <a:lnTo>
                    <a:pt x="1535" y="1078"/>
                  </a:lnTo>
                  <a:cubicBezTo>
                    <a:pt x="1517" y="1043"/>
                    <a:pt x="1517" y="989"/>
                    <a:pt x="1535" y="935"/>
                  </a:cubicBezTo>
                  <a:lnTo>
                    <a:pt x="1785" y="579"/>
                  </a:lnTo>
                  <a:cubicBezTo>
                    <a:pt x="1820" y="525"/>
                    <a:pt x="1820" y="472"/>
                    <a:pt x="1785" y="418"/>
                  </a:cubicBezTo>
                  <a:cubicBezTo>
                    <a:pt x="1771" y="392"/>
                    <a:pt x="1730" y="375"/>
                    <a:pt x="1694" y="375"/>
                  </a:cubicBezTo>
                  <a:cubicBezTo>
                    <a:pt x="1681" y="375"/>
                    <a:pt x="1669" y="378"/>
                    <a:pt x="1660" y="382"/>
                  </a:cubicBezTo>
                  <a:lnTo>
                    <a:pt x="1249" y="472"/>
                  </a:lnTo>
                  <a:cubicBezTo>
                    <a:pt x="1236" y="476"/>
                    <a:pt x="1222" y="478"/>
                    <a:pt x="1209" y="478"/>
                  </a:cubicBezTo>
                  <a:cubicBezTo>
                    <a:pt x="1170" y="478"/>
                    <a:pt x="1133" y="458"/>
                    <a:pt x="1106" y="418"/>
                  </a:cubicBezTo>
                  <a:lnTo>
                    <a:pt x="857" y="43"/>
                  </a:lnTo>
                  <a:cubicBezTo>
                    <a:pt x="831" y="17"/>
                    <a:pt x="795" y="1"/>
                    <a:pt x="757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5" name="Google Shape;995;p34"/>
            <p:cNvSpPr/>
            <p:nvPr/>
          </p:nvSpPr>
          <p:spPr>
            <a:xfrm>
              <a:off x="3562650" y="1057675"/>
              <a:ext cx="77200" cy="78325"/>
            </a:xfrm>
            <a:custGeom>
              <a:rect b="b" l="l" r="r" t="t"/>
              <a:pathLst>
                <a:path extrusionOk="0" h="3133" w="3088">
                  <a:moveTo>
                    <a:pt x="934" y="0"/>
                  </a:moveTo>
                  <a:cubicBezTo>
                    <a:pt x="912" y="0"/>
                    <a:pt x="892" y="2"/>
                    <a:pt x="875" y="7"/>
                  </a:cubicBezTo>
                  <a:cubicBezTo>
                    <a:pt x="785" y="60"/>
                    <a:pt x="750" y="150"/>
                    <a:pt x="750" y="239"/>
                  </a:cubicBezTo>
                  <a:lnTo>
                    <a:pt x="839" y="935"/>
                  </a:lnTo>
                  <a:cubicBezTo>
                    <a:pt x="857" y="1024"/>
                    <a:pt x="821" y="1113"/>
                    <a:pt x="732" y="1149"/>
                  </a:cubicBezTo>
                  <a:lnTo>
                    <a:pt x="107" y="1452"/>
                  </a:lnTo>
                  <a:cubicBezTo>
                    <a:pt x="36" y="1488"/>
                    <a:pt x="0" y="1577"/>
                    <a:pt x="0" y="1666"/>
                  </a:cubicBezTo>
                  <a:cubicBezTo>
                    <a:pt x="18" y="1738"/>
                    <a:pt x="89" y="1827"/>
                    <a:pt x="161" y="1845"/>
                  </a:cubicBezTo>
                  <a:lnTo>
                    <a:pt x="464" y="1934"/>
                  </a:lnTo>
                  <a:lnTo>
                    <a:pt x="875" y="2059"/>
                  </a:lnTo>
                  <a:cubicBezTo>
                    <a:pt x="910" y="2059"/>
                    <a:pt x="928" y="2095"/>
                    <a:pt x="982" y="2112"/>
                  </a:cubicBezTo>
                  <a:cubicBezTo>
                    <a:pt x="999" y="2148"/>
                    <a:pt x="1017" y="2184"/>
                    <a:pt x="1035" y="2219"/>
                  </a:cubicBezTo>
                  <a:lnTo>
                    <a:pt x="1142" y="2951"/>
                  </a:lnTo>
                  <a:cubicBezTo>
                    <a:pt x="1160" y="3058"/>
                    <a:pt x="1231" y="3112"/>
                    <a:pt x="1321" y="3129"/>
                  </a:cubicBezTo>
                  <a:cubicBezTo>
                    <a:pt x="1332" y="3132"/>
                    <a:pt x="1343" y="3133"/>
                    <a:pt x="1354" y="3133"/>
                  </a:cubicBezTo>
                  <a:cubicBezTo>
                    <a:pt x="1428" y="3133"/>
                    <a:pt x="1486" y="3082"/>
                    <a:pt x="1517" y="3004"/>
                  </a:cubicBezTo>
                  <a:lnTo>
                    <a:pt x="1874" y="2362"/>
                  </a:lnTo>
                  <a:cubicBezTo>
                    <a:pt x="1918" y="2288"/>
                    <a:pt x="1975" y="2251"/>
                    <a:pt x="2055" y="2251"/>
                  </a:cubicBezTo>
                  <a:cubicBezTo>
                    <a:pt x="2071" y="2251"/>
                    <a:pt x="2088" y="2252"/>
                    <a:pt x="2106" y="2255"/>
                  </a:cubicBezTo>
                  <a:lnTo>
                    <a:pt x="2837" y="2362"/>
                  </a:lnTo>
                  <a:cubicBezTo>
                    <a:pt x="2852" y="2365"/>
                    <a:pt x="2866" y="2367"/>
                    <a:pt x="2880" y="2367"/>
                  </a:cubicBezTo>
                  <a:cubicBezTo>
                    <a:pt x="2949" y="2367"/>
                    <a:pt x="3004" y="2329"/>
                    <a:pt x="3034" y="2255"/>
                  </a:cubicBezTo>
                  <a:cubicBezTo>
                    <a:pt x="3087" y="2184"/>
                    <a:pt x="3069" y="2077"/>
                    <a:pt x="3016" y="2023"/>
                  </a:cubicBezTo>
                  <a:lnTo>
                    <a:pt x="2498" y="1488"/>
                  </a:lnTo>
                  <a:cubicBezTo>
                    <a:pt x="2463" y="1434"/>
                    <a:pt x="2445" y="1327"/>
                    <a:pt x="2463" y="1256"/>
                  </a:cubicBezTo>
                  <a:lnTo>
                    <a:pt x="2748" y="578"/>
                  </a:lnTo>
                  <a:cubicBezTo>
                    <a:pt x="2766" y="507"/>
                    <a:pt x="2766" y="399"/>
                    <a:pt x="2712" y="346"/>
                  </a:cubicBezTo>
                  <a:cubicBezTo>
                    <a:pt x="2677" y="311"/>
                    <a:pt x="2620" y="284"/>
                    <a:pt x="2564" y="284"/>
                  </a:cubicBezTo>
                  <a:cubicBezTo>
                    <a:pt x="2534" y="284"/>
                    <a:pt x="2505" y="292"/>
                    <a:pt x="2480" y="310"/>
                  </a:cubicBezTo>
                  <a:lnTo>
                    <a:pt x="1856" y="614"/>
                  </a:lnTo>
                  <a:cubicBezTo>
                    <a:pt x="1824" y="626"/>
                    <a:pt x="1793" y="632"/>
                    <a:pt x="1763" y="632"/>
                  </a:cubicBezTo>
                  <a:cubicBezTo>
                    <a:pt x="1708" y="632"/>
                    <a:pt x="1659" y="612"/>
                    <a:pt x="1624" y="578"/>
                  </a:cubicBezTo>
                  <a:lnTo>
                    <a:pt x="1124" y="60"/>
                  </a:lnTo>
                  <a:cubicBezTo>
                    <a:pt x="1071" y="20"/>
                    <a:pt x="997" y="0"/>
                    <a:pt x="934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996" name="Google Shape;996;p34"/>
          <p:cNvGrpSpPr/>
          <p:nvPr/>
        </p:nvGrpSpPr>
        <p:grpSpPr>
          <a:xfrm>
            <a:off x="5869354" y="3560696"/>
            <a:ext cx="143321" cy="315811"/>
            <a:chOff x="3783900" y="1046675"/>
            <a:chExt cx="144550" cy="294875"/>
          </a:xfrm>
        </p:grpSpPr>
        <p:sp>
          <p:nvSpPr>
            <p:cNvPr id="997" name="Google Shape;997;p34"/>
            <p:cNvSpPr/>
            <p:nvPr/>
          </p:nvSpPr>
          <p:spPr>
            <a:xfrm>
              <a:off x="3783900" y="1046675"/>
              <a:ext cx="144550" cy="294875"/>
            </a:xfrm>
            <a:custGeom>
              <a:rect b="b" l="l" r="r" t="t"/>
              <a:pathLst>
                <a:path extrusionOk="0" h="11795" w="5782">
                  <a:moveTo>
                    <a:pt x="2891" y="804"/>
                  </a:moveTo>
                  <a:cubicBezTo>
                    <a:pt x="3337" y="804"/>
                    <a:pt x="3694" y="1161"/>
                    <a:pt x="3694" y="1607"/>
                  </a:cubicBezTo>
                  <a:lnTo>
                    <a:pt x="3694" y="7459"/>
                  </a:lnTo>
                  <a:cubicBezTo>
                    <a:pt x="4479" y="7816"/>
                    <a:pt x="4889" y="8690"/>
                    <a:pt x="4711" y="9547"/>
                  </a:cubicBezTo>
                  <a:cubicBezTo>
                    <a:pt x="4497" y="10385"/>
                    <a:pt x="3747" y="10992"/>
                    <a:pt x="2891" y="10992"/>
                  </a:cubicBezTo>
                  <a:cubicBezTo>
                    <a:pt x="2016" y="10992"/>
                    <a:pt x="1267" y="10385"/>
                    <a:pt x="1089" y="9547"/>
                  </a:cubicBezTo>
                  <a:cubicBezTo>
                    <a:pt x="892" y="8690"/>
                    <a:pt x="1303" y="7816"/>
                    <a:pt x="2088" y="7459"/>
                  </a:cubicBezTo>
                  <a:lnTo>
                    <a:pt x="2088" y="1607"/>
                  </a:lnTo>
                  <a:cubicBezTo>
                    <a:pt x="2088" y="1161"/>
                    <a:pt x="2462" y="804"/>
                    <a:pt x="2891" y="804"/>
                  </a:cubicBezTo>
                  <a:close/>
                  <a:moveTo>
                    <a:pt x="2891" y="1"/>
                  </a:moveTo>
                  <a:cubicBezTo>
                    <a:pt x="2016" y="1"/>
                    <a:pt x="1285" y="697"/>
                    <a:pt x="1285" y="1607"/>
                  </a:cubicBezTo>
                  <a:lnTo>
                    <a:pt x="1285" y="6995"/>
                  </a:lnTo>
                  <a:cubicBezTo>
                    <a:pt x="375" y="7691"/>
                    <a:pt x="0" y="8886"/>
                    <a:pt x="357" y="9975"/>
                  </a:cubicBezTo>
                  <a:cubicBezTo>
                    <a:pt x="732" y="11063"/>
                    <a:pt x="1749" y="11795"/>
                    <a:pt x="2891" y="11795"/>
                  </a:cubicBezTo>
                  <a:cubicBezTo>
                    <a:pt x="4033" y="11795"/>
                    <a:pt x="5068" y="11063"/>
                    <a:pt x="5424" y="9975"/>
                  </a:cubicBezTo>
                  <a:cubicBezTo>
                    <a:pt x="5781" y="8886"/>
                    <a:pt x="5407" y="7691"/>
                    <a:pt x="4479" y="6995"/>
                  </a:cubicBezTo>
                  <a:lnTo>
                    <a:pt x="4479" y="1607"/>
                  </a:lnTo>
                  <a:cubicBezTo>
                    <a:pt x="4479" y="715"/>
                    <a:pt x="3765" y="1"/>
                    <a:pt x="2891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998" name="Google Shape;998;p34"/>
            <p:cNvSpPr/>
            <p:nvPr/>
          </p:nvSpPr>
          <p:spPr>
            <a:xfrm>
              <a:off x="3821350" y="1161775"/>
              <a:ext cx="69625" cy="146325"/>
            </a:xfrm>
            <a:custGeom>
              <a:rect b="b" l="l" r="r" t="t"/>
              <a:pathLst>
                <a:path extrusionOk="0" h="5853" w="2785">
                  <a:moveTo>
                    <a:pt x="1125" y="0"/>
                  </a:moveTo>
                  <a:lnTo>
                    <a:pt x="1125" y="3212"/>
                  </a:lnTo>
                  <a:cubicBezTo>
                    <a:pt x="465" y="3355"/>
                    <a:pt x="1" y="3979"/>
                    <a:pt x="72" y="4657"/>
                  </a:cubicBezTo>
                  <a:cubicBezTo>
                    <a:pt x="144" y="5335"/>
                    <a:pt x="715" y="5853"/>
                    <a:pt x="1393" y="5853"/>
                  </a:cubicBezTo>
                  <a:cubicBezTo>
                    <a:pt x="2071" y="5853"/>
                    <a:pt x="2642" y="5335"/>
                    <a:pt x="2713" y="4657"/>
                  </a:cubicBezTo>
                  <a:cubicBezTo>
                    <a:pt x="2784" y="3979"/>
                    <a:pt x="2321" y="3355"/>
                    <a:pt x="1660" y="3212"/>
                  </a:cubicBezTo>
                  <a:lnTo>
                    <a:pt x="166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999" name="Google Shape;999;p34"/>
          <p:cNvSpPr/>
          <p:nvPr/>
        </p:nvSpPr>
        <p:spPr>
          <a:xfrm>
            <a:off x="6263080" y="3579798"/>
            <a:ext cx="192872" cy="285234"/>
          </a:xfrm>
          <a:custGeom>
            <a:rect b="b" l="l" r="r" t="t"/>
            <a:pathLst>
              <a:path extrusionOk="0" h="10653" w="7781">
                <a:moveTo>
                  <a:pt x="6156" y="1"/>
                </a:moveTo>
                <a:cubicBezTo>
                  <a:pt x="5532" y="1"/>
                  <a:pt x="4997" y="72"/>
                  <a:pt x="4711" y="607"/>
                </a:cubicBezTo>
                <a:cubicBezTo>
                  <a:pt x="4640" y="715"/>
                  <a:pt x="4604" y="839"/>
                  <a:pt x="4604" y="946"/>
                </a:cubicBezTo>
                <a:cubicBezTo>
                  <a:pt x="4604" y="1107"/>
                  <a:pt x="4640" y="1214"/>
                  <a:pt x="4729" y="1339"/>
                </a:cubicBezTo>
                <a:cubicBezTo>
                  <a:pt x="4568" y="1571"/>
                  <a:pt x="4426" y="1821"/>
                  <a:pt x="4283" y="2053"/>
                </a:cubicBezTo>
                <a:cubicBezTo>
                  <a:pt x="4247" y="1981"/>
                  <a:pt x="4176" y="1928"/>
                  <a:pt x="4122" y="1856"/>
                </a:cubicBezTo>
                <a:cubicBezTo>
                  <a:pt x="4122" y="1839"/>
                  <a:pt x="4140" y="1821"/>
                  <a:pt x="4140" y="1785"/>
                </a:cubicBezTo>
                <a:cubicBezTo>
                  <a:pt x="4140" y="1393"/>
                  <a:pt x="3801" y="1107"/>
                  <a:pt x="3444" y="1107"/>
                </a:cubicBezTo>
                <a:cubicBezTo>
                  <a:pt x="3070" y="1107"/>
                  <a:pt x="2499" y="947"/>
                  <a:pt x="2499" y="946"/>
                </a:cubicBezTo>
                <a:lnTo>
                  <a:pt x="2499" y="946"/>
                </a:lnTo>
                <a:cubicBezTo>
                  <a:pt x="2499" y="1571"/>
                  <a:pt x="2570" y="2106"/>
                  <a:pt x="3088" y="2392"/>
                </a:cubicBezTo>
                <a:cubicBezTo>
                  <a:pt x="3195" y="2463"/>
                  <a:pt x="3319" y="2499"/>
                  <a:pt x="3444" y="2499"/>
                </a:cubicBezTo>
                <a:cubicBezTo>
                  <a:pt x="3605" y="2499"/>
                  <a:pt x="3730" y="2445"/>
                  <a:pt x="3855" y="2356"/>
                </a:cubicBezTo>
                <a:cubicBezTo>
                  <a:pt x="3926" y="2445"/>
                  <a:pt x="3980" y="2517"/>
                  <a:pt x="4033" y="2606"/>
                </a:cubicBezTo>
                <a:cubicBezTo>
                  <a:pt x="3605" y="3587"/>
                  <a:pt x="3516" y="4533"/>
                  <a:pt x="3569" y="5407"/>
                </a:cubicBezTo>
                <a:cubicBezTo>
                  <a:pt x="3551" y="5389"/>
                  <a:pt x="3551" y="5389"/>
                  <a:pt x="3516" y="5389"/>
                </a:cubicBezTo>
                <a:cubicBezTo>
                  <a:pt x="3427" y="5336"/>
                  <a:pt x="3337" y="5282"/>
                  <a:pt x="3248" y="5247"/>
                </a:cubicBezTo>
                <a:cubicBezTo>
                  <a:pt x="3266" y="5157"/>
                  <a:pt x="3266" y="5104"/>
                  <a:pt x="3266" y="5032"/>
                </a:cubicBezTo>
                <a:cubicBezTo>
                  <a:pt x="3266" y="4247"/>
                  <a:pt x="2641" y="3623"/>
                  <a:pt x="1874" y="3623"/>
                </a:cubicBezTo>
                <a:cubicBezTo>
                  <a:pt x="1838" y="3625"/>
                  <a:pt x="1800" y="3626"/>
                  <a:pt x="1762" y="3626"/>
                </a:cubicBezTo>
                <a:cubicBezTo>
                  <a:pt x="1031" y="3626"/>
                  <a:pt x="1" y="3320"/>
                  <a:pt x="1" y="3320"/>
                </a:cubicBezTo>
                <a:lnTo>
                  <a:pt x="1" y="3320"/>
                </a:lnTo>
                <a:cubicBezTo>
                  <a:pt x="1" y="4551"/>
                  <a:pt x="126" y="5639"/>
                  <a:pt x="1214" y="6246"/>
                </a:cubicBezTo>
                <a:cubicBezTo>
                  <a:pt x="1410" y="6371"/>
                  <a:pt x="1642" y="6424"/>
                  <a:pt x="1892" y="6424"/>
                </a:cubicBezTo>
                <a:cubicBezTo>
                  <a:pt x="2410" y="6424"/>
                  <a:pt x="2838" y="6157"/>
                  <a:pt x="3088" y="5764"/>
                </a:cubicBezTo>
                <a:cubicBezTo>
                  <a:pt x="3159" y="5800"/>
                  <a:pt x="3248" y="5835"/>
                  <a:pt x="3302" y="5871"/>
                </a:cubicBezTo>
                <a:cubicBezTo>
                  <a:pt x="3409" y="5925"/>
                  <a:pt x="3534" y="5978"/>
                  <a:pt x="3658" y="6032"/>
                </a:cubicBezTo>
                <a:cubicBezTo>
                  <a:pt x="3712" y="6424"/>
                  <a:pt x="3783" y="6799"/>
                  <a:pt x="3819" y="7156"/>
                </a:cubicBezTo>
                <a:cubicBezTo>
                  <a:pt x="3962" y="7923"/>
                  <a:pt x="4087" y="8655"/>
                  <a:pt x="4015" y="9333"/>
                </a:cubicBezTo>
                <a:cubicBezTo>
                  <a:pt x="3766" y="9440"/>
                  <a:pt x="3534" y="9582"/>
                  <a:pt x="3337" y="9779"/>
                </a:cubicBezTo>
                <a:cubicBezTo>
                  <a:pt x="3070" y="9654"/>
                  <a:pt x="2784" y="9582"/>
                  <a:pt x="2481" y="9582"/>
                </a:cubicBezTo>
                <a:cubicBezTo>
                  <a:pt x="1714" y="9582"/>
                  <a:pt x="1053" y="10011"/>
                  <a:pt x="714" y="10653"/>
                </a:cubicBezTo>
                <a:lnTo>
                  <a:pt x="7620" y="10653"/>
                </a:lnTo>
                <a:cubicBezTo>
                  <a:pt x="7298" y="10135"/>
                  <a:pt x="6745" y="9779"/>
                  <a:pt x="6103" y="9725"/>
                </a:cubicBezTo>
                <a:cubicBezTo>
                  <a:pt x="5728" y="9404"/>
                  <a:pt x="5264" y="9190"/>
                  <a:pt x="4747" y="9190"/>
                </a:cubicBezTo>
                <a:cubicBezTo>
                  <a:pt x="4676" y="9190"/>
                  <a:pt x="4604" y="9190"/>
                  <a:pt x="4533" y="9208"/>
                </a:cubicBezTo>
                <a:cubicBezTo>
                  <a:pt x="4586" y="8530"/>
                  <a:pt x="4479" y="7852"/>
                  <a:pt x="4337" y="7156"/>
                </a:cubicBezTo>
                <a:cubicBezTo>
                  <a:pt x="4390" y="7067"/>
                  <a:pt x="4479" y="6977"/>
                  <a:pt x="4604" y="6888"/>
                </a:cubicBezTo>
                <a:cubicBezTo>
                  <a:pt x="4818" y="7370"/>
                  <a:pt x="5300" y="7727"/>
                  <a:pt x="5871" y="7727"/>
                </a:cubicBezTo>
                <a:cubicBezTo>
                  <a:pt x="6121" y="7727"/>
                  <a:pt x="6371" y="7655"/>
                  <a:pt x="6567" y="7530"/>
                </a:cubicBezTo>
                <a:cubicBezTo>
                  <a:pt x="7637" y="6959"/>
                  <a:pt x="7780" y="5853"/>
                  <a:pt x="7780" y="4622"/>
                </a:cubicBezTo>
                <a:lnTo>
                  <a:pt x="7780" y="4622"/>
                </a:lnTo>
                <a:cubicBezTo>
                  <a:pt x="7780" y="4622"/>
                  <a:pt x="6739" y="4910"/>
                  <a:pt x="6008" y="4910"/>
                </a:cubicBezTo>
                <a:cubicBezTo>
                  <a:pt x="5967" y="4910"/>
                  <a:pt x="5927" y="4909"/>
                  <a:pt x="5889" y="4908"/>
                </a:cubicBezTo>
                <a:cubicBezTo>
                  <a:pt x="5122" y="4908"/>
                  <a:pt x="4497" y="5532"/>
                  <a:pt x="4497" y="6317"/>
                </a:cubicBezTo>
                <a:lnTo>
                  <a:pt x="4497" y="6335"/>
                </a:lnTo>
                <a:cubicBezTo>
                  <a:pt x="4408" y="6388"/>
                  <a:pt x="4337" y="6424"/>
                  <a:pt x="4247" y="6496"/>
                </a:cubicBezTo>
                <a:cubicBezTo>
                  <a:pt x="4087" y="5514"/>
                  <a:pt x="3998" y="4497"/>
                  <a:pt x="4319" y="3391"/>
                </a:cubicBezTo>
                <a:cubicBezTo>
                  <a:pt x="4444" y="3337"/>
                  <a:pt x="4604" y="3302"/>
                  <a:pt x="4765" y="3302"/>
                </a:cubicBezTo>
                <a:cubicBezTo>
                  <a:pt x="4765" y="3480"/>
                  <a:pt x="4872" y="3659"/>
                  <a:pt x="5015" y="3766"/>
                </a:cubicBezTo>
                <a:cubicBezTo>
                  <a:pt x="5122" y="3855"/>
                  <a:pt x="5246" y="3891"/>
                  <a:pt x="5354" y="3908"/>
                </a:cubicBezTo>
                <a:cubicBezTo>
                  <a:pt x="5410" y="3917"/>
                  <a:pt x="5464" y="3921"/>
                  <a:pt x="5517" y="3921"/>
                </a:cubicBezTo>
                <a:cubicBezTo>
                  <a:pt x="6030" y="3921"/>
                  <a:pt x="6370" y="3542"/>
                  <a:pt x="6710" y="3105"/>
                </a:cubicBezTo>
                <a:cubicBezTo>
                  <a:pt x="6710" y="3105"/>
                  <a:pt x="6156" y="2873"/>
                  <a:pt x="5853" y="2659"/>
                </a:cubicBezTo>
                <a:cubicBezTo>
                  <a:pt x="5729" y="2558"/>
                  <a:pt x="5584" y="2511"/>
                  <a:pt x="5439" y="2511"/>
                </a:cubicBezTo>
                <a:cubicBezTo>
                  <a:pt x="5253" y="2511"/>
                  <a:pt x="5066" y="2590"/>
                  <a:pt x="4925" y="2731"/>
                </a:cubicBezTo>
                <a:cubicBezTo>
                  <a:pt x="4800" y="2731"/>
                  <a:pt x="4640" y="2749"/>
                  <a:pt x="4515" y="2766"/>
                </a:cubicBezTo>
                <a:cubicBezTo>
                  <a:pt x="4676" y="2392"/>
                  <a:pt x="4890" y="2017"/>
                  <a:pt x="5157" y="1607"/>
                </a:cubicBezTo>
                <a:cubicBezTo>
                  <a:pt x="5211" y="1625"/>
                  <a:pt x="5246" y="1625"/>
                  <a:pt x="5300" y="1625"/>
                </a:cubicBezTo>
                <a:cubicBezTo>
                  <a:pt x="5693" y="1625"/>
                  <a:pt x="5996" y="1303"/>
                  <a:pt x="5996" y="929"/>
                </a:cubicBezTo>
                <a:cubicBezTo>
                  <a:pt x="5996" y="590"/>
                  <a:pt x="6156" y="1"/>
                  <a:pt x="6156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00" name="Google Shape;1000;p34"/>
          <p:cNvGrpSpPr/>
          <p:nvPr/>
        </p:nvGrpSpPr>
        <p:grpSpPr>
          <a:xfrm>
            <a:off x="6543760" y="3370047"/>
            <a:ext cx="414447" cy="529850"/>
            <a:chOff x="238550" y="1487175"/>
            <a:chExt cx="418000" cy="494725"/>
          </a:xfrm>
        </p:grpSpPr>
        <p:sp>
          <p:nvSpPr>
            <p:cNvPr id="1001" name="Google Shape;1001;p34"/>
            <p:cNvSpPr/>
            <p:nvPr/>
          </p:nvSpPr>
          <p:spPr>
            <a:xfrm>
              <a:off x="238550" y="1487175"/>
              <a:ext cx="184700" cy="358675"/>
            </a:xfrm>
            <a:custGeom>
              <a:rect b="b" l="l" r="r" t="t"/>
              <a:pathLst>
                <a:path extrusionOk="0" h="14347" w="7388">
                  <a:moveTo>
                    <a:pt x="1" y="1"/>
                  </a:moveTo>
                  <a:close/>
                  <a:moveTo>
                    <a:pt x="4997" y="13543"/>
                  </a:moveTo>
                  <a:lnTo>
                    <a:pt x="4997" y="14346"/>
                  </a:lnTo>
                  <a:lnTo>
                    <a:pt x="7388" y="14346"/>
                  </a:lnTo>
                  <a:lnTo>
                    <a:pt x="7388" y="13543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2" name="Google Shape;1002;p34"/>
            <p:cNvSpPr/>
            <p:nvPr/>
          </p:nvSpPr>
          <p:spPr>
            <a:xfrm>
              <a:off x="596300" y="1825750"/>
              <a:ext cx="60250" cy="20100"/>
            </a:xfrm>
            <a:custGeom>
              <a:rect b="b" l="l" r="r" t="t"/>
              <a:pathLst>
                <a:path extrusionOk="0" h="804" w="2410">
                  <a:moveTo>
                    <a:pt x="1" y="0"/>
                  </a:moveTo>
                  <a:lnTo>
                    <a:pt x="1" y="803"/>
                  </a:lnTo>
                  <a:lnTo>
                    <a:pt x="2409" y="803"/>
                  </a:lnTo>
                  <a:lnTo>
                    <a:pt x="2409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3" name="Google Shape;1003;p34"/>
            <p:cNvSpPr/>
            <p:nvPr/>
          </p:nvSpPr>
          <p:spPr>
            <a:xfrm>
              <a:off x="436600" y="1762400"/>
              <a:ext cx="146800" cy="146350"/>
            </a:xfrm>
            <a:custGeom>
              <a:rect b="b" l="l" r="r" t="t"/>
              <a:pathLst>
                <a:path extrusionOk="0" h="5854" w="5872">
                  <a:moveTo>
                    <a:pt x="2927" y="1"/>
                  </a:moveTo>
                  <a:cubicBezTo>
                    <a:pt x="1321" y="1"/>
                    <a:pt x="1" y="1321"/>
                    <a:pt x="1" y="2927"/>
                  </a:cubicBezTo>
                  <a:cubicBezTo>
                    <a:pt x="1" y="4551"/>
                    <a:pt x="1321" y="5853"/>
                    <a:pt x="2927" y="5853"/>
                  </a:cubicBezTo>
                  <a:cubicBezTo>
                    <a:pt x="4551" y="5853"/>
                    <a:pt x="5871" y="4551"/>
                    <a:pt x="5871" y="2927"/>
                  </a:cubicBezTo>
                  <a:cubicBezTo>
                    <a:pt x="5871" y="1321"/>
                    <a:pt x="4551" y="1"/>
                    <a:pt x="2927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4" name="Google Shape;1004;p34"/>
            <p:cNvSpPr/>
            <p:nvPr/>
          </p:nvSpPr>
          <p:spPr>
            <a:xfrm>
              <a:off x="499950" y="192210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0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5" name="Google Shape;1005;p34"/>
            <p:cNvSpPr/>
            <p:nvPr/>
          </p:nvSpPr>
          <p:spPr>
            <a:xfrm>
              <a:off x="499950" y="1689250"/>
              <a:ext cx="20100" cy="59800"/>
            </a:xfrm>
            <a:custGeom>
              <a:rect b="b" l="l" r="r" t="t"/>
              <a:pathLst>
                <a:path extrusionOk="0" h="2392" w="804">
                  <a:moveTo>
                    <a:pt x="1" y="1"/>
                  </a:moveTo>
                  <a:lnTo>
                    <a:pt x="1" y="2391"/>
                  </a:lnTo>
                  <a:lnTo>
                    <a:pt x="804" y="2391"/>
                  </a:lnTo>
                  <a:lnTo>
                    <a:pt x="80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6" name="Google Shape;1006;p34"/>
            <p:cNvSpPr/>
            <p:nvPr/>
          </p:nvSpPr>
          <p:spPr>
            <a:xfrm>
              <a:off x="399150" y="18895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5" y="1"/>
                  </a:moveTo>
                  <a:lnTo>
                    <a:pt x="0" y="1696"/>
                  </a:lnTo>
                  <a:lnTo>
                    <a:pt x="571" y="2267"/>
                  </a:lnTo>
                  <a:lnTo>
                    <a:pt x="2266" y="572"/>
                  </a:lnTo>
                  <a:lnTo>
                    <a:pt x="1695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7" name="Google Shape;1007;p34"/>
            <p:cNvSpPr/>
            <p:nvPr/>
          </p:nvSpPr>
          <p:spPr>
            <a:xfrm>
              <a:off x="564175" y="172537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1696" y="1"/>
                  </a:moveTo>
                  <a:lnTo>
                    <a:pt x="1" y="1696"/>
                  </a:lnTo>
                  <a:lnTo>
                    <a:pt x="572" y="2267"/>
                  </a:lnTo>
                  <a:lnTo>
                    <a:pt x="2267" y="572"/>
                  </a:lnTo>
                  <a:lnTo>
                    <a:pt x="1696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8" name="Google Shape;1008;p34"/>
            <p:cNvSpPr/>
            <p:nvPr/>
          </p:nvSpPr>
          <p:spPr>
            <a:xfrm>
              <a:off x="399600" y="1724925"/>
              <a:ext cx="56675" cy="56675"/>
            </a:xfrm>
            <a:custGeom>
              <a:rect b="b" l="l" r="r" t="t"/>
              <a:pathLst>
                <a:path extrusionOk="0" h="2267" w="2267">
                  <a:moveTo>
                    <a:pt x="571" y="1"/>
                  </a:moveTo>
                  <a:lnTo>
                    <a:pt x="0" y="572"/>
                  </a:lnTo>
                  <a:lnTo>
                    <a:pt x="1695" y="2267"/>
                  </a:lnTo>
                  <a:lnTo>
                    <a:pt x="2266" y="1696"/>
                  </a:lnTo>
                  <a:lnTo>
                    <a:pt x="571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09" name="Google Shape;1009;p34"/>
            <p:cNvSpPr/>
            <p:nvPr/>
          </p:nvSpPr>
          <p:spPr>
            <a:xfrm>
              <a:off x="564175" y="1889975"/>
              <a:ext cx="56250" cy="56675"/>
            </a:xfrm>
            <a:custGeom>
              <a:rect b="b" l="l" r="r" t="t"/>
              <a:pathLst>
                <a:path extrusionOk="0" h="2267" w="2250">
                  <a:moveTo>
                    <a:pt x="554" y="1"/>
                  </a:moveTo>
                  <a:lnTo>
                    <a:pt x="1" y="572"/>
                  </a:lnTo>
                  <a:lnTo>
                    <a:pt x="1696" y="2267"/>
                  </a:lnTo>
                  <a:lnTo>
                    <a:pt x="2249" y="1696"/>
                  </a:lnTo>
                  <a:lnTo>
                    <a:pt x="554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10" name="Google Shape;1010;p34"/>
          <p:cNvSpPr/>
          <p:nvPr/>
        </p:nvSpPr>
        <p:spPr>
          <a:xfrm>
            <a:off x="7045796" y="3684991"/>
            <a:ext cx="280867" cy="170798"/>
          </a:xfrm>
          <a:custGeom>
            <a:rect b="b" l="l" r="r" t="t"/>
            <a:pathLst>
              <a:path extrusionOk="0" h="6379" w="11331">
                <a:moveTo>
                  <a:pt x="4807" y="0"/>
                </a:moveTo>
                <a:cubicBezTo>
                  <a:pt x="4627" y="0"/>
                  <a:pt x="4445" y="20"/>
                  <a:pt x="4265" y="62"/>
                </a:cubicBezTo>
                <a:cubicBezTo>
                  <a:pt x="3212" y="330"/>
                  <a:pt x="2445" y="1276"/>
                  <a:pt x="2445" y="2382"/>
                </a:cubicBezTo>
                <a:lnTo>
                  <a:pt x="2445" y="2418"/>
                </a:lnTo>
                <a:cubicBezTo>
                  <a:pt x="2335" y="2399"/>
                  <a:pt x="2226" y="2390"/>
                  <a:pt x="2117" y="2390"/>
                </a:cubicBezTo>
                <a:cubicBezTo>
                  <a:pt x="1500" y="2390"/>
                  <a:pt x="912" y="2684"/>
                  <a:pt x="518" y="3185"/>
                </a:cubicBezTo>
                <a:cubicBezTo>
                  <a:pt x="72" y="3774"/>
                  <a:pt x="0" y="4559"/>
                  <a:pt x="321" y="5237"/>
                </a:cubicBezTo>
                <a:cubicBezTo>
                  <a:pt x="625" y="5897"/>
                  <a:pt x="1285" y="6325"/>
                  <a:pt x="2017" y="6379"/>
                </a:cubicBezTo>
                <a:lnTo>
                  <a:pt x="9742" y="6379"/>
                </a:lnTo>
                <a:cubicBezTo>
                  <a:pt x="10617" y="6379"/>
                  <a:pt x="11330" y="5665"/>
                  <a:pt x="11330" y="4791"/>
                </a:cubicBezTo>
                <a:cubicBezTo>
                  <a:pt x="11330" y="3916"/>
                  <a:pt x="10617" y="3185"/>
                  <a:pt x="9742" y="3185"/>
                </a:cubicBezTo>
                <a:lnTo>
                  <a:pt x="9618" y="3185"/>
                </a:lnTo>
                <a:cubicBezTo>
                  <a:pt x="9618" y="2525"/>
                  <a:pt x="9296" y="1918"/>
                  <a:pt x="8779" y="1561"/>
                </a:cubicBezTo>
                <a:cubicBezTo>
                  <a:pt x="8435" y="1320"/>
                  <a:pt x="8031" y="1197"/>
                  <a:pt x="7626" y="1197"/>
                </a:cubicBezTo>
                <a:cubicBezTo>
                  <a:pt x="7401" y="1197"/>
                  <a:pt x="7175" y="1235"/>
                  <a:pt x="6959" y="1311"/>
                </a:cubicBezTo>
                <a:cubicBezTo>
                  <a:pt x="6543" y="495"/>
                  <a:pt x="5696" y="0"/>
                  <a:pt x="4807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11" name="Google Shape;1011;p34"/>
          <p:cNvSpPr/>
          <p:nvPr/>
        </p:nvSpPr>
        <p:spPr>
          <a:xfrm>
            <a:off x="7414388" y="3614880"/>
            <a:ext cx="264061" cy="295757"/>
          </a:xfrm>
          <a:custGeom>
            <a:rect b="b" l="l" r="r" t="t"/>
            <a:pathLst>
              <a:path extrusionOk="0" h="11046" w="10653">
                <a:moveTo>
                  <a:pt x="5336" y="1"/>
                </a:moveTo>
                <a:cubicBezTo>
                  <a:pt x="5193" y="1"/>
                  <a:pt x="5068" y="126"/>
                  <a:pt x="5068" y="268"/>
                </a:cubicBezTo>
                <a:lnTo>
                  <a:pt x="5068" y="607"/>
                </a:lnTo>
                <a:cubicBezTo>
                  <a:pt x="2249" y="732"/>
                  <a:pt x="1" y="2838"/>
                  <a:pt x="1" y="5389"/>
                </a:cubicBezTo>
                <a:cubicBezTo>
                  <a:pt x="1" y="5479"/>
                  <a:pt x="54" y="5532"/>
                  <a:pt x="143" y="5532"/>
                </a:cubicBezTo>
                <a:cubicBezTo>
                  <a:pt x="215" y="5532"/>
                  <a:pt x="268" y="5479"/>
                  <a:pt x="268" y="5389"/>
                </a:cubicBezTo>
                <a:cubicBezTo>
                  <a:pt x="268" y="4604"/>
                  <a:pt x="1000" y="3962"/>
                  <a:pt x="1874" y="3962"/>
                </a:cubicBezTo>
                <a:cubicBezTo>
                  <a:pt x="2748" y="3962"/>
                  <a:pt x="3462" y="4604"/>
                  <a:pt x="3462" y="5389"/>
                </a:cubicBezTo>
                <a:cubicBezTo>
                  <a:pt x="3462" y="5479"/>
                  <a:pt x="3516" y="5532"/>
                  <a:pt x="3605" y="5532"/>
                </a:cubicBezTo>
                <a:cubicBezTo>
                  <a:pt x="3676" y="5532"/>
                  <a:pt x="3730" y="5479"/>
                  <a:pt x="3730" y="5389"/>
                </a:cubicBezTo>
                <a:cubicBezTo>
                  <a:pt x="3730" y="4693"/>
                  <a:pt x="4301" y="4105"/>
                  <a:pt x="5068" y="3998"/>
                </a:cubicBezTo>
                <a:lnTo>
                  <a:pt x="5068" y="9386"/>
                </a:lnTo>
                <a:lnTo>
                  <a:pt x="4925" y="9386"/>
                </a:lnTo>
                <a:lnTo>
                  <a:pt x="4925" y="9993"/>
                </a:lnTo>
                <a:cubicBezTo>
                  <a:pt x="4925" y="10135"/>
                  <a:pt x="4818" y="10260"/>
                  <a:pt x="4658" y="10260"/>
                </a:cubicBezTo>
                <a:cubicBezTo>
                  <a:pt x="4515" y="10260"/>
                  <a:pt x="4390" y="10135"/>
                  <a:pt x="4390" y="9993"/>
                </a:cubicBezTo>
                <a:cubicBezTo>
                  <a:pt x="4390" y="9761"/>
                  <a:pt x="4229" y="9582"/>
                  <a:pt x="3997" y="9582"/>
                </a:cubicBezTo>
                <a:cubicBezTo>
                  <a:pt x="3765" y="9582"/>
                  <a:pt x="3605" y="9761"/>
                  <a:pt x="3605" y="9993"/>
                </a:cubicBezTo>
                <a:cubicBezTo>
                  <a:pt x="3605" y="10581"/>
                  <a:pt x="4087" y="11045"/>
                  <a:pt x="4658" y="11045"/>
                </a:cubicBezTo>
                <a:cubicBezTo>
                  <a:pt x="5246" y="11045"/>
                  <a:pt x="5728" y="10581"/>
                  <a:pt x="5728" y="9993"/>
                </a:cubicBezTo>
                <a:lnTo>
                  <a:pt x="5728" y="9386"/>
                </a:lnTo>
                <a:lnTo>
                  <a:pt x="5585" y="9386"/>
                </a:lnTo>
                <a:lnTo>
                  <a:pt x="5585" y="3998"/>
                </a:lnTo>
                <a:cubicBezTo>
                  <a:pt x="6353" y="4105"/>
                  <a:pt x="6924" y="4693"/>
                  <a:pt x="6924" y="5389"/>
                </a:cubicBezTo>
                <a:cubicBezTo>
                  <a:pt x="6924" y="5479"/>
                  <a:pt x="6977" y="5532"/>
                  <a:pt x="7066" y="5532"/>
                </a:cubicBezTo>
                <a:cubicBezTo>
                  <a:pt x="7138" y="5532"/>
                  <a:pt x="7191" y="5479"/>
                  <a:pt x="7191" y="5389"/>
                </a:cubicBezTo>
                <a:cubicBezTo>
                  <a:pt x="7191" y="4604"/>
                  <a:pt x="7923" y="3962"/>
                  <a:pt x="8797" y="3962"/>
                </a:cubicBezTo>
                <a:cubicBezTo>
                  <a:pt x="9671" y="3962"/>
                  <a:pt x="10385" y="4604"/>
                  <a:pt x="10385" y="5389"/>
                </a:cubicBezTo>
                <a:cubicBezTo>
                  <a:pt x="10385" y="5479"/>
                  <a:pt x="10439" y="5532"/>
                  <a:pt x="10528" y="5532"/>
                </a:cubicBezTo>
                <a:cubicBezTo>
                  <a:pt x="10599" y="5532"/>
                  <a:pt x="10653" y="5479"/>
                  <a:pt x="10653" y="5389"/>
                </a:cubicBezTo>
                <a:cubicBezTo>
                  <a:pt x="10653" y="2838"/>
                  <a:pt x="8422" y="732"/>
                  <a:pt x="5585" y="607"/>
                </a:cubicBezTo>
                <a:lnTo>
                  <a:pt x="5585" y="268"/>
                </a:lnTo>
                <a:cubicBezTo>
                  <a:pt x="5585" y="126"/>
                  <a:pt x="5478" y="1"/>
                  <a:pt x="5336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12" name="Google Shape;1012;p34"/>
          <p:cNvGrpSpPr/>
          <p:nvPr/>
        </p:nvGrpSpPr>
        <p:grpSpPr>
          <a:xfrm>
            <a:off x="7858100" y="3626631"/>
            <a:ext cx="273530" cy="285823"/>
            <a:chOff x="6010925" y="3998175"/>
            <a:chExt cx="275875" cy="266875"/>
          </a:xfrm>
        </p:grpSpPr>
        <p:sp>
          <p:nvSpPr>
            <p:cNvPr id="1013" name="Google Shape;1013;p34"/>
            <p:cNvSpPr/>
            <p:nvPr/>
          </p:nvSpPr>
          <p:spPr>
            <a:xfrm>
              <a:off x="6222525" y="3998175"/>
              <a:ext cx="64275" cy="58575"/>
            </a:xfrm>
            <a:custGeom>
              <a:rect b="b" l="l" r="r" t="t"/>
              <a:pathLst>
                <a:path extrusionOk="0" h="2343" w="2571">
                  <a:moveTo>
                    <a:pt x="2029" y="1"/>
                  </a:moveTo>
                  <a:cubicBezTo>
                    <a:pt x="1562" y="1"/>
                    <a:pt x="729" y="167"/>
                    <a:pt x="1" y="362"/>
                  </a:cubicBezTo>
                  <a:cubicBezTo>
                    <a:pt x="358" y="576"/>
                    <a:pt x="733" y="862"/>
                    <a:pt x="1089" y="1219"/>
                  </a:cubicBezTo>
                  <a:cubicBezTo>
                    <a:pt x="1464" y="1594"/>
                    <a:pt x="1750" y="1968"/>
                    <a:pt x="1964" y="2343"/>
                  </a:cubicBezTo>
                  <a:cubicBezTo>
                    <a:pt x="2231" y="1308"/>
                    <a:pt x="2570" y="255"/>
                    <a:pt x="2374" y="77"/>
                  </a:cubicBezTo>
                  <a:cubicBezTo>
                    <a:pt x="2326" y="24"/>
                    <a:pt x="2203" y="1"/>
                    <a:pt x="2029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4" name="Google Shape;1014;p34"/>
            <p:cNvSpPr/>
            <p:nvPr/>
          </p:nvSpPr>
          <p:spPr>
            <a:xfrm>
              <a:off x="6010925" y="4089600"/>
              <a:ext cx="85400" cy="77650"/>
            </a:xfrm>
            <a:custGeom>
              <a:rect b="b" l="l" r="r" t="t"/>
              <a:pathLst>
                <a:path extrusionOk="0" h="3106" w="3416">
                  <a:moveTo>
                    <a:pt x="2802" y="0"/>
                  </a:moveTo>
                  <a:cubicBezTo>
                    <a:pt x="2669" y="0"/>
                    <a:pt x="2534" y="44"/>
                    <a:pt x="2434" y="131"/>
                  </a:cubicBezTo>
                  <a:lnTo>
                    <a:pt x="329" y="2254"/>
                  </a:lnTo>
                  <a:cubicBezTo>
                    <a:pt x="0" y="2567"/>
                    <a:pt x="246" y="3106"/>
                    <a:pt x="663" y="3106"/>
                  </a:cubicBezTo>
                  <a:cubicBezTo>
                    <a:pt x="699" y="3106"/>
                    <a:pt x="737" y="3102"/>
                    <a:pt x="775" y="3093"/>
                  </a:cubicBezTo>
                  <a:lnTo>
                    <a:pt x="2541" y="2683"/>
                  </a:lnTo>
                  <a:cubicBezTo>
                    <a:pt x="2684" y="2022"/>
                    <a:pt x="2934" y="1130"/>
                    <a:pt x="3415" y="203"/>
                  </a:cubicBezTo>
                  <a:lnTo>
                    <a:pt x="2969" y="24"/>
                  </a:lnTo>
                  <a:cubicBezTo>
                    <a:pt x="2916" y="8"/>
                    <a:pt x="2859" y="0"/>
                    <a:pt x="2802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5" name="Google Shape;1015;p34"/>
            <p:cNvSpPr/>
            <p:nvPr/>
          </p:nvSpPr>
          <p:spPr>
            <a:xfrm>
              <a:off x="6111825" y="4181175"/>
              <a:ext cx="80400" cy="83875"/>
            </a:xfrm>
            <a:custGeom>
              <a:rect b="b" l="l" r="r" t="t"/>
              <a:pathLst>
                <a:path extrusionOk="0" h="3355" w="3216">
                  <a:moveTo>
                    <a:pt x="2912" y="1"/>
                  </a:moveTo>
                  <a:cubicBezTo>
                    <a:pt x="2020" y="483"/>
                    <a:pt x="1164" y="733"/>
                    <a:pt x="486" y="857"/>
                  </a:cubicBezTo>
                  <a:lnTo>
                    <a:pt x="75" y="2749"/>
                  </a:lnTo>
                  <a:cubicBezTo>
                    <a:pt x="0" y="3087"/>
                    <a:pt x="259" y="3355"/>
                    <a:pt x="544" y="3355"/>
                  </a:cubicBezTo>
                  <a:cubicBezTo>
                    <a:pt x="664" y="3355"/>
                    <a:pt x="790" y="3306"/>
                    <a:pt x="896" y="3195"/>
                  </a:cubicBezTo>
                  <a:lnTo>
                    <a:pt x="3019" y="1089"/>
                  </a:lnTo>
                  <a:cubicBezTo>
                    <a:pt x="3162" y="964"/>
                    <a:pt x="3216" y="750"/>
                    <a:pt x="3126" y="554"/>
                  </a:cubicBezTo>
                  <a:lnTo>
                    <a:pt x="2912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6" name="Google Shape;1016;p34"/>
            <p:cNvSpPr/>
            <p:nvPr/>
          </p:nvSpPr>
          <p:spPr>
            <a:xfrm>
              <a:off x="6086050" y="4013025"/>
              <a:ext cx="179325" cy="178900"/>
            </a:xfrm>
            <a:custGeom>
              <a:rect b="b" l="l" r="r" t="t"/>
              <a:pathLst>
                <a:path extrusionOk="0" h="7156" w="7173">
                  <a:moveTo>
                    <a:pt x="4844" y="1521"/>
                  </a:moveTo>
                  <a:cubicBezTo>
                    <a:pt x="5050" y="1521"/>
                    <a:pt x="5255" y="1597"/>
                    <a:pt x="5406" y="1749"/>
                  </a:cubicBezTo>
                  <a:cubicBezTo>
                    <a:pt x="5728" y="2070"/>
                    <a:pt x="5728" y="2570"/>
                    <a:pt x="5406" y="2873"/>
                  </a:cubicBezTo>
                  <a:cubicBezTo>
                    <a:pt x="5255" y="3025"/>
                    <a:pt x="5054" y="3100"/>
                    <a:pt x="4851" y="3100"/>
                  </a:cubicBezTo>
                  <a:cubicBezTo>
                    <a:pt x="4648" y="3100"/>
                    <a:pt x="4443" y="3025"/>
                    <a:pt x="4282" y="2873"/>
                  </a:cubicBezTo>
                  <a:cubicBezTo>
                    <a:pt x="3979" y="2570"/>
                    <a:pt x="3979" y="2070"/>
                    <a:pt x="4282" y="1749"/>
                  </a:cubicBezTo>
                  <a:cubicBezTo>
                    <a:pt x="4434" y="1597"/>
                    <a:pt x="4639" y="1521"/>
                    <a:pt x="4844" y="1521"/>
                  </a:cubicBezTo>
                  <a:close/>
                  <a:moveTo>
                    <a:pt x="4728" y="0"/>
                  </a:moveTo>
                  <a:cubicBezTo>
                    <a:pt x="3943" y="321"/>
                    <a:pt x="3051" y="875"/>
                    <a:pt x="2195" y="1731"/>
                  </a:cubicBezTo>
                  <a:cubicBezTo>
                    <a:pt x="607" y="3319"/>
                    <a:pt x="143" y="5246"/>
                    <a:pt x="0" y="6334"/>
                  </a:cubicBezTo>
                  <a:lnTo>
                    <a:pt x="839" y="7155"/>
                  </a:lnTo>
                  <a:cubicBezTo>
                    <a:pt x="1927" y="7012"/>
                    <a:pt x="3854" y="6566"/>
                    <a:pt x="5442" y="4978"/>
                  </a:cubicBezTo>
                  <a:cubicBezTo>
                    <a:pt x="6299" y="4122"/>
                    <a:pt x="6852" y="3248"/>
                    <a:pt x="7173" y="2445"/>
                  </a:cubicBezTo>
                  <a:cubicBezTo>
                    <a:pt x="6994" y="2017"/>
                    <a:pt x="6655" y="1499"/>
                    <a:pt x="6156" y="982"/>
                  </a:cubicBezTo>
                  <a:cubicBezTo>
                    <a:pt x="5674" y="518"/>
                    <a:pt x="5174" y="179"/>
                    <a:pt x="4728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17" name="Google Shape;1017;p34"/>
            <p:cNvSpPr/>
            <p:nvPr/>
          </p:nvSpPr>
          <p:spPr>
            <a:xfrm>
              <a:off x="6042775" y="4183750"/>
              <a:ext cx="57575" cy="47550"/>
            </a:xfrm>
            <a:custGeom>
              <a:rect b="b" l="l" r="r" t="t"/>
              <a:pathLst>
                <a:path extrusionOk="0" h="1902" w="2303">
                  <a:moveTo>
                    <a:pt x="1416" y="0"/>
                  </a:moveTo>
                  <a:cubicBezTo>
                    <a:pt x="1347" y="0"/>
                    <a:pt x="1253" y="55"/>
                    <a:pt x="1107" y="201"/>
                  </a:cubicBezTo>
                  <a:cubicBezTo>
                    <a:pt x="661" y="647"/>
                    <a:pt x="0" y="1629"/>
                    <a:pt x="197" y="1861"/>
                  </a:cubicBezTo>
                  <a:cubicBezTo>
                    <a:pt x="227" y="1889"/>
                    <a:pt x="270" y="1901"/>
                    <a:pt x="323" y="1901"/>
                  </a:cubicBezTo>
                  <a:cubicBezTo>
                    <a:pt x="676" y="1901"/>
                    <a:pt x="1468" y="1341"/>
                    <a:pt x="1856" y="969"/>
                  </a:cubicBezTo>
                  <a:cubicBezTo>
                    <a:pt x="2302" y="505"/>
                    <a:pt x="1927" y="540"/>
                    <a:pt x="1731" y="344"/>
                  </a:cubicBezTo>
                  <a:cubicBezTo>
                    <a:pt x="1590" y="203"/>
                    <a:pt x="1550" y="0"/>
                    <a:pt x="1416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18" name="Google Shape;1018;p34"/>
          <p:cNvGrpSpPr/>
          <p:nvPr/>
        </p:nvGrpSpPr>
        <p:grpSpPr>
          <a:xfrm>
            <a:off x="8309752" y="3641440"/>
            <a:ext cx="264061" cy="242233"/>
            <a:chOff x="6866650" y="1038650"/>
            <a:chExt cx="266325" cy="226175"/>
          </a:xfrm>
        </p:grpSpPr>
        <p:sp>
          <p:nvSpPr>
            <p:cNvPr id="1019" name="Google Shape;1019;p34"/>
            <p:cNvSpPr/>
            <p:nvPr/>
          </p:nvSpPr>
          <p:spPr>
            <a:xfrm>
              <a:off x="6866650" y="1078350"/>
              <a:ext cx="39725" cy="186475"/>
            </a:xfrm>
            <a:custGeom>
              <a:rect b="b" l="l" r="r" t="t"/>
              <a:pathLst>
                <a:path extrusionOk="0" h="7459" w="1589">
                  <a:moveTo>
                    <a:pt x="536" y="1"/>
                  </a:moveTo>
                  <a:cubicBezTo>
                    <a:pt x="233" y="1"/>
                    <a:pt x="1" y="250"/>
                    <a:pt x="1" y="536"/>
                  </a:cubicBezTo>
                  <a:lnTo>
                    <a:pt x="1" y="6924"/>
                  </a:lnTo>
                  <a:cubicBezTo>
                    <a:pt x="1" y="7227"/>
                    <a:pt x="233" y="7459"/>
                    <a:pt x="536" y="7459"/>
                  </a:cubicBezTo>
                  <a:lnTo>
                    <a:pt x="1589" y="7459"/>
                  </a:lnTo>
                  <a:lnTo>
                    <a:pt x="1589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0" name="Google Shape;1020;p34"/>
            <p:cNvSpPr/>
            <p:nvPr/>
          </p:nvSpPr>
          <p:spPr>
            <a:xfrm>
              <a:off x="7092800" y="1078350"/>
              <a:ext cx="40175" cy="186475"/>
            </a:xfrm>
            <a:custGeom>
              <a:rect b="b" l="l" r="r" t="t"/>
              <a:pathLst>
                <a:path extrusionOk="0" h="7459" w="1607">
                  <a:moveTo>
                    <a:pt x="1" y="1"/>
                  </a:moveTo>
                  <a:lnTo>
                    <a:pt x="1" y="7459"/>
                  </a:lnTo>
                  <a:lnTo>
                    <a:pt x="1072" y="7459"/>
                  </a:lnTo>
                  <a:cubicBezTo>
                    <a:pt x="1375" y="7459"/>
                    <a:pt x="1607" y="7227"/>
                    <a:pt x="1607" y="6924"/>
                  </a:cubicBezTo>
                  <a:lnTo>
                    <a:pt x="1607" y="536"/>
                  </a:lnTo>
                  <a:cubicBezTo>
                    <a:pt x="1607" y="250"/>
                    <a:pt x="1375" y="1"/>
                    <a:pt x="1072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1" name="Google Shape;1021;p34"/>
            <p:cNvSpPr/>
            <p:nvPr/>
          </p:nvSpPr>
          <p:spPr>
            <a:xfrm>
              <a:off x="6919750" y="1038650"/>
              <a:ext cx="159700" cy="226175"/>
            </a:xfrm>
            <a:custGeom>
              <a:rect b="b" l="l" r="r" t="t"/>
              <a:pathLst>
                <a:path extrusionOk="0" h="9047" w="6388">
                  <a:moveTo>
                    <a:pt x="3997" y="786"/>
                  </a:moveTo>
                  <a:cubicBezTo>
                    <a:pt x="4086" y="786"/>
                    <a:pt x="4140" y="857"/>
                    <a:pt x="4140" y="929"/>
                  </a:cubicBezTo>
                  <a:lnTo>
                    <a:pt x="4140" y="1589"/>
                  </a:lnTo>
                  <a:lnTo>
                    <a:pt x="2266" y="1589"/>
                  </a:lnTo>
                  <a:lnTo>
                    <a:pt x="2266" y="929"/>
                  </a:lnTo>
                  <a:cubicBezTo>
                    <a:pt x="2266" y="857"/>
                    <a:pt x="2320" y="786"/>
                    <a:pt x="2409" y="786"/>
                  </a:cubicBezTo>
                  <a:close/>
                  <a:moveTo>
                    <a:pt x="2409" y="1"/>
                  </a:moveTo>
                  <a:cubicBezTo>
                    <a:pt x="1891" y="1"/>
                    <a:pt x="1463" y="411"/>
                    <a:pt x="1463" y="929"/>
                  </a:cubicBezTo>
                  <a:lnTo>
                    <a:pt x="1463" y="1589"/>
                  </a:lnTo>
                  <a:lnTo>
                    <a:pt x="0" y="1589"/>
                  </a:lnTo>
                  <a:lnTo>
                    <a:pt x="0" y="9047"/>
                  </a:lnTo>
                  <a:lnTo>
                    <a:pt x="6388" y="9047"/>
                  </a:lnTo>
                  <a:lnTo>
                    <a:pt x="6388" y="1589"/>
                  </a:lnTo>
                  <a:lnTo>
                    <a:pt x="4925" y="1589"/>
                  </a:lnTo>
                  <a:lnTo>
                    <a:pt x="4925" y="929"/>
                  </a:lnTo>
                  <a:cubicBezTo>
                    <a:pt x="4925" y="411"/>
                    <a:pt x="4514" y="1"/>
                    <a:pt x="3997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22" name="Google Shape;1022;p34"/>
          <p:cNvGrpSpPr/>
          <p:nvPr/>
        </p:nvGrpSpPr>
        <p:grpSpPr>
          <a:xfrm>
            <a:off x="5112882" y="998368"/>
            <a:ext cx="204373" cy="284752"/>
            <a:chOff x="2033075" y="2942475"/>
            <a:chExt cx="206125" cy="265875"/>
          </a:xfrm>
        </p:grpSpPr>
        <p:sp>
          <p:nvSpPr>
            <p:cNvPr id="1023" name="Google Shape;1023;p34"/>
            <p:cNvSpPr/>
            <p:nvPr/>
          </p:nvSpPr>
          <p:spPr>
            <a:xfrm>
              <a:off x="2033075" y="2942475"/>
              <a:ext cx="206125" cy="265875"/>
            </a:xfrm>
            <a:custGeom>
              <a:rect b="b" l="l" r="r" t="t"/>
              <a:pathLst>
                <a:path extrusionOk="0" h="10635" w="8245">
                  <a:moveTo>
                    <a:pt x="4908" y="1124"/>
                  </a:moveTo>
                  <a:lnTo>
                    <a:pt x="6567" y="2783"/>
                  </a:lnTo>
                  <a:lnTo>
                    <a:pt x="4908" y="2783"/>
                  </a:lnTo>
                  <a:lnTo>
                    <a:pt x="4908" y="1124"/>
                  </a:lnTo>
                  <a:close/>
                  <a:moveTo>
                    <a:pt x="4122" y="803"/>
                  </a:moveTo>
                  <a:lnTo>
                    <a:pt x="4122" y="3586"/>
                  </a:lnTo>
                  <a:lnTo>
                    <a:pt x="7441" y="3586"/>
                  </a:lnTo>
                  <a:lnTo>
                    <a:pt x="7441" y="9849"/>
                  </a:lnTo>
                  <a:lnTo>
                    <a:pt x="786" y="9849"/>
                  </a:lnTo>
                  <a:lnTo>
                    <a:pt x="786" y="803"/>
                  </a:lnTo>
                  <a:close/>
                  <a:moveTo>
                    <a:pt x="1" y="0"/>
                  </a:moveTo>
                  <a:lnTo>
                    <a:pt x="1" y="10634"/>
                  </a:lnTo>
                  <a:lnTo>
                    <a:pt x="8244" y="10634"/>
                  </a:lnTo>
                  <a:lnTo>
                    <a:pt x="8244" y="2926"/>
                  </a:lnTo>
                  <a:lnTo>
                    <a:pt x="4908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4" name="Google Shape;1024;p34"/>
            <p:cNvSpPr/>
            <p:nvPr/>
          </p:nvSpPr>
          <p:spPr>
            <a:xfrm>
              <a:off x="2072775" y="306557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5" name="Google Shape;1025;p34"/>
            <p:cNvSpPr/>
            <p:nvPr/>
          </p:nvSpPr>
          <p:spPr>
            <a:xfrm>
              <a:off x="2072775" y="3038825"/>
              <a:ext cx="43300" cy="13400"/>
            </a:xfrm>
            <a:custGeom>
              <a:rect b="b" l="l" r="r" t="t"/>
              <a:pathLst>
                <a:path extrusionOk="0" h="536" w="1732">
                  <a:moveTo>
                    <a:pt x="1" y="0"/>
                  </a:moveTo>
                  <a:lnTo>
                    <a:pt x="1" y="535"/>
                  </a:lnTo>
                  <a:lnTo>
                    <a:pt x="1732" y="535"/>
                  </a:lnTo>
                  <a:lnTo>
                    <a:pt x="1732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6" name="Google Shape;1026;p34"/>
            <p:cNvSpPr/>
            <p:nvPr/>
          </p:nvSpPr>
          <p:spPr>
            <a:xfrm>
              <a:off x="2072775" y="3091900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7" name="Google Shape;1027;p34"/>
            <p:cNvSpPr/>
            <p:nvPr/>
          </p:nvSpPr>
          <p:spPr>
            <a:xfrm>
              <a:off x="2072775" y="3118650"/>
              <a:ext cx="126275" cy="13425"/>
            </a:xfrm>
            <a:custGeom>
              <a:rect b="b" l="l" r="r" t="t"/>
              <a:pathLst>
                <a:path extrusionOk="0" h="537" w="5051">
                  <a:moveTo>
                    <a:pt x="1" y="1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1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28" name="Google Shape;1028;p34"/>
            <p:cNvSpPr/>
            <p:nvPr/>
          </p:nvSpPr>
          <p:spPr>
            <a:xfrm>
              <a:off x="2072775" y="3145425"/>
              <a:ext cx="126275" cy="13400"/>
            </a:xfrm>
            <a:custGeom>
              <a:rect b="b" l="l" r="r" t="t"/>
              <a:pathLst>
                <a:path extrusionOk="0" h="536" w="5051">
                  <a:moveTo>
                    <a:pt x="1" y="0"/>
                  </a:moveTo>
                  <a:lnTo>
                    <a:pt x="1" y="536"/>
                  </a:lnTo>
                  <a:lnTo>
                    <a:pt x="5050" y="536"/>
                  </a:lnTo>
                  <a:lnTo>
                    <a:pt x="5050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29" name="Google Shape;1029;p34"/>
          <p:cNvSpPr/>
          <p:nvPr/>
        </p:nvSpPr>
        <p:spPr>
          <a:xfrm>
            <a:off x="3136203" y="4094502"/>
            <a:ext cx="211437" cy="312946"/>
          </a:xfrm>
          <a:custGeom>
            <a:rect b="b" l="l" r="r" t="t"/>
            <a:pathLst>
              <a:path extrusionOk="0" h="11688" w="8530">
                <a:moveTo>
                  <a:pt x="3373" y="857"/>
                </a:moveTo>
                <a:lnTo>
                  <a:pt x="3373" y="857"/>
                </a:lnTo>
                <a:cubicBezTo>
                  <a:pt x="3159" y="1142"/>
                  <a:pt x="3052" y="1499"/>
                  <a:pt x="3052" y="1856"/>
                </a:cubicBezTo>
                <a:lnTo>
                  <a:pt x="3052" y="2659"/>
                </a:lnTo>
                <a:lnTo>
                  <a:pt x="2392" y="2659"/>
                </a:lnTo>
                <a:lnTo>
                  <a:pt x="2392" y="2124"/>
                </a:lnTo>
                <a:cubicBezTo>
                  <a:pt x="2392" y="1517"/>
                  <a:pt x="2802" y="1017"/>
                  <a:pt x="3373" y="857"/>
                </a:cubicBezTo>
                <a:close/>
                <a:moveTo>
                  <a:pt x="4069" y="839"/>
                </a:moveTo>
                <a:cubicBezTo>
                  <a:pt x="4640" y="1000"/>
                  <a:pt x="5050" y="1499"/>
                  <a:pt x="5050" y="2124"/>
                </a:cubicBezTo>
                <a:lnTo>
                  <a:pt x="5050" y="2659"/>
                </a:lnTo>
                <a:lnTo>
                  <a:pt x="3587" y="2659"/>
                </a:lnTo>
                <a:lnTo>
                  <a:pt x="3587" y="1856"/>
                </a:lnTo>
                <a:cubicBezTo>
                  <a:pt x="3587" y="1463"/>
                  <a:pt x="3784" y="1107"/>
                  <a:pt x="4069" y="839"/>
                </a:cubicBezTo>
                <a:close/>
                <a:moveTo>
                  <a:pt x="4925" y="536"/>
                </a:moveTo>
                <a:cubicBezTo>
                  <a:pt x="5657" y="536"/>
                  <a:pt x="6246" y="1124"/>
                  <a:pt x="6246" y="1856"/>
                </a:cubicBezTo>
                <a:lnTo>
                  <a:pt x="6246" y="2659"/>
                </a:lnTo>
                <a:lnTo>
                  <a:pt x="5586" y="2659"/>
                </a:lnTo>
                <a:lnTo>
                  <a:pt x="5586" y="2124"/>
                </a:lnTo>
                <a:cubicBezTo>
                  <a:pt x="5586" y="1463"/>
                  <a:pt x="5247" y="875"/>
                  <a:pt x="4711" y="554"/>
                </a:cubicBezTo>
                <a:cubicBezTo>
                  <a:pt x="4783" y="554"/>
                  <a:pt x="4854" y="536"/>
                  <a:pt x="4925" y="536"/>
                </a:cubicBezTo>
                <a:close/>
                <a:moveTo>
                  <a:pt x="7316" y="4871"/>
                </a:moveTo>
                <a:lnTo>
                  <a:pt x="7691" y="9796"/>
                </a:lnTo>
                <a:lnTo>
                  <a:pt x="6959" y="10528"/>
                </a:lnTo>
                <a:lnTo>
                  <a:pt x="7316" y="4871"/>
                </a:lnTo>
                <a:close/>
                <a:moveTo>
                  <a:pt x="6603" y="3462"/>
                </a:moveTo>
                <a:lnTo>
                  <a:pt x="6139" y="10902"/>
                </a:lnTo>
                <a:lnTo>
                  <a:pt x="804" y="10902"/>
                </a:lnTo>
                <a:lnTo>
                  <a:pt x="1286" y="3462"/>
                </a:lnTo>
                <a:lnTo>
                  <a:pt x="1857" y="3462"/>
                </a:lnTo>
                <a:lnTo>
                  <a:pt x="1857" y="4515"/>
                </a:lnTo>
                <a:cubicBezTo>
                  <a:pt x="1857" y="4675"/>
                  <a:pt x="1981" y="4782"/>
                  <a:pt x="2124" y="4782"/>
                </a:cubicBezTo>
                <a:cubicBezTo>
                  <a:pt x="2267" y="4782"/>
                  <a:pt x="2392" y="4675"/>
                  <a:pt x="2392" y="4515"/>
                </a:cubicBezTo>
                <a:lnTo>
                  <a:pt x="2392" y="3462"/>
                </a:lnTo>
                <a:lnTo>
                  <a:pt x="5050" y="3462"/>
                </a:lnTo>
                <a:lnTo>
                  <a:pt x="5050" y="4515"/>
                </a:lnTo>
                <a:cubicBezTo>
                  <a:pt x="5050" y="4675"/>
                  <a:pt x="5175" y="4782"/>
                  <a:pt x="5318" y="4782"/>
                </a:cubicBezTo>
                <a:cubicBezTo>
                  <a:pt x="5479" y="4782"/>
                  <a:pt x="5586" y="4675"/>
                  <a:pt x="5586" y="4515"/>
                </a:cubicBezTo>
                <a:lnTo>
                  <a:pt x="5586" y="3462"/>
                </a:lnTo>
                <a:close/>
                <a:moveTo>
                  <a:pt x="4925" y="0"/>
                </a:moveTo>
                <a:cubicBezTo>
                  <a:pt x="4569" y="0"/>
                  <a:pt x="4230" y="107"/>
                  <a:pt x="3962" y="286"/>
                </a:cubicBezTo>
                <a:cubicBezTo>
                  <a:pt x="3873" y="268"/>
                  <a:pt x="3801" y="268"/>
                  <a:pt x="3730" y="268"/>
                </a:cubicBezTo>
                <a:cubicBezTo>
                  <a:pt x="2695" y="268"/>
                  <a:pt x="1857" y="1107"/>
                  <a:pt x="1857" y="2124"/>
                </a:cubicBezTo>
                <a:lnTo>
                  <a:pt x="1857" y="2659"/>
                </a:lnTo>
                <a:lnTo>
                  <a:pt x="1036" y="2659"/>
                </a:lnTo>
                <a:cubicBezTo>
                  <a:pt x="768" y="2659"/>
                  <a:pt x="518" y="2873"/>
                  <a:pt x="500" y="3159"/>
                </a:cubicBezTo>
                <a:lnTo>
                  <a:pt x="19" y="11134"/>
                </a:lnTo>
                <a:cubicBezTo>
                  <a:pt x="1" y="11455"/>
                  <a:pt x="233" y="11687"/>
                  <a:pt x="536" y="11687"/>
                </a:cubicBezTo>
                <a:lnTo>
                  <a:pt x="6710" y="11687"/>
                </a:lnTo>
                <a:cubicBezTo>
                  <a:pt x="6852" y="11687"/>
                  <a:pt x="6995" y="11634"/>
                  <a:pt x="7084" y="11527"/>
                </a:cubicBezTo>
                <a:lnTo>
                  <a:pt x="8351" y="10278"/>
                </a:lnTo>
                <a:cubicBezTo>
                  <a:pt x="8458" y="10171"/>
                  <a:pt x="8530" y="10010"/>
                  <a:pt x="8512" y="9867"/>
                </a:cubicBezTo>
                <a:lnTo>
                  <a:pt x="7977" y="3159"/>
                </a:lnTo>
                <a:cubicBezTo>
                  <a:pt x="7977" y="2891"/>
                  <a:pt x="7727" y="2659"/>
                  <a:pt x="7459" y="2659"/>
                </a:cubicBezTo>
                <a:lnTo>
                  <a:pt x="6781" y="2659"/>
                </a:lnTo>
                <a:lnTo>
                  <a:pt x="6781" y="1856"/>
                </a:lnTo>
                <a:cubicBezTo>
                  <a:pt x="6781" y="839"/>
                  <a:pt x="5960" y="0"/>
                  <a:pt x="4925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30" name="Google Shape;1030;p34"/>
          <p:cNvGrpSpPr/>
          <p:nvPr/>
        </p:nvGrpSpPr>
        <p:grpSpPr>
          <a:xfrm>
            <a:off x="3509201" y="4122717"/>
            <a:ext cx="244182" cy="284752"/>
            <a:chOff x="3081775" y="1061400"/>
            <a:chExt cx="246275" cy="265875"/>
          </a:xfrm>
        </p:grpSpPr>
        <p:sp>
          <p:nvSpPr>
            <p:cNvPr id="1031" name="Google Shape;1031;p34"/>
            <p:cNvSpPr/>
            <p:nvPr/>
          </p:nvSpPr>
          <p:spPr>
            <a:xfrm>
              <a:off x="3081775" y="1061400"/>
              <a:ext cx="246275" cy="225750"/>
            </a:xfrm>
            <a:custGeom>
              <a:rect b="b" l="l" r="r" t="t"/>
              <a:pathLst>
                <a:path extrusionOk="0" h="9030" w="9851">
                  <a:moveTo>
                    <a:pt x="3070" y="2124"/>
                  </a:moveTo>
                  <a:lnTo>
                    <a:pt x="3070" y="3052"/>
                  </a:lnTo>
                  <a:lnTo>
                    <a:pt x="1607" y="3052"/>
                  </a:lnTo>
                  <a:lnTo>
                    <a:pt x="1607" y="2124"/>
                  </a:lnTo>
                  <a:close/>
                  <a:moveTo>
                    <a:pt x="5068" y="2124"/>
                  </a:moveTo>
                  <a:lnTo>
                    <a:pt x="5068" y="3052"/>
                  </a:lnTo>
                  <a:lnTo>
                    <a:pt x="3605" y="3052"/>
                  </a:lnTo>
                  <a:lnTo>
                    <a:pt x="3605" y="2124"/>
                  </a:lnTo>
                  <a:close/>
                  <a:moveTo>
                    <a:pt x="7067" y="2124"/>
                  </a:moveTo>
                  <a:lnTo>
                    <a:pt x="7067" y="3052"/>
                  </a:lnTo>
                  <a:lnTo>
                    <a:pt x="5603" y="3052"/>
                  </a:lnTo>
                  <a:lnTo>
                    <a:pt x="5603" y="2124"/>
                  </a:lnTo>
                  <a:close/>
                  <a:moveTo>
                    <a:pt x="9065" y="2124"/>
                  </a:moveTo>
                  <a:lnTo>
                    <a:pt x="9065" y="3052"/>
                  </a:lnTo>
                  <a:lnTo>
                    <a:pt x="7584" y="3052"/>
                  </a:lnTo>
                  <a:lnTo>
                    <a:pt x="7584" y="2124"/>
                  </a:lnTo>
                  <a:close/>
                  <a:moveTo>
                    <a:pt x="3070" y="3587"/>
                  </a:moveTo>
                  <a:lnTo>
                    <a:pt x="3070" y="4515"/>
                  </a:lnTo>
                  <a:lnTo>
                    <a:pt x="1607" y="4515"/>
                  </a:lnTo>
                  <a:lnTo>
                    <a:pt x="1607" y="3587"/>
                  </a:lnTo>
                  <a:close/>
                  <a:moveTo>
                    <a:pt x="5068" y="3587"/>
                  </a:moveTo>
                  <a:lnTo>
                    <a:pt x="5068" y="4515"/>
                  </a:lnTo>
                  <a:lnTo>
                    <a:pt x="3605" y="4515"/>
                  </a:lnTo>
                  <a:lnTo>
                    <a:pt x="3605" y="3587"/>
                  </a:lnTo>
                  <a:close/>
                  <a:moveTo>
                    <a:pt x="7067" y="3587"/>
                  </a:moveTo>
                  <a:lnTo>
                    <a:pt x="7067" y="4515"/>
                  </a:lnTo>
                  <a:lnTo>
                    <a:pt x="5603" y="4515"/>
                  </a:lnTo>
                  <a:lnTo>
                    <a:pt x="5603" y="3587"/>
                  </a:lnTo>
                  <a:close/>
                  <a:moveTo>
                    <a:pt x="9065" y="3587"/>
                  </a:moveTo>
                  <a:lnTo>
                    <a:pt x="9065" y="4515"/>
                  </a:lnTo>
                  <a:lnTo>
                    <a:pt x="7584" y="4515"/>
                  </a:lnTo>
                  <a:lnTo>
                    <a:pt x="7584" y="3587"/>
                  </a:lnTo>
                  <a:close/>
                  <a:moveTo>
                    <a:pt x="9065" y="5050"/>
                  </a:moveTo>
                  <a:lnTo>
                    <a:pt x="9065" y="5639"/>
                  </a:lnTo>
                  <a:lnTo>
                    <a:pt x="7584" y="5782"/>
                  </a:lnTo>
                  <a:lnTo>
                    <a:pt x="7584" y="5050"/>
                  </a:lnTo>
                  <a:close/>
                  <a:moveTo>
                    <a:pt x="7067" y="5050"/>
                  </a:moveTo>
                  <a:lnTo>
                    <a:pt x="7067" y="5817"/>
                  </a:lnTo>
                  <a:lnTo>
                    <a:pt x="5603" y="5960"/>
                  </a:lnTo>
                  <a:lnTo>
                    <a:pt x="5603" y="5050"/>
                  </a:lnTo>
                  <a:close/>
                  <a:moveTo>
                    <a:pt x="5068" y="5050"/>
                  </a:moveTo>
                  <a:lnTo>
                    <a:pt x="5068" y="6014"/>
                  </a:lnTo>
                  <a:lnTo>
                    <a:pt x="3605" y="6139"/>
                  </a:lnTo>
                  <a:lnTo>
                    <a:pt x="3605" y="5050"/>
                  </a:lnTo>
                  <a:close/>
                  <a:moveTo>
                    <a:pt x="3070" y="5050"/>
                  </a:moveTo>
                  <a:lnTo>
                    <a:pt x="3070" y="6174"/>
                  </a:lnTo>
                  <a:lnTo>
                    <a:pt x="1607" y="6317"/>
                  </a:lnTo>
                  <a:lnTo>
                    <a:pt x="1607" y="5050"/>
                  </a:lnTo>
                  <a:close/>
                  <a:moveTo>
                    <a:pt x="411" y="1"/>
                  </a:moveTo>
                  <a:cubicBezTo>
                    <a:pt x="179" y="1"/>
                    <a:pt x="1" y="179"/>
                    <a:pt x="1" y="393"/>
                  </a:cubicBezTo>
                  <a:cubicBezTo>
                    <a:pt x="1" y="625"/>
                    <a:pt x="179" y="804"/>
                    <a:pt x="411" y="804"/>
                  </a:cubicBezTo>
                  <a:cubicBezTo>
                    <a:pt x="643" y="804"/>
                    <a:pt x="804" y="964"/>
                    <a:pt x="804" y="1196"/>
                  </a:cubicBezTo>
                  <a:lnTo>
                    <a:pt x="804" y="7834"/>
                  </a:lnTo>
                  <a:cubicBezTo>
                    <a:pt x="804" y="8512"/>
                    <a:pt x="1339" y="9029"/>
                    <a:pt x="1999" y="9029"/>
                  </a:cubicBezTo>
                  <a:lnTo>
                    <a:pt x="9457" y="9029"/>
                  </a:lnTo>
                  <a:cubicBezTo>
                    <a:pt x="9689" y="9029"/>
                    <a:pt x="9850" y="8868"/>
                    <a:pt x="9850" y="8637"/>
                  </a:cubicBezTo>
                  <a:cubicBezTo>
                    <a:pt x="9850" y="8405"/>
                    <a:pt x="9689" y="8244"/>
                    <a:pt x="9457" y="8244"/>
                  </a:cubicBezTo>
                  <a:lnTo>
                    <a:pt x="1999" y="8244"/>
                  </a:lnTo>
                  <a:cubicBezTo>
                    <a:pt x="1785" y="8244"/>
                    <a:pt x="1607" y="8066"/>
                    <a:pt x="1607" y="7834"/>
                  </a:cubicBezTo>
                  <a:lnTo>
                    <a:pt x="1607" y="7102"/>
                  </a:lnTo>
                  <a:lnTo>
                    <a:pt x="9850" y="6370"/>
                  </a:lnTo>
                  <a:lnTo>
                    <a:pt x="9850" y="1321"/>
                  </a:lnTo>
                  <a:lnTo>
                    <a:pt x="1607" y="1321"/>
                  </a:lnTo>
                  <a:lnTo>
                    <a:pt x="1607" y="1196"/>
                  </a:lnTo>
                  <a:cubicBezTo>
                    <a:pt x="1607" y="536"/>
                    <a:pt x="1071" y="1"/>
                    <a:pt x="411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2" name="Google Shape;1032;p34"/>
            <p:cNvSpPr/>
            <p:nvPr/>
          </p:nvSpPr>
          <p:spPr>
            <a:xfrm>
              <a:off x="3121925" y="1287125"/>
              <a:ext cx="39725" cy="40150"/>
            </a:xfrm>
            <a:custGeom>
              <a:rect b="b" l="l" r="r" t="t"/>
              <a:pathLst>
                <a:path extrusionOk="0" h="1606" w="1589">
                  <a:moveTo>
                    <a:pt x="786" y="0"/>
                  </a:moveTo>
                  <a:cubicBezTo>
                    <a:pt x="358" y="0"/>
                    <a:pt x="1" y="357"/>
                    <a:pt x="1" y="803"/>
                  </a:cubicBezTo>
                  <a:cubicBezTo>
                    <a:pt x="1" y="1249"/>
                    <a:pt x="358" y="1606"/>
                    <a:pt x="786" y="1606"/>
                  </a:cubicBezTo>
                  <a:cubicBezTo>
                    <a:pt x="1232" y="1606"/>
                    <a:pt x="1589" y="1249"/>
                    <a:pt x="1589" y="803"/>
                  </a:cubicBezTo>
                  <a:cubicBezTo>
                    <a:pt x="1589" y="357"/>
                    <a:pt x="1232" y="0"/>
                    <a:pt x="786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3" name="Google Shape;1033;p34"/>
            <p:cNvSpPr/>
            <p:nvPr/>
          </p:nvSpPr>
          <p:spPr>
            <a:xfrm>
              <a:off x="3268250" y="1287125"/>
              <a:ext cx="40150" cy="40150"/>
            </a:xfrm>
            <a:custGeom>
              <a:rect b="b" l="l" r="r" t="t"/>
              <a:pathLst>
                <a:path extrusionOk="0" h="1606" w="1606">
                  <a:moveTo>
                    <a:pt x="803" y="0"/>
                  </a:moveTo>
                  <a:cubicBezTo>
                    <a:pt x="357" y="0"/>
                    <a:pt x="0" y="357"/>
                    <a:pt x="0" y="803"/>
                  </a:cubicBezTo>
                  <a:cubicBezTo>
                    <a:pt x="0" y="1249"/>
                    <a:pt x="357" y="1606"/>
                    <a:pt x="803" y="1606"/>
                  </a:cubicBezTo>
                  <a:cubicBezTo>
                    <a:pt x="1231" y="1606"/>
                    <a:pt x="1606" y="1249"/>
                    <a:pt x="1606" y="803"/>
                  </a:cubicBezTo>
                  <a:cubicBezTo>
                    <a:pt x="1606" y="357"/>
                    <a:pt x="1231" y="0"/>
                    <a:pt x="803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grpSp>
        <p:nvGrpSpPr>
          <p:cNvPr id="1034" name="Google Shape;1034;p34"/>
          <p:cNvGrpSpPr/>
          <p:nvPr/>
        </p:nvGrpSpPr>
        <p:grpSpPr>
          <a:xfrm>
            <a:off x="3913977" y="4155767"/>
            <a:ext cx="276901" cy="256076"/>
            <a:chOff x="2847150" y="1805000"/>
            <a:chExt cx="279275" cy="239100"/>
          </a:xfrm>
        </p:grpSpPr>
        <p:sp>
          <p:nvSpPr>
            <p:cNvPr id="1035" name="Google Shape;1035;p34"/>
            <p:cNvSpPr/>
            <p:nvPr/>
          </p:nvSpPr>
          <p:spPr>
            <a:xfrm>
              <a:off x="2847150" y="1805000"/>
              <a:ext cx="279275" cy="145450"/>
            </a:xfrm>
            <a:custGeom>
              <a:rect b="b" l="l" r="r" t="t"/>
              <a:pathLst>
                <a:path extrusionOk="0" h="5818" w="11171">
                  <a:moveTo>
                    <a:pt x="5585" y="0"/>
                  </a:moveTo>
                  <a:lnTo>
                    <a:pt x="1" y="5317"/>
                  </a:lnTo>
                  <a:lnTo>
                    <a:pt x="607" y="5817"/>
                  </a:lnTo>
                  <a:lnTo>
                    <a:pt x="5585" y="1089"/>
                  </a:lnTo>
                  <a:lnTo>
                    <a:pt x="10563" y="5817"/>
                  </a:lnTo>
                  <a:lnTo>
                    <a:pt x="11170" y="5317"/>
                  </a:lnTo>
                  <a:lnTo>
                    <a:pt x="5585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36" name="Google Shape;1036;p34"/>
            <p:cNvSpPr/>
            <p:nvPr/>
          </p:nvSpPr>
          <p:spPr>
            <a:xfrm>
              <a:off x="2887300" y="1850950"/>
              <a:ext cx="199425" cy="193150"/>
            </a:xfrm>
            <a:custGeom>
              <a:rect b="b" l="l" r="r" t="t"/>
              <a:pathLst>
                <a:path extrusionOk="0" h="7726" w="7977">
                  <a:moveTo>
                    <a:pt x="3979" y="0"/>
                  </a:moveTo>
                  <a:lnTo>
                    <a:pt x="0" y="3783"/>
                  </a:lnTo>
                  <a:lnTo>
                    <a:pt x="0" y="7726"/>
                  </a:lnTo>
                  <a:lnTo>
                    <a:pt x="3176" y="7726"/>
                  </a:lnTo>
                  <a:lnTo>
                    <a:pt x="3176" y="4407"/>
                  </a:lnTo>
                  <a:lnTo>
                    <a:pt x="4782" y="4407"/>
                  </a:lnTo>
                  <a:lnTo>
                    <a:pt x="4782" y="7726"/>
                  </a:lnTo>
                  <a:lnTo>
                    <a:pt x="7976" y="7726"/>
                  </a:lnTo>
                  <a:lnTo>
                    <a:pt x="7976" y="3783"/>
                  </a:lnTo>
                  <a:lnTo>
                    <a:pt x="3979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37" name="Google Shape;1037;p34"/>
          <p:cNvSpPr/>
          <p:nvPr/>
        </p:nvSpPr>
        <p:spPr>
          <a:xfrm>
            <a:off x="4350676" y="4194982"/>
            <a:ext cx="290138" cy="149565"/>
          </a:xfrm>
          <a:custGeom>
            <a:rect b="b" l="l" r="r" t="t"/>
            <a:pathLst>
              <a:path extrusionOk="0" h="5586" w="11705">
                <a:moveTo>
                  <a:pt x="1588" y="1999"/>
                </a:moveTo>
                <a:cubicBezTo>
                  <a:pt x="2034" y="1999"/>
                  <a:pt x="2391" y="2356"/>
                  <a:pt x="2391" y="2784"/>
                </a:cubicBezTo>
                <a:cubicBezTo>
                  <a:pt x="2391" y="3230"/>
                  <a:pt x="2034" y="3587"/>
                  <a:pt x="1588" y="3587"/>
                </a:cubicBezTo>
                <a:cubicBezTo>
                  <a:pt x="1160" y="3587"/>
                  <a:pt x="803" y="3230"/>
                  <a:pt x="803" y="2784"/>
                </a:cubicBezTo>
                <a:cubicBezTo>
                  <a:pt x="803" y="2356"/>
                  <a:pt x="1160" y="1999"/>
                  <a:pt x="1588" y="1999"/>
                </a:cubicBezTo>
                <a:close/>
                <a:moveTo>
                  <a:pt x="2784" y="0"/>
                </a:moveTo>
                <a:cubicBezTo>
                  <a:pt x="1249" y="0"/>
                  <a:pt x="0" y="1249"/>
                  <a:pt x="0" y="2784"/>
                </a:cubicBezTo>
                <a:cubicBezTo>
                  <a:pt x="0" y="4336"/>
                  <a:pt x="1249" y="5585"/>
                  <a:pt x="2784" y="5585"/>
                </a:cubicBezTo>
                <a:cubicBezTo>
                  <a:pt x="3854" y="5585"/>
                  <a:pt x="4782" y="4996"/>
                  <a:pt x="5246" y="4122"/>
                </a:cubicBezTo>
                <a:lnTo>
                  <a:pt x="6120" y="4122"/>
                </a:lnTo>
                <a:lnTo>
                  <a:pt x="6638" y="3587"/>
                </a:lnTo>
                <a:lnTo>
                  <a:pt x="7173" y="4122"/>
                </a:lnTo>
                <a:lnTo>
                  <a:pt x="8047" y="3248"/>
                </a:lnTo>
                <a:lnTo>
                  <a:pt x="8904" y="4122"/>
                </a:lnTo>
                <a:lnTo>
                  <a:pt x="9778" y="3248"/>
                </a:lnTo>
                <a:lnTo>
                  <a:pt x="10634" y="4122"/>
                </a:lnTo>
                <a:lnTo>
                  <a:pt x="11705" y="2784"/>
                </a:lnTo>
                <a:lnTo>
                  <a:pt x="10634" y="1463"/>
                </a:lnTo>
                <a:lnTo>
                  <a:pt x="5246" y="1463"/>
                </a:lnTo>
                <a:cubicBezTo>
                  <a:pt x="4782" y="589"/>
                  <a:pt x="3854" y="0"/>
                  <a:pt x="278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38" name="Google Shape;1038;p34"/>
          <p:cNvGrpSpPr/>
          <p:nvPr/>
        </p:nvGrpSpPr>
        <p:grpSpPr>
          <a:xfrm>
            <a:off x="4803356" y="4112011"/>
            <a:ext cx="264061" cy="285234"/>
            <a:chOff x="6435300" y="1095300"/>
            <a:chExt cx="266325" cy="266325"/>
          </a:xfrm>
        </p:grpSpPr>
        <p:sp>
          <p:nvSpPr>
            <p:cNvPr id="1039" name="Google Shape;1039;p34"/>
            <p:cNvSpPr/>
            <p:nvPr/>
          </p:nvSpPr>
          <p:spPr>
            <a:xfrm>
              <a:off x="6444225" y="1095300"/>
              <a:ext cx="247150" cy="266325"/>
            </a:xfrm>
            <a:custGeom>
              <a:rect b="b" l="l" r="r" t="t"/>
              <a:pathLst>
                <a:path extrusionOk="0" h="10653" w="9886">
                  <a:moveTo>
                    <a:pt x="4961" y="1607"/>
                  </a:moveTo>
                  <a:cubicBezTo>
                    <a:pt x="5122" y="1607"/>
                    <a:pt x="5229" y="1731"/>
                    <a:pt x="5229" y="1856"/>
                  </a:cubicBezTo>
                  <a:cubicBezTo>
                    <a:pt x="5229" y="2017"/>
                    <a:pt x="5122" y="2124"/>
                    <a:pt x="4961" y="2124"/>
                  </a:cubicBezTo>
                  <a:cubicBezTo>
                    <a:pt x="4818" y="2124"/>
                    <a:pt x="4693" y="2017"/>
                    <a:pt x="4693" y="1856"/>
                  </a:cubicBezTo>
                  <a:cubicBezTo>
                    <a:pt x="4693" y="1731"/>
                    <a:pt x="4818" y="1607"/>
                    <a:pt x="4961" y="1607"/>
                  </a:cubicBezTo>
                  <a:close/>
                  <a:moveTo>
                    <a:pt x="4961" y="1"/>
                  </a:moveTo>
                  <a:cubicBezTo>
                    <a:pt x="4747" y="1"/>
                    <a:pt x="4568" y="179"/>
                    <a:pt x="4568" y="393"/>
                  </a:cubicBezTo>
                  <a:lnTo>
                    <a:pt x="4568" y="1178"/>
                  </a:lnTo>
                  <a:cubicBezTo>
                    <a:pt x="4444" y="1232"/>
                    <a:pt x="4337" y="1357"/>
                    <a:pt x="4265" y="1464"/>
                  </a:cubicBezTo>
                  <a:lnTo>
                    <a:pt x="839" y="1464"/>
                  </a:lnTo>
                  <a:cubicBezTo>
                    <a:pt x="607" y="1464"/>
                    <a:pt x="429" y="1642"/>
                    <a:pt x="429" y="1856"/>
                  </a:cubicBezTo>
                  <a:cubicBezTo>
                    <a:pt x="429" y="2053"/>
                    <a:pt x="572" y="2231"/>
                    <a:pt x="768" y="2249"/>
                  </a:cubicBezTo>
                  <a:lnTo>
                    <a:pt x="1" y="6121"/>
                  </a:lnTo>
                  <a:lnTo>
                    <a:pt x="554" y="6121"/>
                  </a:lnTo>
                  <a:lnTo>
                    <a:pt x="1143" y="3087"/>
                  </a:lnTo>
                  <a:lnTo>
                    <a:pt x="1892" y="6121"/>
                  </a:lnTo>
                  <a:lnTo>
                    <a:pt x="2427" y="6121"/>
                  </a:lnTo>
                  <a:lnTo>
                    <a:pt x="1464" y="2267"/>
                  </a:lnTo>
                  <a:lnTo>
                    <a:pt x="4265" y="2267"/>
                  </a:lnTo>
                  <a:cubicBezTo>
                    <a:pt x="4337" y="2392"/>
                    <a:pt x="4426" y="2499"/>
                    <a:pt x="4551" y="2570"/>
                  </a:cubicBezTo>
                  <a:lnTo>
                    <a:pt x="4551" y="9315"/>
                  </a:lnTo>
                  <a:lnTo>
                    <a:pt x="3623" y="9315"/>
                  </a:lnTo>
                  <a:cubicBezTo>
                    <a:pt x="3480" y="9315"/>
                    <a:pt x="3355" y="9439"/>
                    <a:pt x="3355" y="9582"/>
                  </a:cubicBezTo>
                  <a:lnTo>
                    <a:pt x="3355" y="9850"/>
                  </a:lnTo>
                  <a:lnTo>
                    <a:pt x="1767" y="9850"/>
                  </a:lnTo>
                  <a:lnTo>
                    <a:pt x="1767" y="10653"/>
                  </a:lnTo>
                  <a:lnTo>
                    <a:pt x="8155" y="10653"/>
                  </a:lnTo>
                  <a:lnTo>
                    <a:pt x="8155" y="9850"/>
                  </a:lnTo>
                  <a:lnTo>
                    <a:pt x="6567" y="9850"/>
                  </a:lnTo>
                  <a:lnTo>
                    <a:pt x="6567" y="9582"/>
                  </a:lnTo>
                  <a:cubicBezTo>
                    <a:pt x="6567" y="9439"/>
                    <a:pt x="6442" y="9315"/>
                    <a:pt x="6299" y="9315"/>
                  </a:cubicBezTo>
                  <a:lnTo>
                    <a:pt x="5354" y="9315"/>
                  </a:lnTo>
                  <a:lnTo>
                    <a:pt x="5354" y="2570"/>
                  </a:lnTo>
                  <a:cubicBezTo>
                    <a:pt x="5478" y="2499"/>
                    <a:pt x="5603" y="2392"/>
                    <a:pt x="5657" y="2267"/>
                  </a:cubicBezTo>
                  <a:lnTo>
                    <a:pt x="8208" y="2267"/>
                  </a:lnTo>
                  <a:lnTo>
                    <a:pt x="7459" y="6121"/>
                  </a:lnTo>
                  <a:lnTo>
                    <a:pt x="8012" y="6121"/>
                  </a:lnTo>
                  <a:lnTo>
                    <a:pt x="8601" y="3087"/>
                  </a:lnTo>
                  <a:lnTo>
                    <a:pt x="9350" y="6121"/>
                  </a:lnTo>
                  <a:lnTo>
                    <a:pt x="9886" y="6121"/>
                  </a:lnTo>
                  <a:lnTo>
                    <a:pt x="8922" y="2267"/>
                  </a:lnTo>
                  <a:lnTo>
                    <a:pt x="9083" y="2267"/>
                  </a:lnTo>
                  <a:cubicBezTo>
                    <a:pt x="9315" y="2267"/>
                    <a:pt x="9493" y="2088"/>
                    <a:pt x="9493" y="1856"/>
                  </a:cubicBezTo>
                  <a:cubicBezTo>
                    <a:pt x="9493" y="1642"/>
                    <a:pt x="9315" y="1464"/>
                    <a:pt x="9083" y="1464"/>
                  </a:cubicBezTo>
                  <a:lnTo>
                    <a:pt x="5657" y="1464"/>
                  </a:lnTo>
                  <a:cubicBezTo>
                    <a:pt x="5603" y="1357"/>
                    <a:pt x="5478" y="1232"/>
                    <a:pt x="5354" y="1178"/>
                  </a:cubicBezTo>
                  <a:lnTo>
                    <a:pt x="5354" y="393"/>
                  </a:lnTo>
                  <a:cubicBezTo>
                    <a:pt x="5354" y="179"/>
                    <a:pt x="5193" y="1"/>
                    <a:pt x="4961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0" name="Google Shape;1040;p34"/>
            <p:cNvSpPr/>
            <p:nvPr/>
          </p:nvSpPr>
          <p:spPr>
            <a:xfrm>
              <a:off x="6435300" y="1258125"/>
              <a:ext cx="79875" cy="20100"/>
            </a:xfrm>
            <a:custGeom>
              <a:rect b="b" l="l" r="r" t="t"/>
              <a:pathLst>
                <a:path extrusionOk="0" h="804" w="3195">
                  <a:moveTo>
                    <a:pt x="1" y="0"/>
                  </a:moveTo>
                  <a:cubicBezTo>
                    <a:pt x="1" y="446"/>
                    <a:pt x="715" y="803"/>
                    <a:pt x="1589" y="803"/>
                  </a:cubicBezTo>
                  <a:cubicBezTo>
                    <a:pt x="2481" y="803"/>
                    <a:pt x="3195" y="446"/>
                    <a:pt x="3195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1" name="Google Shape;1041;p34"/>
            <p:cNvSpPr/>
            <p:nvPr/>
          </p:nvSpPr>
          <p:spPr>
            <a:xfrm>
              <a:off x="6621325" y="1258125"/>
              <a:ext cx="80300" cy="20100"/>
            </a:xfrm>
            <a:custGeom>
              <a:rect b="b" l="l" r="r" t="t"/>
              <a:pathLst>
                <a:path extrusionOk="0" h="804" w="3212">
                  <a:moveTo>
                    <a:pt x="0" y="0"/>
                  </a:moveTo>
                  <a:cubicBezTo>
                    <a:pt x="0" y="446"/>
                    <a:pt x="732" y="803"/>
                    <a:pt x="1606" y="803"/>
                  </a:cubicBezTo>
                  <a:cubicBezTo>
                    <a:pt x="2480" y="803"/>
                    <a:pt x="3212" y="446"/>
                    <a:pt x="3212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42" name="Google Shape;1042;p34"/>
          <p:cNvSpPr/>
          <p:nvPr/>
        </p:nvSpPr>
        <p:spPr>
          <a:xfrm>
            <a:off x="5226157" y="4123224"/>
            <a:ext cx="184890" cy="260387"/>
          </a:xfrm>
          <a:custGeom>
            <a:rect b="b" l="l" r="r" t="t"/>
            <a:pathLst>
              <a:path extrusionOk="0" h="9725" w="7459">
                <a:moveTo>
                  <a:pt x="3729" y="804"/>
                </a:moveTo>
                <a:cubicBezTo>
                  <a:pt x="4835" y="804"/>
                  <a:pt x="5728" y="1696"/>
                  <a:pt x="5728" y="2802"/>
                </a:cubicBezTo>
                <a:lnTo>
                  <a:pt x="5728" y="4283"/>
                </a:lnTo>
                <a:lnTo>
                  <a:pt x="3729" y="4122"/>
                </a:lnTo>
                <a:lnTo>
                  <a:pt x="1731" y="4283"/>
                </a:lnTo>
                <a:lnTo>
                  <a:pt x="1731" y="2802"/>
                </a:lnTo>
                <a:cubicBezTo>
                  <a:pt x="1731" y="1696"/>
                  <a:pt x="2641" y="804"/>
                  <a:pt x="3729" y="804"/>
                </a:cubicBezTo>
                <a:close/>
                <a:moveTo>
                  <a:pt x="3729" y="6121"/>
                </a:moveTo>
                <a:cubicBezTo>
                  <a:pt x="4175" y="6121"/>
                  <a:pt x="4532" y="6495"/>
                  <a:pt x="4532" y="6924"/>
                </a:cubicBezTo>
                <a:cubicBezTo>
                  <a:pt x="4532" y="7263"/>
                  <a:pt x="4300" y="7566"/>
                  <a:pt x="3997" y="7691"/>
                </a:cubicBezTo>
                <a:lnTo>
                  <a:pt x="3997" y="8387"/>
                </a:lnTo>
                <a:lnTo>
                  <a:pt x="3462" y="8387"/>
                </a:lnTo>
                <a:lnTo>
                  <a:pt x="3462" y="7691"/>
                </a:lnTo>
                <a:cubicBezTo>
                  <a:pt x="3158" y="7584"/>
                  <a:pt x="2926" y="7280"/>
                  <a:pt x="2926" y="6924"/>
                </a:cubicBezTo>
                <a:cubicBezTo>
                  <a:pt x="2926" y="6495"/>
                  <a:pt x="3301" y="6121"/>
                  <a:pt x="3729" y="6121"/>
                </a:cubicBezTo>
                <a:close/>
                <a:moveTo>
                  <a:pt x="3729" y="1"/>
                </a:moveTo>
                <a:cubicBezTo>
                  <a:pt x="2195" y="1"/>
                  <a:pt x="928" y="1267"/>
                  <a:pt x="928" y="2802"/>
                </a:cubicBezTo>
                <a:lnTo>
                  <a:pt x="928" y="4336"/>
                </a:lnTo>
                <a:lnTo>
                  <a:pt x="0" y="4390"/>
                </a:lnTo>
                <a:lnTo>
                  <a:pt x="0" y="9457"/>
                </a:lnTo>
                <a:lnTo>
                  <a:pt x="3729" y="9725"/>
                </a:lnTo>
                <a:lnTo>
                  <a:pt x="7458" y="9457"/>
                </a:lnTo>
                <a:lnTo>
                  <a:pt x="7458" y="4390"/>
                </a:lnTo>
                <a:lnTo>
                  <a:pt x="6530" y="4336"/>
                </a:lnTo>
                <a:lnTo>
                  <a:pt x="6530" y="2802"/>
                </a:lnTo>
                <a:cubicBezTo>
                  <a:pt x="6530" y="1267"/>
                  <a:pt x="5281" y="1"/>
                  <a:pt x="3729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43" name="Google Shape;1043;p34"/>
          <p:cNvSpPr/>
          <p:nvPr/>
        </p:nvSpPr>
        <p:spPr>
          <a:xfrm>
            <a:off x="5571715" y="4100983"/>
            <a:ext cx="234415" cy="242715"/>
          </a:xfrm>
          <a:custGeom>
            <a:rect b="b" l="l" r="r" t="t"/>
            <a:pathLst>
              <a:path extrusionOk="0" h="9065" w="9457">
                <a:moveTo>
                  <a:pt x="9457" y="1"/>
                </a:moveTo>
                <a:cubicBezTo>
                  <a:pt x="9456" y="1"/>
                  <a:pt x="6537" y="806"/>
                  <a:pt x="4571" y="806"/>
                </a:cubicBezTo>
                <a:cubicBezTo>
                  <a:pt x="4509" y="806"/>
                  <a:pt x="4449" y="805"/>
                  <a:pt x="4389" y="804"/>
                </a:cubicBezTo>
                <a:cubicBezTo>
                  <a:pt x="2337" y="804"/>
                  <a:pt x="660" y="2463"/>
                  <a:pt x="660" y="4515"/>
                </a:cubicBezTo>
                <a:cubicBezTo>
                  <a:pt x="660" y="5175"/>
                  <a:pt x="839" y="5782"/>
                  <a:pt x="1124" y="6317"/>
                </a:cubicBezTo>
                <a:cubicBezTo>
                  <a:pt x="1410" y="6032"/>
                  <a:pt x="1731" y="5728"/>
                  <a:pt x="2052" y="5425"/>
                </a:cubicBezTo>
                <a:cubicBezTo>
                  <a:pt x="2891" y="4622"/>
                  <a:pt x="3872" y="3837"/>
                  <a:pt x="4693" y="3248"/>
                </a:cubicBezTo>
                <a:cubicBezTo>
                  <a:pt x="4764" y="3212"/>
                  <a:pt x="4818" y="3177"/>
                  <a:pt x="4871" y="3177"/>
                </a:cubicBezTo>
                <a:cubicBezTo>
                  <a:pt x="5032" y="3177"/>
                  <a:pt x="5139" y="3302"/>
                  <a:pt x="5139" y="3444"/>
                </a:cubicBezTo>
                <a:cubicBezTo>
                  <a:pt x="5139" y="3534"/>
                  <a:pt x="5103" y="3605"/>
                  <a:pt x="5032" y="3658"/>
                </a:cubicBezTo>
                <a:cubicBezTo>
                  <a:pt x="3854" y="4515"/>
                  <a:pt x="2284" y="5817"/>
                  <a:pt x="1213" y="7031"/>
                </a:cubicBezTo>
                <a:cubicBezTo>
                  <a:pt x="1213" y="7031"/>
                  <a:pt x="1071" y="7173"/>
                  <a:pt x="999" y="7263"/>
                </a:cubicBezTo>
                <a:cubicBezTo>
                  <a:pt x="393" y="7976"/>
                  <a:pt x="0" y="8619"/>
                  <a:pt x="0" y="9065"/>
                </a:cubicBezTo>
                <a:lnTo>
                  <a:pt x="803" y="9065"/>
                </a:lnTo>
                <a:cubicBezTo>
                  <a:pt x="803" y="8761"/>
                  <a:pt x="1267" y="8137"/>
                  <a:pt x="1981" y="7370"/>
                </a:cubicBezTo>
                <a:cubicBezTo>
                  <a:pt x="2623" y="7923"/>
                  <a:pt x="3462" y="8262"/>
                  <a:pt x="4389" y="8262"/>
                </a:cubicBezTo>
                <a:cubicBezTo>
                  <a:pt x="5067" y="8262"/>
                  <a:pt x="5692" y="8083"/>
                  <a:pt x="6245" y="7780"/>
                </a:cubicBezTo>
                <a:cubicBezTo>
                  <a:pt x="9100" y="6192"/>
                  <a:pt x="9457" y="3266"/>
                  <a:pt x="9457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44" name="Google Shape;1044;p34"/>
          <p:cNvGrpSpPr/>
          <p:nvPr/>
        </p:nvGrpSpPr>
        <p:grpSpPr>
          <a:xfrm>
            <a:off x="5968119" y="4108136"/>
            <a:ext cx="226012" cy="285234"/>
            <a:chOff x="4506525" y="1060950"/>
            <a:chExt cx="227950" cy="266325"/>
          </a:xfrm>
        </p:grpSpPr>
        <p:sp>
          <p:nvSpPr>
            <p:cNvPr id="1045" name="Google Shape;1045;p34"/>
            <p:cNvSpPr/>
            <p:nvPr/>
          </p:nvSpPr>
          <p:spPr>
            <a:xfrm>
              <a:off x="4603750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6" name="Google Shape;1046;p34"/>
            <p:cNvSpPr/>
            <p:nvPr/>
          </p:nvSpPr>
          <p:spPr>
            <a:xfrm>
              <a:off x="4623825" y="1143925"/>
              <a:ext cx="13425" cy="13400"/>
            </a:xfrm>
            <a:custGeom>
              <a:rect b="b" l="l" r="r" t="t"/>
              <a:pathLst>
                <a:path extrusionOk="0" h="536" w="537">
                  <a:moveTo>
                    <a:pt x="269" y="1"/>
                  </a:moveTo>
                  <a:cubicBezTo>
                    <a:pt x="126" y="1"/>
                    <a:pt x="1" y="125"/>
                    <a:pt x="1" y="268"/>
                  </a:cubicBezTo>
                  <a:cubicBezTo>
                    <a:pt x="1" y="429"/>
                    <a:pt x="126" y="536"/>
                    <a:pt x="269" y="536"/>
                  </a:cubicBezTo>
                  <a:cubicBezTo>
                    <a:pt x="411" y="536"/>
                    <a:pt x="536" y="429"/>
                    <a:pt x="536" y="268"/>
                  </a:cubicBezTo>
                  <a:cubicBezTo>
                    <a:pt x="536" y="125"/>
                    <a:pt x="411" y="1"/>
                    <a:pt x="269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7" name="Google Shape;1047;p34"/>
            <p:cNvSpPr/>
            <p:nvPr/>
          </p:nvSpPr>
          <p:spPr>
            <a:xfrm>
              <a:off x="4613575" y="1220650"/>
              <a:ext cx="13400" cy="13400"/>
            </a:xfrm>
            <a:custGeom>
              <a:rect b="b" l="l" r="r" t="t"/>
              <a:pathLst>
                <a:path extrusionOk="0" h="536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8" name="Google Shape;1048;p34"/>
            <p:cNvSpPr/>
            <p:nvPr/>
          </p:nvSpPr>
          <p:spPr>
            <a:xfrm>
              <a:off x="4613575" y="1247425"/>
              <a:ext cx="13400" cy="12950"/>
            </a:xfrm>
            <a:custGeom>
              <a:rect b="b" l="l" r="r" t="t"/>
              <a:pathLst>
                <a:path extrusionOk="0" h="518" w="536">
                  <a:moveTo>
                    <a:pt x="268" y="0"/>
                  </a:moveTo>
                  <a:cubicBezTo>
                    <a:pt x="125" y="0"/>
                    <a:pt x="1" y="125"/>
                    <a:pt x="1" y="268"/>
                  </a:cubicBezTo>
                  <a:cubicBezTo>
                    <a:pt x="1" y="410"/>
                    <a:pt x="125" y="517"/>
                    <a:pt x="268" y="517"/>
                  </a:cubicBezTo>
                  <a:cubicBezTo>
                    <a:pt x="429" y="517"/>
                    <a:pt x="536" y="410"/>
                    <a:pt x="536" y="268"/>
                  </a:cubicBezTo>
                  <a:cubicBezTo>
                    <a:pt x="536" y="125"/>
                    <a:pt x="429" y="0"/>
                    <a:pt x="268" y="0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49" name="Google Shape;1049;p34"/>
            <p:cNvSpPr/>
            <p:nvPr/>
          </p:nvSpPr>
          <p:spPr>
            <a:xfrm>
              <a:off x="4613575" y="1270600"/>
              <a:ext cx="13400" cy="13425"/>
            </a:xfrm>
            <a:custGeom>
              <a:rect b="b" l="l" r="r" t="t"/>
              <a:pathLst>
                <a:path extrusionOk="0" h="537" w="536">
                  <a:moveTo>
                    <a:pt x="268" y="1"/>
                  </a:moveTo>
                  <a:cubicBezTo>
                    <a:pt x="125" y="1"/>
                    <a:pt x="1" y="126"/>
                    <a:pt x="1" y="269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429" y="536"/>
                    <a:pt x="536" y="411"/>
                    <a:pt x="536" y="269"/>
                  </a:cubicBezTo>
                  <a:cubicBezTo>
                    <a:pt x="536" y="126"/>
                    <a:pt x="429" y="1"/>
                    <a:pt x="268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0" name="Google Shape;1050;p34"/>
            <p:cNvSpPr/>
            <p:nvPr/>
          </p:nvSpPr>
          <p:spPr>
            <a:xfrm>
              <a:off x="4506525" y="1060950"/>
              <a:ext cx="227950" cy="266325"/>
            </a:xfrm>
            <a:custGeom>
              <a:rect b="b" l="l" r="r" t="t"/>
              <a:pathLst>
                <a:path extrusionOk="0" h="10653" w="9118">
                  <a:moveTo>
                    <a:pt x="5300" y="2927"/>
                  </a:moveTo>
                  <a:cubicBezTo>
                    <a:pt x="5567" y="3159"/>
                    <a:pt x="5746" y="3498"/>
                    <a:pt x="5746" y="3855"/>
                  </a:cubicBezTo>
                  <a:cubicBezTo>
                    <a:pt x="5746" y="4533"/>
                    <a:pt x="5228" y="5050"/>
                    <a:pt x="4550" y="5050"/>
                  </a:cubicBezTo>
                  <a:cubicBezTo>
                    <a:pt x="3890" y="5050"/>
                    <a:pt x="3355" y="4533"/>
                    <a:pt x="3355" y="3855"/>
                  </a:cubicBezTo>
                  <a:cubicBezTo>
                    <a:pt x="3355" y="3498"/>
                    <a:pt x="3533" y="3159"/>
                    <a:pt x="3819" y="2927"/>
                  </a:cubicBezTo>
                  <a:close/>
                  <a:moveTo>
                    <a:pt x="5585" y="5586"/>
                  </a:moveTo>
                  <a:cubicBezTo>
                    <a:pt x="6317" y="5960"/>
                    <a:pt x="6816" y="6710"/>
                    <a:pt x="6816" y="7584"/>
                  </a:cubicBezTo>
                  <a:cubicBezTo>
                    <a:pt x="6816" y="8833"/>
                    <a:pt x="5817" y="9850"/>
                    <a:pt x="4550" y="9850"/>
                  </a:cubicBezTo>
                  <a:cubicBezTo>
                    <a:pt x="3301" y="9850"/>
                    <a:pt x="2284" y="8833"/>
                    <a:pt x="2284" y="7584"/>
                  </a:cubicBezTo>
                  <a:cubicBezTo>
                    <a:pt x="2284" y="6710"/>
                    <a:pt x="2802" y="5960"/>
                    <a:pt x="3533" y="5586"/>
                  </a:cubicBezTo>
                  <a:cubicBezTo>
                    <a:pt x="3836" y="5764"/>
                    <a:pt x="4193" y="5853"/>
                    <a:pt x="4550" y="5853"/>
                  </a:cubicBezTo>
                  <a:cubicBezTo>
                    <a:pt x="4925" y="5853"/>
                    <a:pt x="5282" y="5764"/>
                    <a:pt x="5585" y="5586"/>
                  </a:cubicBezTo>
                  <a:close/>
                  <a:moveTo>
                    <a:pt x="3497" y="1"/>
                  </a:moveTo>
                  <a:cubicBezTo>
                    <a:pt x="3355" y="1"/>
                    <a:pt x="3230" y="126"/>
                    <a:pt x="3230" y="268"/>
                  </a:cubicBezTo>
                  <a:lnTo>
                    <a:pt x="3230" y="2124"/>
                  </a:lnTo>
                  <a:lnTo>
                    <a:pt x="2695" y="2124"/>
                  </a:lnTo>
                  <a:cubicBezTo>
                    <a:pt x="2463" y="2124"/>
                    <a:pt x="2284" y="2303"/>
                    <a:pt x="2284" y="2534"/>
                  </a:cubicBezTo>
                  <a:cubicBezTo>
                    <a:pt x="2284" y="2766"/>
                    <a:pt x="2463" y="2927"/>
                    <a:pt x="2695" y="2927"/>
                  </a:cubicBezTo>
                  <a:lnTo>
                    <a:pt x="2784" y="2927"/>
                  </a:lnTo>
                  <a:cubicBezTo>
                    <a:pt x="2641" y="3213"/>
                    <a:pt x="2552" y="3534"/>
                    <a:pt x="2552" y="3855"/>
                  </a:cubicBezTo>
                  <a:cubicBezTo>
                    <a:pt x="2552" y="4301"/>
                    <a:pt x="2695" y="4676"/>
                    <a:pt x="2926" y="5015"/>
                  </a:cubicBezTo>
                  <a:cubicBezTo>
                    <a:pt x="2677" y="5157"/>
                    <a:pt x="2463" y="5354"/>
                    <a:pt x="2266" y="5568"/>
                  </a:cubicBezTo>
                  <a:lnTo>
                    <a:pt x="1267" y="4872"/>
                  </a:lnTo>
                  <a:lnTo>
                    <a:pt x="500" y="3962"/>
                  </a:lnTo>
                  <a:cubicBezTo>
                    <a:pt x="453" y="3906"/>
                    <a:pt x="382" y="3879"/>
                    <a:pt x="310" y="3879"/>
                  </a:cubicBezTo>
                  <a:cubicBezTo>
                    <a:pt x="244" y="3879"/>
                    <a:pt x="176" y="3901"/>
                    <a:pt x="125" y="3944"/>
                  </a:cubicBezTo>
                  <a:cubicBezTo>
                    <a:pt x="18" y="4033"/>
                    <a:pt x="0" y="4212"/>
                    <a:pt x="90" y="4319"/>
                  </a:cubicBezTo>
                  <a:lnTo>
                    <a:pt x="696" y="5015"/>
                  </a:lnTo>
                  <a:lnTo>
                    <a:pt x="304" y="5247"/>
                  </a:lnTo>
                  <a:cubicBezTo>
                    <a:pt x="179" y="5318"/>
                    <a:pt x="125" y="5496"/>
                    <a:pt x="197" y="5603"/>
                  </a:cubicBezTo>
                  <a:cubicBezTo>
                    <a:pt x="268" y="5693"/>
                    <a:pt x="339" y="5746"/>
                    <a:pt x="429" y="5746"/>
                  </a:cubicBezTo>
                  <a:cubicBezTo>
                    <a:pt x="482" y="5746"/>
                    <a:pt x="536" y="5728"/>
                    <a:pt x="553" y="5693"/>
                  </a:cubicBezTo>
                  <a:lnTo>
                    <a:pt x="1089" y="5389"/>
                  </a:lnTo>
                  <a:lnTo>
                    <a:pt x="1945" y="6014"/>
                  </a:lnTo>
                  <a:cubicBezTo>
                    <a:pt x="1660" y="6460"/>
                    <a:pt x="1499" y="6995"/>
                    <a:pt x="1499" y="7584"/>
                  </a:cubicBezTo>
                  <a:cubicBezTo>
                    <a:pt x="1499" y="9279"/>
                    <a:pt x="2873" y="10653"/>
                    <a:pt x="4550" y="10653"/>
                  </a:cubicBezTo>
                  <a:cubicBezTo>
                    <a:pt x="6245" y="10653"/>
                    <a:pt x="7619" y="9279"/>
                    <a:pt x="7619" y="7584"/>
                  </a:cubicBezTo>
                  <a:cubicBezTo>
                    <a:pt x="7619" y="6995"/>
                    <a:pt x="7459" y="6460"/>
                    <a:pt x="7173" y="5978"/>
                  </a:cubicBezTo>
                  <a:lnTo>
                    <a:pt x="8029" y="5371"/>
                  </a:lnTo>
                  <a:lnTo>
                    <a:pt x="8547" y="5675"/>
                  </a:lnTo>
                  <a:cubicBezTo>
                    <a:pt x="8583" y="5693"/>
                    <a:pt x="8654" y="5710"/>
                    <a:pt x="8690" y="5710"/>
                  </a:cubicBezTo>
                  <a:cubicBezTo>
                    <a:pt x="8779" y="5710"/>
                    <a:pt x="8850" y="5675"/>
                    <a:pt x="8922" y="5586"/>
                  </a:cubicBezTo>
                  <a:cubicBezTo>
                    <a:pt x="8993" y="5461"/>
                    <a:pt x="8939" y="5282"/>
                    <a:pt x="8815" y="5229"/>
                  </a:cubicBezTo>
                  <a:lnTo>
                    <a:pt x="8422" y="4979"/>
                  </a:lnTo>
                  <a:lnTo>
                    <a:pt x="9011" y="4301"/>
                  </a:lnTo>
                  <a:cubicBezTo>
                    <a:pt x="9118" y="4194"/>
                    <a:pt x="9100" y="4033"/>
                    <a:pt x="8993" y="3926"/>
                  </a:cubicBezTo>
                  <a:cubicBezTo>
                    <a:pt x="8947" y="3888"/>
                    <a:pt x="8887" y="3869"/>
                    <a:pt x="8827" y="3869"/>
                  </a:cubicBezTo>
                  <a:cubicBezTo>
                    <a:pt x="8748" y="3869"/>
                    <a:pt x="8669" y="3901"/>
                    <a:pt x="8618" y="3962"/>
                  </a:cubicBezTo>
                  <a:lnTo>
                    <a:pt x="7851" y="4854"/>
                  </a:lnTo>
                  <a:lnTo>
                    <a:pt x="6852" y="5550"/>
                  </a:lnTo>
                  <a:cubicBezTo>
                    <a:pt x="6656" y="5336"/>
                    <a:pt x="6441" y="5157"/>
                    <a:pt x="6192" y="4997"/>
                  </a:cubicBezTo>
                  <a:cubicBezTo>
                    <a:pt x="6424" y="4676"/>
                    <a:pt x="6549" y="4301"/>
                    <a:pt x="6549" y="3855"/>
                  </a:cubicBezTo>
                  <a:cubicBezTo>
                    <a:pt x="6549" y="3534"/>
                    <a:pt x="6477" y="3213"/>
                    <a:pt x="6334" y="2927"/>
                  </a:cubicBezTo>
                  <a:lnTo>
                    <a:pt x="6424" y="2927"/>
                  </a:lnTo>
                  <a:cubicBezTo>
                    <a:pt x="6656" y="2927"/>
                    <a:pt x="6816" y="2766"/>
                    <a:pt x="6816" y="2534"/>
                  </a:cubicBezTo>
                  <a:cubicBezTo>
                    <a:pt x="6816" y="2303"/>
                    <a:pt x="6656" y="2124"/>
                    <a:pt x="6424" y="2124"/>
                  </a:cubicBezTo>
                  <a:lnTo>
                    <a:pt x="5888" y="2124"/>
                  </a:lnTo>
                  <a:lnTo>
                    <a:pt x="5888" y="268"/>
                  </a:lnTo>
                  <a:cubicBezTo>
                    <a:pt x="5888" y="126"/>
                    <a:pt x="5763" y="1"/>
                    <a:pt x="5621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1" name="Google Shape;1051;p34"/>
            <p:cNvSpPr/>
            <p:nvPr/>
          </p:nvSpPr>
          <p:spPr>
            <a:xfrm>
              <a:off x="4613575" y="1160875"/>
              <a:ext cx="20100" cy="13400"/>
            </a:xfrm>
            <a:custGeom>
              <a:rect b="b" l="l" r="r" t="t"/>
              <a:pathLst>
                <a:path extrusionOk="0" h="536" w="804">
                  <a:moveTo>
                    <a:pt x="268" y="1"/>
                  </a:moveTo>
                  <a:cubicBezTo>
                    <a:pt x="125" y="1"/>
                    <a:pt x="1" y="125"/>
                    <a:pt x="1" y="268"/>
                  </a:cubicBezTo>
                  <a:cubicBezTo>
                    <a:pt x="1" y="411"/>
                    <a:pt x="125" y="536"/>
                    <a:pt x="268" y="536"/>
                  </a:cubicBezTo>
                  <a:cubicBezTo>
                    <a:pt x="340" y="536"/>
                    <a:pt x="375" y="518"/>
                    <a:pt x="411" y="500"/>
                  </a:cubicBezTo>
                  <a:lnTo>
                    <a:pt x="803" y="268"/>
                  </a:lnTo>
                  <a:lnTo>
                    <a:pt x="411" y="36"/>
                  </a:lnTo>
                  <a:cubicBezTo>
                    <a:pt x="375" y="18"/>
                    <a:pt x="340" y="1"/>
                    <a:pt x="268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52" name="Google Shape;1052;p34"/>
          <p:cNvSpPr/>
          <p:nvPr/>
        </p:nvSpPr>
        <p:spPr>
          <a:xfrm>
            <a:off x="6312343" y="4205065"/>
            <a:ext cx="290162" cy="99657"/>
          </a:xfrm>
          <a:custGeom>
            <a:rect b="b" l="l" r="r" t="t"/>
            <a:pathLst>
              <a:path extrusionOk="0" h="3722" w="11706">
                <a:moveTo>
                  <a:pt x="2548" y="1"/>
                </a:moveTo>
                <a:cubicBezTo>
                  <a:pt x="1782" y="1"/>
                  <a:pt x="1045" y="94"/>
                  <a:pt x="393" y="224"/>
                </a:cubicBezTo>
                <a:cubicBezTo>
                  <a:pt x="197" y="260"/>
                  <a:pt x="1" y="403"/>
                  <a:pt x="1" y="617"/>
                </a:cubicBezTo>
                <a:cubicBezTo>
                  <a:pt x="1" y="849"/>
                  <a:pt x="179" y="1027"/>
                  <a:pt x="393" y="1027"/>
                </a:cubicBezTo>
                <a:cubicBezTo>
                  <a:pt x="393" y="1027"/>
                  <a:pt x="518" y="1562"/>
                  <a:pt x="715" y="2419"/>
                </a:cubicBezTo>
                <a:cubicBezTo>
                  <a:pt x="893" y="3275"/>
                  <a:pt x="1357" y="3721"/>
                  <a:pt x="2784" y="3721"/>
                </a:cubicBezTo>
                <a:cubicBezTo>
                  <a:pt x="3498" y="3721"/>
                  <a:pt x="4015" y="3686"/>
                  <a:pt x="4390" y="3311"/>
                </a:cubicBezTo>
                <a:cubicBezTo>
                  <a:pt x="4854" y="2847"/>
                  <a:pt x="5371" y="1580"/>
                  <a:pt x="5371" y="1580"/>
                </a:cubicBezTo>
                <a:cubicBezTo>
                  <a:pt x="5461" y="1402"/>
                  <a:pt x="5657" y="1295"/>
                  <a:pt x="5853" y="1295"/>
                </a:cubicBezTo>
                <a:cubicBezTo>
                  <a:pt x="6049" y="1295"/>
                  <a:pt x="6246" y="1402"/>
                  <a:pt x="6335" y="1580"/>
                </a:cubicBezTo>
                <a:cubicBezTo>
                  <a:pt x="6335" y="1580"/>
                  <a:pt x="6852" y="2847"/>
                  <a:pt x="7316" y="3311"/>
                </a:cubicBezTo>
                <a:cubicBezTo>
                  <a:pt x="7691" y="3686"/>
                  <a:pt x="8208" y="3721"/>
                  <a:pt x="8904" y="3721"/>
                </a:cubicBezTo>
                <a:cubicBezTo>
                  <a:pt x="10350" y="3721"/>
                  <a:pt x="10796" y="3293"/>
                  <a:pt x="10992" y="2419"/>
                </a:cubicBezTo>
                <a:cubicBezTo>
                  <a:pt x="11206" y="1545"/>
                  <a:pt x="11295" y="1027"/>
                  <a:pt x="11295" y="1027"/>
                </a:cubicBezTo>
                <a:cubicBezTo>
                  <a:pt x="11527" y="1027"/>
                  <a:pt x="11706" y="849"/>
                  <a:pt x="11706" y="635"/>
                </a:cubicBezTo>
                <a:cubicBezTo>
                  <a:pt x="11706" y="385"/>
                  <a:pt x="11509" y="260"/>
                  <a:pt x="11295" y="224"/>
                </a:cubicBezTo>
                <a:cubicBezTo>
                  <a:pt x="10652" y="94"/>
                  <a:pt x="9919" y="1"/>
                  <a:pt x="9156" y="1"/>
                </a:cubicBezTo>
                <a:cubicBezTo>
                  <a:pt x="8245" y="1"/>
                  <a:pt x="7291" y="133"/>
                  <a:pt x="6388" y="492"/>
                </a:cubicBezTo>
                <a:cubicBezTo>
                  <a:pt x="6219" y="545"/>
                  <a:pt x="6041" y="572"/>
                  <a:pt x="5860" y="572"/>
                </a:cubicBezTo>
                <a:cubicBezTo>
                  <a:pt x="5679" y="572"/>
                  <a:pt x="5496" y="545"/>
                  <a:pt x="5318" y="492"/>
                </a:cubicBezTo>
                <a:cubicBezTo>
                  <a:pt x="4416" y="133"/>
                  <a:pt x="3461" y="1"/>
                  <a:pt x="2548" y="1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53" name="Google Shape;1053;p34"/>
          <p:cNvSpPr/>
          <p:nvPr/>
        </p:nvSpPr>
        <p:spPr>
          <a:xfrm>
            <a:off x="7059872" y="4169206"/>
            <a:ext cx="230449" cy="281405"/>
          </a:xfrm>
          <a:custGeom>
            <a:rect b="b" l="l" r="r" t="t"/>
            <a:pathLst>
              <a:path extrusionOk="0" h="10510" w="9297">
                <a:moveTo>
                  <a:pt x="1731" y="1731"/>
                </a:moveTo>
                <a:lnTo>
                  <a:pt x="1731" y="3462"/>
                </a:lnTo>
                <a:cubicBezTo>
                  <a:pt x="1731" y="3926"/>
                  <a:pt x="1856" y="4354"/>
                  <a:pt x="2088" y="4729"/>
                </a:cubicBezTo>
                <a:cubicBezTo>
                  <a:pt x="2088" y="4747"/>
                  <a:pt x="2284" y="5032"/>
                  <a:pt x="2391" y="5121"/>
                </a:cubicBezTo>
                <a:cubicBezTo>
                  <a:pt x="2659" y="5425"/>
                  <a:pt x="2944" y="5692"/>
                  <a:pt x="3194" y="5942"/>
                </a:cubicBezTo>
                <a:cubicBezTo>
                  <a:pt x="2266" y="5835"/>
                  <a:pt x="1802" y="5532"/>
                  <a:pt x="1356" y="5050"/>
                </a:cubicBezTo>
                <a:cubicBezTo>
                  <a:pt x="768" y="4461"/>
                  <a:pt x="803" y="3801"/>
                  <a:pt x="803" y="3765"/>
                </a:cubicBezTo>
                <a:lnTo>
                  <a:pt x="803" y="1731"/>
                </a:lnTo>
                <a:close/>
                <a:moveTo>
                  <a:pt x="8493" y="1749"/>
                </a:moveTo>
                <a:lnTo>
                  <a:pt x="8493" y="3765"/>
                </a:lnTo>
                <a:cubicBezTo>
                  <a:pt x="8511" y="3801"/>
                  <a:pt x="8547" y="4461"/>
                  <a:pt x="7958" y="5050"/>
                </a:cubicBezTo>
                <a:cubicBezTo>
                  <a:pt x="7494" y="5532"/>
                  <a:pt x="7066" y="5853"/>
                  <a:pt x="6102" y="5960"/>
                </a:cubicBezTo>
                <a:cubicBezTo>
                  <a:pt x="6352" y="5692"/>
                  <a:pt x="6638" y="5443"/>
                  <a:pt x="6905" y="5139"/>
                </a:cubicBezTo>
                <a:cubicBezTo>
                  <a:pt x="7012" y="5032"/>
                  <a:pt x="7209" y="4765"/>
                  <a:pt x="7209" y="4747"/>
                </a:cubicBezTo>
                <a:cubicBezTo>
                  <a:pt x="7441" y="4372"/>
                  <a:pt x="7566" y="3944"/>
                  <a:pt x="7566" y="3480"/>
                </a:cubicBezTo>
                <a:lnTo>
                  <a:pt x="7566" y="1749"/>
                </a:lnTo>
                <a:close/>
                <a:moveTo>
                  <a:pt x="1731" y="1"/>
                </a:moveTo>
                <a:lnTo>
                  <a:pt x="1731" y="928"/>
                </a:lnTo>
                <a:lnTo>
                  <a:pt x="0" y="928"/>
                </a:lnTo>
                <a:lnTo>
                  <a:pt x="0" y="3712"/>
                </a:lnTo>
                <a:cubicBezTo>
                  <a:pt x="0" y="3855"/>
                  <a:pt x="0" y="4765"/>
                  <a:pt x="768" y="5585"/>
                </a:cubicBezTo>
                <a:cubicBezTo>
                  <a:pt x="1499" y="6353"/>
                  <a:pt x="2391" y="6763"/>
                  <a:pt x="3944" y="6781"/>
                </a:cubicBezTo>
                <a:cubicBezTo>
                  <a:pt x="4051" y="6977"/>
                  <a:pt x="4122" y="7209"/>
                  <a:pt x="4122" y="7441"/>
                </a:cubicBezTo>
                <a:lnTo>
                  <a:pt x="4122" y="9172"/>
                </a:lnTo>
                <a:lnTo>
                  <a:pt x="3462" y="9172"/>
                </a:lnTo>
                <a:cubicBezTo>
                  <a:pt x="3158" y="9172"/>
                  <a:pt x="2926" y="9422"/>
                  <a:pt x="2926" y="9707"/>
                </a:cubicBezTo>
                <a:lnTo>
                  <a:pt x="2266" y="9707"/>
                </a:lnTo>
                <a:cubicBezTo>
                  <a:pt x="1963" y="9707"/>
                  <a:pt x="1731" y="9957"/>
                  <a:pt x="1731" y="10242"/>
                </a:cubicBezTo>
                <a:lnTo>
                  <a:pt x="1731" y="10510"/>
                </a:lnTo>
                <a:lnTo>
                  <a:pt x="7583" y="10510"/>
                </a:lnTo>
                <a:lnTo>
                  <a:pt x="7583" y="10242"/>
                </a:lnTo>
                <a:cubicBezTo>
                  <a:pt x="7583" y="9957"/>
                  <a:pt x="7334" y="9707"/>
                  <a:pt x="7048" y="9707"/>
                </a:cubicBezTo>
                <a:lnTo>
                  <a:pt x="6370" y="9707"/>
                </a:lnTo>
                <a:cubicBezTo>
                  <a:pt x="6370" y="9422"/>
                  <a:pt x="6138" y="9172"/>
                  <a:pt x="5853" y="9172"/>
                </a:cubicBezTo>
                <a:lnTo>
                  <a:pt x="5175" y="9172"/>
                </a:lnTo>
                <a:lnTo>
                  <a:pt x="5175" y="7459"/>
                </a:lnTo>
                <a:cubicBezTo>
                  <a:pt x="5175" y="7227"/>
                  <a:pt x="5246" y="6995"/>
                  <a:pt x="5371" y="6781"/>
                </a:cubicBezTo>
                <a:cubicBezTo>
                  <a:pt x="6923" y="6763"/>
                  <a:pt x="7815" y="6353"/>
                  <a:pt x="8547" y="5585"/>
                </a:cubicBezTo>
                <a:cubicBezTo>
                  <a:pt x="9296" y="4800"/>
                  <a:pt x="9296" y="3855"/>
                  <a:pt x="9296" y="3730"/>
                </a:cubicBezTo>
                <a:lnTo>
                  <a:pt x="9296" y="928"/>
                </a:lnTo>
                <a:lnTo>
                  <a:pt x="7583" y="928"/>
                </a:lnTo>
                <a:lnTo>
                  <a:pt x="7583" y="1"/>
                </a:ln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54" name="Google Shape;1054;p34"/>
          <p:cNvGrpSpPr/>
          <p:nvPr/>
        </p:nvGrpSpPr>
        <p:grpSpPr>
          <a:xfrm>
            <a:off x="6722289" y="4169154"/>
            <a:ext cx="188435" cy="279959"/>
            <a:chOff x="867500" y="3647700"/>
            <a:chExt cx="190050" cy="261400"/>
          </a:xfrm>
        </p:grpSpPr>
        <p:sp>
          <p:nvSpPr>
            <p:cNvPr id="1055" name="Google Shape;1055;p34"/>
            <p:cNvSpPr/>
            <p:nvPr/>
          </p:nvSpPr>
          <p:spPr>
            <a:xfrm>
              <a:off x="923275" y="3796225"/>
              <a:ext cx="78525" cy="78975"/>
            </a:xfrm>
            <a:custGeom>
              <a:rect b="b" l="l" r="r" t="t"/>
              <a:pathLst>
                <a:path extrusionOk="0" h="3159" w="3141">
                  <a:moveTo>
                    <a:pt x="1570" y="1"/>
                  </a:moveTo>
                  <a:cubicBezTo>
                    <a:pt x="696" y="1"/>
                    <a:pt x="0" y="715"/>
                    <a:pt x="0" y="1571"/>
                  </a:cubicBezTo>
                  <a:cubicBezTo>
                    <a:pt x="0" y="2445"/>
                    <a:pt x="696" y="3159"/>
                    <a:pt x="1570" y="3159"/>
                  </a:cubicBezTo>
                  <a:cubicBezTo>
                    <a:pt x="2427" y="3159"/>
                    <a:pt x="3141" y="2445"/>
                    <a:pt x="3141" y="1589"/>
                  </a:cubicBezTo>
                  <a:cubicBezTo>
                    <a:pt x="3141" y="715"/>
                    <a:pt x="2427" y="1"/>
                    <a:pt x="1570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6" name="Google Shape;1056;p34"/>
            <p:cNvSpPr/>
            <p:nvPr/>
          </p:nvSpPr>
          <p:spPr>
            <a:xfrm>
              <a:off x="888925" y="3762775"/>
              <a:ext cx="146775" cy="146325"/>
            </a:xfrm>
            <a:custGeom>
              <a:rect b="b" l="l" r="r" t="t"/>
              <a:pathLst>
                <a:path extrusionOk="0" h="5853" w="5871">
                  <a:moveTo>
                    <a:pt x="2944" y="786"/>
                  </a:moveTo>
                  <a:cubicBezTo>
                    <a:pt x="4104" y="786"/>
                    <a:pt x="5068" y="1749"/>
                    <a:pt x="5068" y="2927"/>
                  </a:cubicBezTo>
                  <a:cubicBezTo>
                    <a:pt x="5068" y="4087"/>
                    <a:pt x="4104" y="5050"/>
                    <a:pt x="2944" y="5050"/>
                  </a:cubicBezTo>
                  <a:cubicBezTo>
                    <a:pt x="1767" y="5050"/>
                    <a:pt x="803" y="4087"/>
                    <a:pt x="803" y="2927"/>
                  </a:cubicBezTo>
                  <a:cubicBezTo>
                    <a:pt x="803" y="1749"/>
                    <a:pt x="1767" y="786"/>
                    <a:pt x="2944" y="786"/>
                  </a:cubicBezTo>
                  <a:close/>
                  <a:moveTo>
                    <a:pt x="2944" y="1"/>
                  </a:moveTo>
                  <a:cubicBezTo>
                    <a:pt x="1339" y="1"/>
                    <a:pt x="0" y="1321"/>
                    <a:pt x="0" y="2927"/>
                  </a:cubicBezTo>
                  <a:cubicBezTo>
                    <a:pt x="0" y="4533"/>
                    <a:pt x="1339" y="5853"/>
                    <a:pt x="2944" y="5853"/>
                  </a:cubicBezTo>
                  <a:cubicBezTo>
                    <a:pt x="4550" y="5853"/>
                    <a:pt x="5871" y="4533"/>
                    <a:pt x="5871" y="2927"/>
                  </a:cubicBezTo>
                  <a:cubicBezTo>
                    <a:pt x="5871" y="1321"/>
                    <a:pt x="4550" y="1"/>
                    <a:pt x="2944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7" name="Google Shape;1057;p34"/>
            <p:cNvSpPr/>
            <p:nvPr/>
          </p:nvSpPr>
          <p:spPr>
            <a:xfrm>
              <a:off x="980375" y="3647700"/>
              <a:ext cx="77175" cy="120450"/>
            </a:xfrm>
            <a:custGeom>
              <a:rect b="b" l="l" r="r" t="t"/>
              <a:pathLst>
                <a:path extrusionOk="0" h="4818" w="3087">
                  <a:moveTo>
                    <a:pt x="1874" y="0"/>
                  </a:moveTo>
                  <a:lnTo>
                    <a:pt x="821" y="2266"/>
                  </a:lnTo>
                  <a:lnTo>
                    <a:pt x="0" y="4122"/>
                  </a:lnTo>
                  <a:cubicBezTo>
                    <a:pt x="535" y="4247"/>
                    <a:pt x="1035" y="4479"/>
                    <a:pt x="1445" y="4818"/>
                  </a:cubicBezTo>
                  <a:lnTo>
                    <a:pt x="3087" y="1106"/>
                  </a:lnTo>
                  <a:lnTo>
                    <a:pt x="2338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8" name="Google Shape;1058;p34"/>
            <p:cNvSpPr/>
            <p:nvPr/>
          </p:nvSpPr>
          <p:spPr>
            <a:xfrm>
              <a:off x="867500" y="3647700"/>
              <a:ext cx="77200" cy="120450"/>
            </a:xfrm>
            <a:custGeom>
              <a:rect b="b" l="l" r="r" t="t"/>
              <a:pathLst>
                <a:path extrusionOk="0" h="4818" w="3088">
                  <a:moveTo>
                    <a:pt x="733" y="0"/>
                  </a:moveTo>
                  <a:lnTo>
                    <a:pt x="1" y="1106"/>
                  </a:lnTo>
                  <a:lnTo>
                    <a:pt x="1643" y="4818"/>
                  </a:lnTo>
                  <a:cubicBezTo>
                    <a:pt x="2053" y="4479"/>
                    <a:pt x="2552" y="4247"/>
                    <a:pt x="3088" y="4122"/>
                  </a:cubicBezTo>
                  <a:lnTo>
                    <a:pt x="2249" y="2266"/>
                  </a:lnTo>
                  <a:lnTo>
                    <a:pt x="1214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59" name="Google Shape;1059;p34"/>
            <p:cNvSpPr/>
            <p:nvPr/>
          </p:nvSpPr>
          <p:spPr>
            <a:xfrm>
              <a:off x="912575" y="3647700"/>
              <a:ext cx="99925" cy="40175"/>
            </a:xfrm>
            <a:custGeom>
              <a:rect b="b" l="l" r="r" t="t"/>
              <a:pathLst>
                <a:path extrusionOk="0" h="1607" w="3997">
                  <a:moveTo>
                    <a:pt x="0" y="0"/>
                  </a:moveTo>
                  <a:lnTo>
                    <a:pt x="732" y="1606"/>
                  </a:lnTo>
                  <a:lnTo>
                    <a:pt x="3247" y="1606"/>
                  </a:lnTo>
                  <a:lnTo>
                    <a:pt x="3997" y="0"/>
                  </a:ln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  <p:sp>
        <p:nvSpPr>
          <p:cNvPr id="1060" name="Google Shape;1060;p34"/>
          <p:cNvSpPr/>
          <p:nvPr/>
        </p:nvSpPr>
        <p:spPr>
          <a:xfrm>
            <a:off x="7439701" y="4143162"/>
            <a:ext cx="267581" cy="242260"/>
          </a:xfrm>
          <a:custGeom>
            <a:rect b="b" l="l" r="r" t="t"/>
            <a:pathLst>
              <a:path extrusionOk="0" h="9048" w="10795">
                <a:moveTo>
                  <a:pt x="6064" y="0"/>
                </a:moveTo>
                <a:cubicBezTo>
                  <a:pt x="5646" y="0"/>
                  <a:pt x="5264" y="142"/>
                  <a:pt x="4960" y="412"/>
                </a:cubicBezTo>
                <a:cubicBezTo>
                  <a:pt x="4681" y="230"/>
                  <a:pt x="4344" y="130"/>
                  <a:pt x="4011" y="130"/>
                </a:cubicBezTo>
                <a:cubicBezTo>
                  <a:pt x="3854" y="130"/>
                  <a:pt x="3699" y="152"/>
                  <a:pt x="3551" y="198"/>
                </a:cubicBezTo>
                <a:cubicBezTo>
                  <a:pt x="3087" y="341"/>
                  <a:pt x="2712" y="715"/>
                  <a:pt x="2534" y="1179"/>
                </a:cubicBezTo>
                <a:lnTo>
                  <a:pt x="2445" y="1179"/>
                </a:lnTo>
                <a:cubicBezTo>
                  <a:pt x="1552" y="1179"/>
                  <a:pt x="857" y="1875"/>
                  <a:pt x="839" y="2749"/>
                </a:cubicBezTo>
                <a:lnTo>
                  <a:pt x="839" y="2838"/>
                </a:lnTo>
                <a:cubicBezTo>
                  <a:pt x="303" y="3124"/>
                  <a:pt x="0" y="3695"/>
                  <a:pt x="36" y="4302"/>
                </a:cubicBezTo>
                <a:cubicBezTo>
                  <a:pt x="89" y="5140"/>
                  <a:pt x="839" y="5765"/>
                  <a:pt x="1695" y="5765"/>
                </a:cubicBezTo>
                <a:lnTo>
                  <a:pt x="3747" y="5765"/>
                </a:lnTo>
                <a:cubicBezTo>
                  <a:pt x="4639" y="5765"/>
                  <a:pt x="5353" y="6478"/>
                  <a:pt x="5371" y="7353"/>
                </a:cubicBezTo>
                <a:lnTo>
                  <a:pt x="5371" y="9048"/>
                </a:lnTo>
                <a:lnTo>
                  <a:pt x="6423" y="9048"/>
                </a:lnTo>
                <a:lnTo>
                  <a:pt x="6423" y="7852"/>
                </a:lnTo>
                <a:lnTo>
                  <a:pt x="6423" y="7692"/>
                </a:lnTo>
                <a:cubicBezTo>
                  <a:pt x="6423" y="7192"/>
                  <a:pt x="6406" y="6568"/>
                  <a:pt x="6745" y="6157"/>
                </a:cubicBezTo>
                <a:cubicBezTo>
                  <a:pt x="6959" y="5943"/>
                  <a:pt x="7209" y="5747"/>
                  <a:pt x="7458" y="5568"/>
                </a:cubicBezTo>
                <a:cubicBezTo>
                  <a:pt x="7655" y="5444"/>
                  <a:pt x="7833" y="5301"/>
                  <a:pt x="7976" y="5122"/>
                </a:cubicBezTo>
                <a:cubicBezTo>
                  <a:pt x="8047" y="5033"/>
                  <a:pt x="8119" y="4926"/>
                  <a:pt x="8154" y="4819"/>
                </a:cubicBezTo>
                <a:cubicBezTo>
                  <a:pt x="7945" y="4741"/>
                  <a:pt x="7736" y="4691"/>
                  <a:pt x="7520" y="4691"/>
                </a:cubicBezTo>
                <a:cubicBezTo>
                  <a:pt x="7441" y="4691"/>
                  <a:pt x="7361" y="4698"/>
                  <a:pt x="7280" y="4712"/>
                </a:cubicBezTo>
                <a:cubicBezTo>
                  <a:pt x="7269" y="4713"/>
                  <a:pt x="7259" y="4714"/>
                  <a:pt x="7249" y="4714"/>
                </a:cubicBezTo>
                <a:cubicBezTo>
                  <a:pt x="7119" y="4714"/>
                  <a:pt x="7010" y="4612"/>
                  <a:pt x="6977" y="4480"/>
                </a:cubicBezTo>
                <a:cubicBezTo>
                  <a:pt x="6959" y="4337"/>
                  <a:pt x="7048" y="4195"/>
                  <a:pt x="7209" y="4177"/>
                </a:cubicBezTo>
                <a:cubicBezTo>
                  <a:pt x="7313" y="4161"/>
                  <a:pt x="7417" y="4153"/>
                  <a:pt x="7521" y="4153"/>
                </a:cubicBezTo>
                <a:cubicBezTo>
                  <a:pt x="7773" y="4153"/>
                  <a:pt x="8026" y="4200"/>
                  <a:pt x="8279" y="4302"/>
                </a:cubicBezTo>
                <a:cubicBezTo>
                  <a:pt x="8279" y="4248"/>
                  <a:pt x="8279" y="4230"/>
                  <a:pt x="8279" y="4195"/>
                </a:cubicBezTo>
                <a:cubicBezTo>
                  <a:pt x="8297" y="3980"/>
                  <a:pt x="8279" y="3766"/>
                  <a:pt x="8208" y="3570"/>
                </a:cubicBezTo>
                <a:cubicBezTo>
                  <a:pt x="8011" y="3088"/>
                  <a:pt x="7548" y="2874"/>
                  <a:pt x="7119" y="2696"/>
                </a:cubicBezTo>
                <a:cubicBezTo>
                  <a:pt x="7030" y="2678"/>
                  <a:pt x="6941" y="2642"/>
                  <a:pt x="6852" y="2624"/>
                </a:cubicBezTo>
                <a:lnTo>
                  <a:pt x="6762" y="2589"/>
                </a:lnTo>
                <a:lnTo>
                  <a:pt x="6745" y="2589"/>
                </a:lnTo>
                <a:cubicBezTo>
                  <a:pt x="6655" y="2607"/>
                  <a:pt x="6548" y="2642"/>
                  <a:pt x="6441" y="2678"/>
                </a:cubicBezTo>
                <a:lnTo>
                  <a:pt x="6316" y="2696"/>
                </a:lnTo>
                <a:lnTo>
                  <a:pt x="6191" y="2731"/>
                </a:lnTo>
                <a:cubicBezTo>
                  <a:pt x="5960" y="2999"/>
                  <a:pt x="5852" y="3338"/>
                  <a:pt x="5870" y="3695"/>
                </a:cubicBezTo>
                <a:cubicBezTo>
                  <a:pt x="5906" y="4052"/>
                  <a:pt x="6067" y="4373"/>
                  <a:pt x="6334" y="4605"/>
                </a:cubicBezTo>
                <a:cubicBezTo>
                  <a:pt x="6441" y="4694"/>
                  <a:pt x="6441" y="4855"/>
                  <a:pt x="6370" y="4962"/>
                </a:cubicBezTo>
                <a:cubicBezTo>
                  <a:pt x="6319" y="5023"/>
                  <a:pt x="6246" y="5055"/>
                  <a:pt x="6172" y="5055"/>
                </a:cubicBezTo>
                <a:cubicBezTo>
                  <a:pt x="6116" y="5055"/>
                  <a:pt x="6059" y="5036"/>
                  <a:pt x="6013" y="4997"/>
                </a:cubicBezTo>
                <a:cubicBezTo>
                  <a:pt x="5852" y="4855"/>
                  <a:pt x="5728" y="4694"/>
                  <a:pt x="5621" y="4498"/>
                </a:cubicBezTo>
                <a:lnTo>
                  <a:pt x="5585" y="4498"/>
                </a:lnTo>
                <a:cubicBezTo>
                  <a:pt x="5210" y="4444"/>
                  <a:pt x="4800" y="4373"/>
                  <a:pt x="4461" y="4141"/>
                </a:cubicBezTo>
                <a:cubicBezTo>
                  <a:pt x="4336" y="4070"/>
                  <a:pt x="4300" y="3909"/>
                  <a:pt x="4389" y="3784"/>
                </a:cubicBezTo>
                <a:cubicBezTo>
                  <a:pt x="4433" y="3707"/>
                  <a:pt x="4511" y="3671"/>
                  <a:pt x="4593" y="3671"/>
                </a:cubicBezTo>
                <a:cubicBezTo>
                  <a:pt x="4645" y="3671"/>
                  <a:pt x="4698" y="3685"/>
                  <a:pt x="4746" y="3713"/>
                </a:cubicBezTo>
                <a:cubicBezTo>
                  <a:pt x="4943" y="3838"/>
                  <a:pt x="5174" y="3909"/>
                  <a:pt x="5406" y="3927"/>
                </a:cubicBezTo>
                <a:cubicBezTo>
                  <a:pt x="5389" y="3873"/>
                  <a:pt x="5371" y="3802"/>
                  <a:pt x="5353" y="3731"/>
                </a:cubicBezTo>
                <a:cubicBezTo>
                  <a:pt x="5317" y="3427"/>
                  <a:pt x="5389" y="3124"/>
                  <a:pt x="5496" y="2856"/>
                </a:cubicBezTo>
                <a:lnTo>
                  <a:pt x="5496" y="2856"/>
                </a:lnTo>
                <a:cubicBezTo>
                  <a:pt x="5317" y="2892"/>
                  <a:pt x="5139" y="2910"/>
                  <a:pt x="4960" y="2910"/>
                </a:cubicBezTo>
                <a:cubicBezTo>
                  <a:pt x="4800" y="2910"/>
                  <a:pt x="4639" y="2892"/>
                  <a:pt x="4479" y="2856"/>
                </a:cubicBezTo>
                <a:cubicBezTo>
                  <a:pt x="4193" y="3213"/>
                  <a:pt x="3765" y="3481"/>
                  <a:pt x="3319" y="3588"/>
                </a:cubicBezTo>
                <a:cubicBezTo>
                  <a:pt x="2730" y="3891"/>
                  <a:pt x="2159" y="4284"/>
                  <a:pt x="2159" y="4926"/>
                </a:cubicBezTo>
                <a:cubicBezTo>
                  <a:pt x="2159" y="5087"/>
                  <a:pt x="2034" y="5194"/>
                  <a:pt x="1891" y="5194"/>
                </a:cubicBezTo>
                <a:cubicBezTo>
                  <a:pt x="1749" y="5194"/>
                  <a:pt x="1624" y="5087"/>
                  <a:pt x="1624" y="4926"/>
                </a:cubicBezTo>
                <a:cubicBezTo>
                  <a:pt x="1642" y="4426"/>
                  <a:pt x="1874" y="3963"/>
                  <a:pt x="2248" y="3641"/>
                </a:cubicBezTo>
                <a:cubicBezTo>
                  <a:pt x="1927" y="3606"/>
                  <a:pt x="1642" y="3463"/>
                  <a:pt x="1428" y="3231"/>
                </a:cubicBezTo>
                <a:cubicBezTo>
                  <a:pt x="1338" y="3106"/>
                  <a:pt x="1356" y="2946"/>
                  <a:pt x="1463" y="2856"/>
                </a:cubicBezTo>
                <a:cubicBezTo>
                  <a:pt x="1509" y="2818"/>
                  <a:pt x="1569" y="2799"/>
                  <a:pt x="1629" y="2799"/>
                </a:cubicBezTo>
                <a:cubicBezTo>
                  <a:pt x="1708" y="2799"/>
                  <a:pt x="1787" y="2831"/>
                  <a:pt x="1838" y="2892"/>
                </a:cubicBezTo>
                <a:cubicBezTo>
                  <a:pt x="1938" y="3009"/>
                  <a:pt x="2210" y="3126"/>
                  <a:pt x="2610" y="3126"/>
                </a:cubicBezTo>
                <a:cubicBezTo>
                  <a:pt x="2637" y="3126"/>
                  <a:pt x="2666" y="3125"/>
                  <a:pt x="2694" y="3124"/>
                </a:cubicBezTo>
                <a:cubicBezTo>
                  <a:pt x="3123" y="3124"/>
                  <a:pt x="3569" y="2963"/>
                  <a:pt x="3908" y="2678"/>
                </a:cubicBezTo>
                <a:cubicBezTo>
                  <a:pt x="3515" y="2517"/>
                  <a:pt x="3194" y="2214"/>
                  <a:pt x="2998" y="1839"/>
                </a:cubicBezTo>
                <a:cubicBezTo>
                  <a:pt x="2926" y="1714"/>
                  <a:pt x="2980" y="1554"/>
                  <a:pt x="3087" y="1482"/>
                </a:cubicBezTo>
                <a:cubicBezTo>
                  <a:pt x="3131" y="1461"/>
                  <a:pt x="3176" y="1450"/>
                  <a:pt x="3220" y="1450"/>
                </a:cubicBezTo>
                <a:cubicBezTo>
                  <a:pt x="3319" y="1450"/>
                  <a:pt x="3412" y="1503"/>
                  <a:pt x="3462" y="1590"/>
                </a:cubicBezTo>
                <a:cubicBezTo>
                  <a:pt x="3736" y="2088"/>
                  <a:pt x="4227" y="2334"/>
                  <a:pt x="4948" y="2334"/>
                </a:cubicBezTo>
                <a:cubicBezTo>
                  <a:pt x="5260" y="2334"/>
                  <a:pt x="5614" y="2288"/>
                  <a:pt x="6013" y="2196"/>
                </a:cubicBezTo>
                <a:cubicBezTo>
                  <a:pt x="5763" y="2000"/>
                  <a:pt x="5585" y="1679"/>
                  <a:pt x="5603" y="1179"/>
                </a:cubicBezTo>
                <a:cubicBezTo>
                  <a:pt x="5603" y="1019"/>
                  <a:pt x="5745" y="911"/>
                  <a:pt x="5888" y="911"/>
                </a:cubicBezTo>
                <a:cubicBezTo>
                  <a:pt x="6031" y="911"/>
                  <a:pt x="6156" y="1054"/>
                  <a:pt x="6138" y="1197"/>
                </a:cubicBezTo>
                <a:cubicBezTo>
                  <a:pt x="6120" y="1804"/>
                  <a:pt x="6441" y="1911"/>
                  <a:pt x="6977" y="2071"/>
                </a:cubicBezTo>
                <a:cubicBezTo>
                  <a:pt x="7048" y="2107"/>
                  <a:pt x="7137" y="2107"/>
                  <a:pt x="7209" y="2143"/>
                </a:cubicBezTo>
                <a:cubicBezTo>
                  <a:pt x="7369" y="1804"/>
                  <a:pt x="7655" y="1554"/>
                  <a:pt x="8011" y="1465"/>
                </a:cubicBezTo>
                <a:cubicBezTo>
                  <a:pt x="8033" y="1459"/>
                  <a:pt x="8054" y="1457"/>
                  <a:pt x="8076" y="1457"/>
                </a:cubicBezTo>
                <a:cubicBezTo>
                  <a:pt x="8199" y="1457"/>
                  <a:pt x="8320" y="1539"/>
                  <a:pt x="8350" y="1661"/>
                </a:cubicBezTo>
                <a:cubicBezTo>
                  <a:pt x="8386" y="1804"/>
                  <a:pt x="8297" y="1964"/>
                  <a:pt x="8154" y="2000"/>
                </a:cubicBezTo>
                <a:cubicBezTo>
                  <a:pt x="7958" y="2053"/>
                  <a:pt x="7815" y="2178"/>
                  <a:pt x="7726" y="2339"/>
                </a:cubicBezTo>
                <a:lnTo>
                  <a:pt x="7726" y="2375"/>
                </a:lnTo>
                <a:cubicBezTo>
                  <a:pt x="8136" y="2571"/>
                  <a:pt x="8493" y="2856"/>
                  <a:pt x="8672" y="3356"/>
                </a:cubicBezTo>
                <a:cubicBezTo>
                  <a:pt x="8725" y="3463"/>
                  <a:pt x="8743" y="3570"/>
                  <a:pt x="8761" y="3659"/>
                </a:cubicBezTo>
                <a:cubicBezTo>
                  <a:pt x="8814" y="3641"/>
                  <a:pt x="8850" y="3570"/>
                  <a:pt x="8886" y="3517"/>
                </a:cubicBezTo>
                <a:cubicBezTo>
                  <a:pt x="8975" y="3302"/>
                  <a:pt x="9046" y="3106"/>
                  <a:pt x="9064" y="2892"/>
                </a:cubicBezTo>
                <a:cubicBezTo>
                  <a:pt x="9082" y="2803"/>
                  <a:pt x="9153" y="2714"/>
                  <a:pt x="9243" y="2678"/>
                </a:cubicBezTo>
                <a:cubicBezTo>
                  <a:pt x="9272" y="2666"/>
                  <a:pt x="9304" y="2660"/>
                  <a:pt x="9336" y="2660"/>
                </a:cubicBezTo>
                <a:cubicBezTo>
                  <a:pt x="9399" y="2660"/>
                  <a:pt x="9463" y="2684"/>
                  <a:pt x="9510" y="2731"/>
                </a:cubicBezTo>
                <a:cubicBezTo>
                  <a:pt x="9582" y="2803"/>
                  <a:pt x="9617" y="2892"/>
                  <a:pt x="9582" y="2999"/>
                </a:cubicBezTo>
                <a:cubicBezTo>
                  <a:pt x="9546" y="3267"/>
                  <a:pt x="9475" y="3517"/>
                  <a:pt x="9332" y="3766"/>
                </a:cubicBezTo>
                <a:cubicBezTo>
                  <a:pt x="9207" y="3998"/>
                  <a:pt x="9011" y="4177"/>
                  <a:pt x="8761" y="4302"/>
                </a:cubicBezTo>
                <a:cubicBezTo>
                  <a:pt x="8743" y="4641"/>
                  <a:pt x="8636" y="4962"/>
                  <a:pt x="8475" y="5265"/>
                </a:cubicBezTo>
                <a:cubicBezTo>
                  <a:pt x="8654" y="5461"/>
                  <a:pt x="8832" y="5640"/>
                  <a:pt x="9046" y="5765"/>
                </a:cubicBezTo>
                <a:cubicBezTo>
                  <a:pt x="9136" y="5818"/>
                  <a:pt x="9189" y="5925"/>
                  <a:pt x="9189" y="6014"/>
                </a:cubicBezTo>
                <a:cubicBezTo>
                  <a:pt x="9189" y="6104"/>
                  <a:pt x="9136" y="6193"/>
                  <a:pt x="9046" y="6229"/>
                </a:cubicBezTo>
                <a:cubicBezTo>
                  <a:pt x="8993" y="6255"/>
                  <a:pt x="8944" y="6269"/>
                  <a:pt x="8899" y="6269"/>
                </a:cubicBezTo>
                <a:cubicBezTo>
                  <a:pt x="8855" y="6269"/>
                  <a:pt x="8814" y="6255"/>
                  <a:pt x="8779" y="6229"/>
                </a:cubicBezTo>
                <a:cubicBezTo>
                  <a:pt x="8547" y="6068"/>
                  <a:pt x="8333" y="5890"/>
                  <a:pt x="8154" y="5693"/>
                </a:cubicBezTo>
                <a:cubicBezTo>
                  <a:pt x="8011" y="5800"/>
                  <a:pt x="7869" y="5907"/>
                  <a:pt x="7744" y="5997"/>
                </a:cubicBezTo>
                <a:cubicBezTo>
                  <a:pt x="7512" y="6139"/>
                  <a:pt x="7316" y="6300"/>
                  <a:pt x="7137" y="6496"/>
                </a:cubicBezTo>
                <a:cubicBezTo>
                  <a:pt x="6923" y="6764"/>
                  <a:pt x="6941" y="7246"/>
                  <a:pt x="6941" y="7674"/>
                </a:cubicBezTo>
                <a:lnTo>
                  <a:pt x="6941" y="7852"/>
                </a:lnTo>
                <a:lnTo>
                  <a:pt x="6941" y="9048"/>
                </a:lnTo>
                <a:lnTo>
                  <a:pt x="8011" y="9048"/>
                </a:lnTo>
                <a:cubicBezTo>
                  <a:pt x="8011" y="7317"/>
                  <a:pt x="8832" y="7228"/>
                  <a:pt x="8939" y="7210"/>
                </a:cubicBezTo>
                <a:cubicBezTo>
                  <a:pt x="9278" y="7121"/>
                  <a:pt x="10206" y="6639"/>
                  <a:pt x="10402" y="5658"/>
                </a:cubicBezTo>
                <a:cubicBezTo>
                  <a:pt x="10420" y="5586"/>
                  <a:pt x="10402" y="5533"/>
                  <a:pt x="10402" y="5479"/>
                </a:cubicBezTo>
                <a:cubicBezTo>
                  <a:pt x="10795" y="4926"/>
                  <a:pt x="10777" y="4159"/>
                  <a:pt x="10349" y="3641"/>
                </a:cubicBezTo>
                <a:cubicBezTo>
                  <a:pt x="10402" y="3463"/>
                  <a:pt x="10420" y="3302"/>
                  <a:pt x="10420" y="3160"/>
                </a:cubicBezTo>
                <a:cubicBezTo>
                  <a:pt x="10420" y="2392"/>
                  <a:pt x="9885" y="1750"/>
                  <a:pt x="9153" y="1607"/>
                </a:cubicBezTo>
                <a:cubicBezTo>
                  <a:pt x="8921" y="965"/>
                  <a:pt x="8315" y="537"/>
                  <a:pt x="7637" y="537"/>
                </a:cubicBezTo>
                <a:cubicBezTo>
                  <a:pt x="7512" y="537"/>
                  <a:pt x="7387" y="537"/>
                  <a:pt x="7262" y="572"/>
                </a:cubicBezTo>
                <a:cubicBezTo>
                  <a:pt x="6977" y="251"/>
                  <a:pt x="6566" y="37"/>
                  <a:pt x="6138" y="2"/>
                </a:cubicBezTo>
                <a:cubicBezTo>
                  <a:pt x="6113" y="1"/>
                  <a:pt x="6088" y="0"/>
                  <a:pt x="6064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sp>
        <p:nvSpPr>
          <p:cNvPr id="1061" name="Google Shape;1061;p34"/>
          <p:cNvSpPr/>
          <p:nvPr/>
        </p:nvSpPr>
        <p:spPr>
          <a:xfrm>
            <a:off x="7891050" y="4142171"/>
            <a:ext cx="230003" cy="284511"/>
          </a:xfrm>
          <a:custGeom>
            <a:rect b="b" l="l" r="r" t="t"/>
            <a:pathLst>
              <a:path extrusionOk="0" h="10626" w="9279">
                <a:moveTo>
                  <a:pt x="3640" y="1062"/>
                </a:moveTo>
                <a:cubicBezTo>
                  <a:pt x="3890" y="1062"/>
                  <a:pt x="4140" y="1133"/>
                  <a:pt x="4318" y="1312"/>
                </a:cubicBezTo>
                <a:cubicBezTo>
                  <a:pt x="4487" y="1203"/>
                  <a:pt x="4672" y="1152"/>
                  <a:pt x="4857" y="1152"/>
                </a:cubicBezTo>
                <a:cubicBezTo>
                  <a:pt x="4946" y="1152"/>
                  <a:pt x="5034" y="1164"/>
                  <a:pt x="5121" y="1187"/>
                </a:cubicBezTo>
                <a:cubicBezTo>
                  <a:pt x="5407" y="1276"/>
                  <a:pt x="5603" y="1490"/>
                  <a:pt x="5692" y="1758"/>
                </a:cubicBezTo>
                <a:lnTo>
                  <a:pt x="5764" y="1758"/>
                </a:lnTo>
                <a:cubicBezTo>
                  <a:pt x="6263" y="1758"/>
                  <a:pt x="6674" y="2150"/>
                  <a:pt x="6674" y="2650"/>
                </a:cubicBezTo>
                <a:lnTo>
                  <a:pt x="6674" y="2686"/>
                </a:lnTo>
                <a:cubicBezTo>
                  <a:pt x="6977" y="2864"/>
                  <a:pt x="7155" y="3203"/>
                  <a:pt x="7137" y="3542"/>
                </a:cubicBezTo>
                <a:cubicBezTo>
                  <a:pt x="7033" y="3995"/>
                  <a:pt x="6623" y="4346"/>
                  <a:pt x="6172" y="4346"/>
                </a:cubicBezTo>
                <a:cubicBezTo>
                  <a:pt x="6160" y="4346"/>
                  <a:pt x="6149" y="4345"/>
                  <a:pt x="6138" y="4345"/>
                </a:cubicBezTo>
                <a:lnTo>
                  <a:pt x="4943" y="4345"/>
                </a:lnTo>
                <a:cubicBezTo>
                  <a:pt x="4443" y="4345"/>
                  <a:pt x="4033" y="4755"/>
                  <a:pt x="4033" y="5255"/>
                </a:cubicBezTo>
                <a:lnTo>
                  <a:pt x="4033" y="6236"/>
                </a:lnTo>
                <a:lnTo>
                  <a:pt x="3426" y="6236"/>
                </a:lnTo>
                <a:lnTo>
                  <a:pt x="3426" y="5451"/>
                </a:lnTo>
                <a:cubicBezTo>
                  <a:pt x="3426" y="5166"/>
                  <a:pt x="3444" y="4809"/>
                  <a:pt x="3230" y="4595"/>
                </a:cubicBezTo>
                <a:cubicBezTo>
                  <a:pt x="3123" y="4452"/>
                  <a:pt x="2980" y="4345"/>
                  <a:pt x="2837" y="4238"/>
                </a:cubicBezTo>
                <a:cubicBezTo>
                  <a:pt x="2730" y="4184"/>
                  <a:pt x="2623" y="4095"/>
                  <a:pt x="2552" y="3988"/>
                </a:cubicBezTo>
                <a:cubicBezTo>
                  <a:pt x="2498" y="3935"/>
                  <a:pt x="2480" y="3881"/>
                  <a:pt x="2463" y="3810"/>
                </a:cubicBezTo>
                <a:cubicBezTo>
                  <a:pt x="2572" y="3755"/>
                  <a:pt x="2702" y="3732"/>
                  <a:pt x="2828" y="3732"/>
                </a:cubicBezTo>
                <a:cubicBezTo>
                  <a:pt x="2868" y="3732"/>
                  <a:pt x="2906" y="3734"/>
                  <a:pt x="2944" y="3738"/>
                </a:cubicBezTo>
                <a:cubicBezTo>
                  <a:pt x="3034" y="3738"/>
                  <a:pt x="3105" y="3685"/>
                  <a:pt x="3105" y="3613"/>
                </a:cubicBezTo>
                <a:cubicBezTo>
                  <a:pt x="3105" y="3524"/>
                  <a:pt x="3051" y="3453"/>
                  <a:pt x="2980" y="3435"/>
                </a:cubicBezTo>
                <a:cubicBezTo>
                  <a:pt x="2934" y="3431"/>
                  <a:pt x="2886" y="3429"/>
                  <a:pt x="2839" y="3429"/>
                </a:cubicBezTo>
                <a:cubicBezTo>
                  <a:pt x="2684" y="3429"/>
                  <a:pt x="2523" y="3452"/>
                  <a:pt x="2373" y="3506"/>
                </a:cubicBezTo>
                <a:cubicBezTo>
                  <a:pt x="2373" y="3471"/>
                  <a:pt x="2373" y="3453"/>
                  <a:pt x="2356" y="3435"/>
                </a:cubicBezTo>
                <a:cubicBezTo>
                  <a:pt x="2356" y="3310"/>
                  <a:pt x="2373" y="3203"/>
                  <a:pt x="2409" y="3078"/>
                </a:cubicBezTo>
                <a:cubicBezTo>
                  <a:pt x="2498" y="2793"/>
                  <a:pt x="2766" y="2686"/>
                  <a:pt x="3034" y="2579"/>
                </a:cubicBezTo>
                <a:cubicBezTo>
                  <a:pt x="3069" y="2579"/>
                  <a:pt x="3123" y="2561"/>
                  <a:pt x="3194" y="2543"/>
                </a:cubicBezTo>
                <a:lnTo>
                  <a:pt x="3230" y="2525"/>
                </a:lnTo>
                <a:cubicBezTo>
                  <a:pt x="3301" y="2543"/>
                  <a:pt x="3355" y="2561"/>
                  <a:pt x="3408" y="2579"/>
                </a:cubicBezTo>
                <a:lnTo>
                  <a:pt x="3480" y="2579"/>
                </a:lnTo>
                <a:lnTo>
                  <a:pt x="3569" y="2596"/>
                </a:lnTo>
                <a:cubicBezTo>
                  <a:pt x="3694" y="2757"/>
                  <a:pt x="3765" y="2953"/>
                  <a:pt x="3747" y="3150"/>
                </a:cubicBezTo>
                <a:cubicBezTo>
                  <a:pt x="3729" y="3346"/>
                  <a:pt x="3640" y="3542"/>
                  <a:pt x="3480" y="3685"/>
                </a:cubicBezTo>
                <a:cubicBezTo>
                  <a:pt x="3426" y="3721"/>
                  <a:pt x="3408" y="3810"/>
                  <a:pt x="3480" y="3881"/>
                </a:cubicBezTo>
                <a:cubicBezTo>
                  <a:pt x="3500" y="3912"/>
                  <a:pt x="3539" y="3931"/>
                  <a:pt x="3582" y="3931"/>
                </a:cubicBezTo>
                <a:cubicBezTo>
                  <a:pt x="3613" y="3931"/>
                  <a:pt x="3646" y="3921"/>
                  <a:pt x="3676" y="3899"/>
                </a:cubicBezTo>
                <a:cubicBezTo>
                  <a:pt x="3765" y="3810"/>
                  <a:pt x="3837" y="3721"/>
                  <a:pt x="3890" y="3613"/>
                </a:cubicBezTo>
                <a:lnTo>
                  <a:pt x="3908" y="3613"/>
                </a:lnTo>
                <a:cubicBezTo>
                  <a:pt x="4140" y="3596"/>
                  <a:pt x="4354" y="3524"/>
                  <a:pt x="4568" y="3417"/>
                </a:cubicBezTo>
                <a:cubicBezTo>
                  <a:pt x="4586" y="3399"/>
                  <a:pt x="4604" y="3364"/>
                  <a:pt x="4622" y="3328"/>
                </a:cubicBezTo>
                <a:cubicBezTo>
                  <a:pt x="4639" y="3292"/>
                  <a:pt x="4622" y="3239"/>
                  <a:pt x="4604" y="3221"/>
                </a:cubicBezTo>
                <a:cubicBezTo>
                  <a:pt x="4572" y="3179"/>
                  <a:pt x="4529" y="3162"/>
                  <a:pt x="4487" y="3162"/>
                </a:cubicBezTo>
                <a:cubicBezTo>
                  <a:pt x="4458" y="3162"/>
                  <a:pt x="4430" y="3170"/>
                  <a:pt x="4408" y="3185"/>
                </a:cubicBezTo>
                <a:cubicBezTo>
                  <a:pt x="4283" y="3239"/>
                  <a:pt x="4158" y="3310"/>
                  <a:pt x="4015" y="3310"/>
                </a:cubicBezTo>
                <a:cubicBezTo>
                  <a:pt x="4033" y="3274"/>
                  <a:pt x="4033" y="3221"/>
                  <a:pt x="4033" y="3185"/>
                </a:cubicBezTo>
                <a:cubicBezTo>
                  <a:pt x="4051" y="3007"/>
                  <a:pt x="4033" y="2846"/>
                  <a:pt x="3961" y="2686"/>
                </a:cubicBezTo>
                <a:lnTo>
                  <a:pt x="3961" y="2686"/>
                </a:lnTo>
                <a:cubicBezTo>
                  <a:pt x="4068" y="2704"/>
                  <a:pt x="4176" y="2721"/>
                  <a:pt x="4283" y="2721"/>
                </a:cubicBezTo>
                <a:cubicBezTo>
                  <a:pt x="4372" y="2721"/>
                  <a:pt x="4461" y="2704"/>
                  <a:pt x="4568" y="2686"/>
                </a:cubicBezTo>
                <a:cubicBezTo>
                  <a:pt x="4729" y="2900"/>
                  <a:pt x="4961" y="3043"/>
                  <a:pt x="5228" y="3114"/>
                </a:cubicBezTo>
                <a:cubicBezTo>
                  <a:pt x="5567" y="3292"/>
                  <a:pt x="5888" y="3506"/>
                  <a:pt x="5888" y="3881"/>
                </a:cubicBezTo>
                <a:cubicBezTo>
                  <a:pt x="5888" y="3935"/>
                  <a:pt x="5924" y="4006"/>
                  <a:pt x="5960" y="4042"/>
                </a:cubicBezTo>
                <a:cubicBezTo>
                  <a:pt x="5987" y="4051"/>
                  <a:pt x="6013" y="4055"/>
                  <a:pt x="6040" y="4055"/>
                </a:cubicBezTo>
                <a:cubicBezTo>
                  <a:pt x="6067" y="4055"/>
                  <a:pt x="6094" y="4051"/>
                  <a:pt x="6120" y="4042"/>
                </a:cubicBezTo>
                <a:cubicBezTo>
                  <a:pt x="6174" y="4006"/>
                  <a:pt x="6192" y="3935"/>
                  <a:pt x="6192" y="3881"/>
                </a:cubicBezTo>
                <a:cubicBezTo>
                  <a:pt x="6192" y="3596"/>
                  <a:pt x="6049" y="3328"/>
                  <a:pt x="5817" y="3150"/>
                </a:cubicBezTo>
                <a:cubicBezTo>
                  <a:pt x="6013" y="3150"/>
                  <a:pt x="6174" y="3043"/>
                  <a:pt x="6299" y="2918"/>
                </a:cubicBezTo>
                <a:cubicBezTo>
                  <a:pt x="6335" y="2846"/>
                  <a:pt x="6335" y="2757"/>
                  <a:pt x="6281" y="2704"/>
                </a:cubicBezTo>
                <a:cubicBezTo>
                  <a:pt x="6251" y="2681"/>
                  <a:pt x="6218" y="2671"/>
                  <a:pt x="6186" y="2671"/>
                </a:cubicBezTo>
                <a:cubicBezTo>
                  <a:pt x="6141" y="2671"/>
                  <a:pt x="6098" y="2690"/>
                  <a:pt x="6067" y="2721"/>
                </a:cubicBezTo>
                <a:cubicBezTo>
                  <a:pt x="6003" y="2785"/>
                  <a:pt x="5854" y="2849"/>
                  <a:pt x="5644" y="2849"/>
                </a:cubicBezTo>
                <a:cubicBezTo>
                  <a:pt x="5619" y="2849"/>
                  <a:pt x="5594" y="2848"/>
                  <a:pt x="5567" y="2846"/>
                </a:cubicBezTo>
                <a:cubicBezTo>
                  <a:pt x="5317" y="2846"/>
                  <a:pt x="5068" y="2757"/>
                  <a:pt x="4871" y="2596"/>
                </a:cubicBezTo>
                <a:cubicBezTo>
                  <a:pt x="5086" y="2507"/>
                  <a:pt x="5282" y="2347"/>
                  <a:pt x="5407" y="2150"/>
                </a:cubicBezTo>
                <a:cubicBezTo>
                  <a:pt x="5442" y="2079"/>
                  <a:pt x="5407" y="1990"/>
                  <a:pt x="5335" y="1936"/>
                </a:cubicBezTo>
                <a:cubicBezTo>
                  <a:pt x="5317" y="1924"/>
                  <a:pt x="5296" y="1918"/>
                  <a:pt x="5273" y="1918"/>
                </a:cubicBezTo>
                <a:cubicBezTo>
                  <a:pt x="5226" y="1918"/>
                  <a:pt x="5175" y="1942"/>
                  <a:pt x="5139" y="1990"/>
                </a:cubicBezTo>
                <a:cubicBezTo>
                  <a:pt x="4991" y="2273"/>
                  <a:pt x="4716" y="2412"/>
                  <a:pt x="4307" y="2412"/>
                </a:cubicBezTo>
                <a:cubicBezTo>
                  <a:pt x="4124" y="2412"/>
                  <a:pt x="3913" y="2384"/>
                  <a:pt x="3676" y="2329"/>
                </a:cubicBezTo>
                <a:cubicBezTo>
                  <a:pt x="3854" y="2186"/>
                  <a:pt x="3944" y="1954"/>
                  <a:pt x="3908" y="1740"/>
                </a:cubicBezTo>
                <a:cubicBezTo>
                  <a:pt x="3908" y="1686"/>
                  <a:pt x="3872" y="1633"/>
                  <a:pt x="3837" y="1597"/>
                </a:cubicBezTo>
                <a:cubicBezTo>
                  <a:pt x="3807" y="1590"/>
                  <a:pt x="3784" y="1586"/>
                  <a:pt x="3762" y="1586"/>
                </a:cubicBezTo>
                <a:cubicBezTo>
                  <a:pt x="3733" y="1586"/>
                  <a:pt x="3707" y="1594"/>
                  <a:pt x="3676" y="1615"/>
                </a:cubicBezTo>
                <a:cubicBezTo>
                  <a:pt x="3605" y="1651"/>
                  <a:pt x="3605" y="1704"/>
                  <a:pt x="3605" y="1758"/>
                </a:cubicBezTo>
                <a:cubicBezTo>
                  <a:pt x="3605" y="2115"/>
                  <a:pt x="3426" y="2168"/>
                  <a:pt x="3123" y="2257"/>
                </a:cubicBezTo>
                <a:cubicBezTo>
                  <a:pt x="3087" y="2275"/>
                  <a:pt x="3034" y="2293"/>
                  <a:pt x="2980" y="2311"/>
                </a:cubicBezTo>
                <a:cubicBezTo>
                  <a:pt x="2909" y="2115"/>
                  <a:pt x="2730" y="1972"/>
                  <a:pt x="2534" y="1918"/>
                </a:cubicBezTo>
                <a:cubicBezTo>
                  <a:pt x="2520" y="1914"/>
                  <a:pt x="2505" y="1911"/>
                  <a:pt x="2491" y="1911"/>
                </a:cubicBezTo>
                <a:cubicBezTo>
                  <a:pt x="2453" y="1911"/>
                  <a:pt x="2417" y="1928"/>
                  <a:pt x="2391" y="1954"/>
                </a:cubicBezTo>
                <a:cubicBezTo>
                  <a:pt x="2356" y="2008"/>
                  <a:pt x="2338" y="2043"/>
                  <a:pt x="2356" y="2115"/>
                </a:cubicBezTo>
                <a:cubicBezTo>
                  <a:pt x="2356" y="2168"/>
                  <a:pt x="2409" y="2222"/>
                  <a:pt x="2480" y="2222"/>
                </a:cubicBezTo>
                <a:cubicBezTo>
                  <a:pt x="2570" y="2257"/>
                  <a:pt x="2659" y="2329"/>
                  <a:pt x="2712" y="2418"/>
                </a:cubicBezTo>
                <a:lnTo>
                  <a:pt x="2712" y="2436"/>
                </a:lnTo>
                <a:cubicBezTo>
                  <a:pt x="2463" y="2543"/>
                  <a:pt x="2249" y="2739"/>
                  <a:pt x="2159" y="2989"/>
                </a:cubicBezTo>
                <a:cubicBezTo>
                  <a:pt x="2141" y="3043"/>
                  <a:pt x="2124" y="3114"/>
                  <a:pt x="2124" y="3185"/>
                </a:cubicBezTo>
                <a:cubicBezTo>
                  <a:pt x="2106" y="3150"/>
                  <a:pt x="2070" y="3132"/>
                  <a:pt x="2052" y="3096"/>
                </a:cubicBezTo>
                <a:cubicBezTo>
                  <a:pt x="1999" y="2971"/>
                  <a:pt x="1963" y="2846"/>
                  <a:pt x="1945" y="2739"/>
                </a:cubicBezTo>
                <a:cubicBezTo>
                  <a:pt x="1945" y="2686"/>
                  <a:pt x="1892" y="2614"/>
                  <a:pt x="1856" y="2614"/>
                </a:cubicBezTo>
                <a:cubicBezTo>
                  <a:pt x="1836" y="2601"/>
                  <a:pt x="1815" y="2595"/>
                  <a:pt x="1796" y="2595"/>
                </a:cubicBezTo>
                <a:cubicBezTo>
                  <a:pt x="1764" y="2595"/>
                  <a:pt x="1735" y="2610"/>
                  <a:pt x="1713" y="2632"/>
                </a:cubicBezTo>
                <a:cubicBezTo>
                  <a:pt x="1678" y="2686"/>
                  <a:pt x="1642" y="2739"/>
                  <a:pt x="1678" y="2775"/>
                </a:cubicBezTo>
                <a:cubicBezTo>
                  <a:pt x="1695" y="2953"/>
                  <a:pt x="1749" y="3096"/>
                  <a:pt x="1820" y="3221"/>
                </a:cubicBezTo>
                <a:cubicBezTo>
                  <a:pt x="1892" y="3346"/>
                  <a:pt x="1999" y="3453"/>
                  <a:pt x="2141" y="3524"/>
                </a:cubicBezTo>
                <a:cubicBezTo>
                  <a:pt x="2159" y="3703"/>
                  <a:pt x="2231" y="3899"/>
                  <a:pt x="2320" y="4077"/>
                </a:cubicBezTo>
                <a:cubicBezTo>
                  <a:pt x="2231" y="4184"/>
                  <a:pt x="2106" y="4292"/>
                  <a:pt x="1981" y="4363"/>
                </a:cubicBezTo>
                <a:cubicBezTo>
                  <a:pt x="1945" y="4399"/>
                  <a:pt x="1910" y="4434"/>
                  <a:pt x="1892" y="4506"/>
                </a:cubicBezTo>
                <a:cubicBezTo>
                  <a:pt x="1892" y="4541"/>
                  <a:pt x="1927" y="4613"/>
                  <a:pt x="1981" y="4631"/>
                </a:cubicBezTo>
                <a:cubicBezTo>
                  <a:pt x="2005" y="4647"/>
                  <a:pt x="2029" y="4655"/>
                  <a:pt x="2051" y="4655"/>
                </a:cubicBezTo>
                <a:cubicBezTo>
                  <a:pt x="2079" y="4655"/>
                  <a:pt x="2104" y="4642"/>
                  <a:pt x="2124" y="4613"/>
                </a:cubicBezTo>
                <a:cubicBezTo>
                  <a:pt x="2249" y="4523"/>
                  <a:pt x="2373" y="4434"/>
                  <a:pt x="2480" y="4309"/>
                </a:cubicBezTo>
                <a:cubicBezTo>
                  <a:pt x="2570" y="4381"/>
                  <a:pt x="2641" y="4434"/>
                  <a:pt x="2730" y="4488"/>
                </a:cubicBezTo>
                <a:cubicBezTo>
                  <a:pt x="2855" y="4559"/>
                  <a:pt x="2962" y="4666"/>
                  <a:pt x="3069" y="4773"/>
                </a:cubicBezTo>
                <a:cubicBezTo>
                  <a:pt x="3194" y="4916"/>
                  <a:pt x="3194" y="5201"/>
                  <a:pt x="3194" y="5433"/>
                </a:cubicBezTo>
                <a:lnTo>
                  <a:pt x="3194" y="6236"/>
                </a:lnTo>
                <a:lnTo>
                  <a:pt x="2570" y="6236"/>
                </a:lnTo>
                <a:cubicBezTo>
                  <a:pt x="2570" y="5255"/>
                  <a:pt x="2106" y="5201"/>
                  <a:pt x="2034" y="5166"/>
                </a:cubicBezTo>
                <a:cubicBezTo>
                  <a:pt x="1838" y="5130"/>
                  <a:pt x="1321" y="4845"/>
                  <a:pt x="1214" y="4292"/>
                </a:cubicBezTo>
                <a:cubicBezTo>
                  <a:pt x="1196" y="4256"/>
                  <a:pt x="1196" y="4220"/>
                  <a:pt x="1196" y="4184"/>
                </a:cubicBezTo>
                <a:cubicBezTo>
                  <a:pt x="964" y="3881"/>
                  <a:pt x="982" y="3435"/>
                  <a:pt x="1232" y="3132"/>
                </a:cubicBezTo>
                <a:cubicBezTo>
                  <a:pt x="1214" y="3043"/>
                  <a:pt x="1196" y="2953"/>
                  <a:pt x="1196" y="2846"/>
                </a:cubicBezTo>
                <a:cubicBezTo>
                  <a:pt x="1196" y="2418"/>
                  <a:pt x="1499" y="2043"/>
                  <a:pt x="1927" y="1972"/>
                </a:cubicBezTo>
                <a:cubicBezTo>
                  <a:pt x="2048" y="1610"/>
                  <a:pt x="2385" y="1364"/>
                  <a:pt x="2746" y="1364"/>
                </a:cubicBezTo>
                <a:cubicBezTo>
                  <a:pt x="2759" y="1364"/>
                  <a:pt x="2771" y="1365"/>
                  <a:pt x="2784" y="1365"/>
                </a:cubicBezTo>
                <a:cubicBezTo>
                  <a:pt x="2855" y="1365"/>
                  <a:pt x="2944" y="1383"/>
                  <a:pt x="2998" y="1383"/>
                </a:cubicBezTo>
                <a:cubicBezTo>
                  <a:pt x="3159" y="1205"/>
                  <a:pt x="3390" y="1098"/>
                  <a:pt x="3640" y="1062"/>
                </a:cubicBezTo>
                <a:close/>
                <a:moveTo>
                  <a:pt x="4048" y="0"/>
                </a:moveTo>
                <a:cubicBezTo>
                  <a:pt x="3341" y="0"/>
                  <a:pt x="2632" y="188"/>
                  <a:pt x="1999" y="562"/>
                </a:cubicBezTo>
                <a:cubicBezTo>
                  <a:pt x="750" y="1294"/>
                  <a:pt x="0" y="2650"/>
                  <a:pt x="36" y="4113"/>
                </a:cubicBezTo>
                <a:cubicBezTo>
                  <a:pt x="36" y="5362"/>
                  <a:pt x="625" y="6540"/>
                  <a:pt x="1624" y="7307"/>
                </a:cubicBezTo>
                <a:lnTo>
                  <a:pt x="1624" y="10626"/>
                </a:lnTo>
                <a:lnTo>
                  <a:pt x="5817" y="10626"/>
                </a:lnTo>
                <a:lnTo>
                  <a:pt x="5817" y="9038"/>
                </a:lnTo>
                <a:lnTo>
                  <a:pt x="6477" y="9038"/>
                </a:lnTo>
                <a:cubicBezTo>
                  <a:pt x="6905" y="9038"/>
                  <a:pt x="7298" y="8877"/>
                  <a:pt x="7601" y="8574"/>
                </a:cubicBezTo>
                <a:cubicBezTo>
                  <a:pt x="7887" y="8288"/>
                  <a:pt x="8047" y="7878"/>
                  <a:pt x="8047" y="7468"/>
                </a:cubicBezTo>
                <a:lnTo>
                  <a:pt x="8047" y="6665"/>
                </a:lnTo>
                <a:lnTo>
                  <a:pt x="8636" y="6665"/>
                </a:lnTo>
                <a:cubicBezTo>
                  <a:pt x="8975" y="6629"/>
                  <a:pt x="9279" y="6236"/>
                  <a:pt x="8957" y="5737"/>
                </a:cubicBezTo>
                <a:lnTo>
                  <a:pt x="8047" y="4167"/>
                </a:lnTo>
                <a:lnTo>
                  <a:pt x="8047" y="4113"/>
                </a:lnTo>
                <a:cubicBezTo>
                  <a:pt x="8101" y="2650"/>
                  <a:pt x="7352" y="1294"/>
                  <a:pt x="6085" y="562"/>
                </a:cubicBezTo>
                <a:cubicBezTo>
                  <a:pt x="5460" y="188"/>
                  <a:pt x="4755" y="0"/>
                  <a:pt x="4048" y="0"/>
                </a:cubicBezTo>
                <a:close/>
              </a:path>
            </a:pathLst>
          </a:custGeom>
          <a:solidFill>
            <a:schemeClr val="accent3"/>
          </a:solidFill>
          <a:ln>
            <a:noFill/>
          </a:ln>
        </p:spPr>
        <p:txBody>
          <a:bodyPr anchorCtr="0" anchor="ctr" bIns="91425" lIns="91425" spcFirstLastPara="1" rIns="91425" wrap="square" tIns="91425">
            <a:noAutofit/>
          </a:bodyPr>
          <a:lstStyle/>
          <a:p>
            <a:pPr indent="0" lvl="0" marL="0" rtl="0" algn="l">
              <a:spcBef>
                <a:spcPts val="0"/>
              </a:spcBef>
              <a:spcAft>
                <a:spcPts val="0"/>
              </a:spcAft>
              <a:buNone/>
            </a:pPr>
            <a:r>
              <a:t/>
            </a:r>
            <a:endParaRPr/>
          </a:p>
        </p:txBody>
      </p:sp>
      <p:grpSp>
        <p:nvGrpSpPr>
          <p:cNvPr id="1062" name="Google Shape;1062;p34"/>
          <p:cNvGrpSpPr/>
          <p:nvPr/>
        </p:nvGrpSpPr>
        <p:grpSpPr>
          <a:xfrm>
            <a:off x="8329012" y="4134070"/>
            <a:ext cx="224699" cy="312946"/>
            <a:chOff x="3707175" y="1322350"/>
            <a:chExt cx="226625" cy="292200"/>
          </a:xfrm>
        </p:grpSpPr>
        <p:sp>
          <p:nvSpPr>
            <p:cNvPr id="1063" name="Google Shape;1063;p34"/>
            <p:cNvSpPr/>
            <p:nvPr/>
          </p:nvSpPr>
          <p:spPr>
            <a:xfrm>
              <a:off x="3707175" y="1322350"/>
              <a:ext cx="226625" cy="292200"/>
            </a:xfrm>
            <a:custGeom>
              <a:rect b="b" l="l" r="r" t="t"/>
              <a:pathLst>
                <a:path extrusionOk="0" h="11688" w="9065">
                  <a:moveTo>
                    <a:pt x="7584" y="3462"/>
                  </a:moveTo>
                  <a:cubicBezTo>
                    <a:pt x="8119" y="3462"/>
                    <a:pt x="8529" y="3872"/>
                    <a:pt x="8529" y="4390"/>
                  </a:cubicBezTo>
                  <a:cubicBezTo>
                    <a:pt x="8529" y="4907"/>
                    <a:pt x="8119" y="5318"/>
                    <a:pt x="7584" y="5318"/>
                  </a:cubicBezTo>
                  <a:cubicBezTo>
                    <a:pt x="7084" y="5318"/>
                    <a:pt x="6656" y="4907"/>
                    <a:pt x="6656" y="4390"/>
                  </a:cubicBezTo>
                  <a:cubicBezTo>
                    <a:pt x="6656" y="3872"/>
                    <a:pt x="7084" y="3462"/>
                    <a:pt x="7584" y="3462"/>
                  </a:cubicBezTo>
                  <a:close/>
                  <a:moveTo>
                    <a:pt x="1339" y="1"/>
                  </a:moveTo>
                  <a:cubicBezTo>
                    <a:pt x="1178" y="1"/>
                    <a:pt x="1018" y="126"/>
                    <a:pt x="964" y="286"/>
                  </a:cubicBezTo>
                  <a:cubicBezTo>
                    <a:pt x="572" y="340"/>
                    <a:pt x="268" y="661"/>
                    <a:pt x="268" y="1071"/>
                  </a:cubicBezTo>
                  <a:lnTo>
                    <a:pt x="268" y="4336"/>
                  </a:lnTo>
                  <a:cubicBezTo>
                    <a:pt x="108" y="4426"/>
                    <a:pt x="1" y="4604"/>
                    <a:pt x="1" y="4782"/>
                  </a:cubicBezTo>
                  <a:cubicBezTo>
                    <a:pt x="1" y="6192"/>
                    <a:pt x="1053" y="7352"/>
                    <a:pt x="2409" y="7548"/>
                  </a:cubicBezTo>
                  <a:lnTo>
                    <a:pt x="2409" y="8904"/>
                  </a:lnTo>
                  <a:cubicBezTo>
                    <a:pt x="2409" y="10456"/>
                    <a:pt x="3658" y="11688"/>
                    <a:pt x="5193" y="11688"/>
                  </a:cubicBezTo>
                  <a:cubicBezTo>
                    <a:pt x="6745" y="11688"/>
                    <a:pt x="7994" y="10456"/>
                    <a:pt x="7994" y="8904"/>
                  </a:cubicBezTo>
                  <a:lnTo>
                    <a:pt x="7994" y="5799"/>
                  </a:lnTo>
                  <a:cubicBezTo>
                    <a:pt x="8601" y="5621"/>
                    <a:pt x="9065" y="5050"/>
                    <a:pt x="9065" y="4390"/>
                  </a:cubicBezTo>
                  <a:cubicBezTo>
                    <a:pt x="9065" y="3587"/>
                    <a:pt x="8405" y="2927"/>
                    <a:pt x="7584" y="2927"/>
                  </a:cubicBezTo>
                  <a:cubicBezTo>
                    <a:pt x="6781" y="2927"/>
                    <a:pt x="6121" y="3587"/>
                    <a:pt x="6121" y="4390"/>
                  </a:cubicBezTo>
                  <a:cubicBezTo>
                    <a:pt x="6121" y="5050"/>
                    <a:pt x="6585" y="5621"/>
                    <a:pt x="7191" y="5799"/>
                  </a:cubicBezTo>
                  <a:lnTo>
                    <a:pt x="7191" y="8904"/>
                  </a:lnTo>
                  <a:cubicBezTo>
                    <a:pt x="7191" y="10010"/>
                    <a:pt x="6299" y="10902"/>
                    <a:pt x="5193" y="10902"/>
                  </a:cubicBezTo>
                  <a:cubicBezTo>
                    <a:pt x="4105" y="10902"/>
                    <a:pt x="3195" y="10010"/>
                    <a:pt x="3195" y="8904"/>
                  </a:cubicBezTo>
                  <a:lnTo>
                    <a:pt x="3195" y="7548"/>
                  </a:lnTo>
                  <a:cubicBezTo>
                    <a:pt x="4568" y="7352"/>
                    <a:pt x="5603" y="6192"/>
                    <a:pt x="5603" y="4782"/>
                  </a:cubicBezTo>
                  <a:cubicBezTo>
                    <a:pt x="5603" y="4586"/>
                    <a:pt x="5496" y="4426"/>
                    <a:pt x="5336" y="4336"/>
                  </a:cubicBezTo>
                  <a:lnTo>
                    <a:pt x="5336" y="1071"/>
                  </a:lnTo>
                  <a:cubicBezTo>
                    <a:pt x="5336" y="661"/>
                    <a:pt x="5032" y="340"/>
                    <a:pt x="4640" y="286"/>
                  </a:cubicBezTo>
                  <a:cubicBezTo>
                    <a:pt x="4586" y="126"/>
                    <a:pt x="4444" y="1"/>
                    <a:pt x="4265" y="1"/>
                  </a:cubicBezTo>
                  <a:lnTo>
                    <a:pt x="4140" y="1"/>
                  </a:lnTo>
                  <a:cubicBezTo>
                    <a:pt x="3837" y="1"/>
                    <a:pt x="3605" y="250"/>
                    <a:pt x="3605" y="536"/>
                  </a:cubicBezTo>
                  <a:cubicBezTo>
                    <a:pt x="3605" y="839"/>
                    <a:pt x="3837" y="1071"/>
                    <a:pt x="4140" y="1071"/>
                  </a:cubicBezTo>
                  <a:lnTo>
                    <a:pt x="4265" y="1071"/>
                  </a:lnTo>
                  <a:cubicBezTo>
                    <a:pt x="4426" y="1071"/>
                    <a:pt x="4568" y="964"/>
                    <a:pt x="4640" y="839"/>
                  </a:cubicBezTo>
                  <a:cubicBezTo>
                    <a:pt x="4729" y="875"/>
                    <a:pt x="4800" y="964"/>
                    <a:pt x="4800" y="1071"/>
                  </a:cubicBezTo>
                  <a:lnTo>
                    <a:pt x="4800" y="4336"/>
                  </a:lnTo>
                  <a:cubicBezTo>
                    <a:pt x="4640" y="4426"/>
                    <a:pt x="4533" y="4604"/>
                    <a:pt x="4533" y="4782"/>
                  </a:cubicBezTo>
                  <a:cubicBezTo>
                    <a:pt x="4533" y="5746"/>
                    <a:pt x="3765" y="6513"/>
                    <a:pt x="2802" y="6513"/>
                  </a:cubicBezTo>
                  <a:cubicBezTo>
                    <a:pt x="1838" y="6513"/>
                    <a:pt x="1071" y="5746"/>
                    <a:pt x="1071" y="4782"/>
                  </a:cubicBezTo>
                  <a:cubicBezTo>
                    <a:pt x="1071" y="4586"/>
                    <a:pt x="964" y="4426"/>
                    <a:pt x="804" y="4336"/>
                  </a:cubicBezTo>
                  <a:lnTo>
                    <a:pt x="804" y="1071"/>
                  </a:lnTo>
                  <a:cubicBezTo>
                    <a:pt x="804" y="964"/>
                    <a:pt x="875" y="875"/>
                    <a:pt x="964" y="839"/>
                  </a:cubicBezTo>
                  <a:cubicBezTo>
                    <a:pt x="1036" y="982"/>
                    <a:pt x="1178" y="1071"/>
                    <a:pt x="1339" y="1071"/>
                  </a:cubicBezTo>
                  <a:lnTo>
                    <a:pt x="1464" y="1071"/>
                  </a:lnTo>
                  <a:cubicBezTo>
                    <a:pt x="1767" y="1071"/>
                    <a:pt x="1999" y="839"/>
                    <a:pt x="1999" y="536"/>
                  </a:cubicBezTo>
                  <a:cubicBezTo>
                    <a:pt x="1999" y="250"/>
                    <a:pt x="1767" y="1"/>
                    <a:pt x="1464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  <p:sp>
          <p:nvSpPr>
            <p:cNvPr id="1064" name="Google Shape;1064;p34"/>
            <p:cNvSpPr/>
            <p:nvPr/>
          </p:nvSpPr>
          <p:spPr>
            <a:xfrm>
              <a:off x="3880250" y="1415575"/>
              <a:ext cx="33475" cy="33050"/>
            </a:xfrm>
            <a:custGeom>
              <a:rect b="b" l="l" r="r" t="t"/>
              <a:pathLst>
                <a:path extrusionOk="0" h="1322" w="1339">
                  <a:moveTo>
                    <a:pt x="661" y="1"/>
                  </a:moveTo>
                  <a:cubicBezTo>
                    <a:pt x="304" y="1"/>
                    <a:pt x="1" y="286"/>
                    <a:pt x="1" y="661"/>
                  </a:cubicBezTo>
                  <a:cubicBezTo>
                    <a:pt x="1" y="1036"/>
                    <a:pt x="304" y="1321"/>
                    <a:pt x="661" y="1321"/>
                  </a:cubicBezTo>
                  <a:cubicBezTo>
                    <a:pt x="1036" y="1321"/>
                    <a:pt x="1339" y="1036"/>
                    <a:pt x="1339" y="661"/>
                  </a:cubicBezTo>
                  <a:cubicBezTo>
                    <a:pt x="1339" y="286"/>
                    <a:pt x="1036" y="1"/>
                    <a:pt x="661" y="1"/>
                  </a:cubicBezTo>
                  <a:close/>
                </a:path>
              </a:pathLst>
            </a:custGeom>
            <a:solidFill>
              <a:schemeClr val="accent3"/>
            </a:solidFill>
            <a:ln>
              <a:noFill/>
            </a:ln>
          </p:spPr>
          <p:txBody>
            <a:bodyPr anchorCtr="0" anchor="ctr" bIns="91425" lIns="91425" spcFirstLastPara="1" rIns="91425" wrap="square" tIns="91425">
              <a:noAutofit/>
            </a:bodyPr>
            <a:lstStyle/>
            <a:p>
              <a:pPr indent="0" lvl="0" marL="0" rtl="0" algn="l">
                <a:spcBef>
                  <a:spcPts val="0"/>
                </a:spcBef>
                <a:spcAft>
                  <a:spcPts val="0"/>
                </a:spcAft>
                <a:buNone/>
              </a:pPr>
              <a:r>
                <a:t/>
              </a:r>
              <a:endParaRPr/>
            </a:p>
          </p:txBody>
        </p:sp>
      </p:grpSp>
    </p:spTree>
  </p:cSld>
  <p:clrMapOvr>
    <a:masterClrMapping/>
  </p:clrMapOvr>
</p:sld>
</file>

<file path=ppt/slides/slide20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68" name="Shape 1068"/>
        <p:cNvGrpSpPr/>
        <p:nvPr/>
      </p:nvGrpSpPr>
      <p:grpSpPr>
        <a:xfrm>
          <a:off x="0" y="0"/>
          <a:ext cx="0" cy="0"/>
          <a:chOff x="0" y="0"/>
          <a:chExt cx="0" cy="0"/>
        </a:xfrm>
      </p:grpSpPr>
      <p:sp>
        <p:nvSpPr>
          <p:cNvPr id="1069" name="Google Shape;1069;p35"/>
          <p:cNvSpPr txBox="1"/>
          <p:nvPr>
            <p:ph type="title"/>
          </p:nvPr>
        </p:nvSpPr>
        <p:spPr>
          <a:xfrm>
            <a:off x="3826050" y="565050"/>
            <a:ext cx="4646400" cy="755700"/>
          </a:xfrm>
          <a:prstGeom prst="rect">
            <a:avLst/>
          </a:prstGeom>
        </p:spPr>
        <p:txBody>
          <a:bodyPr anchorCtr="0" anchor="b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Credits</a:t>
            </a:r>
            <a:endParaRPr/>
          </a:p>
        </p:txBody>
      </p:sp>
      <p:sp>
        <p:nvSpPr>
          <p:cNvPr id="1070" name="Google Shape;1070;p35"/>
          <p:cNvSpPr txBox="1"/>
          <p:nvPr>
            <p:ph idx="1" type="body"/>
          </p:nvPr>
        </p:nvSpPr>
        <p:spPr>
          <a:xfrm>
            <a:off x="3826050" y="1399050"/>
            <a:ext cx="4646400" cy="3179400"/>
          </a:xfrm>
          <a:prstGeom prst="rect">
            <a:avLst/>
          </a:prstGeom>
        </p:spPr>
        <p:txBody>
          <a:bodyPr anchorCtr="0" anchor="t" bIns="91425" lIns="91425" spcFirstLastPara="1" rIns="91425" wrap="square" tIns="91425">
            <a:noAutofit/>
          </a:bodyPr>
          <a:lstStyle/>
          <a:p>
            <a:pPr indent="0" lvl="0" marL="0" rtl="0" algn="r">
              <a:spcBef>
                <a:spcPts val="0"/>
              </a:spcBef>
              <a:spcAft>
                <a:spcPts val="0"/>
              </a:spcAft>
              <a:buNone/>
            </a:pPr>
            <a:r>
              <a:rPr lang="en-GB"/>
              <a:t>Presentation Template: SlidesMania</a:t>
            </a:r>
            <a:endParaRPr/>
          </a:p>
          <a:p>
            <a:pPr indent="0" lvl="0" marL="0" rtl="0" algn="r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Images: Unsplash</a:t>
            </a:r>
            <a:endParaRPr/>
          </a:p>
          <a:p>
            <a:pPr indent="0" lvl="0" marL="0" rtl="0" algn="r">
              <a:spcBef>
                <a:spcPts val="1600"/>
              </a:spcBef>
              <a:spcAft>
                <a:spcPts val="0"/>
              </a:spcAft>
              <a:buNone/>
            </a:pPr>
            <a:r>
              <a:rPr lang="en-GB"/>
              <a:t>Please keep this slide or mention us and the other resources used in the footer of a slide.</a:t>
            </a:r>
            <a:endParaRPr/>
          </a:p>
          <a:p>
            <a:pPr indent="0" lvl="0" marL="0" rtl="0" algn="r">
              <a:spcBef>
                <a:spcPts val="1600"/>
              </a:spcBef>
              <a:spcAft>
                <a:spcPts val="1600"/>
              </a:spcAft>
              <a:buNone/>
            </a:pPr>
            <a:r>
              <a:t/>
            </a:r>
            <a:endParaRPr/>
          </a:p>
        </p:txBody>
      </p:sp>
    </p:spTree>
  </p:cSld>
  <p:clrMapOvr>
    <a:masterClrMapping/>
  </p:clrMapOvr>
</p:sld>
</file>

<file path=ppt/slides/slide21.xml><?xml version="1.0" encoding="utf-8"?>
<p:sld xmlns:a="http://schemas.openxmlformats.org/drawingml/2006/main" xmlns:r="http://schemas.openxmlformats.org/officeDocument/2006/relationships" xmlns:mc="http://schemas.openxmlformats.org/markup-compatibility/2006" xmlns:mv="urn:schemas-microsoft-com:mac:vml" xmlns:p="http://schemas.openxmlformats.org/presentationml/2006/main" xmlns:c="http://schemas.openxmlformats.org/drawingml/2006/chart" xmlns:dgm="http://schemas.openxmlformats.org/drawingml/2006/diagram" xmlns:o="urn:schemas-microsoft-com:office:office" xmlns:v="urn:schemas-microsoft-com:vml" xmlns:pvml="urn:schemas-microsoft-com:office:powerpoint" xmlns:com="http://schemas.openxmlformats.org/drawingml/2006/compatibility" xmlns:p14="http://schemas.microsoft.com/office/powerpoint/2010/main" xmlns:p15="http://schemas.microsoft.com/office/powerpoint/2012/main" xmlns:ahyp="http://schemas.microsoft.com/office/drawing/2018/hyperlinkcolor">
  <p:cSld>
    <p:spTree>
      <p:nvGrpSpPr>
        <p:cNvPr id="1074" name="Shape 1074"/>
        <p:cNvGrpSpPr/>
        <p:nvPr/>
      </p:nvGrpSpPr>
      <p:grpSpPr>
        <a:xfrm>
          <a:off x="0" y="0"/>
          <a:ext cx="0" cy="0"/>
          <a:chOff x="0" y="0"/>
          <a:chExt cx="0" cy="0"/>
        </a:xfrm>
      </p:grpSpPr>
    </p:spTree>
  </p:cSld>
  <p:clrMapOvr>
    <a:masterClrMapping/>
  </p:clrMapOvr>
</p:sld>
</file>

<file path=ppt/theme/theme1.xml><?xml version="1.0" encoding="utf-8"?>
<a:theme xmlns:a="http://schemas.openxmlformats.org/drawingml/2006/main" xmlns:r="http://schemas.openxmlformats.org/officeDocument/2006/relationships" name="0156_Norris_Template_SlidesMania">
  <a:themeElements>
    <a:clrScheme name="Simple Light">
      <a:dk1>
        <a:srgbClr val="000000"/>
      </a:dk1>
      <a:lt1>
        <a:srgbClr val="FFFFFF"/>
      </a:lt1>
      <a:dk2>
        <a:srgbClr val="595959"/>
      </a:dk2>
      <a:lt2>
        <a:srgbClr val="EEEEEE"/>
      </a:lt2>
      <a:accent1>
        <a:srgbClr val="BD153B"/>
      </a:accent1>
      <a:accent2>
        <a:srgbClr val="902C68"/>
      </a:accent2>
      <a:accent3>
        <a:srgbClr val="FFFFFF"/>
      </a:accent3>
      <a:accent4>
        <a:srgbClr val="252525"/>
      </a:accent4>
      <a:accent5>
        <a:srgbClr val="252525"/>
      </a:accent5>
      <a:accent6>
        <a:srgbClr val="252525"/>
      </a:accent6>
      <a:hlink>
        <a:srgbClr val="252525"/>
      </a:hlink>
      <a:folHlink>
        <a:srgbClr val="0097A7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

<file path=ppt/theme/theme2.xml><?xml version="1.0" encoding="utf-8"?>
<a:theme xmlns:a="http://schemas.openxmlformats.org/drawingml/2006/main" xmlns:r="http://schemas.openxmlformats.org/officeDocument/2006/relationships">
  <a:themeElements>
    <a:clrScheme name="Default">
      <a:dk1>
        <a:srgbClr val="000000"/>
      </a:dk1>
      <a:lt1>
        <a:srgbClr val="FFFFFF"/>
      </a:lt1>
      <a:dk2>
        <a:srgbClr val="158158"/>
      </a:dk2>
      <a:lt2>
        <a:srgbClr val="F3F3F3"/>
      </a:lt2>
      <a:accent1>
        <a:srgbClr val="058DC7"/>
      </a:accent1>
      <a:accent2>
        <a:srgbClr val="50B432"/>
      </a:accent2>
      <a:accent3>
        <a:srgbClr val="ED561B"/>
      </a:accent3>
      <a:accent4>
        <a:srgbClr val="EDEF00"/>
      </a:accent4>
      <a:accent5>
        <a:srgbClr val="24CBE5"/>
      </a:accent5>
      <a:accent6>
        <a:srgbClr val="64E572"/>
      </a:accent6>
      <a:hlink>
        <a:srgbClr val="2200CC"/>
      </a:hlink>
      <a:folHlink>
        <a:srgbClr val="551A8B"/>
      </a:folHlink>
    </a:clrScheme>
    <a:fontScheme name="Office">
      <a:maj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Times New Roman"/>
        <a:font script="Hebr" typeface="Times New Roman"/>
        <a:font script="Thai" typeface="Angsana New"/>
        <a:font script="Ethi" typeface="Nyala"/>
        <a:font script="Beng" typeface="Vrinda"/>
        <a:font script="Gujr" typeface="Shruti"/>
        <a:font script="Khmr" typeface="MoolBoran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Times New Roman"/>
        <a:font script="Uigh" typeface="Microsoft Uighur"/>
        <a:font script="Geor" typeface="Sylfaen"/>
      </a:majorFont>
      <a:minorFont>
        <a:latin typeface="Arial"/>
        <a:ea typeface=""/>
        <a:cs typeface=""/>
        <a:font script="Jpan" typeface="ＭＳ Ｐゴシック"/>
        <a:font script="Hang" typeface="맑은 고딕"/>
        <a:font script="Hans" typeface="宋体"/>
        <a:font script="Hant" typeface="新細明體"/>
        <a:font script="Arab" typeface="Arial"/>
        <a:font script="Hebr" typeface="Arial"/>
        <a:font script="Thai" typeface="Cordia New"/>
        <a:font script="Ethi" typeface="Nyala"/>
        <a:font script="Beng" typeface="Vrinda"/>
        <a:font script="Gujr" typeface="Shruti"/>
        <a:font script="Khmr" typeface="DaunPenh"/>
        <a:font script="Knda" typeface="Tunga"/>
        <a:font script="Guru" typeface="Raavi"/>
        <a:font script="Cans" typeface="Euphemia"/>
        <a:font script="Cher" typeface="Plantagenet Cherokee"/>
        <a:font script="Yiii" typeface="Microsoft Yi Baiti"/>
        <a:font script="Tibt" typeface="Microsoft Himalaya"/>
        <a:font script="Thaa" typeface="MV Boli"/>
        <a:font script="Deva" typeface="Mangal"/>
        <a:font script="Telu" typeface="Gautami"/>
        <a:font script="Taml" typeface="Latha"/>
        <a:font script="Syrc" typeface="Estrangelo Edessa"/>
        <a:font script="Orya" typeface="Kalinga"/>
        <a:font script="Mlym" typeface="Kartika"/>
        <a:font script="Laoo" typeface="DokChampa"/>
        <a:font script="Sinh" typeface="Iskoola Pota"/>
        <a:font script="Mong" typeface="Mongolian Baiti"/>
        <a:font script="Viet" typeface="Arial"/>
        <a:font script="Uigh" typeface="Microsoft Uighur"/>
        <a:font script="Geor" typeface="Sylfaen"/>
      </a:minorFont>
    </a:fontScheme>
    <a:fmtScheme name="Office">
      <a:fillStyleLst>
        <a:solidFill>
          <a:schemeClr val="phClr"/>
        </a:solidFill>
        <a:gradFill rotWithShape="1">
          <a:gsLst>
            <a:gs pos="0">
              <a:schemeClr val="phClr">
                <a:tint val="50000"/>
                <a:satMod val="300000"/>
              </a:schemeClr>
            </a:gs>
            <a:gs pos="35000">
              <a:schemeClr val="phClr">
                <a:tint val="37000"/>
                <a:satMod val="300000"/>
              </a:schemeClr>
            </a:gs>
            <a:gs pos="100000">
              <a:schemeClr val="phClr">
                <a:tint val="15000"/>
                <a:satMod val="350000"/>
              </a:schemeClr>
            </a:gs>
          </a:gsLst>
          <a:lin ang="16200000" scaled="1"/>
        </a:gradFill>
        <a:gradFill rotWithShape="1">
          <a:gsLst>
            <a:gs pos="0">
              <a:schemeClr val="phClr">
                <a:tint val="100000"/>
                <a:shade val="100000"/>
                <a:satMod val="130000"/>
              </a:schemeClr>
            </a:gs>
            <a:gs pos="100000">
              <a:schemeClr val="phClr">
                <a:tint val="50000"/>
                <a:shade val="100000"/>
                <a:satMod val="350000"/>
              </a:schemeClr>
            </a:gs>
          </a:gsLst>
          <a:lin ang="16200000" scaled="0"/>
        </a:gradFill>
      </a:fillStyleLst>
      <a:lnStyleLst>
        <a:ln w="9525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25400" cap="flat" cmpd="sng" algn="ctr">
          <a:solidFill>
            <a:schemeClr val="phClr"/>
          </a:solidFill>
          <a:prstDash val="solid"/>
        </a:ln>
        <a:ln w="38100" cap="flat" cmpd="sng" algn="ctr">
          <a:solidFill>
            <a:schemeClr val="phClr"/>
          </a:solidFill>
          <a:prstDash val="solid"/>
        </a:ln>
      </a:lnStyleLst>
      <a:effectStyleLst>
        <a:effectStyle>
          <a:effectLst>
            <a:outerShdw blurRad="40000" dist="20000" dir="5400000" rotWithShape="0">
              <a:srgbClr val="000000">
                <a:alpha val="38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</a:effectStyle>
        <a:effectStyle>
          <a:effectLst>
            <a:outerShdw blurRad="40000" dist="23000" dir="5400000" rotWithShape="0">
              <a:srgbClr val="000000">
                <a:alpha val="35000"/>
              </a:srgbClr>
            </a:outerShdw>
          </a:effectLst>
          <a:scene3d>
            <a:camera prst="orthographicFront">
              <a:rot lat="0" lon="0" rev="0"/>
            </a:camera>
            <a:lightRig rig="threePt" dir="t">
              <a:rot lat="0" lon="0" rev="1200000"/>
            </a:lightRig>
          </a:scene3d>
          <a:sp3d>
            <a:bevelT w="63500" h="25400"/>
          </a:sp3d>
        </a:effectStyle>
      </a:effectStyleLst>
      <a:bgFillStyleLst>
        <a:solidFill>
          <a:schemeClr val="phClr"/>
        </a:solidFill>
        <a:gradFill rotWithShape="1">
          <a:gsLst>
            <a:gs pos="0">
              <a:schemeClr val="phClr">
                <a:tint val="40000"/>
                <a:satMod val="350000"/>
              </a:schemeClr>
            </a:gs>
            <a:gs pos="40000">
              <a:schemeClr val="phClr">
                <a:tint val="45000"/>
                <a:shade val="99000"/>
                <a:satMod val="350000"/>
              </a:schemeClr>
            </a:gs>
            <a:gs pos="100000">
              <a:schemeClr val="phClr">
                <a:shade val="20000"/>
                <a:satMod val="255000"/>
              </a:schemeClr>
            </a:gs>
          </a:gsLst>
          <a:path path="circle">
            <a:fillToRect l="50000" t="-80000" r="50000" b="180000"/>
          </a:path>
        </a:gradFill>
        <a:gradFill rotWithShape="1">
          <a:gsLst>
            <a:gs pos="0">
              <a:schemeClr val="phClr">
                <a:tint val="80000"/>
                <a:satMod val="300000"/>
              </a:schemeClr>
            </a:gs>
            <a:gs pos="100000">
              <a:schemeClr val="phClr">
                <a:shade val="30000"/>
                <a:satMod val="200000"/>
              </a:schemeClr>
            </a:gs>
          </a:gsLst>
          <a:path path="circle">
            <a:fillToRect l="50000" t="50000" r="50000" b="50000"/>
          </a:path>
        </a:gradFill>
      </a:bgFillStyleLst>
    </a:fmtScheme>
  </a:themeElements>
</a:theme>
</file>