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6" r:id="rId3"/>
    <p:sldId id="257" r:id="rId4"/>
    <p:sldId id="265" r:id="rId5"/>
    <p:sldId id="275" r:id="rId6"/>
    <p:sldId id="287" r:id="rId7"/>
    <p:sldId id="285" r:id="rId8"/>
    <p:sldId id="261" r:id="rId9"/>
    <p:sldId id="288" r:id="rId10"/>
    <p:sldId id="277" r:id="rId11"/>
    <p:sldId id="278" r:id="rId12"/>
    <p:sldId id="289" r:id="rId13"/>
    <p:sldId id="269" r:id="rId14"/>
    <p:sldId id="294" r:id="rId15"/>
    <p:sldId id="290" r:id="rId16"/>
    <p:sldId id="291" r:id="rId17"/>
    <p:sldId id="292" r:id="rId18"/>
    <p:sldId id="293"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F53715"/>
    <a:srgbClr val="EFF02F"/>
    <a:srgbClr val="22C022"/>
    <a:srgbClr val="8ABE97"/>
    <a:srgbClr val="000000"/>
    <a:srgbClr val="C4D422"/>
    <a:srgbClr val="21D7CD"/>
    <a:srgbClr val="3F1C6A"/>
    <a:srgbClr val="EB2264"/>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150"/>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MasterView">
  <p:normalViewPr horzBarState="maximized">
    <p:restoredLeft sz="15000" autoAdjust="0"/>
    <p:restoredTop sz="93849" autoAdjust="0"/>
  </p:normalViewPr>
  <p:slideViewPr>
    <p:cSldViewPr snapToGrid="0">
      <p:cViewPr varScale="1">
        <p:scale>
          <a:sx n="64" d="100"/>
          <a:sy n="64" d="100"/>
        </p:scale>
        <p:origin x="900" y="78"/>
      </p:cViewPr>
      <p:guideLst/>
    </p:cSldViewPr>
  </p:slideViewPr>
  <p:outlineViewPr>
    <p:cViewPr>
      <p:scale>
        <a:sx n="33" d="100"/>
        <a:sy n="33" d="100"/>
      </p:scale>
      <p:origin x="0" y="0"/>
    </p:cViewPr>
  </p:outlineViewPr>
  <p:notesTextViewPr>
    <p:cViewPr>
      <p:scale>
        <a:sx n="1" d="1"/>
        <a:sy n="1" d="1"/>
      </p:scale>
      <p:origin x="0" y="0"/>
    </p:cViewPr>
  </p:notesTextViewPr>
  <p:sorterViewPr>
    <p:cViewPr>
      <p:scale>
        <a:sx n="100" d="100"/>
        <a:sy n="100" d="100"/>
      </p:scale>
      <p:origin x="0" y="0"/>
    </p:cViewPr>
  </p:sorter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2"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2">
            <a:hueOff val="0"/>
            <a:satOff val="0"/>
            <a:lumOff val="0"/>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3">
            <a:hueOff val="0"/>
            <a:satOff val="0"/>
            <a:lumOff val="0"/>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4">
            <a:hueOff val="0"/>
            <a:satOff val="0"/>
            <a:lumOff val="0"/>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4">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5">
            <a:hueOff val="0"/>
            <a:satOff val="0"/>
            <a:lumOff val="0"/>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2">
  <dgm:title val=""/>
  <dgm:desc val=""/>
  <dgm:catLst>
    <dgm:cat type="simple" pri="10200"/>
  </dgm:catLst>
  <dgm:scene3d>
    <a:camera prst="orthographicFront"/>
    <a:lightRig rig="threePt" dir="t"/>
  </dgm:scene3d>
  <dgm:styleLbl name="node0">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lnNode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vennNode1">
    <dgm:scene3d>
      <a:camera prst="orthographicFront"/>
      <a:lightRig rig="threePt" dir="t"/>
    </dgm:scene3d>
    <dgm:sp3d/>
    <dgm:txPr/>
    <dgm:style>
      <a:lnRef idx="3">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1">
        <a:scrgbClr r="0" g="0" b="0"/>
      </a:effectRef>
      <a:fontRef idx="minor">
        <a:schemeClr val="lt1"/>
      </a:fontRef>
    </dgm:style>
  </dgm:styleLbl>
  <dgm:styleLbl name="node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fg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align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bg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1">
        <a:scrgbClr r="0" g="0" b="0"/>
      </a:effectRef>
      <a:fontRef idx="minor"/>
    </dgm:style>
  </dgm:styleLbl>
  <dgm:styleLbl name="asst0">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6.jpeg"/><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6.jpeg"/><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6.jpeg"/><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27" name="Picture 26">
            <a:extLst>
              <a:ext uri="{FF2B5EF4-FFF2-40B4-BE49-F238E27FC236}">
                <a16:creationId xmlns:a16="http://schemas.microsoft.com/office/drawing/2014/main" id="{818C4BA4-9DBD-4C43-AE10-EC901800C7DE}"/>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486150" y="2655801"/>
            <a:ext cx="5314950"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272985" y="2596959"/>
            <a:ext cx="4775266" cy="832041"/>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272984" y="3526822"/>
            <a:ext cx="4775266" cy="563016"/>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pic>
        <p:nvPicPr>
          <p:cNvPr id="6" name="Picture 5">
            <a:extLst>
              <a:ext uri="{FF2B5EF4-FFF2-40B4-BE49-F238E27FC236}">
                <a16:creationId xmlns:a16="http://schemas.microsoft.com/office/drawing/2014/main" id="{77470EE6-57B9-4737-8C0A-4A79E0FDA093}"/>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flipH="1">
            <a:off x="5334000" y="0"/>
            <a:ext cx="6858000" cy="6858000"/>
          </a:xfrm>
          <a:prstGeom prst="rect">
            <a:avLst/>
          </a:prstGeom>
          <a:effectLst>
            <a:outerShdw blurRad="25400" dist="38100" dir="10800000" algn="r" rotWithShape="0">
              <a:prstClr val="black">
                <a:alpha val="25000"/>
              </a:prstClr>
            </a:outerShdw>
          </a:effectLst>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4" name="Picture 3">
            <a:extLst>
              <a:ext uri="{FF2B5EF4-FFF2-40B4-BE49-F238E27FC236}">
                <a16:creationId xmlns:a16="http://schemas.microsoft.com/office/drawing/2014/main" id="{F0661E95-AF6D-4417-BAB1-3E5CB913E6C7}"/>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10" name="Rectangle 9">
            <a:extLst>
              <a:ext uri="{FF2B5EF4-FFF2-40B4-BE49-F238E27FC236}">
                <a16:creationId xmlns:a16="http://schemas.microsoft.com/office/drawing/2014/main" id="{642E0D1A-8173-42CC-AE4A-B0E80B5EF351}"/>
              </a:ext>
            </a:extLst>
          </p:cNvPr>
          <p:cNvSpPr/>
          <p:nvPr userDrawn="1"/>
        </p:nvSpPr>
        <p:spPr>
          <a:xfrm>
            <a:off x="1344118" y="1217951"/>
            <a:ext cx="9503764" cy="4422098"/>
          </a:xfrm>
          <a:prstGeom prst="rect">
            <a:avLst/>
          </a:prstGeom>
          <a:solidFill>
            <a:schemeClr val="bg1"/>
          </a:solidFill>
          <a:ln>
            <a:noFill/>
          </a:ln>
          <a:effectLst>
            <a:outerShdw blurRad="533400" sx="102000" sy="102000" algn="ctr" rotWithShape="0">
              <a:prstClr val="black">
                <a:alpha val="7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pic>
        <p:nvPicPr>
          <p:cNvPr id="4" name="Picture 3">
            <a:extLst>
              <a:ext uri="{FF2B5EF4-FFF2-40B4-BE49-F238E27FC236}">
                <a16:creationId xmlns:a16="http://schemas.microsoft.com/office/drawing/2014/main" id="{1C29F5D3-6368-4CFE-81D9-B169C6C7F760}"/>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flipH="1">
            <a:off x="5693932" y="0"/>
            <a:ext cx="6498068" cy="6856664"/>
          </a:xfrm>
          <a:prstGeom prst="rect">
            <a:avLst/>
          </a:prstGeom>
        </p:spPr>
      </p:pic>
      <p:sp>
        <p:nvSpPr>
          <p:cNvPr id="47" name="Shape 47"/>
          <p:cNvSpPr txBox="1">
            <a:spLocks noGrp="1"/>
          </p:cNvSpPr>
          <p:nvPr>
            <p:ph type="title"/>
          </p:nvPr>
        </p:nvSpPr>
        <p:spPr>
          <a:xfrm>
            <a:off x="471007" y="1177009"/>
            <a:ext cx="4685609"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71007" y="2160604"/>
            <a:ext cx="4685609"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7" name="Picture Placeholder 6">
            <a:extLst>
              <a:ext uri="{FF2B5EF4-FFF2-40B4-BE49-F238E27FC236}">
                <a16:creationId xmlns:a16="http://schemas.microsoft.com/office/drawing/2014/main" id="{29D66C05-FCFD-4B52-810D-5F692B4D4255}"/>
              </a:ext>
            </a:extLst>
          </p:cNvPr>
          <p:cNvSpPr>
            <a:spLocks noGrp="1"/>
          </p:cNvSpPr>
          <p:nvPr>
            <p:ph type="pic" sz="quarter" idx="10"/>
          </p:nvPr>
        </p:nvSpPr>
        <p:spPr>
          <a:xfrm>
            <a:off x="6266343" y="798512"/>
            <a:ext cx="5454650" cy="5260975"/>
          </a:xfrm>
          <a:effectLst>
            <a:outerShdw blurRad="508000" sx="102000" sy="102000" algn="ctr" rotWithShape="0">
              <a:prstClr val="black">
                <a:alpha val="53000"/>
              </a:prstClr>
            </a:outerShdw>
          </a:effectLst>
        </p:spPr>
        <p:txBody>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4" name="Picture 3">
            <a:extLst>
              <a:ext uri="{FF2B5EF4-FFF2-40B4-BE49-F238E27FC236}">
                <a16:creationId xmlns:a16="http://schemas.microsoft.com/office/drawing/2014/main" id="{506A8DCB-6E7D-49C4-8265-76D4DE44F07E}"/>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6413049" cy="6858000"/>
          </a:xfrm>
          <a:prstGeom prst="rect">
            <a:avLst/>
          </a:prstGeom>
        </p:spPr>
      </p:pic>
      <p:sp>
        <p:nvSpPr>
          <p:cNvPr id="47" name="Shape 47"/>
          <p:cNvSpPr txBox="1">
            <a:spLocks noGrp="1"/>
          </p:cNvSpPr>
          <p:nvPr>
            <p:ph type="title"/>
          </p:nvPr>
        </p:nvSpPr>
        <p:spPr>
          <a:xfrm>
            <a:off x="6584183" y="1544966"/>
            <a:ext cx="5392958"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584183" y="2528561"/>
            <a:ext cx="5392958"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8" name="Picture Placeholder 6">
            <a:extLst>
              <a:ext uri="{FF2B5EF4-FFF2-40B4-BE49-F238E27FC236}">
                <a16:creationId xmlns:a16="http://schemas.microsoft.com/office/drawing/2014/main" id="{187E51CB-BA67-4359-B886-B53C79F30A29}"/>
              </a:ext>
            </a:extLst>
          </p:cNvPr>
          <p:cNvSpPr>
            <a:spLocks noGrp="1"/>
          </p:cNvSpPr>
          <p:nvPr>
            <p:ph type="pic" sz="quarter" idx="10"/>
          </p:nvPr>
        </p:nvSpPr>
        <p:spPr>
          <a:xfrm>
            <a:off x="479199" y="798512"/>
            <a:ext cx="5454650" cy="5260975"/>
          </a:xfrm>
          <a:effectLst>
            <a:outerShdw blurRad="508000" sx="102000" sy="102000" algn="ctr" rotWithShape="0">
              <a:prstClr val="black">
                <a:alpha val="53000"/>
              </a:prstClr>
            </a:outerShdw>
          </a:effectLst>
        </p:spPr>
        <p:txBody>
          <a:bodyPr/>
          <a:lstStyle/>
          <a:p>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24" name="Picture Placeholder 23">
            <a:extLst>
              <a:ext uri="{FF2B5EF4-FFF2-40B4-BE49-F238E27FC236}">
                <a16:creationId xmlns:a16="http://schemas.microsoft.com/office/drawing/2014/main" id="{FADC4BE3-C6FE-4A0C-80F6-6C864F867E3E}"/>
              </a:ext>
            </a:extLst>
          </p:cNvPr>
          <p:cNvSpPr>
            <a:spLocks noGrp="1"/>
          </p:cNvSpPr>
          <p:nvPr>
            <p:ph type="pic" sz="quarter" idx="11"/>
          </p:nvPr>
        </p:nvSpPr>
        <p:spPr>
          <a:xfrm>
            <a:off x="0" y="2092325"/>
            <a:ext cx="12192000" cy="2673350"/>
          </a:xfrm>
        </p:spPr>
        <p:txBody>
          <a:bodyPr/>
          <a:lstStyle/>
          <a:p>
            <a:endParaRPr lang="en-US" dirty="0"/>
          </a:p>
        </p:txBody>
      </p:sp>
      <p:sp>
        <p:nvSpPr>
          <p:cNvPr id="63" name="Shape 63"/>
          <p:cNvSpPr txBox="1">
            <a:spLocks noGrp="1"/>
          </p:cNvSpPr>
          <p:nvPr>
            <p:ph type="body" idx="1"/>
          </p:nvPr>
        </p:nvSpPr>
        <p:spPr>
          <a:xfrm>
            <a:off x="998094" y="330459"/>
            <a:ext cx="10195809" cy="156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3" name="Shape 63">
            <a:extLst>
              <a:ext uri="{FF2B5EF4-FFF2-40B4-BE49-F238E27FC236}">
                <a16:creationId xmlns:a16="http://schemas.microsoft.com/office/drawing/2014/main" id="{447D7D0F-8F91-46D2-9AEC-A23D43350E20}"/>
              </a:ext>
            </a:extLst>
          </p:cNvPr>
          <p:cNvSpPr txBox="1">
            <a:spLocks noGrp="1"/>
          </p:cNvSpPr>
          <p:nvPr>
            <p:ph type="body" idx="10"/>
          </p:nvPr>
        </p:nvSpPr>
        <p:spPr>
          <a:xfrm>
            <a:off x="998094" y="4965941"/>
            <a:ext cx="10195809" cy="156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62459" y="2716267"/>
            <a:ext cx="3867462" cy="1424592"/>
          </a:xfrm>
          <a:prstGeom prst="rect">
            <a:avLst/>
          </a:prstGeom>
        </p:spPr>
        <p:txBody>
          <a:bodyPr lIns="91425" tIns="91425" rIns="91425" bIns="91425" anchor="b" anchorCtr="0"/>
          <a:lstStyle>
            <a:lvl1pPr lvl="0" algn="ct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C4ACC8C8-63CC-4F6B-A50A-069AD311E487}"/>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a:off x="0" y="0"/>
            <a:ext cx="12192000" cy="130193"/>
          </a:xfrm>
          <a:prstGeom prst="rect">
            <a:avLst/>
          </a:prstGeom>
        </p:spPr>
      </p:pic>
      <p:pic>
        <p:nvPicPr>
          <p:cNvPr id="10" name="Picture 9">
            <a:extLst>
              <a:ext uri="{FF2B5EF4-FFF2-40B4-BE49-F238E27FC236}">
                <a16:creationId xmlns:a16="http://schemas.microsoft.com/office/drawing/2014/main" id="{92EA9E6E-31BD-454F-8F44-75C1E078197C}"/>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a:off x="0" y="6727807"/>
            <a:ext cx="12192000" cy="130193"/>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5" name="Picture 4">
            <a:extLst>
              <a:ext uri="{FF2B5EF4-FFF2-40B4-BE49-F238E27FC236}">
                <a16:creationId xmlns:a16="http://schemas.microsoft.com/office/drawing/2014/main" id="{1A62FF96-EB26-4F87-8496-989AC813B354}"/>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414" y="0"/>
            <a:ext cx="12181172" cy="6858000"/>
          </a:xfrm>
          <a:prstGeom prst="rect">
            <a:avLst/>
          </a:prstGeom>
        </p:spPr>
      </p:pic>
      <p:sp>
        <p:nvSpPr>
          <p:cNvPr id="7" name="Rectangle 6">
            <a:extLst>
              <a:ext uri="{FF2B5EF4-FFF2-40B4-BE49-F238E27FC236}">
                <a16:creationId xmlns:a16="http://schemas.microsoft.com/office/drawing/2014/main" id="{0D826552-097C-47D1-97AC-B15297B42D40}"/>
              </a:ext>
            </a:extLst>
          </p:cNvPr>
          <p:cNvSpPr/>
          <p:nvPr userDrawn="1"/>
        </p:nvSpPr>
        <p:spPr>
          <a:xfrm>
            <a:off x="630165" y="1060944"/>
            <a:ext cx="11137692" cy="4976735"/>
          </a:xfrm>
          <a:prstGeom prst="rect">
            <a:avLst/>
          </a:prstGeom>
          <a:solidFill>
            <a:schemeClr val="bg1"/>
          </a:solidFill>
          <a:ln>
            <a:noFill/>
          </a:ln>
          <a:effectLst>
            <a:outerShdw blurRad="152400" sx="101000" sy="101000" algn="ctr" rotWithShape="0">
              <a:prstClr val="black">
                <a:alpha val="4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1076210" y="2608288"/>
            <a:ext cx="2445064" cy="1625661"/>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3678190" y="1611922"/>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6199011" y="1611922"/>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8719833" y="1611922"/>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16" name="Picture 15">
            <a:extLst>
              <a:ext uri="{FF2B5EF4-FFF2-40B4-BE49-F238E27FC236}">
                <a16:creationId xmlns:a16="http://schemas.microsoft.com/office/drawing/2014/main" id="{A640456B-15E9-4672-A650-753632D12307}"/>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a:stretch/>
        </p:blipFill>
        <p:spPr>
          <a:xfrm flipH="1">
            <a:off x="630165" y="1060944"/>
            <a:ext cx="11137692" cy="163000"/>
          </a:xfrm>
          <a:prstGeom prst="rect">
            <a:avLst/>
          </a:prstGeom>
          <a:effectLst>
            <a:outerShdw blurRad="50800" dist="38100" dir="5400000" algn="t" rotWithShape="0">
              <a:prstClr val="black">
                <a:alpha val="40000"/>
              </a:prstClr>
            </a:outerShdw>
          </a:effectLst>
        </p:spPr>
      </p:pic>
      <p:pic>
        <p:nvPicPr>
          <p:cNvPr id="17" name="Picture 16">
            <a:extLst>
              <a:ext uri="{FF2B5EF4-FFF2-40B4-BE49-F238E27FC236}">
                <a16:creationId xmlns:a16="http://schemas.microsoft.com/office/drawing/2014/main" id="{6D265B2E-6D02-4549-BBD6-5FBC7CE99751}"/>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a:stretch/>
        </p:blipFill>
        <p:spPr>
          <a:xfrm flipH="1">
            <a:off x="630165" y="5874679"/>
            <a:ext cx="11137692" cy="163000"/>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11" name="Rectangle 10">
            <a:extLst>
              <a:ext uri="{FF2B5EF4-FFF2-40B4-BE49-F238E27FC236}">
                <a16:creationId xmlns:a16="http://schemas.microsoft.com/office/drawing/2014/main" id="{D9433F33-5061-4168-920E-0EF4261F97C4}"/>
              </a:ext>
            </a:extLst>
          </p:cNvPr>
          <p:cNvSpPr/>
          <p:nvPr userDrawn="1"/>
        </p:nvSpPr>
        <p:spPr>
          <a:xfrm>
            <a:off x="0" y="0"/>
            <a:ext cx="12192000" cy="6858000"/>
          </a:xfrm>
          <a:prstGeom prst="rect">
            <a:avLst/>
          </a:prstGeom>
          <a:blipFill dpi="0" rotWithShape="1">
            <a:blip r:embed="rId2" cstate="email">
              <a:alphaModFix amt="45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370958" y="526110"/>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3" name="Picture 12">
            <a:extLst>
              <a:ext uri="{FF2B5EF4-FFF2-40B4-BE49-F238E27FC236}">
                <a16:creationId xmlns:a16="http://schemas.microsoft.com/office/drawing/2014/main" id="{6C3105D8-1905-40E2-8673-2559D2D3F4D4}"/>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a:stretch/>
        </p:blipFill>
        <p:spPr>
          <a:xfrm flipH="1">
            <a:off x="0" y="0"/>
            <a:ext cx="12192000" cy="130193"/>
          </a:xfrm>
          <a:prstGeom prst="rect">
            <a:avLst/>
          </a:prstGeom>
          <a:effectLst>
            <a:outerShdw blurRad="50800" dist="38100" dir="5400000" algn="t" rotWithShape="0">
              <a:prstClr val="black">
                <a:alpha val="40000"/>
              </a:prstClr>
            </a:outerShdw>
          </a:effectLst>
        </p:spPr>
      </p:pic>
      <p:pic>
        <p:nvPicPr>
          <p:cNvPr id="14" name="Picture 13">
            <a:extLst>
              <a:ext uri="{FF2B5EF4-FFF2-40B4-BE49-F238E27FC236}">
                <a16:creationId xmlns:a16="http://schemas.microsoft.com/office/drawing/2014/main" id="{1BF02E9B-FFA3-48D4-861F-F2C251E10310}"/>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a:stretch/>
        </p:blipFill>
        <p:spPr>
          <a:xfrm flipH="1">
            <a:off x="0" y="6727807"/>
            <a:ext cx="12192000" cy="130193"/>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7" name="Rectangle 6">
            <a:extLst>
              <a:ext uri="{FF2B5EF4-FFF2-40B4-BE49-F238E27FC236}">
                <a16:creationId xmlns:a16="http://schemas.microsoft.com/office/drawing/2014/main" id="{77BC73E2-08E9-49C1-BDC4-80DB0F5CA063}"/>
              </a:ext>
            </a:extLst>
          </p:cNvPr>
          <p:cNvSpPr/>
          <p:nvPr userDrawn="1"/>
        </p:nvSpPr>
        <p:spPr>
          <a:xfrm>
            <a:off x="0" y="0"/>
            <a:ext cx="12191999" cy="6858000"/>
          </a:xfrm>
          <a:prstGeom prst="rect">
            <a:avLst/>
          </a:prstGeom>
          <a:blipFill dpi="0" rotWithShape="1">
            <a:blip r:embed="rId2" cstate="email">
              <a:alphaModFix amt="37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pic>
        <p:nvPicPr>
          <p:cNvPr id="9" name="Picture 8">
            <a:extLst>
              <a:ext uri="{FF2B5EF4-FFF2-40B4-BE49-F238E27FC236}">
                <a16:creationId xmlns:a16="http://schemas.microsoft.com/office/drawing/2014/main" id="{F1CBCE99-7630-4C4E-BF49-75945477A1F9}"/>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a:stretch/>
        </p:blipFill>
        <p:spPr>
          <a:xfrm>
            <a:off x="0" y="0"/>
            <a:ext cx="12192000" cy="130193"/>
          </a:xfrm>
          <a:prstGeom prst="rect">
            <a:avLst/>
          </a:prstGeom>
          <a:effectLst>
            <a:outerShdw blurRad="50800" dist="38100" dir="5400000" algn="t" rotWithShape="0">
              <a:prstClr val="black">
                <a:alpha val="40000"/>
              </a:prstClr>
            </a:outerShdw>
          </a:effectLst>
        </p:spPr>
      </p:pic>
      <p:pic>
        <p:nvPicPr>
          <p:cNvPr id="10" name="Picture 9">
            <a:extLst>
              <a:ext uri="{FF2B5EF4-FFF2-40B4-BE49-F238E27FC236}">
                <a16:creationId xmlns:a16="http://schemas.microsoft.com/office/drawing/2014/main" id="{0CC057D2-6AF2-4F97-A122-1729750D0AC1}"/>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a:stretch/>
        </p:blipFill>
        <p:spPr>
          <a:xfrm>
            <a:off x="0" y="6727807"/>
            <a:ext cx="12192000" cy="130193"/>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4" name="Picture 3">
            <a:extLst>
              <a:ext uri="{FF2B5EF4-FFF2-40B4-BE49-F238E27FC236}">
                <a16:creationId xmlns:a16="http://schemas.microsoft.com/office/drawing/2014/main" id="{1AE3FC31-44B0-484A-9572-7F8F70DB3DD0}"/>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r="-69"/>
          <a:stretch/>
        </p:blipFill>
        <p:spPr>
          <a:xfrm rot="10800000">
            <a:off x="5965395" y="23604"/>
            <a:ext cx="6226605" cy="6843011"/>
          </a:xfrm>
          <a:prstGeom prst="homePlate">
            <a:avLst>
              <a:gd name="adj" fmla="val 33611"/>
            </a:avLst>
          </a:prstGeom>
        </p:spPr>
      </p:pic>
      <p:sp>
        <p:nvSpPr>
          <p:cNvPr id="17" name="Rectangle 16">
            <a:extLst>
              <a:ext uri="{FF2B5EF4-FFF2-40B4-BE49-F238E27FC236}">
                <a16:creationId xmlns:a16="http://schemas.microsoft.com/office/drawing/2014/main" id="{6FC9B912-C009-4D3B-9A88-9380EEEE1EDD}"/>
              </a:ext>
            </a:extLst>
          </p:cNvPr>
          <p:cNvSpPr/>
          <p:nvPr userDrawn="1"/>
        </p:nvSpPr>
        <p:spPr>
          <a:xfrm>
            <a:off x="0" y="6670622"/>
            <a:ext cx="12183383" cy="195993"/>
          </a:xfrm>
          <a:prstGeom prst="rect">
            <a:avLst/>
          </a:prstGeom>
          <a:gradFill>
            <a:gsLst>
              <a:gs pos="100000">
                <a:srgbClr val="8ABE97"/>
              </a:gs>
              <a:gs pos="49000">
                <a:schemeClr val="bg1">
                  <a:lumMod val="75000"/>
                </a:schemeClr>
              </a:gs>
              <a:gs pos="0">
                <a:srgbClr val="F53715"/>
              </a:gs>
            </a:gsLst>
            <a:path path="circle">
              <a:fillToRect l="100000" t="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8" name="Rectangle 17">
            <a:extLst>
              <a:ext uri="{FF2B5EF4-FFF2-40B4-BE49-F238E27FC236}">
                <a16:creationId xmlns:a16="http://schemas.microsoft.com/office/drawing/2014/main" id="{84193F60-3B30-4C08-B8E9-F90564774DE0}"/>
              </a:ext>
            </a:extLst>
          </p:cNvPr>
          <p:cNvSpPr/>
          <p:nvPr userDrawn="1"/>
        </p:nvSpPr>
        <p:spPr>
          <a:xfrm flipH="1">
            <a:off x="4309" y="0"/>
            <a:ext cx="12183383" cy="195993"/>
          </a:xfrm>
          <a:prstGeom prst="rect">
            <a:avLst/>
          </a:prstGeom>
          <a:gradFill>
            <a:gsLst>
              <a:gs pos="100000">
                <a:srgbClr val="8ABE97"/>
              </a:gs>
              <a:gs pos="49000">
                <a:schemeClr val="bg1">
                  <a:lumMod val="75000"/>
                </a:schemeClr>
              </a:gs>
              <a:gs pos="0">
                <a:srgbClr val="F53715"/>
              </a:gs>
            </a:gsLst>
            <a:path path="circle">
              <a:fillToRect l="100000" t="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6" name="Picture 5">
            <a:extLst>
              <a:ext uri="{FF2B5EF4-FFF2-40B4-BE49-F238E27FC236}">
                <a16:creationId xmlns:a16="http://schemas.microsoft.com/office/drawing/2014/main" id="{4F808923-395F-4E22-8648-15A7B6C5DB3C}"/>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8615"/>
            <a:ext cx="6091691" cy="6858000"/>
          </a:xfrm>
          <a:prstGeom prst="homePlate">
            <a:avLst>
              <a:gd name="adj" fmla="val 28909"/>
            </a:avLst>
          </a:prstGeom>
        </p:spPr>
      </p:pic>
      <p:sp>
        <p:nvSpPr>
          <p:cNvPr id="4" name="Rectangle 3">
            <a:extLst>
              <a:ext uri="{FF2B5EF4-FFF2-40B4-BE49-F238E27FC236}">
                <a16:creationId xmlns:a16="http://schemas.microsoft.com/office/drawing/2014/main" id="{EB7CCC0F-C127-4D62-B693-0A3E1226DC2B}"/>
              </a:ext>
            </a:extLst>
          </p:cNvPr>
          <p:cNvSpPr/>
          <p:nvPr userDrawn="1"/>
        </p:nvSpPr>
        <p:spPr>
          <a:xfrm>
            <a:off x="0" y="6670622"/>
            <a:ext cx="12183383" cy="195993"/>
          </a:xfrm>
          <a:prstGeom prst="rect">
            <a:avLst/>
          </a:prstGeom>
          <a:gradFill>
            <a:gsLst>
              <a:gs pos="0">
                <a:srgbClr val="22C022"/>
              </a:gs>
              <a:gs pos="100000">
                <a:srgbClr val="EFF02F"/>
              </a:gs>
              <a:gs pos="49000">
                <a:schemeClr val="bg1"/>
              </a:gs>
            </a:gsLst>
            <a:path path="circle">
              <a:fillToRect l="100000" t="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BE22FB98-4E91-4A0E-B9CC-938CB7D076D3}"/>
              </a:ext>
            </a:extLst>
          </p:cNvPr>
          <p:cNvSpPr/>
          <p:nvPr userDrawn="1"/>
        </p:nvSpPr>
        <p:spPr>
          <a:xfrm flipH="1">
            <a:off x="4309" y="0"/>
            <a:ext cx="12183383" cy="195993"/>
          </a:xfrm>
          <a:prstGeom prst="rect">
            <a:avLst/>
          </a:prstGeom>
          <a:gradFill>
            <a:gsLst>
              <a:gs pos="0">
                <a:srgbClr val="22C022"/>
              </a:gs>
              <a:gs pos="100000">
                <a:srgbClr val="EFF02F"/>
              </a:gs>
              <a:gs pos="49000">
                <a:schemeClr val="bg1"/>
              </a:gs>
            </a:gsLst>
            <a:path path="circle">
              <a:fillToRect l="100000" t="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139977241"/>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2/27/2018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13.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2.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0.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085BD913-FF97-41A3-BA9E-D9D88DA2F0B8}"/>
              </a:ext>
            </a:extLst>
          </p:cNvPr>
          <p:cNvSpPr/>
          <p:nvPr/>
        </p:nvSpPr>
        <p:spPr>
          <a:xfrm>
            <a:off x="3015946" y="2759529"/>
            <a:ext cx="6160109" cy="1338943"/>
          </a:xfrm>
          <a:prstGeom prst="rect">
            <a:avLst/>
          </a:prstGeom>
          <a:gradFill flip="none" rotWithShape="1">
            <a:gsLst>
              <a:gs pos="21000">
                <a:srgbClr val="3F1C6A"/>
              </a:gs>
              <a:gs pos="100000">
                <a:srgbClr val="000000"/>
              </a:gs>
            </a:gsLst>
            <a:path path="circle">
              <a:fillToRect l="100000" t="100000"/>
            </a:path>
            <a:tileRect r="-100000" b="-100000"/>
          </a:gradFill>
          <a:ln>
            <a:solidFill>
              <a:schemeClr val="bg1"/>
            </a:solidFill>
          </a:ln>
          <a:effectLst>
            <a:outerShdw blurRad="444500" sx="103000" sy="103000" algn="ctr" rotWithShape="0">
              <a:prstClr val="black">
                <a:alpha val="6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72"/>
          <p:cNvSpPr txBox="1">
            <a:spLocks noGrp="1"/>
          </p:cNvSpPr>
          <p:nvPr>
            <p:ph type="ctrTitle"/>
          </p:nvPr>
        </p:nvSpPr>
        <p:spPr>
          <a:xfrm>
            <a:off x="3091770" y="2925699"/>
            <a:ext cx="6008460" cy="1006602"/>
          </a:xfrm>
          <a:prstGeom prst="rect">
            <a:avLst/>
          </a:prstGeom>
        </p:spPr>
        <p:txBody>
          <a:bodyPr lIns="91425" tIns="91425" rIns="91425" bIns="91425" anchor="b" anchorCtr="0">
            <a:noAutofit/>
          </a:bodyPr>
          <a:lstStyle/>
          <a:p>
            <a:pPr lvl="0"/>
            <a:r>
              <a:rPr lang="en-US" sz="6000" dirty="0"/>
              <a:t>RORSCHACH</a:t>
            </a:r>
            <a:endParaRPr lang="en" sz="6000" dirty="0"/>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Picture Placeholder 16">
            <a:extLst>
              <a:ext uri="{FF2B5EF4-FFF2-40B4-BE49-F238E27FC236}">
                <a16:creationId xmlns:a16="http://schemas.microsoft.com/office/drawing/2014/main" id="{6FC607DD-2271-4BFA-8FD5-024D9308DF3C}"/>
              </a:ext>
            </a:extLst>
          </p:cNvPr>
          <p:cNvPicPr>
            <a:picLocks noGrp="1" noChangeAspect="1"/>
          </p:cNvPicPr>
          <p:nvPr>
            <p:ph type="pic" sz="quarter" idx="10"/>
          </p:nvPr>
        </p:nvPicPr>
        <p:blipFill rotWithShape="1">
          <a:blip r:embed="rId2" cstate="screen">
            <a:extLst>
              <a:ext uri="{28A0092B-C50C-407E-A947-70E740481C1C}">
                <a14:useLocalDpi xmlns:a14="http://schemas.microsoft.com/office/drawing/2010/main" val="0"/>
              </a:ext>
            </a:extLst>
          </a:blip>
          <a:srcRect l="2136" t="11909" r="29458"/>
          <a:stretch/>
        </p:blipFill>
        <p:spPr>
          <a:xfrm>
            <a:off x="6266343" y="798512"/>
            <a:ext cx="5454650" cy="5260975"/>
          </a:xfrm>
        </p:spPr>
      </p:pic>
      <p:sp>
        <p:nvSpPr>
          <p:cNvPr id="10" name="Shape 81">
            <a:extLst>
              <a:ext uri="{FF2B5EF4-FFF2-40B4-BE49-F238E27FC236}">
                <a16:creationId xmlns:a16="http://schemas.microsoft.com/office/drawing/2014/main" id="{64CB19E8-2D79-40FE-B205-FBA5EDCEC4FF}"/>
              </a:ext>
            </a:extLst>
          </p:cNvPr>
          <p:cNvSpPr txBox="1">
            <a:spLocks/>
          </p:cNvSpPr>
          <p:nvPr/>
        </p:nvSpPr>
        <p:spPr>
          <a:xfrm>
            <a:off x="164416" y="1201128"/>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11" name="Shape 83">
            <a:extLst>
              <a:ext uri="{FF2B5EF4-FFF2-40B4-BE49-F238E27FC236}">
                <a16:creationId xmlns:a16="http://schemas.microsoft.com/office/drawing/2014/main" id="{58C59569-860C-4537-85E7-7DBC1897D670}"/>
              </a:ext>
            </a:extLst>
          </p:cNvPr>
          <p:cNvSpPr txBox="1">
            <a:spLocks/>
          </p:cNvSpPr>
          <p:nvPr/>
        </p:nvSpPr>
        <p:spPr>
          <a:xfrm>
            <a:off x="526744" y="2186089"/>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12" name="Rectangle 11">
            <a:extLst>
              <a:ext uri="{FF2B5EF4-FFF2-40B4-BE49-F238E27FC236}">
                <a16:creationId xmlns:a16="http://schemas.microsoft.com/office/drawing/2014/main" id="{B78B0797-A5D0-4EEF-A018-C4B2D05306CD}"/>
              </a:ext>
            </a:extLst>
          </p:cNvPr>
          <p:cNvSpPr/>
          <p:nvPr/>
        </p:nvSpPr>
        <p:spPr>
          <a:xfrm>
            <a:off x="164416" y="4761312"/>
            <a:ext cx="4153060" cy="307777"/>
          </a:xfrm>
          <a:prstGeom prst="rect">
            <a:avLst/>
          </a:prstGeom>
        </p:spPr>
        <p:txBody>
          <a:bodyPr wrap="none">
            <a:spAutoFit/>
          </a:bodyPr>
          <a:lstStyle/>
          <a:p>
            <a:pPr algn="just"/>
            <a:r>
              <a:rPr lang="en-US" sz="1400" dirty="0">
                <a:solidFill>
                  <a:srgbClr val="0070C0"/>
                </a:solidFill>
              </a:rPr>
              <a:t>FONT:   Quicksand &amp; </a:t>
            </a:r>
            <a:r>
              <a:rPr lang="en-US" sz="1400" dirty="0" err="1">
                <a:solidFill>
                  <a:srgbClr val="0070C0"/>
                </a:solidFill>
              </a:rPr>
              <a:t>Roboto</a:t>
            </a:r>
            <a:r>
              <a:rPr lang="en-US" sz="1400" dirty="0">
                <a:solidFill>
                  <a:srgbClr val="0070C0"/>
                </a:solidFill>
              </a:rPr>
              <a:t> (Free Google Fonts)</a:t>
            </a:r>
          </a:p>
        </p:txBody>
      </p:sp>
      <p:sp>
        <p:nvSpPr>
          <p:cNvPr id="13" name="Rectangle 12">
            <a:extLst>
              <a:ext uri="{FF2B5EF4-FFF2-40B4-BE49-F238E27FC236}">
                <a16:creationId xmlns:a16="http://schemas.microsoft.com/office/drawing/2014/main" id="{B37B49CA-A92A-46F5-9BF1-7F63E1222941}"/>
              </a:ext>
            </a:extLst>
          </p:cNvPr>
          <p:cNvSpPr/>
          <p:nvPr/>
        </p:nvSpPr>
        <p:spPr>
          <a:xfrm>
            <a:off x="164416" y="2182882"/>
            <a:ext cx="2705236" cy="2492990"/>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14" name="Rectangle 13">
            <a:extLst>
              <a:ext uri="{FF2B5EF4-FFF2-40B4-BE49-F238E27FC236}">
                <a16:creationId xmlns:a16="http://schemas.microsoft.com/office/drawing/2014/main" id="{89053FFF-15CF-442A-98F9-51445E26086E}"/>
              </a:ext>
            </a:extLst>
          </p:cNvPr>
          <p:cNvSpPr/>
          <p:nvPr/>
        </p:nvSpPr>
        <p:spPr>
          <a:xfrm>
            <a:off x="2971632" y="2133269"/>
            <a:ext cx="2705236" cy="2369880"/>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15" name="Rectangle 14">
            <a:extLst>
              <a:ext uri="{FF2B5EF4-FFF2-40B4-BE49-F238E27FC236}">
                <a16:creationId xmlns:a16="http://schemas.microsoft.com/office/drawing/2014/main" id="{4DC376C9-3FD1-4A37-942E-84D60B496154}"/>
              </a:ext>
            </a:extLst>
          </p:cNvPr>
          <p:cNvSpPr/>
          <p:nvPr/>
        </p:nvSpPr>
        <p:spPr>
          <a:xfrm>
            <a:off x="164416" y="5320823"/>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232945201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01219" y="2190750"/>
            <a:ext cx="3897859" cy="1723571"/>
          </a:xfrm>
          <a:prstGeom prst="rect">
            <a:avLst/>
          </a:prstGeom>
        </p:spPr>
        <p:txBody>
          <a:bodyPr lIns="91425" tIns="91425" rIns="91425" bIns="91425" anchor="b" anchorCtr="0">
            <a:noAutofit/>
          </a:bodyPr>
          <a:lstStyle/>
          <a:p>
            <a:pPr lvl="0" rtl="0">
              <a:spcBef>
                <a:spcPts val="0"/>
              </a:spcBef>
              <a:buNone/>
            </a:pPr>
            <a:r>
              <a:rPr lang="en" sz="5100" dirty="0"/>
              <a:t>YOUR FIRST HEADLINE</a:t>
            </a:r>
          </a:p>
        </p:txBody>
      </p:sp>
      <p:sp>
        <p:nvSpPr>
          <p:cNvPr id="5" name="Shape 99"/>
          <p:cNvSpPr txBox="1">
            <a:spLocks noGrp="1"/>
          </p:cNvSpPr>
          <p:nvPr>
            <p:ph type="subTitle" idx="1"/>
          </p:nvPr>
        </p:nvSpPr>
        <p:spPr>
          <a:xfrm>
            <a:off x="506346" y="3914321"/>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7030A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567" y="2882400"/>
            <a:ext cx="6256800" cy="1632449"/>
          </a:xfrm>
        </p:spPr>
        <p:txBody>
          <a:bodyPr>
            <a:normAutofit/>
          </a:bodyPr>
          <a:lstStyle/>
          <a:p>
            <a:r>
              <a:rPr lang="en-US" b="0" dirty="0">
                <a:latin typeface="+mj-lt"/>
              </a:rPr>
              <a:t>A fine quotation is a diamond in the hand of a man of wit and a pebble in the hand of a fool. </a:t>
            </a: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extLst>
              <a:ext uri="{BEBA8EAE-BF5A-486C-A8C5-ECC9F3942E4B}">
                <a14:imgProps xmlns:a14="http://schemas.microsoft.com/office/drawing/2010/main">
                  <a14:imgLayer r:embed="rId3">
                    <a14:imgEffect>
                      <a14:brightnessContrast bright="-40000" contrast="-40000"/>
                    </a14:imgEffect>
                  </a14:imgLayer>
                </a14:imgProps>
              </a:ext>
            </a:extLst>
          </a:blip>
          <a:srcRect l="37102" t="22388" r="35344" b="54142"/>
          <a:stretch/>
        </p:blipFill>
        <p:spPr>
          <a:xfrm rot="10800000">
            <a:off x="5648292" y="1619251"/>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207073" y="3429000"/>
            <a:ext cx="377785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6600" dirty="0"/>
              <a:t>BIG </a:t>
            </a:r>
            <a:r>
              <a:rPr lang="en" sz="6600" dirty="0">
                <a:solidFill>
                  <a:srgbClr val="7030A0"/>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184588" y="4126089"/>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pic>
        <p:nvPicPr>
          <p:cNvPr id="6" name="Picture 5">
            <a:extLst>
              <a:ext uri="{FF2B5EF4-FFF2-40B4-BE49-F238E27FC236}">
                <a16:creationId xmlns:a16="http://schemas.microsoft.com/office/drawing/2014/main" id="{BEB07B2C-2BD9-45EC-8D35-404511ACFA1F}"/>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5256408" y="1236206"/>
            <a:ext cx="1732845" cy="1828800"/>
          </a:xfrm>
          <a:prstGeom prst="rect">
            <a:avLst/>
          </a:prstGeom>
          <a:effectLst>
            <a:outerShdw blurRad="622300" sx="103000" sy="103000" algn="ctr" rotWithShape="0">
              <a:prstClr val="black">
                <a:alpha val="51000"/>
              </a:prstClr>
            </a:outerShdw>
          </a:effectLst>
        </p:spPr>
      </p:pic>
      <p:grpSp>
        <p:nvGrpSpPr>
          <p:cNvPr id="7" name="Shape 453">
            <a:extLst>
              <a:ext uri="{FF2B5EF4-FFF2-40B4-BE49-F238E27FC236}">
                <a16:creationId xmlns:a16="http://schemas.microsoft.com/office/drawing/2014/main" id="{93A1C900-FD86-4380-84B8-B4C74C550C6B}"/>
              </a:ext>
            </a:extLst>
          </p:cNvPr>
          <p:cNvGrpSpPr/>
          <p:nvPr/>
        </p:nvGrpSpPr>
        <p:grpSpPr>
          <a:xfrm>
            <a:off x="5735026" y="1737402"/>
            <a:ext cx="775608" cy="826407"/>
            <a:chOff x="5970800" y="1619250"/>
            <a:chExt cx="428650" cy="456725"/>
          </a:xfrm>
          <a:solidFill>
            <a:schemeClr val="bg1"/>
          </a:solidFill>
        </p:grpSpPr>
        <p:sp>
          <p:nvSpPr>
            <p:cNvPr id="8" name="Shape 454">
              <a:extLst>
                <a:ext uri="{FF2B5EF4-FFF2-40B4-BE49-F238E27FC236}">
                  <a16:creationId xmlns:a16="http://schemas.microsoft.com/office/drawing/2014/main" id="{C95B58F0-5A6A-44A5-9F09-DD0BD76075E4}"/>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55">
              <a:extLst>
                <a:ext uri="{FF2B5EF4-FFF2-40B4-BE49-F238E27FC236}">
                  <a16:creationId xmlns:a16="http://schemas.microsoft.com/office/drawing/2014/main" id="{20B8B27A-377B-4BD5-BF09-087A296403BF}"/>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56">
              <a:extLst>
                <a:ext uri="{FF2B5EF4-FFF2-40B4-BE49-F238E27FC236}">
                  <a16:creationId xmlns:a16="http://schemas.microsoft.com/office/drawing/2014/main" id="{319D4789-56FA-43C1-AB60-601FC8E756D6}"/>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57">
              <a:extLst>
                <a:ext uri="{FF2B5EF4-FFF2-40B4-BE49-F238E27FC236}">
                  <a16:creationId xmlns:a16="http://schemas.microsoft.com/office/drawing/2014/main" id="{8B08FC75-0EA1-42AF-A717-23C45F1A1378}"/>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458">
              <a:extLst>
                <a:ext uri="{FF2B5EF4-FFF2-40B4-BE49-F238E27FC236}">
                  <a16:creationId xmlns:a16="http://schemas.microsoft.com/office/drawing/2014/main" id="{45B2D32C-2B0B-4A0E-BA02-9772DCEACC72}"/>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Picture Placeholder 9">
            <a:extLst>
              <a:ext uri="{FF2B5EF4-FFF2-40B4-BE49-F238E27FC236}">
                <a16:creationId xmlns:a16="http://schemas.microsoft.com/office/drawing/2014/main" id="{F6F35D81-E2DE-48BD-9330-D994C32D2EC4}"/>
              </a:ext>
            </a:extLst>
          </p:cNvPr>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p:pic>
      <p:sp>
        <p:nvSpPr>
          <p:cNvPr id="11" name="Title 1">
            <a:extLst>
              <a:ext uri="{FF2B5EF4-FFF2-40B4-BE49-F238E27FC236}">
                <a16:creationId xmlns:a16="http://schemas.microsoft.com/office/drawing/2014/main" id="{A4157118-6985-4DF4-8339-2C7962AFB9B4}"/>
              </a:ext>
            </a:extLst>
          </p:cNvPr>
          <p:cNvSpPr>
            <a:spLocks noGrp="1"/>
          </p:cNvSpPr>
          <p:nvPr>
            <p:ph type="title"/>
          </p:nvPr>
        </p:nvSpPr>
        <p:spPr>
          <a:xfrm>
            <a:off x="6980888" y="1300037"/>
            <a:ext cx="4599549" cy="847999"/>
          </a:xfrm>
        </p:spPr>
        <p:txBody>
          <a:bodyPr>
            <a:normAutofit/>
          </a:bodyPr>
          <a:lstStyle/>
          <a:p>
            <a:r>
              <a:rPr lang="en-US" sz="3200" dirty="0"/>
              <a:t>THIS IS YOUR </a:t>
            </a:r>
            <a:r>
              <a:rPr lang="en-US" sz="3200" dirty="0">
                <a:solidFill>
                  <a:srgbClr val="7030A0"/>
                </a:solidFill>
              </a:rPr>
              <a:t>HEADING</a:t>
            </a:r>
          </a:p>
        </p:txBody>
      </p:sp>
      <p:sp>
        <p:nvSpPr>
          <p:cNvPr id="12" name="Text Placeholder 6">
            <a:extLst>
              <a:ext uri="{FF2B5EF4-FFF2-40B4-BE49-F238E27FC236}">
                <a16:creationId xmlns:a16="http://schemas.microsoft.com/office/drawing/2014/main" id="{062F06B8-BC04-4B8A-8735-C2F846BB010F}"/>
              </a:ext>
            </a:extLst>
          </p:cNvPr>
          <p:cNvSpPr>
            <a:spLocks noGrp="1"/>
          </p:cNvSpPr>
          <p:nvPr>
            <p:ph type="body" idx="1"/>
          </p:nvPr>
        </p:nvSpPr>
        <p:spPr>
          <a:xfrm>
            <a:off x="6980888" y="2490936"/>
            <a:ext cx="4599550" cy="3287023"/>
          </a:xfrm>
          <a:prstGeom prst="rect">
            <a:avLst/>
          </a:prstGeom>
        </p:spPr>
        <p:txBody>
          <a:bodyPr wrap="square">
            <a:spAutoFit/>
          </a:bodyPr>
          <a:lstStyle/>
          <a:p>
            <a:pPr marL="0" indent="0" algn="just">
              <a:buNone/>
            </a:pPr>
            <a:r>
              <a:rPr lang="en-US" sz="1400" b="1" dirty="0">
                <a:solidFill>
                  <a:srgbClr val="EB2264"/>
                </a:solidFill>
              </a:rPr>
              <a:t>Chris Hadfield</a:t>
            </a:r>
            <a:r>
              <a:rPr lang="en-US" sz="1400" dirty="0">
                <a:solidFill>
                  <a:srgbClr val="EB2264"/>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2527717120"/>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9" name="Picture 18">
            <a:extLst>
              <a:ext uri="{FF2B5EF4-FFF2-40B4-BE49-F238E27FC236}">
                <a16:creationId xmlns:a16="http://schemas.microsoft.com/office/drawing/2014/main" id="{A3E38B22-1F96-4CF2-AA66-68C4057F4B3C}"/>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2091458"/>
            <a:ext cx="12192000" cy="2674217"/>
          </a:xfrm>
          <a:prstGeom prst="rect">
            <a:avLst/>
          </a:prstGeom>
        </p:spPr>
      </p:pic>
      <p:sp>
        <p:nvSpPr>
          <p:cNvPr id="23" name="Rectangle 22">
            <a:extLst>
              <a:ext uri="{FF2B5EF4-FFF2-40B4-BE49-F238E27FC236}">
                <a16:creationId xmlns:a16="http://schemas.microsoft.com/office/drawing/2014/main" id="{D2159277-ADF0-437C-87DC-DF85E5A8AC12}"/>
              </a:ext>
            </a:extLst>
          </p:cNvPr>
          <p:cNvSpPr/>
          <p:nvPr/>
        </p:nvSpPr>
        <p:spPr>
          <a:xfrm>
            <a:off x="0" y="2865664"/>
            <a:ext cx="12192000" cy="1126673"/>
          </a:xfrm>
          <a:prstGeom prst="rect">
            <a:avLst/>
          </a:prstGeom>
          <a:solidFill>
            <a:srgbClr val="7030A0">
              <a:alpha val="5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20" name="Shape 165">
            <a:extLst>
              <a:ext uri="{FF2B5EF4-FFF2-40B4-BE49-F238E27FC236}">
                <a16:creationId xmlns:a16="http://schemas.microsoft.com/office/drawing/2014/main" id="{7F647333-93F7-4A8C-BF01-3FDF9DF86098}"/>
              </a:ext>
            </a:extLst>
          </p:cNvPr>
          <p:cNvSpPr txBox="1">
            <a:spLocks/>
          </p:cNvSpPr>
          <p:nvPr/>
        </p:nvSpPr>
        <p:spPr>
          <a:xfrm>
            <a:off x="1870315" y="3089747"/>
            <a:ext cx="8845733" cy="677637"/>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4400" kern="1200">
                <a:solidFill>
                  <a:schemeClr val="tx1"/>
                </a:solidFill>
                <a:latin typeface="+mj-lt"/>
                <a:ea typeface="+mj-ea"/>
                <a:cs typeface="+mj-cs"/>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r>
              <a:rPr lang="en" sz="3600" dirty="0">
                <a:solidFill>
                  <a:schemeClr val="bg1"/>
                </a:solidFill>
              </a:rPr>
              <a:t>YOU CAN ALSO SPLIT YOUR CONTENT</a:t>
            </a:r>
          </a:p>
        </p:txBody>
      </p:sp>
      <p:sp>
        <p:nvSpPr>
          <p:cNvPr id="21" name="Rectangle 20">
            <a:extLst>
              <a:ext uri="{FF2B5EF4-FFF2-40B4-BE49-F238E27FC236}">
                <a16:creationId xmlns:a16="http://schemas.microsoft.com/office/drawing/2014/main" id="{401805C9-EB82-4074-9AA2-7D7CC7DA50AA}"/>
              </a:ext>
            </a:extLst>
          </p:cNvPr>
          <p:cNvSpPr/>
          <p:nvPr/>
        </p:nvSpPr>
        <p:spPr>
          <a:xfrm>
            <a:off x="2332020" y="401069"/>
            <a:ext cx="7922322" cy="1384995"/>
          </a:xfrm>
          <a:prstGeom prst="rect">
            <a:avLst/>
          </a:prstGeom>
        </p:spPr>
        <p:txBody>
          <a:bodyPr wrap="square">
            <a:spAutoFit/>
          </a:bodyPr>
          <a:lstStyle/>
          <a:p>
            <a:pPr algn="just"/>
            <a:r>
              <a:rPr lang="en-US" sz="1400" b="1" dirty="0">
                <a:solidFill>
                  <a:schemeClr val="accent5"/>
                </a:solidFill>
              </a:rPr>
              <a:t>Chris Hadfield</a:t>
            </a:r>
            <a:r>
              <a:rPr lang="en-US" sz="1400" dirty="0">
                <a:solidFill>
                  <a:schemeClr val="accent5"/>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22" name="Rectangle 21">
            <a:extLst>
              <a:ext uri="{FF2B5EF4-FFF2-40B4-BE49-F238E27FC236}">
                <a16:creationId xmlns:a16="http://schemas.microsoft.com/office/drawing/2014/main" id="{9E2745CB-EF6F-43BF-AE38-C542E8D400B2}"/>
              </a:ext>
            </a:extLst>
          </p:cNvPr>
          <p:cNvSpPr/>
          <p:nvPr/>
        </p:nvSpPr>
        <p:spPr>
          <a:xfrm>
            <a:off x="2332020" y="4998970"/>
            <a:ext cx="7922322" cy="1600438"/>
          </a:xfrm>
          <a:prstGeom prst="rect">
            <a:avLst/>
          </a:prstGeom>
        </p:spPr>
        <p:txBody>
          <a:bodyPr wrap="square">
            <a:spAutoFit/>
          </a:bodyPr>
          <a:lstStyle/>
          <a:p>
            <a:pPr algn="just"/>
            <a:r>
              <a:rPr lang="en-US" sz="1400" b="1" dirty="0">
                <a:solidFill>
                  <a:schemeClr val="accent5"/>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3951487629"/>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078275" y="1567542"/>
            <a:ext cx="7705536" cy="845849"/>
          </a:xfrm>
          <a:prstGeom prst="rect">
            <a:avLst/>
          </a:prstGeom>
        </p:spPr>
        <p:txBody>
          <a:bodyPr lIns="91425" tIns="91425" rIns="91425" bIns="91425" anchor="b" anchorCtr="0">
            <a:noAutofit/>
          </a:bodyPr>
          <a:lstStyle/>
          <a:p>
            <a:pPr lvl="0" algn="ctr">
              <a:spcBef>
                <a:spcPts val="0"/>
              </a:spcBef>
              <a:buNone/>
            </a:pPr>
            <a:r>
              <a:rPr lang="en" sz="3600" dirty="0"/>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2078275" y="2589659"/>
            <a:ext cx="2648549" cy="2031325"/>
          </a:xfrm>
          <a:prstGeom prst="rect">
            <a:avLst/>
          </a:prstGeom>
        </p:spPr>
        <p:txBody>
          <a:bodyPr wrap="square">
            <a:spAutoFit/>
          </a:bodyPr>
          <a:lstStyle/>
          <a:p>
            <a:r>
              <a:rPr lang="en-US" sz="1400" b="1" dirty="0">
                <a:solidFill>
                  <a:srgbClr val="0070C0"/>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5019854" y="2589659"/>
            <a:ext cx="2648549" cy="2031325"/>
          </a:xfrm>
          <a:prstGeom prst="rect">
            <a:avLst/>
          </a:prstGeom>
        </p:spPr>
        <p:txBody>
          <a:bodyPr wrap="square">
            <a:spAutoFit/>
          </a:bodyPr>
          <a:lstStyle/>
          <a:p>
            <a:r>
              <a:rPr lang="en-US" sz="1400" b="1" dirty="0">
                <a:solidFill>
                  <a:srgbClr val="0070C0"/>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961434" y="2589659"/>
            <a:ext cx="2648549" cy="2031325"/>
          </a:xfrm>
          <a:prstGeom prst="rect">
            <a:avLst/>
          </a:prstGeom>
        </p:spPr>
        <p:txBody>
          <a:bodyPr wrap="square">
            <a:spAutoFit/>
          </a:bodyPr>
          <a:lstStyle/>
          <a:p>
            <a:r>
              <a:rPr lang="en-US" sz="1400" b="1" dirty="0">
                <a:solidFill>
                  <a:srgbClr val="0070C0"/>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56FB79FB-43E8-42A7-B76A-16E8EDE8A78A}"/>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4" name="Title 1">
            <a:extLst>
              <a:ext uri="{FF2B5EF4-FFF2-40B4-BE49-F238E27FC236}">
                <a16:creationId xmlns:a16="http://schemas.microsoft.com/office/drawing/2014/main" id="{A4FE5FA0-7203-40A2-8865-B348323731C1}"/>
              </a:ext>
            </a:extLst>
          </p:cNvPr>
          <p:cNvSpPr txBox="1">
            <a:spLocks/>
          </p:cNvSpPr>
          <p:nvPr/>
        </p:nvSpPr>
        <p:spPr>
          <a:xfrm>
            <a:off x="228600" y="386205"/>
            <a:ext cx="5486400" cy="1309245"/>
          </a:xfrm>
          <a:prstGeom prst="rect">
            <a:avLst/>
          </a:prstGeom>
        </p:spPr>
        <p:txBody>
          <a:bodyPr>
            <a:normAutofit fontScale="900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t>BIG </a:t>
            </a:r>
            <a:r>
              <a:rPr lang="en-US" sz="4000" dirty="0">
                <a:solidFill>
                  <a:srgbClr val="EB2264"/>
                </a:solidFill>
              </a:rPr>
              <a:t>PICTURE</a:t>
            </a:r>
            <a:r>
              <a:rPr lang="en-US" sz="4000" dirty="0">
                <a:solidFill>
                  <a:srgbClr val="0070C0"/>
                </a:solidFill>
              </a:rPr>
              <a:t> </a:t>
            </a:r>
            <a:r>
              <a:rPr lang="en-US" sz="4000" dirty="0"/>
              <a:t>CREATES BIG </a:t>
            </a:r>
            <a:r>
              <a:rPr lang="en-US" sz="4000" dirty="0">
                <a:solidFill>
                  <a:srgbClr val="FFC000"/>
                </a:solidFill>
              </a:rPr>
              <a:t>IMPACT</a:t>
            </a:r>
            <a:br>
              <a:rPr lang="en-US" sz="2000" dirty="0"/>
            </a:br>
            <a:r>
              <a:rPr lang="en-US" sz="2000" dirty="0"/>
              <a:t>A Picture Is Worth A Thousand Words</a:t>
            </a:r>
          </a:p>
        </p:txBody>
      </p:sp>
    </p:spTree>
    <p:extLst>
      <p:ext uri="{BB962C8B-B14F-4D97-AF65-F5344CB8AC3E}">
        <p14:creationId xmlns:p14="http://schemas.microsoft.com/office/powerpoint/2010/main" val="926018115"/>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881332" y="702278"/>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628813248"/>
              </p:ext>
            </p:extLst>
          </p:nvPr>
        </p:nvGraphicFramePr>
        <p:xfrm>
          <a:off x="2545186"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t>DATA</a:t>
            </a:r>
            <a:endParaRPr lang="en" sz="3600" dirty="0"/>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795326496"/>
              </p:ext>
            </p:extLst>
          </p:nvPr>
        </p:nvGraphicFramePr>
        <p:xfrm>
          <a:off x="2571750" y="1786466"/>
          <a:ext cx="7391400" cy="4174276"/>
        </p:xfrm>
        <a:graphic>
          <a:graphicData uri="http://schemas.openxmlformats.org/drawingml/2006/table">
            <a:tbl>
              <a:tblPr firstRow="1" bandRow="1">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D45C8A0D-5EC8-4E6A-BFE3-7F5599B71563}"/>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5" name="Shape 249">
            <a:extLst>
              <a:ext uri="{FF2B5EF4-FFF2-40B4-BE49-F238E27FC236}">
                <a16:creationId xmlns:a16="http://schemas.microsoft.com/office/drawing/2014/main" id="{869633B5-4BB8-4C12-A1E0-FA13D3C36747}"/>
              </a:ext>
            </a:extLst>
          </p:cNvPr>
          <p:cNvSpPr/>
          <p:nvPr/>
        </p:nvSpPr>
        <p:spPr>
          <a:xfrm>
            <a:off x="565424" y="1145596"/>
            <a:ext cx="11380931" cy="5422118"/>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4A36DA5F-EC27-4BDA-96D8-33738D0DC7E1}"/>
              </a:ext>
            </a:extLst>
          </p:cNvPr>
          <p:cNvSpPr/>
          <p:nvPr/>
        </p:nvSpPr>
        <p:spPr>
          <a:xfrm>
            <a:off x="2000903" y="2179129"/>
            <a:ext cx="887166" cy="268297"/>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3F6FBF44-40C6-487D-8E8B-150B4AD60C82}"/>
              </a:ext>
            </a:extLst>
          </p:cNvPr>
          <p:cNvSpPr/>
          <p:nvPr/>
        </p:nvSpPr>
        <p:spPr>
          <a:xfrm rot="8100000">
            <a:off x="2202095" y="2715565"/>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2E02E957-282C-4A52-829A-8A1839244348}"/>
              </a:ext>
            </a:extLst>
          </p:cNvPr>
          <p:cNvSpPr/>
          <p:nvPr/>
        </p:nvSpPr>
        <p:spPr>
          <a:xfrm rot="8100000">
            <a:off x="3264850" y="420770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BF9DC69D-BD80-4C14-82B9-8FBE2BC1BAF8}"/>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062163685"/>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3" name="Diagram 22">
            <a:extLst>
              <a:ext uri="{FF2B5EF4-FFF2-40B4-BE49-F238E27FC236}">
                <a16:creationId xmlns:a16="http://schemas.microsoft.com/office/drawing/2014/main" id="{431E6D78-0D36-48E2-A8CB-31119BAB8D56}"/>
              </a:ext>
            </a:extLst>
          </p:cNvPr>
          <p:cNvGraphicFramePr/>
          <p:nvPr>
            <p:extLst>
              <p:ext uri="{D42A27DB-BD31-4B8C-83A1-F6EECF244321}">
                <p14:modId xmlns:p14="http://schemas.microsoft.com/office/powerpoint/2010/main" val="3448095276"/>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4" name="TextBox 23">
            <a:extLst>
              <a:ext uri="{FF2B5EF4-FFF2-40B4-BE49-F238E27FC236}">
                <a16:creationId xmlns:a16="http://schemas.microsoft.com/office/drawing/2014/main" id="{FEBFC368-6517-4FBA-A313-2A377485357B}"/>
              </a:ext>
            </a:extLst>
          </p:cNvPr>
          <p:cNvSpPr txBox="1"/>
          <p:nvPr/>
        </p:nvSpPr>
        <p:spPr>
          <a:xfrm>
            <a:off x="3507181" y="4947639"/>
            <a:ext cx="2785120" cy="954107"/>
          </a:xfrm>
          <a:prstGeom prst="rect">
            <a:avLst/>
          </a:prstGeom>
          <a:noFill/>
        </p:spPr>
        <p:txBody>
          <a:bodyPr wrap="square" rtlCol="0">
            <a:spAutoFit/>
          </a:bodyPr>
          <a:lstStyle/>
          <a:p>
            <a:pPr algn="ctr"/>
            <a:r>
              <a:rPr lang="en-US" b="1" dirty="0">
                <a:solidFill>
                  <a:schemeClr val="accent1">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5" name="TextBox 24">
            <a:extLst>
              <a:ext uri="{FF2B5EF4-FFF2-40B4-BE49-F238E27FC236}">
                <a16:creationId xmlns:a16="http://schemas.microsoft.com/office/drawing/2014/main" id="{7706BDDE-765D-4190-B35E-2EC940A2E368}"/>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3">
                    <a:lumMod val="75000"/>
                  </a:schemeClr>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6" name="TextBox 25">
            <a:extLst>
              <a:ext uri="{FF2B5EF4-FFF2-40B4-BE49-F238E27FC236}">
                <a16:creationId xmlns:a16="http://schemas.microsoft.com/office/drawing/2014/main" id="{07D614AC-8E00-4AA6-9BE4-48D56220E807}"/>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accent5"/>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528402CD-F2A2-4F7C-AD3A-5EBF0D52EA2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chemeClr val="tx1">
                    <a:lumMod val="40000"/>
                    <a:lumOff val="6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Rectangle 27">
            <a:extLst>
              <a:ext uri="{FF2B5EF4-FFF2-40B4-BE49-F238E27FC236}">
                <a16:creationId xmlns:a16="http://schemas.microsoft.com/office/drawing/2014/main" id="{6519CDBB-5A40-4FA7-80E0-CA0A1855351D}"/>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2">
                    <a:lumMod val="75000"/>
                  </a:schemeClr>
                </a:solidFill>
                <a:latin typeface="Roboto" pitchFamily="2" charset="0"/>
                <a:ea typeface="Roboto" pitchFamily="2" charset="0"/>
                <a:cs typeface="Lato" panose="020F0502020204030203" pitchFamily="34" charset="0"/>
              </a:rPr>
              <a:t>OUR PROCESS IS </a:t>
            </a:r>
            <a:r>
              <a:rPr lang="en-US" sz="4000" b="1" cap="none" spc="0" dirty="0">
                <a:ln w="0"/>
                <a:solidFill>
                  <a:schemeClr val="tx2">
                    <a:lumMod val="75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29" name="Shape 440">
            <a:extLst>
              <a:ext uri="{FF2B5EF4-FFF2-40B4-BE49-F238E27FC236}">
                <a16:creationId xmlns:a16="http://schemas.microsoft.com/office/drawing/2014/main" id="{F233537D-E4D2-4038-964B-85D5874E3C7B}"/>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tx2">
              <a:lumMod val="7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dirty="0">
              <a:solidFill>
                <a:srgbClr val="434343"/>
              </a:solidFill>
            </a:endParaRPr>
          </a:p>
        </p:txBody>
      </p:sp>
      <p:sp>
        <p:nvSpPr>
          <p:cNvPr id="30" name="Shape 503">
            <a:extLst>
              <a:ext uri="{FF2B5EF4-FFF2-40B4-BE49-F238E27FC236}">
                <a16:creationId xmlns:a16="http://schemas.microsoft.com/office/drawing/2014/main" id="{DAE85904-AAD1-4A75-A346-164775B4A966}"/>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tx2">
              <a:lumMod val="7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1" name="Shape 541">
            <a:extLst>
              <a:ext uri="{FF2B5EF4-FFF2-40B4-BE49-F238E27FC236}">
                <a16:creationId xmlns:a16="http://schemas.microsoft.com/office/drawing/2014/main" id="{8973A113-1374-4012-A704-BA7E62F46444}"/>
              </a:ext>
            </a:extLst>
          </p:cNvPr>
          <p:cNvGrpSpPr/>
          <p:nvPr/>
        </p:nvGrpSpPr>
        <p:grpSpPr>
          <a:xfrm>
            <a:off x="6995561" y="3183510"/>
            <a:ext cx="471571" cy="446974"/>
            <a:chOff x="5300400" y="3670175"/>
            <a:chExt cx="421300" cy="399325"/>
          </a:xfrm>
          <a:solidFill>
            <a:schemeClr val="tx2">
              <a:lumMod val="75000"/>
            </a:schemeClr>
          </a:solidFill>
          <a:effectLst>
            <a:outerShdw blurRad="50800" dist="38100" algn="l" rotWithShape="0">
              <a:prstClr val="black">
                <a:alpha val="23000"/>
              </a:prstClr>
            </a:outerShdw>
          </a:effectLst>
        </p:grpSpPr>
        <p:sp>
          <p:nvSpPr>
            <p:cNvPr id="32" name="Shape 542">
              <a:extLst>
                <a:ext uri="{FF2B5EF4-FFF2-40B4-BE49-F238E27FC236}">
                  <a16:creationId xmlns:a16="http://schemas.microsoft.com/office/drawing/2014/main" id="{4012EC99-DC9E-4309-A8EA-5807B1106160}"/>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543">
              <a:extLst>
                <a:ext uri="{FF2B5EF4-FFF2-40B4-BE49-F238E27FC236}">
                  <a16:creationId xmlns:a16="http://schemas.microsoft.com/office/drawing/2014/main" id="{D8B8FB55-9C67-499A-B84A-4F470CA46F2A}"/>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544">
              <a:extLst>
                <a:ext uri="{FF2B5EF4-FFF2-40B4-BE49-F238E27FC236}">
                  <a16:creationId xmlns:a16="http://schemas.microsoft.com/office/drawing/2014/main" id="{518A8EF9-5AD6-45C0-96EB-29E956C83FE2}"/>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545">
              <a:extLst>
                <a:ext uri="{FF2B5EF4-FFF2-40B4-BE49-F238E27FC236}">
                  <a16:creationId xmlns:a16="http://schemas.microsoft.com/office/drawing/2014/main" id="{DD53AFF3-913C-4AAA-8B56-EEF51D4DDE8F}"/>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546">
              <a:extLst>
                <a:ext uri="{FF2B5EF4-FFF2-40B4-BE49-F238E27FC236}">
                  <a16:creationId xmlns:a16="http://schemas.microsoft.com/office/drawing/2014/main" id="{23B09BBC-20E0-4BCF-A87D-B35401995606}"/>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7" name="Shape 551">
            <a:extLst>
              <a:ext uri="{FF2B5EF4-FFF2-40B4-BE49-F238E27FC236}">
                <a16:creationId xmlns:a16="http://schemas.microsoft.com/office/drawing/2014/main" id="{4ED7450A-3480-4DCE-8C28-98E03D0B1CF8}"/>
              </a:ext>
            </a:extLst>
          </p:cNvPr>
          <p:cNvGrpSpPr/>
          <p:nvPr/>
        </p:nvGrpSpPr>
        <p:grpSpPr>
          <a:xfrm>
            <a:off x="9110545" y="3172219"/>
            <a:ext cx="496196" cy="496224"/>
            <a:chOff x="570875" y="4322250"/>
            <a:chExt cx="443300" cy="443325"/>
          </a:xfrm>
          <a:solidFill>
            <a:schemeClr val="tx2">
              <a:lumMod val="75000"/>
            </a:schemeClr>
          </a:solidFill>
          <a:effectLst>
            <a:outerShdw blurRad="50800" dist="38100" algn="l" rotWithShape="0">
              <a:prstClr val="black">
                <a:alpha val="23000"/>
              </a:prstClr>
            </a:outerShdw>
          </a:effectLst>
        </p:grpSpPr>
        <p:sp>
          <p:nvSpPr>
            <p:cNvPr id="38" name="Shape 552">
              <a:extLst>
                <a:ext uri="{FF2B5EF4-FFF2-40B4-BE49-F238E27FC236}">
                  <a16:creationId xmlns:a16="http://schemas.microsoft.com/office/drawing/2014/main" id="{AFB9D188-04DD-45B3-A7EB-37B7AA1B1B6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553">
              <a:extLst>
                <a:ext uri="{FF2B5EF4-FFF2-40B4-BE49-F238E27FC236}">
                  <a16:creationId xmlns:a16="http://schemas.microsoft.com/office/drawing/2014/main" id="{BB1B82D3-51B2-4ADE-B336-A510CF766E85}"/>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54">
              <a:extLst>
                <a:ext uri="{FF2B5EF4-FFF2-40B4-BE49-F238E27FC236}">
                  <a16:creationId xmlns:a16="http://schemas.microsoft.com/office/drawing/2014/main" id="{A1B3E38B-087A-4D3B-A5D7-FA7BA2DCDC54}"/>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55">
              <a:extLst>
                <a:ext uri="{FF2B5EF4-FFF2-40B4-BE49-F238E27FC236}">
                  <a16:creationId xmlns:a16="http://schemas.microsoft.com/office/drawing/2014/main" id="{EDC2BE75-38DB-4DDE-901D-F675B4DB7573}"/>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2" name="Rectangle 41">
            <a:extLst>
              <a:ext uri="{FF2B5EF4-FFF2-40B4-BE49-F238E27FC236}">
                <a16:creationId xmlns:a16="http://schemas.microsoft.com/office/drawing/2014/main" id="{445B4D1F-C73D-4317-A362-B129D04FF1D4}"/>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6410933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35" name="Straight Connector 34">
            <a:extLst>
              <a:ext uri="{FF2B5EF4-FFF2-40B4-BE49-F238E27FC236}">
                <a16:creationId xmlns:a16="http://schemas.microsoft.com/office/drawing/2014/main" id="{9CBB6A22-9D88-4808-A8EB-FCE2A6C81DB0}"/>
              </a:ext>
            </a:extLst>
          </p:cNvPr>
          <p:cNvCxnSpPr/>
          <p:nvPr/>
        </p:nvCxnSpPr>
        <p:spPr>
          <a:xfrm>
            <a:off x="9391352" y="1239365"/>
            <a:ext cx="1531869" cy="0"/>
          </a:xfrm>
          <a:prstGeom prst="line">
            <a:avLst/>
          </a:prstGeom>
          <a:ln w="38100">
            <a:solidFill>
              <a:schemeClr val="accent6">
                <a:lumMod val="5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6" name="Straight Connector 35">
            <a:extLst>
              <a:ext uri="{FF2B5EF4-FFF2-40B4-BE49-F238E27FC236}">
                <a16:creationId xmlns:a16="http://schemas.microsoft.com/office/drawing/2014/main" id="{BA5C64FD-2E16-4C47-9E5E-521E03ABAF19}"/>
              </a:ext>
            </a:extLst>
          </p:cNvPr>
          <p:cNvCxnSpPr/>
          <p:nvPr/>
        </p:nvCxnSpPr>
        <p:spPr>
          <a:xfrm flipH="1">
            <a:off x="10843988" y="1056805"/>
            <a:ext cx="28433" cy="4553442"/>
          </a:xfrm>
          <a:prstGeom prst="line">
            <a:avLst/>
          </a:prstGeom>
          <a:ln w="38100">
            <a:solidFill>
              <a:schemeClr val="accent6">
                <a:lumMod val="5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7" name="Straight Connector 36">
            <a:extLst>
              <a:ext uri="{FF2B5EF4-FFF2-40B4-BE49-F238E27FC236}">
                <a16:creationId xmlns:a16="http://schemas.microsoft.com/office/drawing/2014/main" id="{77ADAC7E-276A-4025-8F58-746BFB699669}"/>
              </a:ext>
            </a:extLst>
          </p:cNvPr>
          <p:cNvCxnSpPr/>
          <p:nvPr/>
        </p:nvCxnSpPr>
        <p:spPr>
          <a:xfrm>
            <a:off x="8633384" y="5716481"/>
            <a:ext cx="2195856" cy="13711"/>
          </a:xfrm>
          <a:prstGeom prst="line">
            <a:avLst/>
          </a:prstGeom>
          <a:ln w="38100">
            <a:solidFill>
              <a:schemeClr val="accent6">
                <a:lumMod val="5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8" name="Straight Connector 37">
            <a:extLst>
              <a:ext uri="{FF2B5EF4-FFF2-40B4-BE49-F238E27FC236}">
                <a16:creationId xmlns:a16="http://schemas.microsoft.com/office/drawing/2014/main" id="{51CC5B2B-DD94-4932-9A95-8C62E55DEB96}"/>
              </a:ext>
            </a:extLst>
          </p:cNvPr>
          <p:cNvCxnSpPr/>
          <p:nvPr/>
        </p:nvCxnSpPr>
        <p:spPr>
          <a:xfrm rot="5400000">
            <a:off x="7455383" y="4479395"/>
            <a:ext cx="2400487" cy="14989"/>
          </a:xfrm>
          <a:prstGeom prst="line">
            <a:avLst/>
          </a:prstGeom>
          <a:ln w="38100">
            <a:solidFill>
              <a:schemeClr val="accent6">
                <a:lumMod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9" name="Straight Connector 38">
            <a:extLst>
              <a:ext uri="{FF2B5EF4-FFF2-40B4-BE49-F238E27FC236}">
                <a16:creationId xmlns:a16="http://schemas.microsoft.com/office/drawing/2014/main" id="{B02DE774-B98C-415D-943F-FA6BBC048432}"/>
              </a:ext>
            </a:extLst>
          </p:cNvPr>
          <p:cNvCxnSpPr/>
          <p:nvPr/>
        </p:nvCxnSpPr>
        <p:spPr>
          <a:xfrm>
            <a:off x="6188821" y="3278921"/>
            <a:ext cx="2474300" cy="15450"/>
          </a:xfrm>
          <a:prstGeom prst="line">
            <a:avLst/>
          </a:prstGeom>
          <a:ln w="38100">
            <a:solidFill>
              <a:schemeClr val="accent6">
                <a:lumMod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40" name="Straight Connector 39">
            <a:extLst>
              <a:ext uri="{FF2B5EF4-FFF2-40B4-BE49-F238E27FC236}">
                <a16:creationId xmlns:a16="http://schemas.microsoft.com/office/drawing/2014/main" id="{36FDC486-D0ED-4D68-A109-9EBB92AFCA2A}"/>
              </a:ext>
            </a:extLst>
          </p:cNvPr>
          <p:cNvCxnSpPr/>
          <p:nvPr/>
        </p:nvCxnSpPr>
        <p:spPr>
          <a:xfrm flipH="1">
            <a:off x="6333353" y="3380047"/>
            <a:ext cx="9541" cy="1528183"/>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41" name="Straight Connector 40">
            <a:extLst>
              <a:ext uri="{FF2B5EF4-FFF2-40B4-BE49-F238E27FC236}">
                <a16:creationId xmlns:a16="http://schemas.microsoft.com/office/drawing/2014/main" id="{2EB50A03-4C05-4DC1-8F79-6686DE10C963}"/>
              </a:ext>
            </a:extLst>
          </p:cNvPr>
          <p:cNvCxnSpPr/>
          <p:nvPr/>
        </p:nvCxnSpPr>
        <p:spPr>
          <a:xfrm>
            <a:off x="3329877" y="4957205"/>
            <a:ext cx="3042996" cy="1900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42" name="Straight Connector 41">
            <a:extLst>
              <a:ext uri="{FF2B5EF4-FFF2-40B4-BE49-F238E27FC236}">
                <a16:creationId xmlns:a16="http://schemas.microsoft.com/office/drawing/2014/main" id="{0ED1B4B4-CD31-4F70-9E6C-3456BE1A22C4}"/>
              </a:ext>
            </a:extLst>
          </p:cNvPr>
          <p:cNvCxnSpPr/>
          <p:nvPr/>
        </p:nvCxnSpPr>
        <p:spPr>
          <a:xfrm rot="5400000">
            <a:off x="2107149" y="3353299"/>
            <a:ext cx="2400487" cy="14989"/>
          </a:xfrm>
          <a:prstGeom prst="line">
            <a:avLst/>
          </a:prstGeom>
          <a:ln w="38100">
            <a:solidFill>
              <a:schemeClr val="tx1">
                <a:lumMod val="60000"/>
                <a:lumOff val="4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43" name="Straight Connector 42">
            <a:extLst>
              <a:ext uri="{FF2B5EF4-FFF2-40B4-BE49-F238E27FC236}">
                <a16:creationId xmlns:a16="http://schemas.microsoft.com/office/drawing/2014/main" id="{D6423C6E-5079-4289-BD9A-C4266B0AA7AC}"/>
              </a:ext>
            </a:extLst>
          </p:cNvPr>
          <p:cNvCxnSpPr/>
          <p:nvPr/>
        </p:nvCxnSpPr>
        <p:spPr>
          <a:xfrm>
            <a:off x="914400" y="1778083"/>
            <a:ext cx="2400487" cy="14989"/>
          </a:xfrm>
          <a:prstGeom prst="line">
            <a:avLst/>
          </a:prstGeom>
          <a:ln w="38100">
            <a:solidFill>
              <a:schemeClr val="tx1">
                <a:lumMod val="40000"/>
                <a:lumOff val="60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44" name="Group 43">
            <a:extLst>
              <a:ext uri="{FF2B5EF4-FFF2-40B4-BE49-F238E27FC236}">
                <a16:creationId xmlns:a16="http://schemas.microsoft.com/office/drawing/2014/main" id="{F4F0D9D4-1A85-4941-841E-D2A557B630BA}"/>
              </a:ext>
            </a:extLst>
          </p:cNvPr>
          <p:cNvGrpSpPr/>
          <p:nvPr/>
        </p:nvGrpSpPr>
        <p:grpSpPr>
          <a:xfrm rot="10800000">
            <a:off x="2637457" y="1115642"/>
            <a:ext cx="1354861" cy="1354861"/>
            <a:chOff x="1438244" y="995722"/>
            <a:chExt cx="1396958" cy="1396958"/>
          </a:xfrm>
        </p:grpSpPr>
        <p:sp>
          <p:nvSpPr>
            <p:cNvPr id="45" name="Oval 44">
              <a:extLst>
                <a:ext uri="{FF2B5EF4-FFF2-40B4-BE49-F238E27FC236}">
                  <a16:creationId xmlns:a16="http://schemas.microsoft.com/office/drawing/2014/main" id="{77A073E5-5330-4778-92C6-C2EAC04DACA3}"/>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a:extLst>
                <a:ext uri="{FF2B5EF4-FFF2-40B4-BE49-F238E27FC236}">
                  <a16:creationId xmlns:a16="http://schemas.microsoft.com/office/drawing/2014/main" id="{1B749340-B6ED-4E81-B503-1C9028105217}"/>
                </a:ext>
              </a:extLst>
            </p:cNvPr>
            <p:cNvSpPr/>
            <p:nvPr/>
          </p:nvSpPr>
          <p:spPr>
            <a:xfrm>
              <a:off x="1581267" y="1138745"/>
              <a:ext cx="1110912" cy="1110912"/>
            </a:xfrm>
            <a:prstGeom prst="ellipse">
              <a:avLst/>
            </a:prstGeom>
            <a:solidFill>
              <a:schemeClr val="tx1">
                <a:lumMod val="40000"/>
                <a:lumOff val="6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7" name="Group 46">
            <a:extLst>
              <a:ext uri="{FF2B5EF4-FFF2-40B4-BE49-F238E27FC236}">
                <a16:creationId xmlns:a16="http://schemas.microsoft.com/office/drawing/2014/main" id="{9495AED8-553F-4851-BCAD-D628DB8A61C5}"/>
              </a:ext>
            </a:extLst>
          </p:cNvPr>
          <p:cNvGrpSpPr/>
          <p:nvPr/>
        </p:nvGrpSpPr>
        <p:grpSpPr>
          <a:xfrm rot="10800000">
            <a:off x="2637457" y="4251084"/>
            <a:ext cx="1354861" cy="1354861"/>
            <a:chOff x="1438244" y="995722"/>
            <a:chExt cx="1396958" cy="1396958"/>
          </a:xfrm>
        </p:grpSpPr>
        <p:sp>
          <p:nvSpPr>
            <p:cNvPr id="48" name="Oval 47">
              <a:extLst>
                <a:ext uri="{FF2B5EF4-FFF2-40B4-BE49-F238E27FC236}">
                  <a16:creationId xmlns:a16="http://schemas.microsoft.com/office/drawing/2014/main" id="{81CA2977-904D-4EFE-B763-A88CD20E3904}"/>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9" name="Oval 48">
              <a:extLst>
                <a:ext uri="{FF2B5EF4-FFF2-40B4-BE49-F238E27FC236}">
                  <a16:creationId xmlns:a16="http://schemas.microsoft.com/office/drawing/2014/main" id="{C18482AC-9B0B-467F-9F89-0E2DB1F5807C}"/>
                </a:ext>
              </a:extLst>
            </p:cNvPr>
            <p:cNvSpPr/>
            <p:nvPr/>
          </p:nvSpPr>
          <p:spPr>
            <a:xfrm>
              <a:off x="1581267" y="1138745"/>
              <a:ext cx="1110912" cy="1110912"/>
            </a:xfrm>
            <a:prstGeom prst="ellipse">
              <a:avLst/>
            </a:prstGeom>
            <a:solidFill>
              <a:schemeClr val="tx1">
                <a:lumMod val="60000"/>
                <a:lumOff val="4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50" name="Group 49">
            <a:extLst>
              <a:ext uri="{FF2B5EF4-FFF2-40B4-BE49-F238E27FC236}">
                <a16:creationId xmlns:a16="http://schemas.microsoft.com/office/drawing/2014/main" id="{7FF6E8F0-F1EC-417D-951D-E65A5646DCA3}"/>
              </a:ext>
            </a:extLst>
          </p:cNvPr>
          <p:cNvGrpSpPr/>
          <p:nvPr/>
        </p:nvGrpSpPr>
        <p:grpSpPr>
          <a:xfrm rot="10800000">
            <a:off x="5665464" y="2609216"/>
            <a:ext cx="1354861" cy="1354861"/>
            <a:chOff x="1438244" y="995722"/>
            <a:chExt cx="1396958" cy="1396958"/>
          </a:xfrm>
        </p:grpSpPr>
        <p:sp>
          <p:nvSpPr>
            <p:cNvPr id="51" name="Oval 50">
              <a:extLst>
                <a:ext uri="{FF2B5EF4-FFF2-40B4-BE49-F238E27FC236}">
                  <a16:creationId xmlns:a16="http://schemas.microsoft.com/office/drawing/2014/main" id="{4E07F09A-AF7F-4D00-BB75-A29990A02434}"/>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52" name="Oval 51">
              <a:extLst>
                <a:ext uri="{FF2B5EF4-FFF2-40B4-BE49-F238E27FC236}">
                  <a16:creationId xmlns:a16="http://schemas.microsoft.com/office/drawing/2014/main" id="{62D15751-4BA7-4F6B-B5B5-6FF20EA1EE4A}"/>
                </a:ext>
              </a:extLst>
            </p:cNvPr>
            <p:cNvSpPr/>
            <p:nvPr/>
          </p:nvSpPr>
          <p:spPr>
            <a:xfrm>
              <a:off x="1581267" y="1138745"/>
              <a:ext cx="1110912" cy="1110912"/>
            </a:xfrm>
            <a:prstGeom prst="ellipse">
              <a:avLst/>
            </a:prstGeom>
            <a:solidFill>
              <a:schemeClr val="accent1">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53" name="Group 52">
            <a:extLst>
              <a:ext uri="{FF2B5EF4-FFF2-40B4-BE49-F238E27FC236}">
                <a16:creationId xmlns:a16="http://schemas.microsoft.com/office/drawing/2014/main" id="{16FA7DC3-78D5-495A-9C71-B9A3134D43A2}"/>
              </a:ext>
            </a:extLst>
          </p:cNvPr>
          <p:cNvGrpSpPr/>
          <p:nvPr/>
        </p:nvGrpSpPr>
        <p:grpSpPr>
          <a:xfrm rot="10800000">
            <a:off x="10180001" y="561935"/>
            <a:ext cx="1354861" cy="1354861"/>
            <a:chOff x="1438244" y="995722"/>
            <a:chExt cx="1396958" cy="1396958"/>
          </a:xfrm>
        </p:grpSpPr>
        <p:sp>
          <p:nvSpPr>
            <p:cNvPr id="54" name="Oval 53">
              <a:extLst>
                <a:ext uri="{FF2B5EF4-FFF2-40B4-BE49-F238E27FC236}">
                  <a16:creationId xmlns:a16="http://schemas.microsoft.com/office/drawing/2014/main" id="{391B5271-412A-46EA-8839-5A60C4410801}"/>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55" name="Oval 54">
              <a:extLst>
                <a:ext uri="{FF2B5EF4-FFF2-40B4-BE49-F238E27FC236}">
                  <a16:creationId xmlns:a16="http://schemas.microsoft.com/office/drawing/2014/main" id="{28A0F663-69E5-4C17-8C6A-9BDD2166D2A6}"/>
                </a:ext>
              </a:extLst>
            </p:cNvPr>
            <p:cNvSpPr/>
            <p:nvPr/>
          </p:nvSpPr>
          <p:spPr>
            <a:xfrm>
              <a:off x="1581267" y="1138745"/>
              <a:ext cx="1110912" cy="1110912"/>
            </a:xfrm>
            <a:prstGeom prst="ellipse">
              <a:avLst/>
            </a:prstGeom>
            <a:solidFill>
              <a:schemeClr val="accent6">
                <a:lumMod val="5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56" name="Group 55">
            <a:extLst>
              <a:ext uri="{FF2B5EF4-FFF2-40B4-BE49-F238E27FC236}">
                <a16:creationId xmlns:a16="http://schemas.microsoft.com/office/drawing/2014/main" id="{CAF7F7BF-A00D-4B92-8FF6-344D254815BA}"/>
              </a:ext>
            </a:extLst>
          </p:cNvPr>
          <p:cNvGrpSpPr/>
          <p:nvPr/>
        </p:nvGrpSpPr>
        <p:grpSpPr>
          <a:xfrm rot="10800000">
            <a:off x="7985691" y="5033446"/>
            <a:ext cx="1354861" cy="1354861"/>
            <a:chOff x="1438244" y="995722"/>
            <a:chExt cx="1396958" cy="1396958"/>
          </a:xfrm>
        </p:grpSpPr>
        <p:sp>
          <p:nvSpPr>
            <p:cNvPr id="57" name="Oval 56">
              <a:extLst>
                <a:ext uri="{FF2B5EF4-FFF2-40B4-BE49-F238E27FC236}">
                  <a16:creationId xmlns:a16="http://schemas.microsoft.com/office/drawing/2014/main" id="{1D9EAB6F-1CC8-46DB-9B87-A6A1A6357F83}"/>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58" name="Oval 57">
              <a:extLst>
                <a:ext uri="{FF2B5EF4-FFF2-40B4-BE49-F238E27FC236}">
                  <a16:creationId xmlns:a16="http://schemas.microsoft.com/office/drawing/2014/main" id="{BCA1254F-D312-40E9-92CD-7DA47683E02C}"/>
                </a:ext>
              </a:extLst>
            </p:cNvPr>
            <p:cNvSpPr/>
            <p:nvPr/>
          </p:nvSpPr>
          <p:spPr>
            <a:xfrm>
              <a:off x="1581267" y="1138745"/>
              <a:ext cx="1110912" cy="1110912"/>
            </a:xfrm>
            <a:prstGeom prst="ellipse">
              <a:avLst/>
            </a:prstGeom>
            <a:solidFill>
              <a:schemeClr val="accent6">
                <a:lumMod val="2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59" name="TextBox 58">
            <a:extLst>
              <a:ext uri="{FF2B5EF4-FFF2-40B4-BE49-F238E27FC236}">
                <a16:creationId xmlns:a16="http://schemas.microsoft.com/office/drawing/2014/main" id="{519E664B-1D58-497E-8199-7D67A5B1B972}"/>
              </a:ext>
            </a:extLst>
          </p:cNvPr>
          <p:cNvSpPr txBox="1"/>
          <p:nvPr/>
        </p:nvSpPr>
        <p:spPr>
          <a:xfrm>
            <a:off x="234886" y="4417893"/>
            <a:ext cx="2363076" cy="1231106"/>
          </a:xfrm>
          <a:prstGeom prst="rect">
            <a:avLst/>
          </a:prstGeom>
          <a:noFill/>
        </p:spPr>
        <p:txBody>
          <a:bodyPr wrap="square" rtlCol="0">
            <a:spAutoFit/>
          </a:bodyPr>
          <a:lstStyle/>
          <a:p>
            <a:r>
              <a:rPr lang="en-US" b="1" dirty="0">
                <a:solidFill>
                  <a:schemeClr val="tx1">
                    <a:lumMod val="60000"/>
                    <a:lumOff val="40000"/>
                  </a:schemeClr>
                </a:solidFill>
                <a:latin typeface="Roboto" pitchFamily="2" charset="0"/>
                <a:ea typeface="Roboto" pitchFamily="2" charset="0"/>
                <a:cs typeface="Lato" panose="020F0502020204030203" pitchFamily="34" charset="0"/>
              </a:rPr>
              <a:t>2015</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60" name="Freeform 97">
            <a:extLst>
              <a:ext uri="{FF2B5EF4-FFF2-40B4-BE49-F238E27FC236}">
                <a16:creationId xmlns:a16="http://schemas.microsoft.com/office/drawing/2014/main" id="{122DEEA0-B476-4902-8EFB-BC22989FC64E}"/>
              </a:ext>
            </a:extLst>
          </p:cNvPr>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tx1">
              <a:lumMod val="40000"/>
              <a:lumOff val="6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TextBox 60">
            <a:extLst>
              <a:ext uri="{FF2B5EF4-FFF2-40B4-BE49-F238E27FC236}">
                <a16:creationId xmlns:a16="http://schemas.microsoft.com/office/drawing/2014/main" id="{801228D0-BC9D-4560-AC04-9EC97EF737CE}"/>
              </a:ext>
            </a:extLst>
          </p:cNvPr>
          <p:cNvSpPr txBox="1"/>
          <p:nvPr/>
        </p:nvSpPr>
        <p:spPr>
          <a:xfrm>
            <a:off x="206529" y="2102420"/>
            <a:ext cx="2363076" cy="1231106"/>
          </a:xfrm>
          <a:prstGeom prst="rect">
            <a:avLst/>
          </a:prstGeom>
          <a:noFill/>
        </p:spPr>
        <p:txBody>
          <a:bodyPr wrap="square" rtlCol="0">
            <a:spAutoFit/>
          </a:bodyPr>
          <a:lstStyle/>
          <a:p>
            <a:r>
              <a:rPr lang="en-US" b="1" dirty="0">
                <a:solidFill>
                  <a:schemeClr val="tx1">
                    <a:lumMod val="40000"/>
                    <a:lumOff val="60000"/>
                  </a:schemeClr>
                </a:solidFill>
                <a:latin typeface="Roboto" pitchFamily="2" charset="0"/>
                <a:ea typeface="Roboto" pitchFamily="2" charset="0"/>
                <a:cs typeface="Lato" panose="020F0502020204030203" pitchFamily="34" charset="0"/>
              </a:rPr>
              <a:t>2014</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62" name="TextBox 61">
            <a:extLst>
              <a:ext uri="{FF2B5EF4-FFF2-40B4-BE49-F238E27FC236}">
                <a16:creationId xmlns:a16="http://schemas.microsoft.com/office/drawing/2014/main" id="{7EA7A1D6-1495-449F-AB18-76B1F1662B2A}"/>
              </a:ext>
            </a:extLst>
          </p:cNvPr>
          <p:cNvSpPr txBox="1"/>
          <p:nvPr/>
        </p:nvSpPr>
        <p:spPr>
          <a:xfrm>
            <a:off x="3431559" y="2826842"/>
            <a:ext cx="2363076" cy="1231106"/>
          </a:xfrm>
          <a:prstGeom prst="rect">
            <a:avLst/>
          </a:prstGeom>
          <a:noFill/>
        </p:spPr>
        <p:txBody>
          <a:bodyPr wrap="square" rtlCol="0">
            <a:spAutoFit/>
          </a:bodyPr>
          <a:lstStyle/>
          <a:p>
            <a:r>
              <a:rPr lang="en-US" b="1" dirty="0">
                <a:solidFill>
                  <a:schemeClr val="accent1">
                    <a:lumMod val="75000"/>
                  </a:schemeClr>
                </a:solidFill>
                <a:latin typeface="Roboto" pitchFamily="2" charset="0"/>
                <a:ea typeface="Roboto" pitchFamily="2" charset="0"/>
                <a:cs typeface="Lato" panose="020F0502020204030203" pitchFamily="34" charset="0"/>
              </a:rPr>
              <a:t>2016</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63" name="Oval 62">
            <a:extLst>
              <a:ext uri="{FF2B5EF4-FFF2-40B4-BE49-F238E27FC236}">
                <a16:creationId xmlns:a16="http://schemas.microsoft.com/office/drawing/2014/main" id="{CA15231F-2776-48EA-BA00-340E508A4E88}"/>
              </a:ext>
            </a:extLst>
          </p:cNvPr>
          <p:cNvSpPr/>
          <p:nvPr/>
        </p:nvSpPr>
        <p:spPr>
          <a:xfrm>
            <a:off x="9138899" y="1146476"/>
            <a:ext cx="211178" cy="211178"/>
          </a:xfrm>
          <a:prstGeom prst="ellipse">
            <a:avLst/>
          </a:prstGeom>
          <a:solidFill>
            <a:schemeClr val="accent6">
              <a:lumMod val="50000"/>
            </a:schemeClr>
          </a:solidFill>
          <a:ln>
            <a:solidFill>
              <a:schemeClr val="accent6">
                <a:lumMod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64" name="TextBox 63">
            <a:extLst>
              <a:ext uri="{FF2B5EF4-FFF2-40B4-BE49-F238E27FC236}">
                <a16:creationId xmlns:a16="http://schemas.microsoft.com/office/drawing/2014/main" id="{EC43D3BF-ED2B-46CA-B851-C22CFBC5BA4B}"/>
              </a:ext>
            </a:extLst>
          </p:cNvPr>
          <p:cNvSpPr txBox="1"/>
          <p:nvPr/>
        </p:nvSpPr>
        <p:spPr>
          <a:xfrm>
            <a:off x="5669211" y="5259910"/>
            <a:ext cx="2363076" cy="1231106"/>
          </a:xfrm>
          <a:prstGeom prst="rect">
            <a:avLst/>
          </a:prstGeom>
          <a:noFill/>
        </p:spPr>
        <p:txBody>
          <a:bodyPr wrap="square" rtlCol="0">
            <a:spAutoFit/>
          </a:bodyPr>
          <a:lstStyle/>
          <a:p>
            <a:r>
              <a:rPr lang="en-US" b="1" dirty="0">
                <a:solidFill>
                  <a:schemeClr val="accent6">
                    <a:lumMod val="25000"/>
                  </a:schemeClr>
                </a:solidFill>
                <a:latin typeface="Roboto" pitchFamily="2" charset="0"/>
                <a:ea typeface="Roboto" pitchFamily="2" charset="0"/>
                <a:cs typeface="Lato" panose="020F0502020204030203" pitchFamily="34" charset="0"/>
              </a:rPr>
              <a:t>2017</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65" name="TextBox 64">
            <a:extLst>
              <a:ext uri="{FF2B5EF4-FFF2-40B4-BE49-F238E27FC236}">
                <a16:creationId xmlns:a16="http://schemas.microsoft.com/office/drawing/2014/main" id="{9146ED54-7A95-4100-A5E1-CD02F93456D8}"/>
              </a:ext>
            </a:extLst>
          </p:cNvPr>
          <p:cNvSpPr txBox="1"/>
          <p:nvPr/>
        </p:nvSpPr>
        <p:spPr>
          <a:xfrm>
            <a:off x="6798926" y="649325"/>
            <a:ext cx="2363076" cy="1231106"/>
          </a:xfrm>
          <a:prstGeom prst="rect">
            <a:avLst/>
          </a:prstGeom>
          <a:noFill/>
        </p:spPr>
        <p:txBody>
          <a:bodyPr wrap="square" rtlCol="0">
            <a:spAutoFit/>
          </a:bodyPr>
          <a:lstStyle/>
          <a:p>
            <a:r>
              <a:rPr lang="en-US" b="1" dirty="0">
                <a:solidFill>
                  <a:schemeClr val="accent6">
                    <a:lumMod val="50000"/>
                  </a:schemeClr>
                </a:solidFill>
                <a:latin typeface="Roboto" pitchFamily="2" charset="0"/>
                <a:ea typeface="Roboto" pitchFamily="2" charset="0"/>
                <a:cs typeface="Lato" panose="020F0502020204030203" pitchFamily="34" charset="0"/>
              </a:rPr>
              <a:t>2018</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66" name="Shape 453">
            <a:extLst>
              <a:ext uri="{FF2B5EF4-FFF2-40B4-BE49-F238E27FC236}">
                <a16:creationId xmlns:a16="http://schemas.microsoft.com/office/drawing/2014/main" id="{5FFFFE79-2DAA-415E-AC86-8A98ADDF8FE1}"/>
              </a:ext>
            </a:extLst>
          </p:cNvPr>
          <p:cNvGrpSpPr/>
          <p:nvPr/>
        </p:nvGrpSpPr>
        <p:grpSpPr>
          <a:xfrm>
            <a:off x="10658325" y="964247"/>
            <a:ext cx="457203" cy="487148"/>
            <a:chOff x="5970800" y="1619250"/>
            <a:chExt cx="428650" cy="456725"/>
          </a:xfrm>
          <a:solidFill>
            <a:schemeClr val="bg1"/>
          </a:solidFill>
        </p:grpSpPr>
        <p:sp>
          <p:nvSpPr>
            <p:cNvPr id="67" name="Shape 454">
              <a:extLst>
                <a:ext uri="{FF2B5EF4-FFF2-40B4-BE49-F238E27FC236}">
                  <a16:creationId xmlns:a16="http://schemas.microsoft.com/office/drawing/2014/main" id="{C82D0A7E-6894-4730-9722-35D11ABDCA7E}"/>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55">
              <a:extLst>
                <a:ext uri="{FF2B5EF4-FFF2-40B4-BE49-F238E27FC236}">
                  <a16:creationId xmlns:a16="http://schemas.microsoft.com/office/drawing/2014/main" id="{760EAC96-B85A-4644-A593-D8F9C6E7044B}"/>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56">
              <a:extLst>
                <a:ext uri="{FF2B5EF4-FFF2-40B4-BE49-F238E27FC236}">
                  <a16:creationId xmlns:a16="http://schemas.microsoft.com/office/drawing/2014/main" id="{E5CA725B-A615-4D7F-A22A-F8ED30CEA410}"/>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57">
              <a:extLst>
                <a:ext uri="{FF2B5EF4-FFF2-40B4-BE49-F238E27FC236}">
                  <a16:creationId xmlns:a16="http://schemas.microsoft.com/office/drawing/2014/main" id="{8834B601-B375-4C95-B737-AADD903D2E99}"/>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1" name="Shape 458">
              <a:extLst>
                <a:ext uri="{FF2B5EF4-FFF2-40B4-BE49-F238E27FC236}">
                  <a16:creationId xmlns:a16="http://schemas.microsoft.com/office/drawing/2014/main" id="{FB62E3E2-403E-4B51-9677-AC02530BFB1B}"/>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2" name="Shape 482">
            <a:extLst>
              <a:ext uri="{FF2B5EF4-FFF2-40B4-BE49-F238E27FC236}">
                <a16:creationId xmlns:a16="http://schemas.microsoft.com/office/drawing/2014/main" id="{7055DFF5-55FD-4456-91BC-8BFDCFCA4213}"/>
              </a:ext>
            </a:extLst>
          </p:cNvPr>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3" name="Shape 486">
            <a:extLst>
              <a:ext uri="{FF2B5EF4-FFF2-40B4-BE49-F238E27FC236}">
                <a16:creationId xmlns:a16="http://schemas.microsoft.com/office/drawing/2014/main" id="{69A88FB9-4300-406B-8A36-8DC3465850A9}"/>
              </a:ext>
            </a:extLst>
          </p:cNvPr>
          <p:cNvGrpSpPr/>
          <p:nvPr/>
        </p:nvGrpSpPr>
        <p:grpSpPr>
          <a:xfrm>
            <a:off x="3177688" y="4708441"/>
            <a:ext cx="274865" cy="448083"/>
            <a:chOff x="6730350" y="2315900"/>
            <a:chExt cx="257700" cy="420100"/>
          </a:xfrm>
          <a:solidFill>
            <a:schemeClr val="bg1"/>
          </a:solidFill>
        </p:grpSpPr>
        <p:sp>
          <p:nvSpPr>
            <p:cNvPr id="74" name="Shape 487">
              <a:extLst>
                <a:ext uri="{FF2B5EF4-FFF2-40B4-BE49-F238E27FC236}">
                  <a16:creationId xmlns:a16="http://schemas.microsoft.com/office/drawing/2014/main" id="{4A80185A-DC40-479F-BBB3-EF12C91DC6B1}"/>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88">
              <a:extLst>
                <a:ext uri="{FF2B5EF4-FFF2-40B4-BE49-F238E27FC236}">
                  <a16:creationId xmlns:a16="http://schemas.microsoft.com/office/drawing/2014/main" id="{AE47E437-091E-47F5-8809-2A15F9087EAF}"/>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89">
              <a:extLst>
                <a:ext uri="{FF2B5EF4-FFF2-40B4-BE49-F238E27FC236}">
                  <a16:creationId xmlns:a16="http://schemas.microsoft.com/office/drawing/2014/main" id="{C9193E1F-AED8-4DAE-B67F-3C7272D7C31C}"/>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7" name="Shape 490">
              <a:extLst>
                <a:ext uri="{FF2B5EF4-FFF2-40B4-BE49-F238E27FC236}">
                  <a16:creationId xmlns:a16="http://schemas.microsoft.com/office/drawing/2014/main" id="{F389DA42-3742-42F3-AF4D-3AA091AB89F6}"/>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91">
              <a:extLst>
                <a:ext uri="{FF2B5EF4-FFF2-40B4-BE49-F238E27FC236}">
                  <a16:creationId xmlns:a16="http://schemas.microsoft.com/office/drawing/2014/main" id="{E3A276FF-A735-42CD-98EE-AB779E172D9E}"/>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538">
            <a:extLst>
              <a:ext uri="{FF2B5EF4-FFF2-40B4-BE49-F238E27FC236}">
                <a16:creationId xmlns:a16="http://schemas.microsoft.com/office/drawing/2014/main" id="{B45B911D-1158-46CA-BE73-1C4B1AA59676}"/>
              </a:ext>
            </a:extLst>
          </p:cNvPr>
          <p:cNvGrpSpPr/>
          <p:nvPr/>
        </p:nvGrpSpPr>
        <p:grpSpPr>
          <a:xfrm>
            <a:off x="8467853" y="5517707"/>
            <a:ext cx="483228" cy="354301"/>
            <a:chOff x="4610450" y="3703750"/>
            <a:chExt cx="453050" cy="332175"/>
          </a:xfrm>
          <a:solidFill>
            <a:schemeClr val="bg1"/>
          </a:solidFill>
        </p:grpSpPr>
        <p:sp>
          <p:nvSpPr>
            <p:cNvPr id="80" name="Shape 539">
              <a:extLst>
                <a:ext uri="{FF2B5EF4-FFF2-40B4-BE49-F238E27FC236}">
                  <a16:creationId xmlns:a16="http://schemas.microsoft.com/office/drawing/2014/main" id="{7F4044F1-8CCB-4051-90BA-446437284CC1}"/>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540">
              <a:extLst>
                <a:ext uri="{FF2B5EF4-FFF2-40B4-BE49-F238E27FC236}">
                  <a16:creationId xmlns:a16="http://schemas.microsoft.com/office/drawing/2014/main" id="{5D86F156-4B03-4C8D-B8AD-3C17A0A4DDE9}"/>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551">
            <a:extLst>
              <a:ext uri="{FF2B5EF4-FFF2-40B4-BE49-F238E27FC236}">
                <a16:creationId xmlns:a16="http://schemas.microsoft.com/office/drawing/2014/main" id="{17FE19F7-8B42-499A-AAE7-6B0B2D2AE125}"/>
              </a:ext>
            </a:extLst>
          </p:cNvPr>
          <p:cNvGrpSpPr/>
          <p:nvPr/>
        </p:nvGrpSpPr>
        <p:grpSpPr>
          <a:xfrm>
            <a:off x="6096938" y="3057607"/>
            <a:ext cx="472829" cy="472856"/>
            <a:chOff x="570875" y="4322250"/>
            <a:chExt cx="443300" cy="443325"/>
          </a:xfrm>
          <a:solidFill>
            <a:schemeClr val="bg1"/>
          </a:solidFill>
        </p:grpSpPr>
        <p:sp>
          <p:nvSpPr>
            <p:cNvPr id="83" name="Shape 552">
              <a:extLst>
                <a:ext uri="{FF2B5EF4-FFF2-40B4-BE49-F238E27FC236}">
                  <a16:creationId xmlns:a16="http://schemas.microsoft.com/office/drawing/2014/main" id="{FA8D3B64-65ED-40D4-AA20-28D1EA3AF437}"/>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553">
              <a:extLst>
                <a:ext uri="{FF2B5EF4-FFF2-40B4-BE49-F238E27FC236}">
                  <a16:creationId xmlns:a16="http://schemas.microsoft.com/office/drawing/2014/main" id="{2E1AC1F8-61D5-4324-A5A3-8D3B8E086FC2}"/>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554">
              <a:extLst>
                <a:ext uri="{FF2B5EF4-FFF2-40B4-BE49-F238E27FC236}">
                  <a16:creationId xmlns:a16="http://schemas.microsoft.com/office/drawing/2014/main" id="{C145D226-B1AF-4270-9B84-EFD6FAA6EC50}"/>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555">
              <a:extLst>
                <a:ext uri="{FF2B5EF4-FFF2-40B4-BE49-F238E27FC236}">
                  <a16:creationId xmlns:a16="http://schemas.microsoft.com/office/drawing/2014/main" id="{8886BF59-416D-44A8-B49D-B8DF37CA6AA2}"/>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7" name="Rectangle 86">
            <a:extLst>
              <a:ext uri="{FF2B5EF4-FFF2-40B4-BE49-F238E27FC236}">
                <a16:creationId xmlns:a16="http://schemas.microsoft.com/office/drawing/2014/main" id="{3F7EC91F-F486-477A-B404-3E7180E5C4F7}"/>
              </a:ext>
            </a:extLst>
          </p:cNvPr>
          <p:cNvSpPr/>
          <p:nvPr/>
        </p:nvSpPr>
        <p:spPr>
          <a:xfrm>
            <a:off x="262531" y="227546"/>
            <a:ext cx="5133926"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accent5"/>
                </a:solidFill>
                <a:latin typeface="Roboto" pitchFamily="2" charset="0"/>
                <a:ea typeface="Roboto" pitchFamily="2" charset="0"/>
                <a:cs typeface="Lato" panose="020F0502020204030203" pitchFamily="34" charset="0"/>
              </a:rPr>
              <a:t>TIMELINE </a:t>
            </a:r>
            <a:r>
              <a:rPr lang="en-US" sz="2800" b="1" cap="none" spc="0" dirty="0">
                <a:ln w="0"/>
                <a:solidFill>
                  <a:srgbClr val="F53715"/>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88" name="Rectangle 87">
            <a:extLst>
              <a:ext uri="{FF2B5EF4-FFF2-40B4-BE49-F238E27FC236}">
                <a16:creationId xmlns:a16="http://schemas.microsoft.com/office/drawing/2014/main" id="{1147B62F-C07D-480A-966D-1B7A934A2AAD}"/>
              </a:ext>
            </a:extLst>
          </p:cNvPr>
          <p:cNvSpPr/>
          <p:nvPr/>
        </p:nvSpPr>
        <p:spPr>
          <a:xfrm>
            <a:off x="314455" y="561400"/>
            <a:ext cx="2945948" cy="387286"/>
          </a:xfrm>
          <a:prstGeom prst="rect">
            <a:avLst/>
          </a:prstGeom>
          <a:noFill/>
        </p:spPr>
        <p:txBody>
          <a:bodyPr wrap="square" lIns="91440" tIns="45720" rIns="91440" bIns="45720">
            <a:spAutoFit/>
          </a:bodyPr>
          <a:lstStyle/>
          <a:p>
            <a:pPr>
              <a:lnSpc>
                <a:spcPts val="2600"/>
              </a:lnSpc>
            </a:pPr>
            <a:r>
              <a:rPr lang="en-US" sz="1400" dirty="0">
                <a:ln w="0"/>
                <a:solidFill>
                  <a:schemeClr val="tx2"/>
                </a:solidFill>
                <a:latin typeface="Roboto" pitchFamily="2" charset="0"/>
                <a:ea typeface="Roboto" pitchFamily="2" charset="0"/>
                <a:cs typeface="Lato" panose="020F0502020204030203" pitchFamily="34" charset="0"/>
              </a:rPr>
              <a:t>Your Journey Starts Here</a:t>
            </a:r>
          </a:p>
        </p:txBody>
      </p:sp>
      <p:sp>
        <p:nvSpPr>
          <p:cNvPr id="89" name="Rectangle 88">
            <a:extLst>
              <a:ext uri="{FF2B5EF4-FFF2-40B4-BE49-F238E27FC236}">
                <a16:creationId xmlns:a16="http://schemas.microsoft.com/office/drawing/2014/main" id="{3AC441F1-C490-49FA-BAD2-2298F09FB7A6}"/>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092537912"/>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6" name="Group 15">
            <a:extLst>
              <a:ext uri="{FF2B5EF4-FFF2-40B4-BE49-F238E27FC236}">
                <a16:creationId xmlns:a16="http://schemas.microsoft.com/office/drawing/2014/main" id="{04FBF2C7-79FD-4FC7-9BDD-9D05A7332301}"/>
              </a:ext>
            </a:extLst>
          </p:cNvPr>
          <p:cNvGrpSpPr/>
          <p:nvPr/>
        </p:nvGrpSpPr>
        <p:grpSpPr>
          <a:xfrm>
            <a:off x="6735583" y="726899"/>
            <a:ext cx="2693230" cy="5404201"/>
            <a:chOff x="6735583" y="1063322"/>
            <a:chExt cx="2429059" cy="4874119"/>
          </a:xfrm>
        </p:grpSpPr>
        <p:pic>
          <p:nvPicPr>
            <p:cNvPr id="9" name="Picture 8">
              <a:extLst>
                <a:ext uri="{FF2B5EF4-FFF2-40B4-BE49-F238E27FC236}">
                  <a16:creationId xmlns:a16="http://schemas.microsoft.com/office/drawing/2014/main" id="{793A195E-39CA-40D1-80D3-4769F68AFD12}"/>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795677" y="1444737"/>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0" name="Shape 394">
              <a:extLst>
                <a:ext uri="{FF2B5EF4-FFF2-40B4-BE49-F238E27FC236}">
                  <a16:creationId xmlns:a16="http://schemas.microsoft.com/office/drawing/2014/main" id="{4609BEE3-56C0-40F2-B8C0-6DC664546E95}"/>
                </a:ext>
              </a:extLst>
            </p:cNvPr>
            <p:cNvSpPr/>
            <p:nvPr/>
          </p:nvSpPr>
          <p:spPr>
            <a:xfrm>
              <a:off x="6735583" y="1063322"/>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accent6">
                  <a:lumMod val="50000"/>
                </a:schemeClr>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5000" dir="5400000" sy="-100000" algn="bl" rotWithShape="0"/>
            </a:effectLst>
          </p:spPr>
          <p:txBody>
            <a:bodyPr lIns="91425" tIns="91425" rIns="91425" bIns="91425" anchor="ctr" anchorCtr="0">
              <a:noAutofit/>
            </a:bodyPr>
            <a:lstStyle/>
            <a:p>
              <a:endParaRPr/>
            </a:p>
          </p:txBody>
        </p:sp>
      </p:grpSp>
      <p:sp>
        <p:nvSpPr>
          <p:cNvPr id="11" name="Shape 395">
            <a:extLst>
              <a:ext uri="{FF2B5EF4-FFF2-40B4-BE49-F238E27FC236}">
                <a16:creationId xmlns:a16="http://schemas.microsoft.com/office/drawing/2014/main" id="{F0EACFED-9D51-48D6-87C2-56260156B5B2}"/>
              </a:ext>
            </a:extLst>
          </p:cNvPr>
          <p:cNvSpPr txBox="1">
            <a:spLocks/>
          </p:cNvSpPr>
          <p:nvPr/>
        </p:nvSpPr>
        <p:spPr>
          <a:xfrm>
            <a:off x="1468575" y="2115141"/>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tx2"/>
                </a:solidFill>
                <a:sym typeface="Muli"/>
              </a:rPr>
              <a:t>	</a:t>
            </a:r>
            <a:r>
              <a:rPr lang="en-US" b="1" dirty="0">
                <a:solidFill>
                  <a:schemeClr val="tx2"/>
                </a:solidFill>
                <a:effectLst>
                  <a:outerShdw blurRad="38100" dist="38100" dir="2700000" algn="tl">
                    <a:srgbClr val="000000">
                      <a:alpha val="43137"/>
                    </a:srgbClr>
                  </a:outerShdw>
                </a:effectLst>
                <a:sym typeface="Muli"/>
              </a:rPr>
              <a:t>ANDROID</a:t>
            </a:r>
            <a:r>
              <a:rPr lang="en-US" dirty="0">
                <a:solidFill>
                  <a:schemeClr val="tx2"/>
                </a:solidFill>
                <a:sym typeface="Muli"/>
              </a:rPr>
              <a:t> MOCKUP</a:t>
            </a:r>
          </a:p>
          <a:p>
            <a:endParaRPr lang="en-US" dirty="0">
              <a:sym typeface="Muli"/>
            </a:endParaRPr>
          </a:p>
          <a:p>
            <a:endParaRPr lang="en-US" dirty="0">
              <a:sym typeface="Muli"/>
            </a:endParaRPr>
          </a:p>
        </p:txBody>
      </p:sp>
      <p:sp>
        <p:nvSpPr>
          <p:cNvPr id="12" name="Shape 496">
            <a:extLst>
              <a:ext uri="{FF2B5EF4-FFF2-40B4-BE49-F238E27FC236}">
                <a16:creationId xmlns:a16="http://schemas.microsoft.com/office/drawing/2014/main" id="{61815F7E-81C4-47A0-84AF-B475CD53759A}"/>
              </a:ext>
            </a:extLst>
          </p:cNvPr>
          <p:cNvSpPr/>
          <p:nvPr/>
        </p:nvSpPr>
        <p:spPr>
          <a:xfrm>
            <a:off x="1215229" y="295201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2"/>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496">
            <a:extLst>
              <a:ext uri="{FF2B5EF4-FFF2-40B4-BE49-F238E27FC236}">
                <a16:creationId xmlns:a16="http://schemas.microsoft.com/office/drawing/2014/main" id="{847D886F-F251-4556-86DF-673A70EE0B24}"/>
              </a:ext>
            </a:extLst>
          </p:cNvPr>
          <p:cNvSpPr/>
          <p:nvPr/>
        </p:nvSpPr>
        <p:spPr>
          <a:xfrm>
            <a:off x="1215228" y="391160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2"/>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4" name="Rectangle 13">
            <a:extLst>
              <a:ext uri="{FF2B5EF4-FFF2-40B4-BE49-F238E27FC236}">
                <a16:creationId xmlns:a16="http://schemas.microsoft.com/office/drawing/2014/main" id="{4BC96F4F-A1FE-4D9F-9B9F-EDBCC3088B56}"/>
              </a:ext>
            </a:extLst>
          </p:cNvPr>
          <p:cNvSpPr/>
          <p:nvPr/>
        </p:nvSpPr>
        <p:spPr>
          <a:xfrm>
            <a:off x="1720051" y="2810698"/>
            <a:ext cx="3736368" cy="1015663"/>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62981E05-D106-49A1-A0DF-11DD623564E4}"/>
              </a:ext>
            </a:extLst>
          </p:cNvPr>
          <p:cNvSpPr/>
          <p:nvPr/>
        </p:nvSpPr>
        <p:spPr>
          <a:xfrm>
            <a:off x="1720051" y="3770297"/>
            <a:ext cx="3771809"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3893739877"/>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496">
            <a:extLst>
              <a:ext uri="{FF2B5EF4-FFF2-40B4-BE49-F238E27FC236}">
                <a16:creationId xmlns:a16="http://schemas.microsoft.com/office/drawing/2014/main" id="{3CEC1761-3A3F-4FB4-85F7-A996623B723F}"/>
              </a:ext>
            </a:extLst>
          </p:cNvPr>
          <p:cNvSpPr/>
          <p:nvPr/>
        </p:nvSpPr>
        <p:spPr>
          <a:xfrm>
            <a:off x="6184667" y="272898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tx1">
                  <a:lumMod val="75000"/>
                  <a:lumOff val="25000"/>
                </a:schemeClr>
              </a:solidFill>
            </a:endParaRPr>
          </a:p>
        </p:txBody>
      </p:sp>
      <p:sp>
        <p:nvSpPr>
          <p:cNvPr id="10" name="Shape 496">
            <a:extLst>
              <a:ext uri="{FF2B5EF4-FFF2-40B4-BE49-F238E27FC236}">
                <a16:creationId xmlns:a16="http://schemas.microsoft.com/office/drawing/2014/main" id="{82F1D40E-D09A-43C3-BEF2-E2C92D5899E4}"/>
              </a:ext>
            </a:extLst>
          </p:cNvPr>
          <p:cNvSpPr/>
          <p:nvPr/>
        </p:nvSpPr>
        <p:spPr>
          <a:xfrm>
            <a:off x="6184741" y="369323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chemeClr val="tx1">
                  <a:lumMod val="75000"/>
                  <a:lumOff val="25000"/>
                </a:schemeClr>
              </a:solidFill>
            </a:endParaRPr>
          </a:p>
        </p:txBody>
      </p:sp>
      <p:sp>
        <p:nvSpPr>
          <p:cNvPr id="11" name="Rectangle 10">
            <a:extLst>
              <a:ext uri="{FF2B5EF4-FFF2-40B4-BE49-F238E27FC236}">
                <a16:creationId xmlns:a16="http://schemas.microsoft.com/office/drawing/2014/main" id="{FAF760FE-36AF-4CE2-B32B-4C154FEC4AA4}"/>
              </a:ext>
            </a:extLst>
          </p:cNvPr>
          <p:cNvSpPr/>
          <p:nvPr/>
        </p:nvSpPr>
        <p:spPr>
          <a:xfrm>
            <a:off x="6831391" y="1931209"/>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tx1">
                    <a:lumMod val="75000"/>
                    <a:lumOff val="25000"/>
                  </a:schemeClr>
                </a:solidFill>
                <a:effectLst>
                  <a:outerShdw blurRad="38100" dist="38100" dir="2700000" algn="tl">
                    <a:srgbClr val="000000">
                      <a:alpha val="43137"/>
                    </a:srgbClr>
                  </a:outerShdw>
                </a:effectLst>
                <a:latin typeface="+mj-lt"/>
                <a:ea typeface="Muli"/>
                <a:cs typeface="Muli"/>
                <a:sym typeface="Muli"/>
              </a:rPr>
              <a:t>iPhone</a:t>
            </a:r>
            <a:r>
              <a:rPr lang="en-US" sz="3000" dirty="0">
                <a:solidFill>
                  <a:schemeClr val="tx1">
                    <a:lumMod val="75000"/>
                    <a:lumOff val="25000"/>
                  </a:schemeClr>
                </a:solidFill>
                <a:latin typeface="+mj-lt"/>
                <a:ea typeface="Muli"/>
                <a:cs typeface="Muli"/>
                <a:sym typeface="Muli"/>
              </a:rPr>
              <a:t> MOCK</a:t>
            </a:r>
          </a:p>
        </p:txBody>
      </p:sp>
      <p:grpSp>
        <p:nvGrpSpPr>
          <p:cNvPr id="12" name="Group 11">
            <a:extLst>
              <a:ext uri="{FF2B5EF4-FFF2-40B4-BE49-F238E27FC236}">
                <a16:creationId xmlns:a16="http://schemas.microsoft.com/office/drawing/2014/main" id="{2AA0D190-B921-4D81-9DEF-925C8685B91A}"/>
              </a:ext>
            </a:extLst>
          </p:cNvPr>
          <p:cNvGrpSpPr/>
          <p:nvPr/>
        </p:nvGrpSpPr>
        <p:grpSpPr>
          <a:xfrm>
            <a:off x="2680422" y="734518"/>
            <a:ext cx="2620481" cy="5514612"/>
            <a:chOff x="2060351" y="434489"/>
            <a:chExt cx="2873595" cy="6047272"/>
          </a:xfrm>
        </p:grpSpPr>
        <p:pic>
          <p:nvPicPr>
            <p:cNvPr id="13" name="Picture 12">
              <a:extLst>
                <a:ext uri="{FF2B5EF4-FFF2-40B4-BE49-F238E27FC236}">
                  <a16:creationId xmlns:a16="http://schemas.microsoft.com/office/drawing/2014/main" id="{39BEEDE5-9C43-4870-A1A0-4E5EBF820C6D}"/>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2278680" y="1092493"/>
              <a:ext cx="2471755" cy="4713221"/>
            </a:xfrm>
            <a:prstGeom prst="roundRect">
              <a:avLst>
                <a:gd name="adj" fmla="val 0"/>
              </a:avLst>
            </a:prstGeom>
          </p:spPr>
        </p:pic>
        <p:sp>
          <p:nvSpPr>
            <p:cNvPr id="14" name="Shape 401">
              <a:extLst>
                <a:ext uri="{FF2B5EF4-FFF2-40B4-BE49-F238E27FC236}">
                  <a16:creationId xmlns:a16="http://schemas.microsoft.com/office/drawing/2014/main" id="{87CF0D63-D8B6-4447-AB37-976C91571963}"/>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tx2"/>
              </a:solidFill>
              <a:prstDash val="solid"/>
              <a:round/>
              <a:headEnd type="none" w="med" len="med"/>
              <a:tailEnd type="none" w="med" len="med"/>
            </a:ln>
            <a:effectLst>
              <a:outerShdw blurRad="165100" sx="102000" sy="102000" algn="ctr" rotWithShape="0">
                <a:prstClr val="black">
                  <a:alpha val="14000"/>
                </a:prstClr>
              </a:outerShdw>
              <a:reflection blurRad="6350" stA="52000" endA="300" endPos="8000" dir="5400000" sy="-100000" algn="bl" rotWithShape="0"/>
            </a:effectLst>
          </p:spPr>
          <p:txBody>
            <a:bodyPr lIns="91425" tIns="91425" rIns="91425" bIns="91425" anchor="ctr" anchorCtr="0">
              <a:noAutofit/>
            </a:bodyPr>
            <a:lstStyle/>
            <a:p>
              <a:endParaRPr/>
            </a:p>
          </p:txBody>
        </p:sp>
      </p:grpSp>
      <p:sp>
        <p:nvSpPr>
          <p:cNvPr id="15" name="Rectangle 14">
            <a:extLst>
              <a:ext uri="{FF2B5EF4-FFF2-40B4-BE49-F238E27FC236}">
                <a16:creationId xmlns:a16="http://schemas.microsoft.com/office/drawing/2014/main" id="{31630A98-75AB-4791-AEA0-E926E5339D76}"/>
              </a:ext>
            </a:extLst>
          </p:cNvPr>
          <p:cNvSpPr/>
          <p:nvPr/>
        </p:nvSpPr>
        <p:spPr>
          <a:xfrm>
            <a:off x="6821127" y="2635868"/>
            <a:ext cx="4587208" cy="830997"/>
          </a:xfrm>
          <a:prstGeom prst="rect">
            <a:avLst/>
          </a:prstGeom>
        </p:spPr>
        <p:txBody>
          <a:bodyPr wrap="square">
            <a:spAutoFit/>
          </a:bodyPr>
          <a:lstStyle/>
          <a:p>
            <a:pPr algn="just">
              <a:spcBef>
                <a:spcPts val="0"/>
              </a:spcBef>
              <a:buNone/>
            </a:pPr>
            <a:r>
              <a:rPr lang="en-US" sz="1200" dirty="0">
                <a:solidFill>
                  <a:schemeClr val="tx1">
                    <a:lumMod val="75000"/>
                    <a:lumOff val="25000"/>
                  </a:schemeClr>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5843AE9C-9AB9-4566-95C6-90FCEA6C31F5}"/>
              </a:ext>
            </a:extLst>
          </p:cNvPr>
          <p:cNvSpPr/>
          <p:nvPr/>
        </p:nvSpPr>
        <p:spPr>
          <a:xfrm>
            <a:off x="6821127" y="3595467"/>
            <a:ext cx="4630720" cy="830997"/>
          </a:xfrm>
          <a:prstGeom prst="rect">
            <a:avLst/>
          </a:prstGeom>
        </p:spPr>
        <p:txBody>
          <a:bodyPr wrap="square">
            <a:spAutoFit/>
          </a:bodyPr>
          <a:lstStyle/>
          <a:p>
            <a:pPr algn="just"/>
            <a:r>
              <a:rPr lang="en-US" sz="1200" dirty="0">
                <a:solidFill>
                  <a:schemeClr val="tx1">
                    <a:lumMod val="75000"/>
                    <a:lumOff val="25000"/>
                  </a:schemeClr>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7" name="Rectangle 16">
            <a:extLst>
              <a:ext uri="{FF2B5EF4-FFF2-40B4-BE49-F238E27FC236}">
                <a16:creationId xmlns:a16="http://schemas.microsoft.com/office/drawing/2014/main" id="{EF84F6A7-3DB6-4AF2-AF8D-E28EC8D73486}"/>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26540102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7" name="Shape 395">
            <a:extLst>
              <a:ext uri="{FF2B5EF4-FFF2-40B4-BE49-F238E27FC236}">
                <a16:creationId xmlns:a16="http://schemas.microsoft.com/office/drawing/2014/main" id="{4B1218C5-976D-4C66-8E3C-887AA28CC5E8}"/>
              </a:ext>
            </a:extLst>
          </p:cNvPr>
          <p:cNvSpPr txBox="1">
            <a:spLocks/>
          </p:cNvSpPr>
          <p:nvPr/>
        </p:nvSpPr>
        <p:spPr>
          <a:xfrm>
            <a:off x="938841" y="2055717"/>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chemeClr val="tx1">
                    <a:lumMod val="75000"/>
                    <a:lumOff val="25000"/>
                  </a:schemeClr>
                </a:solidFill>
                <a:effectLst>
                  <a:outerShdw blurRad="38100" dist="38100" dir="2700000" algn="tl">
                    <a:srgbClr val="000000">
                      <a:alpha val="43137"/>
                    </a:srgbClr>
                  </a:outerShdw>
                </a:effectLst>
                <a:latin typeface="+mj-lt"/>
                <a:ea typeface="Muli"/>
                <a:cs typeface="Muli"/>
                <a:sym typeface="Muli"/>
              </a:rPr>
              <a:t>WEBSITE</a:t>
            </a:r>
            <a:r>
              <a:rPr lang="en-US" sz="3000" dirty="0">
                <a:solidFill>
                  <a:schemeClr val="tx1">
                    <a:lumMod val="75000"/>
                    <a:lumOff val="25000"/>
                  </a:schemeClr>
                </a:solidFill>
                <a:latin typeface="+mj-lt"/>
                <a:ea typeface="Muli"/>
                <a:cs typeface="Muli"/>
                <a:sym typeface="Muli"/>
              </a:rPr>
              <a:t> MOCKUP</a:t>
            </a:r>
          </a:p>
          <a:p>
            <a:pPr>
              <a:spcBef>
                <a:spcPts val="0"/>
              </a:spcBef>
              <a:buFont typeface="Arial" panose="020B0604020202020204" pitchFamily="34" charset="0"/>
              <a:buNone/>
            </a:pPr>
            <a:endParaRPr lang="en-US" sz="3000" dirty="0">
              <a:solidFill>
                <a:schemeClr val="tx1">
                  <a:lumMod val="75000"/>
                  <a:lumOff val="25000"/>
                </a:schemeClr>
              </a:solidFill>
              <a:ea typeface="Muli"/>
              <a:cs typeface="Muli"/>
              <a:sym typeface="Muli"/>
            </a:endParaRPr>
          </a:p>
          <a:p>
            <a:pPr algn="just">
              <a:spcBef>
                <a:spcPts val="0"/>
              </a:spcBef>
              <a:buFont typeface="Arial" panose="020B0604020202020204" pitchFamily="34" charset="0"/>
              <a:buNone/>
            </a:pPr>
            <a:r>
              <a:rPr lang="en-US" sz="3000" dirty="0">
                <a:solidFill>
                  <a:schemeClr val="tx1">
                    <a:lumMod val="75000"/>
                    <a:lumOff val="25000"/>
                  </a:schemeClr>
                </a:solidFill>
                <a:ea typeface="Muli"/>
                <a:cs typeface="Muli"/>
                <a:sym typeface="Muli"/>
              </a:rPr>
              <a:t>    </a:t>
            </a:r>
          </a:p>
          <a:p>
            <a:pPr>
              <a:spcBef>
                <a:spcPts val="0"/>
              </a:spcBef>
              <a:buFont typeface="Arial" panose="020B0604020202020204" pitchFamily="34" charset="0"/>
              <a:buNone/>
            </a:pPr>
            <a:endParaRPr lang="en-US" sz="3000" dirty="0">
              <a:solidFill>
                <a:schemeClr val="tx1">
                  <a:lumMod val="75000"/>
                  <a:lumOff val="25000"/>
                </a:schemeClr>
              </a:solidFill>
              <a:ea typeface="Muli"/>
              <a:cs typeface="Muli"/>
              <a:sym typeface="Muli"/>
            </a:endParaRPr>
          </a:p>
        </p:txBody>
      </p:sp>
      <p:grpSp>
        <p:nvGrpSpPr>
          <p:cNvPr id="18" name="Shape 497">
            <a:extLst>
              <a:ext uri="{FF2B5EF4-FFF2-40B4-BE49-F238E27FC236}">
                <a16:creationId xmlns:a16="http://schemas.microsoft.com/office/drawing/2014/main" id="{320E4779-C971-4877-930A-6A86C434D688}"/>
              </a:ext>
            </a:extLst>
          </p:cNvPr>
          <p:cNvGrpSpPr/>
          <p:nvPr/>
        </p:nvGrpSpPr>
        <p:grpSpPr>
          <a:xfrm>
            <a:off x="344037" y="2900021"/>
            <a:ext cx="493682" cy="475442"/>
            <a:chOff x="2583325" y="2972875"/>
            <a:chExt cx="462850" cy="445750"/>
          </a:xfrm>
          <a:solidFill>
            <a:schemeClr val="tx1"/>
          </a:solidFill>
        </p:grpSpPr>
        <p:sp>
          <p:nvSpPr>
            <p:cNvPr id="19" name="Shape 498">
              <a:extLst>
                <a:ext uri="{FF2B5EF4-FFF2-40B4-BE49-F238E27FC236}">
                  <a16:creationId xmlns:a16="http://schemas.microsoft.com/office/drawing/2014/main" id="{D1438AB3-5BAC-42A8-923A-E1261B1B399F}"/>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20" name="Shape 499">
              <a:extLst>
                <a:ext uri="{FF2B5EF4-FFF2-40B4-BE49-F238E27FC236}">
                  <a16:creationId xmlns:a16="http://schemas.microsoft.com/office/drawing/2014/main" id="{68EE8E1E-0E96-46CE-9E2C-6C63A0A8F4DE}"/>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21" name="Shape 497">
            <a:extLst>
              <a:ext uri="{FF2B5EF4-FFF2-40B4-BE49-F238E27FC236}">
                <a16:creationId xmlns:a16="http://schemas.microsoft.com/office/drawing/2014/main" id="{F3911F66-53B4-4F3B-BD44-EB3316ECABA0}"/>
              </a:ext>
            </a:extLst>
          </p:cNvPr>
          <p:cNvGrpSpPr/>
          <p:nvPr/>
        </p:nvGrpSpPr>
        <p:grpSpPr>
          <a:xfrm>
            <a:off x="338858" y="3798305"/>
            <a:ext cx="493682" cy="475442"/>
            <a:chOff x="2583325" y="2972875"/>
            <a:chExt cx="462850" cy="445750"/>
          </a:xfrm>
          <a:solidFill>
            <a:schemeClr val="tx1"/>
          </a:solidFill>
        </p:grpSpPr>
        <p:sp>
          <p:nvSpPr>
            <p:cNvPr id="22" name="Shape 498">
              <a:extLst>
                <a:ext uri="{FF2B5EF4-FFF2-40B4-BE49-F238E27FC236}">
                  <a16:creationId xmlns:a16="http://schemas.microsoft.com/office/drawing/2014/main" id="{028EA265-D62F-4A46-9A0F-DDFEB7F44992}"/>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23" name="Shape 499">
              <a:extLst>
                <a:ext uri="{FF2B5EF4-FFF2-40B4-BE49-F238E27FC236}">
                  <a16:creationId xmlns:a16="http://schemas.microsoft.com/office/drawing/2014/main" id="{E4F130E7-BDA5-46E5-91E9-C4BDFADDF3AF}"/>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24" name="Group 23">
            <a:extLst>
              <a:ext uri="{FF2B5EF4-FFF2-40B4-BE49-F238E27FC236}">
                <a16:creationId xmlns:a16="http://schemas.microsoft.com/office/drawing/2014/main" id="{2CED0940-8406-4542-8DFA-DE02654E5FF6}"/>
              </a:ext>
            </a:extLst>
          </p:cNvPr>
          <p:cNvGrpSpPr/>
          <p:nvPr/>
        </p:nvGrpSpPr>
        <p:grpSpPr>
          <a:xfrm>
            <a:off x="6656402" y="1345235"/>
            <a:ext cx="4737312" cy="3896011"/>
            <a:chOff x="6089746" y="1660633"/>
            <a:chExt cx="4477754" cy="3485982"/>
          </a:xfrm>
        </p:grpSpPr>
        <p:pic>
          <p:nvPicPr>
            <p:cNvPr id="25" name="Picture 24">
              <a:extLst>
                <a:ext uri="{FF2B5EF4-FFF2-40B4-BE49-F238E27FC236}">
                  <a16:creationId xmlns:a16="http://schemas.microsoft.com/office/drawing/2014/main" id="{6E8A777F-43EF-4067-ABA0-9769B5B38009}"/>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29779" y="1799857"/>
              <a:ext cx="4204867" cy="2682024"/>
            </a:xfrm>
            <a:prstGeom prst="rect">
              <a:avLst/>
            </a:prstGeom>
          </p:spPr>
        </p:pic>
        <p:sp>
          <p:nvSpPr>
            <p:cNvPr id="26" name="Shape 415">
              <a:extLst>
                <a:ext uri="{FF2B5EF4-FFF2-40B4-BE49-F238E27FC236}">
                  <a16:creationId xmlns:a16="http://schemas.microsoft.com/office/drawing/2014/main" id="{4BDE2A89-FE05-4FD1-941F-8D1993E1B742}"/>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tx1"/>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7" name="Rectangle 26">
            <a:extLst>
              <a:ext uri="{FF2B5EF4-FFF2-40B4-BE49-F238E27FC236}">
                <a16:creationId xmlns:a16="http://schemas.microsoft.com/office/drawing/2014/main" id="{F56B9A47-743B-4128-8EEA-3EB9DDBE00A3}"/>
              </a:ext>
            </a:extLst>
          </p:cNvPr>
          <p:cNvSpPr/>
          <p:nvPr/>
        </p:nvSpPr>
        <p:spPr>
          <a:xfrm>
            <a:off x="972573" y="2707729"/>
            <a:ext cx="4587208" cy="830997"/>
          </a:xfrm>
          <a:prstGeom prst="rect">
            <a:avLst/>
          </a:prstGeom>
        </p:spPr>
        <p:txBody>
          <a:bodyPr wrap="square">
            <a:spAutoFit/>
          </a:bodyPr>
          <a:lstStyle/>
          <a:p>
            <a:pPr algn="just">
              <a:spcBef>
                <a:spcPts val="0"/>
              </a:spcBef>
              <a:buNone/>
            </a:pPr>
            <a:r>
              <a:rPr lang="en-US" sz="1200" dirty="0">
                <a:solidFill>
                  <a:schemeClr val="tx1">
                    <a:lumMod val="75000"/>
                    <a:lumOff val="25000"/>
                  </a:schemeClr>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8" name="Rectangle 27">
            <a:extLst>
              <a:ext uri="{FF2B5EF4-FFF2-40B4-BE49-F238E27FC236}">
                <a16:creationId xmlns:a16="http://schemas.microsoft.com/office/drawing/2014/main" id="{FCE49D05-7465-4188-B532-8DC276C53189}"/>
              </a:ext>
            </a:extLst>
          </p:cNvPr>
          <p:cNvSpPr/>
          <p:nvPr/>
        </p:nvSpPr>
        <p:spPr>
          <a:xfrm>
            <a:off x="972573" y="3667328"/>
            <a:ext cx="4630720" cy="830997"/>
          </a:xfrm>
          <a:prstGeom prst="rect">
            <a:avLst/>
          </a:prstGeom>
        </p:spPr>
        <p:txBody>
          <a:bodyPr wrap="square">
            <a:spAutoFit/>
          </a:bodyPr>
          <a:lstStyle/>
          <a:p>
            <a:pPr algn="just"/>
            <a:r>
              <a:rPr lang="en-US" sz="1200" dirty="0">
                <a:solidFill>
                  <a:schemeClr val="tx1">
                    <a:lumMod val="75000"/>
                    <a:lumOff val="25000"/>
                  </a:schemeClr>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29" name="Rectangle 28">
            <a:extLst>
              <a:ext uri="{FF2B5EF4-FFF2-40B4-BE49-F238E27FC236}">
                <a16:creationId xmlns:a16="http://schemas.microsoft.com/office/drawing/2014/main" id="{D17BC561-81E7-4752-8AA6-CB66195367EA}"/>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65724002"/>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Rectangle 8">
            <a:extLst>
              <a:ext uri="{FF2B5EF4-FFF2-40B4-BE49-F238E27FC236}">
                <a16:creationId xmlns:a16="http://schemas.microsoft.com/office/drawing/2014/main" id="{C4B61A69-8847-457C-86B8-2ECDD19BE00B}"/>
              </a:ext>
            </a:extLst>
          </p:cNvPr>
          <p:cNvSpPr/>
          <p:nvPr/>
        </p:nvSpPr>
        <p:spPr>
          <a:xfrm>
            <a:off x="6935934" y="191569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tx1">
                    <a:lumMod val="75000"/>
                    <a:lumOff val="25000"/>
                  </a:schemeClr>
                </a:solidFill>
                <a:effectLst>
                  <a:outerShdw blurRad="38100" dist="38100" dir="2700000" algn="tl">
                    <a:srgbClr val="000000">
                      <a:alpha val="43137"/>
                    </a:srgbClr>
                  </a:outerShdw>
                </a:effectLst>
                <a:latin typeface="+mj-lt"/>
                <a:ea typeface="Muli"/>
                <a:cs typeface="Muli"/>
                <a:sym typeface="Muli"/>
              </a:rPr>
              <a:t>TABLET</a:t>
            </a:r>
            <a:r>
              <a:rPr lang="en-US" sz="3000" dirty="0">
                <a:solidFill>
                  <a:schemeClr val="tx1">
                    <a:lumMod val="75000"/>
                    <a:lumOff val="25000"/>
                  </a:schemeClr>
                </a:solidFill>
                <a:latin typeface="+mj-lt"/>
                <a:ea typeface="Muli"/>
                <a:cs typeface="Muli"/>
                <a:sym typeface="Muli"/>
              </a:rPr>
              <a:t> MOCK</a:t>
            </a:r>
          </a:p>
        </p:txBody>
      </p:sp>
      <p:sp>
        <p:nvSpPr>
          <p:cNvPr id="10" name="Rectangle 9">
            <a:extLst>
              <a:ext uri="{FF2B5EF4-FFF2-40B4-BE49-F238E27FC236}">
                <a16:creationId xmlns:a16="http://schemas.microsoft.com/office/drawing/2014/main" id="{EF56BAFD-B327-4073-B124-79EAB60B4495}"/>
              </a:ext>
            </a:extLst>
          </p:cNvPr>
          <p:cNvSpPr/>
          <p:nvPr/>
        </p:nvSpPr>
        <p:spPr>
          <a:xfrm>
            <a:off x="6935934" y="2552128"/>
            <a:ext cx="4587208" cy="830997"/>
          </a:xfrm>
          <a:prstGeom prst="rect">
            <a:avLst/>
          </a:prstGeom>
        </p:spPr>
        <p:txBody>
          <a:bodyPr wrap="square">
            <a:spAutoFit/>
          </a:bodyPr>
          <a:lstStyle/>
          <a:p>
            <a:pPr algn="just">
              <a:spcBef>
                <a:spcPts val="0"/>
              </a:spcBef>
              <a:buNone/>
            </a:pPr>
            <a:r>
              <a:rPr lang="en-US" sz="1200" dirty="0">
                <a:solidFill>
                  <a:schemeClr val="tx1">
                    <a:lumMod val="75000"/>
                    <a:lumOff val="25000"/>
                  </a:schemeClr>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1" name="Rectangle 10">
            <a:extLst>
              <a:ext uri="{FF2B5EF4-FFF2-40B4-BE49-F238E27FC236}">
                <a16:creationId xmlns:a16="http://schemas.microsoft.com/office/drawing/2014/main" id="{E015CE8D-1A52-4ED2-910A-7537E23CD355}"/>
              </a:ext>
            </a:extLst>
          </p:cNvPr>
          <p:cNvSpPr/>
          <p:nvPr/>
        </p:nvSpPr>
        <p:spPr>
          <a:xfrm>
            <a:off x="6935934" y="3511727"/>
            <a:ext cx="4630720" cy="830997"/>
          </a:xfrm>
          <a:prstGeom prst="rect">
            <a:avLst/>
          </a:prstGeom>
        </p:spPr>
        <p:txBody>
          <a:bodyPr wrap="square">
            <a:spAutoFit/>
          </a:bodyPr>
          <a:lstStyle/>
          <a:p>
            <a:pPr algn="just"/>
            <a:r>
              <a:rPr lang="en-US" sz="1200" dirty="0">
                <a:solidFill>
                  <a:schemeClr val="tx1">
                    <a:lumMod val="75000"/>
                    <a:lumOff val="25000"/>
                  </a:schemeClr>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2" name="Shape 495">
            <a:extLst>
              <a:ext uri="{FF2B5EF4-FFF2-40B4-BE49-F238E27FC236}">
                <a16:creationId xmlns:a16="http://schemas.microsoft.com/office/drawing/2014/main" id="{6E64C244-9160-480F-8E64-E0D7E77CE05D}"/>
              </a:ext>
            </a:extLst>
          </p:cNvPr>
          <p:cNvSpPr/>
          <p:nvPr/>
        </p:nvSpPr>
        <p:spPr>
          <a:xfrm>
            <a:off x="6210482" y="266688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5">
            <a:extLst>
              <a:ext uri="{FF2B5EF4-FFF2-40B4-BE49-F238E27FC236}">
                <a16:creationId xmlns:a16="http://schemas.microsoft.com/office/drawing/2014/main" id="{46A8B881-30E7-428B-99D3-667CE9595510}"/>
              </a:ext>
            </a:extLst>
          </p:cNvPr>
          <p:cNvSpPr/>
          <p:nvPr/>
        </p:nvSpPr>
        <p:spPr>
          <a:xfrm>
            <a:off x="6210482" y="3655510"/>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14" name="Group 13">
            <a:extLst>
              <a:ext uri="{FF2B5EF4-FFF2-40B4-BE49-F238E27FC236}">
                <a16:creationId xmlns:a16="http://schemas.microsoft.com/office/drawing/2014/main" id="{E4189074-9AEB-413E-BCEB-C526CB915B8F}"/>
              </a:ext>
            </a:extLst>
          </p:cNvPr>
          <p:cNvGrpSpPr/>
          <p:nvPr/>
        </p:nvGrpSpPr>
        <p:grpSpPr>
          <a:xfrm>
            <a:off x="1981239" y="883520"/>
            <a:ext cx="3599753" cy="5090960"/>
            <a:chOff x="1791103" y="639048"/>
            <a:chExt cx="3884506" cy="5493672"/>
          </a:xfrm>
        </p:grpSpPr>
        <p:pic>
          <p:nvPicPr>
            <p:cNvPr id="15" name="Picture 14">
              <a:extLst>
                <a:ext uri="{FF2B5EF4-FFF2-40B4-BE49-F238E27FC236}">
                  <a16:creationId xmlns:a16="http://schemas.microsoft.com/office/drawing/2014/main" id="{813F6691-32F3-43B0-98D1-C70479E89F47}"/>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973943" y="1123931"/>
              <a:ext cx="3452937" cy="4784784"/>
            </a:xfrm>
            <a:prstGeom prst="rect">
              <a:avLst/>
            </a:prstGeom>
          </p:spPr>
        </p:pic>
        <p:sp>
          <p:nvSpPr>
            <p:cNvPr id="16" name="Shape 408">
              <a:extLst>
                <a:ext uri="{FF2B5EF4-FFF2-40B4-BE49-F238E27FC236}">
                  <a16:creationId xmlns:a16="http://schemas.microsoft.com/office/drawing/2014/main" id="{1FC521AF-5BB5-4D20-9860-DDC2417D1B3D}"/>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tx2"/>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2000" dir="5400000" sy="-100000" algn="bl" rotWithShape="0"/>
            </a:effectLst>
          </p:spPr>
          <p:txBody>
            <a:bodyPr lIns="91425" tIns="91425" rIns="91425" bIns="91425" anchor="ctr" anchorCtr="0">
              <a:noAutofit/>
            </a:bodyPr>
            <a:lstStyle/>
            <a:p>
              <a:endParaRPr/>
            </a:p>
          </p:txBody>
        </p:sp>
      </p:grpSp>
      <p:sp>
        <p:nvSpPr>
          <p:cNvPr id="17" name="Rectangle 16">
            <a:extLst>
              <a:ext uri="{FF2B5EF4-FFF2-40B4-BE49-F238E27FC236}">
                <a16:creationId xmlns:a16="http://schemas.microsoft.com/office/drawing/2014/main" id="{460E5972-2CF7-46E1-A324-22824AE93C7F}"/>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72781221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accent6">
            <a:lumMod val="60000"/>
            <a:lumOff val="40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63078" y="4886621"/>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5506E2F8-05B2-45B9-9CE4-CD2E5B9AC9E8}"/>
              </a:ext>
            </a:extLst>
          </p:cNvPr>
          <p:cNvSpPr/>
          <p:nvPr/>
        </p:nvSpPr>
        <p:spPr>
          <a:xfrm>
            <a:off x="120078" y="2985368"/>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Red">
      <a:dk1>
        <a:sysClr val="windowText" lastClr="000000"/>
      </a:dk1>
      <a:lt1>
        <a:sysClr val="window" lastClr="FFFFFF"/>
      </a:lt1>
      <a:dk2>
        <a:srgbClr val="323232"/>
      </a:dk2>
      <a:lt2>
        <a:srgbClr val="E5C243"/>
      </a:lt2>
      <a:accent1>
        <a:srgbClr val="A5300F"/>
      </a:accent1>
      <a:accent2>
        <a:srgbClr val="D55816"/>
      </a:accent2>
      <a:accent3>
        <a:srgbClr val="E19825"/>
      </a:accent3>
      <a:accent4>
        <a:srgbClr val="B19C7D"/>
      </a:accent4>
      <a:accent5>
        <a:srgbClr val="7F5F52"/>
      </a:accent5>
      <a:accent6>
        <a:srgbClr val="B27D49"/>
      </a:accent6>
      <a:hlink>
        <a:srgbClr val="6B9F25"/>
      </a:hlink>
      <a:folHlink>
        <a:srgbClr val="B26B02"/>
      </a:folHlink>
    </a:clrScheme>
    <a:fontScheme name="Custom 9">
      <a:majorFont>
        <a:latin typeface="Quicksand"/>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508</TotalTime>
  <Words>1047</Words>
  <Application>Microsoft Office PowerPoint</Application>
  <PresentationFormat>Widescreen</PresentationFormat>
  <Paragraphs>113</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Quicksand</vt:lpstr>
      <vt:lpstr>Roboto</vt:lpstr>
      <vt:lpstr>Office Theme</vt:lpstr>
      <vt:lpstr>RORSCHACH</vt:lpstr>
      <vt:lpstr>PowerPoint Presentation</vt:lpstr>
      <vt:lpstr>YOUR FIRST HEADLINE</vt:lpstr>
      <vt:lpstr>PowerPoint Presentation</vt:lpstr>
      <vt:lpstr>PowerPoint Presentation</vt:lpstr>
      <vt:lpstr>THIS IS YOUR HEADING</vt:lpstr>
      <vt:lpstr>PowerPoint Presentation</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Slidehood.com</cp:lastModifiedBy>
  <cp:revision>94</cp:revision>
  <dcterms:created xsi:type="dcterms:W3CDTF">2017-08-02T20:41:11Z</dcterms:created>
  <dcterms:modified xsi:type="dcterms:W3CDTF">2018-02-26T20:11:48Z</dcterms:modified>
</cp:coreProperties>
</file>