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jpg" ContentType="image/jpeg"/>
  <Default Extension="xlsx" ContentType="application/vnd.openxmlformats-officedocument.spreadsheetml.sheet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slideLayouts/slideLayout7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35.xml" ContentType="application/vnd.openxmlformats-officedocument.presentationml.slideLayout+xml"/>
  <Override PartName="/ppt/theme/theme11.xml" ContentType="application/vnd.openxmlformats-officedocument.theme+xml"/>
  <Override PartName="/ppt/slideLayouts/slideLayout126.xml" ContentType="application/vnd.openxmlformats-officedocument.presentationml.slideLayout+xml"/>
  <Override PartName="/ppt/slideLayouts/slideLayout17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169.xml" ContentType="application/vnd.openxmlformats-officedocument.presentationml.slideLayout+xml"/>
  <Override PartName="/ppt/slideLayouts/slideLayout2010.xml" ContentType="application/vnd.openxmlformats-officedocument.presentationml.slideLayout+xml"/>
  <Override PartName="/ppt/slideLayouts/slideLayout111.xml" ContentType="application/vnd.openxmlformats-officedocument.presentationml.slideLayout+xml"/>
  <Override PartName="/ppt/slideLayouts/slideLayout612.xml" ContentType="application/vnd.openxmlformats-officedocument.presentationml.slideLayout+xml"/>
  <Override PartName="/ppt/slideLayouts/slideLayout1113.xml" ContentType="application/vnd.openxmlformats-officedocument.presentationml.slideLayout+xml"/>
  <Override PartName="/ppt/slideLayouts/slideLayout514.xml" ContentType="application/vnd.openxmlformats-officedocument.presentationml.slideLayout+xml"/>
  <Override PartName="/ppt/slideLayouts/slideLayout1515.xml" ContentType="application/vnd.openxmlformats-officedocument.presentationml.slideLayout+xml"/>
  <Override PartName="/ppt/slideLayouts/slideLayout1016.xml" ContentType="application/vnd.openxmlformats-officedocument.presentationml.slideLayout+xml"/>
  <Override PartName="/ppt/slideLayouts/slideLayout1917.xml" ContentType="application/vnd.openxmlformats-officedocument.presentationml.slideLayout+xml"/>
  <Override PartName="/ppt/slideLayouts/slideLayout418.xml" ContentType="application/vnd.openxmlformats-officedocument.presentationml.slideLayout+xml"/>
  <Override PartName="/ppt/slideLayouts/slideLayout919.xml" ContentType="application/vnd.openxmlformats-officedocument.presentationml.slideLayout+xml"/>
  <Override PartName="/ppt/slideLayouts/slideLayout1420.xml" ContentType="application/vnd.openxmlformats-officedocument.presentationml.slideLayout+xml"/>
  <Override PartName="/ppt/notesMasters/notesMaster11.xml" ContentType="application/vnd.openxmlformats-officedocument.presentationml.notesMaster+xml"/>
  <Override PartName="/ppt/theme/theme22.xml" ContentType="application/vnd.openxmlformats-officedocument.theme+xml"/>
  <Override PartName="/ppt/tableStyles.xml" ContentType="application/vnd.openxmlformats-officedocument.presentationml.tableStyles+xml"/>
  <Override PartName="/ppt/slides/slide22.xml" ContentType="application/vnd.openxmlformats-officedocument.presentationml.slide+xml"/>
  <Override PartName="/customXml/item3.xml" ContentType="application/xml"/>
  <Override PartName="/customXml/itemProps31.xml" ContentType="application/vnd.openxmlformats-officedocument.customXmlProperties+xml"/>
  <Override PartName="/ppt/slides/slide63.xml" ContentType="application/vnd.openxmlformats-officedocument.presentationml.slide+xml"/>
  <Override PartName="/ppt/charts/chart11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slides/slide114.xml" ContentType="application/vnd.openxmlformats-officedocument.presentationml.slide+xml"/>
  <Override PartName="/ppt/slides/slide15.xml" ContentType="application/vnd.openxmlformats-officedocument.presentationml.slide+xml"/>
  <Override PartName="/ppt/viewProps.xml" ContentType="application/vnd.openxmlformats-officedocument.presentationml.viewProps+xml"/>
  <Override PartName="/customXml/item22.xml" ContentType="application/xml"/>
  <Override PartName="/customXml/itemProps22.xml" ContentType="application/vnd.openxmlformats-officedocument.customXmlProperties+xml"/>
  <Override PartName="/ppt/slides/slide56.xml" ContentType="application/vnd.openxmlformats-officedocument.presentationml.slide+xml"/>
  <Override PartName="/ppt/slides/slide107.xml" ContentType="application/vnd.openxmlformats-officedocument.presentationml.slide+xml"/>
  <Override PartName="/ppt/slides/slide48.xml" ContentType="application/vnd.openxmlformats-officedocument.presentationml.slide+xml"/>
  <Override PartName="/ppt/presProps.xml" ContentType="application/vnd.openxmlformats-officedocument.presentationml.presProps+xml"/>
  <Override PartName="/ppt/slides/slide99.xml" ContentType="application/vnd.openxmlformats-officedocument.presentationml.slide+xml"/>
  <Override PartName="/customXml/item13.xml" ContentType="application/xml"/>
  <Override PartName="/customXml/itemProps13.xml" ContentType="application/vnd.openxmlformats-officedocument.customXmlProperties+xml"/>
  <Override PartName="/ppt/slides/slide310.xml" ContentType="application/vnd.openxmlformats-officedocument.presentationml.slide+xml"/>
  <Override PartName="/ppt/slides/slide811.xml" ContentType="application/vnd.openxmlformats-officedocument.presentationml.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3"/>
  </p:notesMasterIdLst>
  <p:handoutMasterIdLst>
    <p:handoutMasterId r:id="rId14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4" r:id="rId10"/>
    <p:sldId id="265" r:id="rId11"/>
    <p:sldId id="266" r:id="rId12"/>
  </p:sldIdLst>
  <p:sldSz cx="12192000" cy="6858000"/>
  <p:notesSz cx="6858000" cy="9144000"/>
  <p:defaultTextStyle>
    <a:defPPr>
      <a:defRPr lang="ru-RU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2" pos="3840" userDrawn="1">
          <p15:clr>
            <a:srgbClr val="A4A3A4"/>
          </p15:clr>
        </p15:guide>
        <p15:guide id="7" orient="horz" pos="216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7F1E4"/>
    <a:srgbClr val="B8D3E8"/>
    <a:srgbClr val="197DCE"/>
    <a:srgbClr val="BC7FBB"/>
    <a:srgbClr val="7FC6E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9DCAF9ED-07DC-4A11-8D7F-57B35C25682E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3B4B98B0-60AC-42C2-AFA5-B58CD77FA1E5}" styleName="Light Style 1 - Accent 1">
    <a:wholeTbl>
      <a:tcTxStyle>
        <a:fontRef idx="minor">
          <a:scrgbClr r="0" g="0" b="0"/>
        </a:fontRef>
        <a:schemeClr val="tx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1">
              <a:alpha val="2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12700" cmpd="sng">
              <a:solidFill>
                <a:schemeClr val="accent1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12700" cmpd="sng">
              <a:solidFill>
                <a:schemeClr val="accent1"/>
              </a:solidFill>
            </a:ln>
          </a:bottom>
        </a:tcBdr>
        <a:fill>
          <a:noFill/>
        </a:fill>
      </a:tcStyle>
    </a:firstRow>
  </a:tblStyle>
  <a:tblStyle styleId="{F2DE63D5-997A-4646-A377-4702673A728D}" styleName="Light Style 2 - Accent 3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3"/>
            </a:lnRef>
          </a:left>
          <a:right>
            <a:lnRef idx="1">
              <a:schemeClr val="accent3"/>
            </a:lnRef>
          </a:right>
          <a:top>
            <a:lnRef idx="1">
              <a:schemeClr val="accent3"/>
            </a:lnRef>
          </a:top>
          <a:bottom>
            <a:lnRef idx="1">
              <a:schemeClr val="accent3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3"/>
            </a:lnRef>
          </a:top>
          <a:bottom>
            <a:lnRef idx="1">
              <a:schemeClr val="accent3"/>
            </a:lnRef>
          </a:bottom>
        </a:tcBdr>
      </a:tcStyle>
    </a:band1H>
    <a:band1V>
      <a:tcStyle>
        <a:tcBdr>
          <a:left>
            <a:lnRef idx="1">
              <a:schemeClr val="accent3"/>
            </a:lnRef>
          </a:left>
          <a:right>
            <a:lnRef idx="1">
              <a:schemeClr val="accent3"/>
            </a:lnRef>
          </a:right>
        </a:tcBdr>
      </a:tcStyle>
    </a:band1V>
    <a:band2V>
      <a:tcStyle>
        <a:tcBdr>
          <a:left>
            <a:lnRef idx="1">
              <a:schemeClr val="accent3"/>
            </a:lnRef>
          </a:left>
          <a:right>
            <a:lnRef idx="1">
              <a:schemeClr val="accent3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3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3"/>
        </a:fillRef>
      </a:tcStyle>
    </a:firstRow>
  </a:tblStyle>
  <a:tblStyle styleId="{1FECB4D8-DB02-4DC6-A0A2-4F2EBAE1DC90}" styleName="Medium Style 1 - Accent 3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3"/>
              </a:solidFill>
            </a:ln>
          </a:left>
          <a:right>
            <a:ln w="12700" cmpd="sng">
              <a:solidFill>
                <a:schemeClr val="accent3"/>
              </a:solidFill>
            </a:ln>
          </a:right>
          <a:top>
            <a:ln w="12700" cmpd="sng">
              <a:solidFill>
                <a:schemeClr val="accent3"/>
              </a:solidFill>
            </a:ln>
          </a:top>
          <a:bottom>
            <a:ln w="12700" cmpd="sng">
              <a:solidFill>
                <a:schemeClr val="accent3"/>
              </a:solidFill>
            </a:ln>
          </a:bottom>
          <a:insideH>
            <a:ln w="12700" cmpd="sng">
              <a:solidFill>
                <a:schemeClr val="accent3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accent3">
              <a:tint val="20000"/>
            </a:schemeClr>
          </a:solidFill>
        </a:fill>
      </a:tcStyle>
    </a:band1H>
    <a:band1V>
      <a:tcStyle>
        <a:tcBdr/>
        <a:fill>
          <a:solidFill>
            <a:schemeClr val="accent3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3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3"/>
          </a:solidFill>
        </a:fill>
      </a:tcStyle>
    </a:firstRow>
  </a:tblStyle>
  <a:tblStyle styleId="{18603FDC-E32A-4AB5-989C-0864C3EAD2B8}" styleName="Themed Style 2 - Accent 2">
    <a:tblBg>
      <a:fillRef idx="3">
        <a:schemeClr val="accent2"/>
      </a:fillRef>
      <a:effectRef idx="3">
        <a:schemeClr val="accent2"/>
      </a:effectRef>
    </a:tblBg>
    <a:wholeTbl>
      <a:tcTxStyle>
        <a:fontRef idx="minor">
          <a:scrgbClr r="0" g="0" b="0"/>
        </a:fontRef>
        <a:schemeClr val="lt1"/>
      </a:tcTxStyle>
      <a:tcStyle>
        <a:tcBdr>
          <a:left>
            <a:lnRef idx="1">
              <a:schemeClr val="accent2">
                <a:tint val="50000"/>
              </a:schemeClr>
            </a:lnRef>
          </a:left>
          <a:right>
            <a:lnRef idx="1">
              <a:schemeClr val="accent2">
                <a:tint val="50000"/>
              </a:schemeClr>
            </a:lnRef>
          </a:right>
          <a:top>
            <a:lnRef idx="1">
              <a:schemeClr val="accent2">
                <a:tint val="50000"/>
              </a:schemeClr>
            </a:lnRef>
          </a:top>
          <a:bottom>
            <a:lnRef idx="1">
              <a:schemeClr val="accent2">
                <a:tint val="50000"/>
              </a:schemeClr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lt1">
              <a:alpha val="20000"/>
            </a:schemeClr>
          </a:solidFill>
        </a:fill>
      </a:tcStyle>
    </a:band1H>
    <a:band1V>
      <a:tcStyle>
        <a:tcBdr/>
        <a:fill>
          <a:solidFill>
            <a:schemeClr val="lt1">
              <a:alpha val="20000"/>
            </a:schemeClr>
          </a:solidFill>
        </a:fill>
      </a:tcStyle>
    </a:band1V>
    <a:lastCol>
      <a:tcTxStyle b="on"/>
      <a:tcStyle>
        <a:tcBdr>
          <a:left>
            <a:lnRef idx="2">
              <a:schemeClr val="lt1"/>
            </a:lnRef>
          </a:left>
        </a:tcBdr>
      </a:tcStyle>
    </a:lastCol>
    <a:firstCol>
      <a:tcTxStyle b="on"/>
      <a:tcStyle>
        <a:tcBdr>
          <a:right>
            <a:lnRef idx="2">
              <a:schemeClr val="lt1"/>
            </a:lnRef>
          </a:right>
        </a:tcBdr>
      </a:tcStyle>
    </a:firstCol>
    <a:lastRow>
      <a:tcTxStyle b="on"/>
      <a:tcStyle>
        <a:tcBdr>
          <a:top>
            <a:lnRef idx="2">
              <a:schemeClr val="lt1"/>
            </a:lnRef>
          </a:top>
        </a:tcBdr>
        <a:fill>
          <a:noFill/>
        </a:fill>
      </a:tcStyle>
    </a:lastRow>
    <a:seCell>
      <a:tcStyle>
        <a:tcBdr>
          <a:left>
            <a:ln>
              <a:noFill/>
            </a:ln>
          </a:left>
          <a:top>
            <a:ln>
              <a:noFill/>
            </a:ln>
          </a:top>
        </a:tcBdr>
      </a:tcStyle>
    </a:seCell>
    <a:swCell>
      <a:tcStyle>
        <a:tcBdr>
          <a:right>
            <a:ln>
              <a:noFill/>
            </a:ln>
          </a:right>
          <a:top>
            <a:ln>
              <a:noFill/>
            </a:ln>
          </a:top>
        </a:tcBdr>
      </a:tcStyle>
    </a:swCell>
    <a:firstRow>
      <a:tcTxStyle b="on"/>
      <a:tcStyle>
        <a:tcBdr>
          <a:bottom>
            <a:lnRef idx="3">
              <a:schemeClr val="lt1"/>
            </a:lnRef>
          </a:bottom>
        </a:tcBdr>
        <a:fill>
          <a:noFill/>
        </a:fill>
      </a:tcStyle>
    </a:firstRow>
    <a:neCell>
      <a:tcStyle>
        <a:tcBdr>
          <a:bottom>
            <a:ln>
              <a:noFill/>
            </a:ln>
          </a:bottom>
        </a:tcBdr>
      </a:tcStyle>
    </a:neCell>
  </a:tblStyle>
  <a:tblStyle styleId="{284E427A-3D55-4303-BF80-6455036E1DE7}" styleName="Themed Style 1 - Accent 2">
    <a:tblBg>
      <a:fillRef idx="2">
        <a:schemeClr val="accent2"/>
      </a:fillRef>
      <a:effectRef idx="1">
        <a:schemeClr val="accent2"/>
      </a:effectRef>
    </a:tblBg>
    <a:wholeTbl>
      <a:tcTxStyle>
        <a:fontRef idx="minor">
          <a:scrgbClr r="0" g="0" b="0"/>
        </a:fontRef>
        <a:schemeClr val="dk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Ref idx="1">
              <a:schemeClr val="accent2"/>
            </a:lnRef>
          </a:insideH>
          <a:insideV>
            <a:lnRef idx="1">
              <a:schemeClr val="accent2"/>
            </a:lnRef>
          </a:insideV>
        </a:tcBdr>
        <a:fill>
          <a:noFill/>
        </a:fill>
      </a:tcStyle>
    </a:wholeTbl>
    <a:band1H>
      <a:tcStyle>
        <a:tcBdr/>
        <a:fill>
          <a:solidFill>
            <a:schemeClr val="accent2">
              <a:alpha val="40000"/>
            </a:schemeClr>
          </a:solidFill>
        </a:fill>
      </a:tcStyle>
    </a:band1H>
    <a:band2H>
      <a:tcStyle>
        <a:tcBdr/>
      </a:tcStyle>
    </a:band2H>
    <a:band1V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  <a:fill>
          <a:solidFill>
            <a:schemeClr val="accent2">
              <a:alpha val="40000"/>
            </a:schemeClr>
          </a:solidFill>
        </a:fill>
      </a:tcStyle>
    </a:band1V>
    <a:band2V>
      <a:tcStyle>
        <a:tcBdr/>
      </a:tcStyle>
    </a:band2V>
    <a:lastCol>
      <a:tcTxStyle b="on"/>
      <a:tcStyle>
        <a:tcBdr>
          <a:left>
            <a:lnRef idx="2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Ref idx="1">
              <a:schemeClr val="accent2"/>
            </a:lnRef>
          </a:insideH>
          <a:insideV>
            <a:ln>
              <a:noFill/>
            </a:ln>
          </a:insideV>
        </a:tcBdr>
      </a:tcStyle>
    </a:lastCol>
    <a:firstCol>
      <a:tcTxStyle b="on"/>
      <a:tcStyle>
        <a:tcBdr>
          <a:left>
            <a:lnRef idx="1">
              <a:schemeClr val="accent2"/>
            </a:lnRef>
          </a:left>
          <a:right>
            <a:lnRef idx="2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Ref idx="1">
              <a:schemeClr val="accent2"/>
            </a:lnRef>
          </a:insideH>
          <a:insideV>
            <a:ln>
              <a:noFill/>
            </a:ln>
          </a:insideV>
        </a:tcBdr>
      </a:tcStyle>
    </a:firstCol>
    <a:lastRow>
      <a:tcTxStyle b="on"/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2">
              <a:schemeClr val="accent2"/>
            </a:lnRef>
          </a:top>
          <a:bottom>
            <a:lnRef idx="2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2">
              <a:schemeClr val="l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2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20428" autoAdjust="0"/>
    <p:restoredTop sz="94291" autoAdjust="0"/>
  </p:normalViewPr>
  <p:slideViewPr>
    <p:cSldViewPr snapToGrid="0" showGuides="1">
      <p:cViewPr>
        <p:scale>
          <a:sx n="100" d="100"/>
          <a:sy n="100" d="100"/>
        </p:scale>
        <p:origin x="-307" y="-374"/>
      </p:cViewPr>
      <p:guideLst>
        <p:guide pos="3840"/>
        <p:guide orient="horz" pos="2160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 showGuides="1">
      <p:cViewPr varScale="1">
        <p:scale>
          <a:sx n="99" d="100"/>
          <a:sy n="99" d="100"/>
        </p:scale>
        <p:origin x="4416" y="184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notesMaster" Target="/ppt/notesMasters/notesMaster11.xml" Id="rId13" /><Relationship Type="http://schemas.openxmlformats.org/officeDocument/2006/relationships/tableStyles" Target="/ppt/tableStyles.xml" Id="rId18" /><Relationship Type="http://schemas.openxmlformats.org/officeDocument/2006/relationships/slide" Target="/ppt/slides/slide22.xml" Id="rId3" /><Relationship Type="http://schemas.openxmlformats.org/officeDocument/2006/relationships/customXml" Target="/customXml/item3.xml" Id="rId21" /><Relationship Type="http://schemas.openxmlformats.org/officeDocument/2006/relationships/slide" Target="/ppt/slides/slide63.xml" Id="rId7" /><Relationship Type="http://schemas.openxmlformats.org/officeDocument/2006/relationships/slide" Target="/ppt/slides/slide114.xml" Id="rId12" /><Relationship Type="http://schemas.openxmlformats.org/officeDocument/2006/relationships/theme" Target="/ppt/theme/theme11.xml" Id="rId17" /><Relationship Type="http://schemas.openxmlformats.org/officeDocument/2006/relationships/slide" Target="/ppt/slides/slide15.xml" Id="rId2" /><Relationship Type="http://schemas.openxmlformats.org/officeDocument/2006/relationships/viewProps" Target="/ppt/viewProps.xml" Id="rId16" /><Relationship Type="http://schemas.openxmlformats.org/officeDocument/2006/relationships/customXml" Target="/customXml/item22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6.xml" Id="rId6" /><Relationship Type="http://schemas.openxmlformats.org/officeDocument/2006/relationships/slide" Target="/ppt/slides/slide107.xml" Id="rId11" /><Relationship Type="http://schemas.openxmlformats.org/officeDocument/2006/relationships/slide" Target="/ppt/slides/slide48.xml" Id="rId5" /><Relationship Type="http://schemas.openxmlformats.org/officeDocument/2006/relationships/presProps" Target="/ppt/presProps.xml" Id="rId15" /><Relationship Type="http://schemas.openxmlformats.org/officeDocument/2006/relationships/slide" Target="/ppt/slides/slide99.xml" Id="rId10" /><Relationship Type="http://schemas.openxmlformats.org/officeDocument/2006/relationships/customXml" Target="/customXml/item13.xml" Id="rId19" /><Relationship Type="http://schemas.openxmlformats.org/officeDocument/2006/relationships/slide" Target="/ppt/slides/slide310.xml" Id="rId4" /><Relationship Type="http://schemas.openxmlformats.org/officeDocument/2006/relationships/slide" Target="/ppt/slides/slide811.xml" Id="rId9" /><Relationship Type="http://schemas.openxmlformats.org/officeDocument/2006/relationships/handoutMaster" Target="/ppt/handoutMasters/handoutMaster11.xml" Id="rId14" /></Relationships>
</file>

<file path=ppt/charts/_rels/chart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tx2"/>
            </a:solidFill>
            <a:ln>
              <a:noFill/>
            </a:ln>
            <a:effectLst/>
          </c:spPr>
          <c:invertIfNegative val="0"/>
          <c:cat>
            <c:strRef>
              <c:f>Sheet1!$A$2:$A$6</c:f>
              <c:strCache>
                <c:ptCount val="5"/>
                <c:pt idx="0">
                  <c:v>20XX</c:v>
                </c:pt>
                <c:pt idx="1">
                  <c:v>20XX</c:v>
                </c:pt>
                <c:pt idx="2">
                  <c:v>20XX</c:v>
                </c:pt>
                <c:pt idx="3">
                  <c:v>20XX</c:v>
                </c:pt>
                <c:pt idx="4">
                  <c:v>20XX</c:v>
                </c:pt>
              </c:strCache>
            </c:strRef>
          </c:cat>
          <c:val>
            <c:numRef>
              <c:f>Sheet1!$C$2:$C$6</c:f>
              <c:numCache>
                <c:formatCode>[$$-409]#,##0</c:formatCode>
                <c:ptCount val="5"/>
                <c:pt idx="1">
                  <c:v>20000</c:v>
                </c:pt>
                <c:pt idx="3">
                  <c:v>40000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155F-4FD1-83DF-8895FBE52F34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00"/>
        <c:overlap val="-27"/>
        <c:axId val="571106472"/>
        <c:axId val="571108768"/>
      </c:barChart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bg2"/>
            </a:solidFill>
            <a:ln>
              <a:noFill/>
            </a:ln>
            <a:effectLst/>
          </c:spPr>
          <c:invertIfNegative val="0"/>
          <c:cat>
            <c:strRef>
              <c:f>Sheet1!$A$2:$A$6</c:f>
              <c:strCache>
                <c:ptCount val="5"/>
                <c:pt idx="0">
                  <c:v>20XX</c:v>
                </c:pt>
                <c:pt idx="1">
                  <c:v>20XX</c:v>
                </c:pt>
                <c:pt idx="2">
                  <c:v>20XX</c:v>
                </c:pt>
                <c:pt idx="3">
                  <c:v>20XX</c:v>
                </c:pt>
                <c:pt idx="4">
                  <c:v>20XX</c:v>
                </c:pt>
              </c:strCache>
            </c:strRef>
          </c:cat>
          <c:val>
            <c:numRef>
              <c:f>Sheet1!$B$2:$B$6</c:f>
              <c:numCache>
                <c:formatCode>General</c:formatCode>
                <c:ptCount val="5"/>
                <c:pt idx="0" formatCode="[$$-409]#,##0">
                  <c:v>10000</c:v>
                </c:pt>
                <c:pt idx="2" formatCode="[$$-409]#,##0">
                  <c:v>30000</c:v>
                </c:pt>
                <c:pt idx="4" formatCode="[$$-409]#,##0">
                  <c:v>50000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155F-4FD1-83DF-8895FBE52F34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00"/>
        <c:overlap val="-27"/>
        <c:axId val="572825440"/>
        <c:axId val="572827080"/>
      </c:barChart>
      <c:catAx>
        <c:axId val="5711064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12700" cap="flat" cmpd="sng" algn="ctr">
            <a:solidFill>
              <a:schemeClr val="bg2"/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200" b="0" i="0" u="none" strike="noStrike" kern="1200" baseline="0">
                <a:solidFill>
                  <a:schemeClr val="bg1">
                    <a:lumMod val="7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71108768"/>
        <c:crosses val="autoZero"/>
        <c:auto val="1"/>
        <c:lblAlgn val="ctr"/>
        <c:lblOffset val="100"/>
        <c:noMultiLvlLbl val="0"/>
      </c:catAx>
      <c:valAx>
        <c:axId val="571108768"/>
        <c:scaling>
          <c:orientation val="minMax"/>
          <c:max val="50000"/>
        </c:scaling>
        <c:delete val="0"/>
        <c:axPos val="l"/>
        <c:majorGridlines>
          <c:spPr>
            <a:ln w="12700" cap="flat" cmpd="sng" algn="ctr">
              <a:solidFill>
                <a:schemeClr val="bg2">
                  <a:alpha val="20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 w="12700">
            <a:solidFill>
              <a:schemeClr val="bg2"/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bg1">
                    <a:lumMod val="7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71106472"/>
        <c:crosses val="autoZero"/>
        <c:crossBetween val="between"/>
        <c:majorUnit val="10000"/>
      </c:valAx>
      <c:valAx>
        <c:axId val="572827080"/>
        <c:scaling>
          <c:orientation val="minMax"/>
        </c:scaling>
        <c:delete val="1"/>
        <c:axPos val="r"/>
        <c:numFmt formatCode="[$$-409]#,##0" sourceLinked="1"/>
        <c:majorTickMark val="out"/>
        <c:minorTickMark val="none"/>
        <c:tickLblPos val="nextTo"/>
        <c:crossAx val="572825440"/>
        <c:crosses val="max"/>
        <c:crossBetween val="between"/>
      </c:valAx>
      <c:catAx>
        <c:axId val="572825440"/>
        <c:scaling>
          <c:orientation val="minMax"/>
        </c:scaling>
        <c:delete val="1"/>
        <c:axPos val="b"/>
        <c:numFmt formatCode="General" sourceLinked="1"/>
        <c:majorTickMark val="out"/>
        <c:minorTickMark val="none"/>
        <c:tickLblPos val="nextTo"/>
        <c:crossAx val="572827080"/>
        <c:crosses val="autoZero"/>
        <c:auto val="1"/>
        <c:lblAlgn val="ctr"/>
        <c:lblOffset val="100"/>
        <c:noMultiLvlLbl val="0"/>
      </c:cat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939FB0DB-6E14-4D38-930B-E188F6E13C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ru-RU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F6DB5971-2675-487B-9E88-02DB3F19D0BC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9E88B8F3-31C2-4698-B74C-D5D76CFD8ACD}" type="datetimeFigureOut">
              <a:rPr lang="ru-RU" smtClean="0"/>
              <a:t>30.07.2018</a:t>
            </a:fld>
            <a:endParaRPr lang="ru-RU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D98F2125-3128-41A1-8437-EB29536F4DF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ru-RU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663736B-7E4B-4A53-8310-E0970E67F8A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A4B18F8-B739-4178-8D2D-879F4A27DC29}" type="slidenum">
              <a:rPr lang="ru-RU" smtClean="0"/>
              <a:t>‹#›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492907008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2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ru-RU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000EB3D-2307-4317-8A1D-B47FA45245F0}" type="datetimeFigureOut">
              <a:rPr lang="ru-RU" smtClean="0"/>
              <a:t>30.07.2018</a:t>
            </a:fld>
            <a:endParaRPr lang="ru-RU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ru-RU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ru-RU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ru-RU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3D78A92-0141-4330-8F3E-FAADFAC23844}" type="slidenum">
              <a:rPr lang="ru-RU" smtClean="0"/>
              <a:t>‹#›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74888773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2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2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7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9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Picture Placeholder 38">
            <a:extLst>
              <a:ext uri="{FF2B5EF4-FFF2-40B4-BE49-F238E27FC236}">
                <a16:creationId xmlns:a16="http://schemas.microsoft.com/office/drawing/2014/main" id="{61FE90B3-361E-4150-BE53-368ADEA27D7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-1" y="130966"/>
            <a:ext cx="12192000" cy="6602574"/>
          </a:xfrm>
          <a:custGeom>
            <a:avLst/>
            <a:gdLst>
              <a:gd name="connsiteX0" fmla="*/ 5864259 w 12192000"/>
              <a:gd name="connsiteY0" fmla="*/ 2895444 h 6602574"/>
              <a:gd name="connsiteX1" fmla="*/ 5864259 w 12192000"/>
              <a:gd name="connsiteY1" fmla="*/ 5383374 h 6602574"/>
              <a:gd name="connsiteX2" fmla="*/ 0 w 12192000"/>
              <a:gd name="connsiteY2" fmla="*/ 6602574 h 6602574"/>
              <a:gd name="connsiteX3" fmla="*/ 0 w 12192000"/>
              <a:gd name="connsiteY3" fmla="*/ 4114644 h 6602574"/>
              <a:gd name="connsiteX4" fmla="*/ 12192000 w 12192000"/>
              <a:gd name="connsiteY4" fmla="*/ 2726690 h 6602574"/>
              <a:gd name="connsiteX5" fmla="*/ 12192000 w 12192000"/>
              <a:gd name="connsiteY5" fmla="*/ 5214620 h 6602574"/>
              <a:gd name="connsiteX6" fmla="*/ 6104805 w 12192000"/>
              <a:gd name="connsiteY6" fmla="*/ 6470494 h 6602574"/>
              <a:gd name="connsiteX7" fmla="*/ 6104805 w 12192000"/>
              <a:gd name="connsiteY7" fmla="*/ 3982564 h 6602574"/>
              <a:gd name="connsiteX8" fmla="*/ 12192000 w 12192000"/>
              <a:gd name="connsiteY8" fmla="*/ 0 h 6602574"/>
              <a:gd name="connsiteX9" fmla="*/ 12192000 w 12192000"/>
              <a:gd name="connsiteY9" fmla="*/ 2487923 h 6602574"/>
              <a:gd name="connsiteX10" fmla="*/ 6104805 w 12192000"/>
              <a:gd name="connsiteY10" fmla="*/ 3742534 h 6602574"/>
              <a:gd name="connsiteX11" fmla="*/ 6104805 w 12192000"/>
              <a:gd name="connsiteY11" fmla="*/ 1255874 h 66025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2192000" h="6602574">
                <a:moveTo>
                  <a:pt x="5864259" y="2895444"/>
                </a:moveTo>
                <a:lnTo>
                  <a:pt x="5864259" y="5383374"/>
                </a:lnTo>
                <a:lnTo>
                  <a:pt x="0" y="6602574"/>
                </a:lnTo>
                <a:lnTo>
                  <a:pt x="0" y="4114644"/>
                </a:lnTo>
                <a:close/>
                <a:moveTo>
                  <a:pt x="12192000" y="2726690"/>
                </a:moveTo>
                <a:lnTo>
                  <a:pt x="12192000" y="5214620"/>
                </a:lnTo>
                <a:lnTo>
                  <a:pt x="6104805" y="6470494"/>
                </a:lnTo>
                <a:lnTo>
                  <a:pt x="6104805" y="3982564"/>
                </a:lnTo>
                <a:close/>
                <a:moveTo>
                  <a:pt x="12192000" y="0"/>
                </a:moveTo>
                <a:lnTo>
                  <a:pt x="12192000" y="2487923"/>
                </a:lnTo>
                <a:lnTo>
                  <a:pt x="6104805" y="3742534"/>
                </a:lnTo>
                <a:lnTo>
                  <a:pt x="6104805" y="1255874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F097552-E3A8-41F6-B00B-4A39A247AA0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7240" y="1033272"/>
            <a:ext cx="5056083" cy="782638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DIVIDER SLIDE</a:t>
            </a:r>
            <a:endParaRPr lang="ru-RU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15" name="Graphic 4">
            <a:extLst>
              <a:ext uri="{FF2B5EF4-FFF2-40B4-BE49-F238E27FC236}">
                <a16:creationId xmlns:a16="http://schemas.microsoft.com/office/drawing/2014/main" id="{2095D1D4-8CA3-4CA3-825D-088EDB51A8AE}"/>
              </a:ext>
            </a:extLst>
          </p:cNvPr>
          <p:cNvSpPr/>
          <p:nvPr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7" name="Graphic 15">
            <a:extLst>
              <a:ext uri="{FF2B5EF4-FFF2-40B4-BE49-F238E27FC236}">
                <a16:creationId xmlns:a16="http://schemas.microsoft.com/office/drawing/2014/main" id="{2DB5E70B-ECC9-4800-9DC0-5897EF3F16AB}"/>
              </a:ext>
            </a:extLst>
          </p:cNvPr>
          <p:cNvSpPr/>
          <p:nvPr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1" name="Text Placeholder 17">
            <a:extLst>
              <a:ext uri="{FF2B5EF4-FFF2-40B4-BE49-F238E27FC236}">
                <a16:creationId xmlns:a16="http://schemas.microsoft.com/office/drawing/2014/main" id="{18AF4189-33DF-9B46-9624-C722FCE07DB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74032" y="2225392"/>
            <a:ext cx="4421856" cy="749047"/>
          </a:xfrm>
        </p:spPr>
        <p:txBody>
          <a:bodyPr>
            <a:normAutofit/>
          </a:bodyPr>
          <a:lstStyle>
            <a:lvl1pPr marL="0" indent="0" algn="l">
              <a:buNone/>
              <a:defRPr sz="2200">
                <a:solidFill>
                  <a:schemeClr val="tx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dirty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823477369"/>
      </p:ext>
    </p:extLst>
  </p:cSld>
  <p:clrMapOvr>
    <a:masterClrMapping/>
  </p:clrMapOvr>
</p:sldLayout>
</file>

<file path=ppt/slideLayouts/slideLayout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9D8367A5-C050-47FB-A1BD-54CD13DE3A0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5519738" y="0"/>
            <a:ext cx="6103621" cy="6858000"/>
          </a:xfrm>
          <a:custGeom>
            <a:avLst/>
            <a:gdLst>
              <a:gd name="connsiteX0" fmla="*/ 3914141 w 6103621"/>
              <a:gd name="connsiteY0" fmla="*/ 914400 h 6858000"/>
              <a:gd name="connsiteX1" fmla="*/ 6103621 w 6103621"/>
              <a:gd name="connsiteY1" fmla="*/ 914400 h 6858000"/>
              <a:gd name="connsiteX2" fmla="*/ 4339591 w 6103621"/>
              <a:gd name="connsiteY2" fmla="*/ 6858000 h 6858000"/>
              <a:gd name="connsiteX3" fmla="*/ 2150112 w 6103621"/>
              <a:gd name="connsiteY3" fmla="*/ 6858000 h 6858000"/>
              <a:gd name="connsiteX4" fmla="*/ 1769111 w 6103621"/>
              <a:gd name="connsiteY4" fmla="*/ 0 h 6858000"/>
              <a:gd name="connsiteX5" fmla="*/ 3958591 w 6103621"/>
              <a:gd name="connsiteY5" fmla="*/ 0 h 6858000"/>
              <a:gd name="connsiteX6" fmla="*/ 2189480 w 6103621"/>
              <a:gd name="connsiteY6" fmla="*/ 5943601 h 6858000"/>
              <a:gd name="connsiteX7" fmla="*/ 0 w 6103621"/>
              <a:gd name="connsiteY7" fmla="*/ 594360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103621" h="6858000">
                <a:moveTo>
                  <a:pt x="3914141" y="914400"/>
                </a:moveTo>
                <a:lnTo>
                  <a:pt x="6103621" y="914400"/>
                </a:lnTo>
                <a:lnTo>
                  <a:pt x="4339591" y="6858000"/>
                </a:lnTo>
                <a:lnTo>
                  <a:pt x="2150112" y="6858000"/>
                </a:lnTo>
                <a:close/>
                <a:moveTo>
                  <a:pt x="1769111" y="0"/>
                </a:moveTo>
                <a:lnTo>
                  <a:pt x="3958591" y="0"/>
                </a:lnTo>
                <a:lnTo>
                  <a:pt x="2189480" y="5943601"/>
                </a:lnTo>
                <a:lnTo>
                  <a:pt x="0" y="5943601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14" name="Text Placeholder 14">
            <a:extLst>
              <a:ext uri="{FF2B5EF4-FFF2-40B4-BE49-F238E27FC236}">
                <a16:creationId xmlns:a16="http://schemas.microsoft.com/office/drawing/2014/main" id="{302F0820-F94A-40EF-B3BE-26CD0CB55173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774032" y="3074529"/>
            <a:ext cx="4421856" cy="2588637"/>
          </a:xfrm>
        </p:spPr>
        <p:txBody>
          <a:bodyPr lIns="0"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buFont typeface="Wingdings" panose="05000000000000000000" pitchFamily="2" charset="2"/>
              <a:buChar char="§"/>
              <a:defRPr sz="1400" b="0" i="0">
                <a:solidFill>
                  <a:schemeClr val="bg1">
                    <a:lumMod val="75000"/>
                  </a:schemeClr>
                </a:solidFill>
              </a:defRPr>
            </a:lvl1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21" name="Title 1">
            <a:extLst>
              <a:ext uri="{FF2B5EF4-FFF2-40B4-BE49-F238E27FC236}">
                <a16:creationId xmlns:a16="http://schemas.microsoft.com/office/drawing/2014/main" id="{33528AEE-54AB-4366-9576-BBA1CE5F3A5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4032" y="1032746"/>
            <a:ext cx="5056083" cy="782638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TEXT LAYOUT 1</a:t>
            </a:r>
            <a:endParaRPr lang="ru-RU" dirty="0"/>
          </a:p>
        </p:txBody>
      </p:sp>
      <p:sp>
        <p:nvSpPr>
          <p:cNvPr id="22" name="Text Placeholder 17">
            <a:extLst>
              <a:ext uri="{FF2B5EF4-FFF2-40B4-BE49-F238E27FC236}">
                <a16:creationId xmlns:a16="http://schemas.microsoft.com/office/drawing/2014/main" id="{A1867536-E941-4FED-8B68-2609143C2A78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74032" y="2225392"/>
            <a:ext cx="4421856" cy="749047"/>
          </a:xfrm>
        </p:spPr>
        <p:txBody>
          <a:bodyPr>
            <a:normAutofit/>
          </a:bodyPr>
          <a:lstStyle>
            <a:lvl1pPr marL="0" indent="0" algn="l">
              <a:buNone/>
              <a:defRPr sz="2200">
                <a:solidFill>
                  <a:schemeClr val="tx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26" name="Graphic 4">
            <a:extLst>
              <a:ext uri="{FF2B5EF4-FFF2-40B4-BE49-F238E27FC236}">
                <a16:creationId xmlns:a16="http://schemas.microsoft.com/office/drawing/2014/main" id="{7D57D3C0-DF85-4866-AC4B-ED6A0F6963A5}"/>
              </a:ext>
            </a:extLst>
          </p:cNvPr>
          <p:cNvSpPr/>
          <p:nvPr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1" name="Graphic 15">
            <a:extLst>
              <a:ext uri="{FF2B5EF4-FFF2-40B4-BE49-F238E27FC236}">
                <a16:creationId xmlns:a16="http://schemas.microsoft.com/office/drawing/2014/main" id="{FA387E18-8CE1-1648-81B1-6F1A0F183C30}"/>
              </a:ext>
            </a:extLst>
          </p:cNvPr>
          <p:cNvSpPr/>
          <p:nvPr userDrawn="1"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721395635"/>
      </p:ext>
    </p:extLst>
  </p:cSld>
  <p:clrMapOvr>
    <a:masterClrMapping/>
  </p:clrMapOvr>
</p:sldLayout>
</file>

<file path=ppt/slideLayouts/slideLayout7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able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aphic 1">
            <a:extLst>
              <a:ext uri="{FF2B5EF4-FFF2-40B4-BE49-F238E27FC236}">
                <a16:creationId xmlns:a16="http://schemas.microsoft.com/office/drawing/2014/main" id="{2C819B96-1084-49C3-82B7-229513AC2269}"/>
              </a:ext>
            </a:extLst>
          </p:cNvPr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6" name="Freeform: Shape 15">
              <a:extLst>
                <a:ext uri="{FF2B5EF4-FFF2-40B4-BE49-F238E27FC236}">
                  <a16:creationId xmlns:a16="http://schemas.microsoft.com/office/drawing/2014/main" id="{45765A4C-A810-4DB9-9186-CA21666D77CD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7" name="Freeform: Shape 16">
              <a:extLst>
                <a:ext uri="{FF2B5EF4-FFF2-40B4-BE49-F238E27FC236}">
                  <a16:creationId xmlns:a16="http://schemas.microsoft.com/office/drawing/2014/main" id="{2758CCEA-6327-4FC9-8472-4E74DC77BAD5}"/>
                </a:ext>
              </a:extLst>
            </p:cNvPr>
            <p:cNvSpPr/>
            <p:nvPr/>
          </p:nvSpPr>
          <p:spPr>
            <a:xfrm>
              <a:off x="4178300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19" name="Graphic 4">
            <a:extLst>
              <a:ext uri="{FF2B5EF4-FFF2-40B4-BE49-F238E27FC236}">
                <a16:creationId xmlns:a16="http://schemas.microsoft.com/office/drawing/2014/main" id="{CC6E1909-954A-41BF-9CF4-2CB53F6862EF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0" name="Title 1">
            <a:extLst>
              <a:ext uri="{FF2B5EF4-FFF2-40B4-BE49-F238E27FC236}">
                <a16:creationId xmlns:a16="http://schemas.microsoft.com/office/drawing/2014/main" id="{9845E736-FB54-4B3D-821B-60C0AB9E1A5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4032" y="1317173"/>
            <a:ext cx="2825496" cy="1524185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TABLE</a:t>
            </a:r>
            <a:br>
              <a:rPr lang="en-US" dirty="0"/>
            </a:br>
            <a:r>
              <a:rPr lang="en-US" dirty="0"/>
              <a:t>SLIDE</a:t>
            </a:r>
            <a:endParaRPr lang="ru-RU" dirty="0"/>
          </a:p>
        </p:txBody>
      </p:sp>
      <p:sp>
        <p:nvSpPr>
          <p:cNvPr id="21" name="Text Placeholder 17">
            <a:extLst>
              <a:ext uri="{FF2B5EF4-FFF2-40B4-BE49-F238E27FC236}">
                <a16:creationId xmlns:a16="http://schemas.microsoft.com/office/drawing/2014/main" id="{AFF98BA6-47F6-4796-B970-98EE605E815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74032" y="3198228"/>
            <a:ext cx="2825496" cy="2154741"/>
          </a:xfrm>
        </p:spPr>
        <p:txBody>
          <a:bodyPr>
            <a:normAutofit/>
          </a:bodyPr>
          <a:lstStyle>
            <a:lvl1pPr marL="0" indent="0" algn="l">
              <a:buNone/>
              <a:defRPr sz="2200">
                <a:solidFill>
                  <a:schemeClr val="tx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22" name="Graphic 15">
            <a:extLst>
              <a:ext uri="{FF2B5EF4-FFF2-40B4-BE49-F238E27FC236}">
                <a16:creationId xmlns:a16="http://schemas.microsoft.com/office/drawing/2014/main" id="{C8EF6174-FF5D-41C2-BF6B-9D6ECB281A1D}"/>
              </a:ext>
            </a:extLst>
          </p:cNvPr>
          <p:cNvSpPr/>
          <p:nvPr userDrawn="1"/>
        </p:nvSpPr>
        <p:spPr>
          <a:xfrm>
            <a:off x="-11173" y="2899869"/>
            <a:ext cx="2628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8" name="Table Placeholder 17">
            <a:extLst>
              <a:ext uri="{FF2B5EF4-FFF2-40B4-BE49-F238E27FC236}">
                <a16:creationId xmlns:a16="http://schemas.microsoft.com/office/drawing/2014/main" id="{D45BCEDF-86BB-41E2-9F09-5D3014AD1C45}"/>
              </a:ext>
            </a:extLst>
          </p:cNvPr>
          <p:cNvSpPr>
            <a:spLocks noGrp="1"/>
          </p:cNvSpPr>
          <p:nvPr>
            <p:ph type="tbl" sz="quarter" idx="17"/>
          </p:nvPr>
        </p:nvSpPr>
        <p:spPr>
          <a:xfrm>
            <a:off x="4715791" y="1591499"/>
            <a:ext cx="6561138" cy="3761069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dirty="0"/>
              <a:t>Click icon to add table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513773097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Title Slide">
    <p:bg>
      <p:bgPr>
        <a:solidFill>
          <a:schemeClr val="accent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E694C388-14E9-4848-A715-72B7DC6AF54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2701" y="0"/>
            <a:ext cx="12161519" cy="6858000"/>
          </a:xfrm>
          <a:custGeom>
            <a:avLst/>
            <a:gdLst>
              <a:gd name="connsiteX0" fmla="*/ 12161519 w 12161519"/>
              <a:gd name="connsiteY0" fmla="*/ 638810 h 6858000"/>
              <a:gd name="connsiteX1" fmla="*/ 12161519 w 12161519"/>
              <a:gd name="connsiteY1" fmla="*/ 1922780 h 6858000"/>
              <a:gd name="connsiteX2" fmla="*/ 9531350 w 12161519"/>
              <a:gd name="connsiteY2" fmla="*/ 6858000 h 6858000"/>
              <a:gd name="connsiteX3" fmla="*/ 8846819 w 12161519"/>
              <a:gd name="connsiteY3" fmla="*/ 6858000 h 6858000"/>
              <a:gd name="connsiteX4" fmla="*/ 10704830 w 12161519"/>
              <a:gd name="connsiteY4" fmla="*/ 0 h 6858000"/>
              <a:gd name="connsiteX5" fmla="*/ 12161519 w 12161519"/>
              <a:gd name="connsiteY5" fmla="*/ 0 h 6858000"/>
              <a:gd name="connsiteX6" fmla="*/ 12161519 w 12161519"/>
              <a:gd name="connsiteY6" fmla="*/ 234950 h 6858000"/>
              <a:gd name="connsiteX7" fmla="*/ 8632190 w 12161519"/>
              <a:gd name="connsiteY7" fmla="*/ 6858000 h 6858000"/>
              <a:gd name="connsiteX8" fmla="*/ 7049770 w 12161519"/>
              <a:gd name="connsiteY8" fmla="*/ 6858000 h 6858000"/>
              <a:gd name="connsiteX9" fmla="*/ 5320030 w 12161519"/>
              <a:gd name="connsiteY9" fmla="*/ 0 h 6858000"/>
              <a:gd name="connsiteX10" fmla="*/ 10476230 w 12161519"/>
              <a:gd name="connsiteY10" fmla="*/ 0 h 6858000"/>
              <a:gd name="connsiteX11" fmla="*/ 6822440 w 12161519"/>
              <a:gd name="connsiteY11" fmla="*/ 6858000 h 6858000"/>
              <a:gd name="connsiteX12" fmla="*/ 1664970 w 12161519"/>
              <a:gd name="connsiteY12" fmla="*/ 6858000 h 6858000"/>
              <a:gd name="connsiteX13" fmla="*/ 3529330 w 12161519"/>
              <a:gd name="connsiteY13" fmla="*/ 0 h 6858000"/>
              <a:gd name="connsiteX14" fmla="*/ 5111750 w 12161519"/>
              <a:gd name="connsiteY14" fmla="*/ 0 h 6858000"/>
              <a:gd name="connsiteX15" fmla="*/ 1456690 w 12161519"/>
              <a:gd name="connsiteY15" fmla="*/ 6858000 h 6858000"/>
              <a:gd name="connsiteX16" fmla="*/ 0 w 12161519"/>
              <a:gd name="connsiteY16" fmla="*/ 6858000 h 6858000"/>
              <a:gd name="connsiteX17" fmla="*/ 0 w 12161519"/>
              <a:gd name="connsiteY17" fmla="*/ 6623050 h 6858000"/>
              <a:gd name="connsiteX18" fmla="*/ 2630170 w 12161519"/>
              <a:gd name="connsiteY18" fmla="*/ 0 h 6858000"/>
              <a:gd name="connsiteX19" fmla="*/ 3314700 w 12161519"/>
              <a:gd name="connsiteY19" fmla="*/ 0 h 6858000"/>
              <a:gd name="connsiteX20" fmla="*/ 0 w 12161519"/>
              <a:gd name="connsiteY20" fmla="*/ 6219190 h 6858000"/>
              <a:gd name="connsiteX21" fmla="*/ 0 w 12161519"/>
              <a:gd name="connsiteY21" fmla="*/ 493522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12161519" h="6858000">
                <a:moveTo>
                  <a:pt x="12161519" y="638810"/>
                </a:moveTo>
                <a:lnTo>
                  <a:pt x="12161519" y="1922780"/>
                </a:lnTo>
                <a:lnTo>
                  <a:pt x="9531350" y="6858000"/>
                </a:lnTo>
                <a:lnTo>
                  <a:pt x="8846819" y="6858000"/>
                </a:lnTo>
                <a:close/>
                <a:moveTo>
                  <a:pt x="10704830" y="0"/>
                </a:moveTo>
                <a:lnTo>
                  <a:pt x="12161519" y="0"/>
                </a:lnTo>
                <a:lnTo>
                  <a:pt x="12161519" y="234950"/>
                </a:lnTo>
                <a:lnTo>
                  <a:pt x="8632190" y="6858000"/>
                </a:lnTo>
                <a:lnTo>
                  <a:pt x="7049770" y="6858000"/>
                </a:lnTo>
                <a:close/>
                <a:moveTo>
                  <a:pt x="5320030" y="0"/>
                </a:moveTo>
                <a:lnTo>
                  <a:pt x="10476230" y="0"/>
                </a:lnTo>
                <a:lnTo>
                  <a:pt x="6822440" y="6858000"/>
                </a:lnTo>
                <a:lnTo>
                  <a:pt x="1664970" y="6858000"/>
                </a:lnTo>
                <a:close/>
                <a:moveTo>
                  <a:pt x="3529330" y="0"/>
                </a:moveTo>
                <a:lnTo>
                  <a:pt x="5111750" y="0"/>
                </a:lnTo>
                <a:lnTo>
                  <a:pt x="1456690" y="6858000"/>
                </a:lnTo>
                <a:lnTo>
                  <a:pt x="0" y="6858000"/>
                </a:lnTo>
                <a:lnTo>
                  <a:pt x="0" y="6623050"/>
                </a:lnTo>
                <a:close/>
                <a:moveTo>
                  <a:pt x="2630170" y="0"/>
                </a:moveTo>
                <a:lnTo>
                  <a:pt x="3314700" y="0"/>
                </a:lnTo>
                <a:lnTo>
                  <a:pt x="0" y="6219190"/>
                </a:lnTo>
                <a:lnTo>
                  <a:pt x="0" y="4935220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0" name="Title 1">
            <a:extLst>
              <a:ext uri="{FF2B5EF4-FFF2-40B4-BE49-F238E27FC236}">
                <a16:creationId xmlns:a16="http://schemas.microsoft.com/office/drawing/2014/main" id="{BFD7B55F-CFD3-4921-BB2A-B14EB4E3636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4032" y="1033272"/>
            <a:ext cx="10514998" cy="782638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BIG IMAGE SLIDE</a:t>
            </a:r>
            <a:endParaRPr lang="ru-RU" dirty="0"/>
          </a:p>
        </p:txBody>
      </p:sp>
      <p:sp>
        <p:nvSpPr>
          <p:cNvPr id="21" name="Text Placeholder 17">
            <a:extLst>
              <a:ext uri="{FF2B5EF4-FFF2-40B4-BE49-F238E27FC236}">
                <a16:creationId xmlns:a16="http://schemas.microsoft.com/office/drawing/2014/main" id="{932204AA-73EE-4F85-898B-E747C5ACC05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74032" y="1880794"/>
            <a:ext cx="10518598" cy="782639"/>
          </a:xfrm>
        </p:spPr>
        <p:txBody>
          <a:bodyPr>
            <a:normAutofit/>
          </a:bodyPr>
          <a:lstStyle>
            <a:lvl1pPr marL="0" indent="0" algn="l">
              <a:buNone/>
              <a:defRPr sz="2200">
                <a:solidFill>
                  <a:schemeClr val="tx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23" name="Graphic 4">
            <a:extLst>
              <a:ext uri="{FF2B5EF4-FFF2-40B4-BE49-F238E27FC236}">
                <a16:creationId xmlns:a16="http://schemas.microsoft.com/office/drawing/2014/main" id="{38541361-4795-490E-8165-B4A338F8231D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B72E78DA-7F75-294B-AECF-F02F6C41615D}"/>
              </a:ext>
            </a:extLst>
          </p:cNvPr>
          <p:cNvSpPr txBox="1"/>
          <p:nvPr userDrawn="1"/>
        </p:nvSpPr>
        <p:spPr>
          <a:xfrm>
            <a:off x="327546" y="3002507"/>
            <a:ext cx="184731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61272799"/>
      </p:ext>
    </p:extLst>
  </p:cSld>
  <p:clrMapOvr>
    <a:masterClrMapping/>
  </p:clrMapOvr>
</p:sldLayout>
</file>

<file path=ppt/slideLayouts/slideLayout1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5230445E-A660-448A-B4DC-782AD0E5DA6F}"/>
              </a:ext>
            </a:extLst>
          </p:cNvPr>
          <p:cNvSpPr>
            <a:spLocks noGrp="1"/>
          </p:cNvSpPr>
          <p:nvPr>
            <p:ph type="pic" sz="quarter" idx="22"/>
          </p:nvPr>
        </p:nvSpPr>
        <p:spPr>
          <a:xfrm>
            <a:off x="3033191" y="0"/>
            <a:ext cx="9155634" cy="6858000"/>
          </a:xfrm>
          <a:custGeom>
            <a:avLst/>
            <a:gdLst>
              <a:gd name="connsiteX0" fmla="*/ 6450330 w 8969375"/>
              <a:gd name="connsiteY0" fmla="*/ 3511550 h 6858000"/>
              <a:gd name="connsiteX1" fmla="*/ 8969375 w 8969375"/>
              <a:gd name="connsiteY1" fmla="*/ 3511550 h 6858000"/>
              <a:gd name="connsiteX2" fmla="*/ 8969375 w 8969375"/>
              <a:gd name="connsiteY2" fmla="*/ 6858000 h 6858000"/>
              <a:gd name="connsiteX3" fmla="*/ 5010150 w 8969375"/>
              <a:gd name="connsiteY3" fmla="*/ 6858000 h 6858000"/>
              <a:gd name="connsiteX4" fmla="*/ 1915160 w 8969375"/>
              <a:gd name="connsiteY4" fmla="*/ 3511550 h 6858000"/>
              <a:gd name="connsiteX5" fmla="*/ 3404870 w 8969375"/>
              <a:gd name="connsiteY5" fmla="*/ 3511550 h 6858000"/>
              <a:gd name="connsiteX6" fmla="*/ 1964690 w 8969375"/>
              <a:gd name="connsiteY6" fmla="*/ 6858000 h 6858000"/>
              <a:gd name="connsiteX7" fmla="*/ 474980 w 8969375"/>
              <a:gd name="connsiteY7" fmla="*/ 6858000 h 6858000"/>
              <a:gd name="connsiteX8" fmla="*/ 7961630 w 8969375"/>
              <a:gd name="connsiteY8" fmla="*/ 0 h 6858000"/>
              <a:gd name="connsiteX9" fmla="*/ 8969375 w 8969375"/>
              <a:gd name="connsiteY9" fmla="*/ 0 h 6858000"/>
              <a:gd name="connsiteX10" fmla="*/ 8969375 w 8969375"/>
              <a:gd name="connsiteY10" fmla="*/ 3346450 h 6858000"/>
              <a:gd name="connsiteX11" fmla="*/ 6521450 w 8969375"/>
              <a:gd name="connsiteY11" fmla="*/ 3346450 h 6858000"/>
              <a:gd name="connsiteX12" fmla="*/ 5163820 w 8969375"/>
              <a:gd name="connsiteY12" fmla="*/ 0 h 6858000"/>
              <a:gd name="connsiteX13" fmla="*/ 7726680 w 8969375"/>
              <a:gd name="connsiteY13" fmla="*/ 0 h 6858000"/>
              <a:gd name="connsiteX14" fmla="*/ 4775200 w 8969375"/>
              <a:gd name="connsiteY14" fmla="*/ 6858000 h 6858000"/>
              <a:gd name="connsiteX15" fmla="*/ 2213610 w 8969375"/>
              <a:gd name="connsiteY15" fmla="*/ 6858000 h 6858000"/>
              <a:gd name="connsiteX16" fmla="*/ 3426460 w 8969375"/>
              <a:gd name="connsiteY16" fmla="*/ 0 h 6858000"/>
              <a:gd name="connsiteX17" fmla="*/ 4916170 w 8969375"/>
              <a:gd name="connsiteY17" fmla="*/ 0 h 6858000"/>
              <a:gd name="connsiteX18" fmla="*/ 3475990 w 8969375"/>
              <a:gd name="connsiteY18" fmla="*/ 3346450 h 6858000"/>
              <a:gd name="connsiteX19" fmla="*/ 1986280 w 8969375"/>
              <a:gd name="connsiteY19" fmla="*/ 3346450 h 6858000"/>
              <a:gd name="connsiteX20" fmla="*/ 0 w 8969375"/>
              <a:gd name="connsiteY20" fmla="*/ 0 h 6858000"/>
              <a:gd name="connsiteX21" fmla="*/ 3195320 w 8969375"/>
              <a:gd name="connsiteY21" fmla="*/ 0 h 6858000"/>
              <a:gd name="connsiteX22" fmla="*/ 243840 w 8969375"/>
              <a:gd name="connsiteY22" fmla="*/ 6858000 h 6858000"/>
              <a:gd name="connsiteX23" fmla="*/ 0 w 8969375"/>
              <a:gd name="connsiteY23" fmla="*/ 6858000 h 6858000"/>
              <a:gd name="connsiteX0" fmla="*/ 6604567 w 9123612"/>
              <a:gd name="connsiteY0" fmla="*/ 3511550 h 6858000"/>
              <a:gd name="connsiteX1" fmla="*/ 9123612 w 9123612"/>
              <a:gd name="connsiteY1" fmla="*/ 3511550 h 6858000"/>
              <a:gd name="connsiteX2" fmla="*/ 9123612 w 9123612"/>
              <a:gd name="connsiteY2" fmla="*/ 6858000 h 6858000"/>
              <a:gd name="connsiteX3" fmla="*/ 5164387 w 9123612"/>
              <a:gd name="connsiteY3" fmla="*/ 6858000 h 6858000"/>
              <a:gd name="connsiteX4" fmla="*/ 6604567 w 9123612"/>
              <a:gd name="connsiteY4" fmla="*/ 3511550 h 6858000"/>
              <a:gd name="connsiteX5" fmla="*/ 2069397 w 9123612"/>
              <a:gd name="connsiteY5" fmla="*/ 3511550 h 6858000"/>
              <a:gd name="connsiteX6" fmla="*/ 3559107 w 9123612"/>
              <a:gd name="connsiteY6" fmla="*/ 3511550 h 6858000"/>
              <a:gd name="connsiteX7" fmla="*/ 2118927 w 9123612"/>
              <a:gd name="connsiteY7" fmla="*/ 6858000 h 6858000"/>
              <a:gd name="connsiteX8" fmla="*/ 629217 w 9123612"/>
              <a:gd name="connsiteY8" fmla="*/ 6858000 h 6858000"/>
              <a:gd name="connsiteX9" fmla="*/ 2069397 w 9123612"/>
              <a:gd name="connsiteY9" fmla="*/ 3511550 h 6858000"/>
              <a:gd name="connsiteX10" fmla="*/ 8115867 w 9123612"/>
              <a:gd name="connsiteY10" fmla="*/ 0 h 6858000"/>
              <a:gd name="connsiteX11" fmla="*/ 9123612 w 9123612"/>
              <a:gd name="connsiteY11" fmla="*/ 0 h 6858000"/>
              <a:gd name="connsiteX12" fmla="*/ 9123612 w 9123612"/>
              <a:gd name="connsiteY12" fmla="*/ 3346450 h 6858000"/>
              <a:gd name="connsiteX13" fmla="*/ 6675687 w 9123612"/>
              <a:gd name="connsiteY13" fmla="*/ 3346450 h 6858000"/>
              <a:gd name="connsiteX14" fmla="*/ 8115867 w 9123612"/>
              <a:gd name="connsiteY14" fmla="*/ 0 h 6858000"/>
              <a:gd name="connsiteX15" fmla="*/ 5318057 w 9123612"/>
              <a:gd name="connsiteY15" fmla="*/ 0 h 6858000"/>
              <a:gd name="connsiteX16" fmla="*/ 7880917 w 9123612"/>
              <a:gd name="connsiteY16" fmla="*/ 0 h 6858000"/>
              <a:gd name="connsiteX17" fmla="*/ 4929437 w 9123612"/>
              <a:gd name="connsiteY17" fmla="*/ 6858000 h 6858000"/>
              <a:gd name="connsiteX18" fmla="*/ 2367847 w 9123612"/>
              <a:gd name="connsiteY18" fmla="*/ 6858000 h 6858000"/>
              <a:gd name="connsiteX19" fmla="*/ 5318057 w 9123612"/>
              <a:gd name="connsiteY19" fmla="*/ 0 h 6858000"/>
              <a:gd name="connsiteX20" fmla="*/ 3580697 w 9123612"/>
              <a:gd name="connsiteY20" fmla="*/ 0 h 6858000"/>
              <a:gd name="connsiteX21" fmla="*/ 5070407 w 9123612"/>
              <a:gd name="connsiteY21" fmla="*/ 0 h 6858000"/>
              <a:gd name="connsiteX22" fmla="*/ 3630227 w 9123612"/>
              <a:gd name="connsiteY22" fmla="*/ 3346450 h 6858000"/>
              <a:gd name="connsiteX23" fmla="*/ 2140517 w 9123612"/>
              <a:gd name="connsiteY23" fmla="*/ 3346450 h 6858000"/>
              <a:gd name="connsiteX24" fmla="*/ 3580697 w 9123612"/>
              <a:gd name="connsiteY24" fmla="*/ 0 h 6858000"/>
              <a:gd name="connsiteX25" fmla="*/ 154237 w 9123612"/>
              <a:gd name="connsiteY25" fmla="*/ 0 h 6858000"/>
              <a:gd name="connsiteX26" fmla="*/ 3349557 w 9123612"/>
              <a:gd name="connsiteY26" fmla="*/ 0 h 6858000"/>
              <a:gd name="connsiteX27" fmla="*/ 398077 w 9123612"/>
              <a:gd name="connsiteY27" fmla="*/ 6858000 h 6858000"/>
              <a:gd name="connsiteX28" fmla="*/ 0 w 9123612"/>
              <a:gd name="connsiteY28" fmla="*/ 6858000 h 6858000"/>
              <a:gd name="connsiteX29" fmla="*/ 154237 w 9123612"/>
              <a:gd name="connsiteY29" fmla="*/ 0 h 6858000"/>
              <a:gd name="connsiteX0" fmla="*/ 6636589 w 9155634"/>
              <a:gd name="connsiteY0" fmla="*/ 3511550 h 6858000"/>
              <a:gd name="connsiteX1" fmla="*/ 9155634 w 9155634"/>
              <a:gd name="connsiteY1" fmla="*/ 3511550 h 6858000"/>
              <a:gd name="connsiteX2" fmla="*/ 9155634 w 9155634"/>
              <a:gd name="connsiteY2" fmla="*/ 6858000 h 6858000"/>
              <a:gd name="connsiteX3" fmla="*/ 5196409 w 9155634"/>
              <a:gd name="connsiteY3" fmla="*/ 6858000 h 6858000"/>
              <a:gd name="connsiteX4" fmla="*/ 6636589 w 9155634"/>
              <a:gd name="connsiteY4" fmla="*/ 3511550 h 6858000"/>
              <a:gd name="connsiteX5" fmla="*/ 2101419 w 9155634"/>
              <a:gd name="connsiteY5" fmla="*/ 3511550 h 6858000"/>
              <a:gd name="connsiteX6" fmla="*/ 3591129 w 9155634"/>
              <a:gd name="connsiteY6" fmla="*/ 3511550 h 6858000"/>
              <a:gd name="connsiteX7" fmla="*/ 2150949 w 9155634"/>
              <a:gd name="connsiteY7" fmla="*/ 6858000 h 6858000"/>
              <a:gd name="connsiteX8" fmla="*/ 661239 w 9155634"/>
              <a:gd name="connsiteY8" fmla="*/ 6858000 h 6858000"/>
              <a:gd name="connsiteX9" fmla="*/ 2101419 w 9155634"/>
              <a:gd name="connsiteY9" fmla="*/ 3511550 h 6858000"/>
              <a:gd name="connsiteX10" fmla="*/ 8147889 w 9155634"/>
              <a:gd name="connsiteY10" fmla="*/ 0 h 6858000"/>
              <a:gd name="connsiteX11" fmla="*/ 9155634 w 9155634"/>
              <a:gd name="connsiteY11" fmla="*/ 0 h 6858000"/>
              <a:gd name="connsiteX12" fmla="*/ 9155634 w 9155634"/>
              <a:gd name="connsiteY12" fmla="*/ 3346450 h 6858000"/>
              <a:gd name="connsiteX13" fmla="*/ 6707709 w 9155634"/>
              <a:gd name="connsiteY13" fmla="*/ 3346450 h 6858000"/>
              <a:gd name="connsiteX14" fmla="*/ 8147889 w 9155634"/>
              <a:gd name="connsiteY14" fmla="*/ 0 h 6858000"/>
              <a:gd name="connsiteX15" fmla="*/ 5350079 w 9155634"/>
              <a:gd name="connsiteY15" fmla="*/ 0 h 6858000"/>
              <a:gd name="connsiteX16" fmla="*/ 7912939 w 9155634"/>
              <a:gd name="connsiteY16" fmla="*/ 0 h 6858000"/>
              <a:gd name="connsiteX17" fmla="*/ 4961459 w 9155634"/>
              <a:gd name="connsiteY17" fmla="*/ 6858000 h 6858000"/>
              <a:gd name="connsiteX18" fmla="*/ 2399869 w 9155634"/>
              <a:gd name="connsiteY18" fmla="*/ 6858000 h 6858000"/>
              <a:gd name="connsiteX19" fmla="*/ 5350079 w 9155634"/>
              <a:gd name="connsiteY19" fmla="*/ 0 h 6858000"/>
              <a:gd name="connsiteX20" fmla="*/ 3612719 w 9155634"/>
              <a:gd name="connsiteY20" fmla="*/ 0 h 6858000"/>
              <a:gd name="connsiteX21" fmla="*/ 5102429 w 9155634"/>
              <a:gd name="connsiteY21" fmla="*/ 0 h 6858000"/>
              <a:gd name="connsiteX22" fmla="*/ 3662249 w 9155634"/>
              <a:gd name="connsiteY22" fmla="*/ 3346450 h 6858000"/>
              <a:gd name="connsiteX23" fmla="*/ 2172539 w 9155634"/>
              <a:gd name="connsiteY23" fmla="*/ 3346450 h 6858000"/>
              <a:gd name="connsiteX24" fmla="*/ 3612719 w 9155634"/>
              <a:gd name="connsiteY24" fmla="*/ 0 h 6858000"/>
              <a:gd name="connsiteX25" fmla="*/ 186259 w 9155634"/>
              <a:gd name="connsiteY25" fmla="*/ 0 h 6858000"/>
              <a:gd name="connsiteX26" fmla="*/ 3381579 w 9155634"/>
              <a:gd name="connsiteY26" fmla="*/ 0 h 6858000"/>
              <a:gd name="connsiteX27" fmla="*/ 430099 w 9155634"/>
              <a:gd name="connsiteY27" fmla="*/ 6858000 h 6858000"/>
              <a:gd name="connsiteX28" fmla="*/ 0 w 9155634"/>
              <a:gd name="connsiteY28" fmla="*/ 6858000 h 6858000"/>
              <a:gd name="connsiteX29" fmla="*/ 186259 w 9155634"/>
              <a:gd name="connsiteY29" fmla="*/ 0 h 6858000"/>
              <a:gd name="connsiteX0" fmla="*/ 6636589 w 9155634"/>
              <a:gd name="connsiteY0" fmla="*/ 3511550 h 6858000"/>
              <a:gd name="connsiteX1" fmla="*/ 9155634 w 9155634"/>
              <a:gd name="connsiteY1" fmla="*/ 3511550 h 6858000"/>
              <a:gd name="connsiteX2" fmla="*/ 9155634 w 9155634"/>
              <a:gd name="connsiteY2" fmla="*/ 6858000 h 6858000"/>
              <a:gd name="connsiteX3" fmla="*/ 5196409 w 9155634"/>
              <a:gd name="connsiteY3" fmla="*/ 6858000 h 6858000"/>
              <a:gd name="connsiteX4" fmla="*/ 6636589 w 9155634"/>
              <a:gd name="connsiteY4" fmla="*/ 3511550 h 6858000"/>
              <a:gd name="connsiteX5" fmla="*/ 2101419 w 9155634"/>
              <a:gd name="connsiteY5" fmla="*/ 3511550 h 6858000"/>
              <a:gd name="connsiteX6" fmla="*/ 3591129 w 9155634"/>
              <a:gd name="connsiteY6" fmla="*/ 3511550 h 6858000"/>
              <a:gd name="connsiteX7" fmla="*/ 2150949 w 9155634"/>
              <a:gd name="connsiteY7" fmla="*/ 6858000 h 6858000"/>
              <a:gd name="connsiteX8" fmla="*/ 661239 w 9155634"/>
              <a:gd name="connsiteY8" fmla="*/ 6858000 h 6858000"/>
              <a:gd name="connsiteX9" fmla="*/ 2101419 w 9155634"/>
              <a:gd name="connsiteY9" fmla="*/ 3511550 h 6858000"/>
              <a:gd name="connsiteX10" fmla="*/ 8147889 w 9155634"/>
              <a:gd name="connsiteY10" fmla="*/ 0 h 6858000"/>
              <a:gd name="connsiteX11" fmla="*/ 9155634 w 9155634"/>
              <a:gd name="connsiteY11" fmla="*/ 0 h 6858000"/>
              <a:gd name="connsiteX12" fmla="*/ 9155634 w 9155634"/>
              <a:gd name="connsiteY12" fmla="*/ 3346450 h 6858000"/>
              <a:gd name="connsiteX13" fmla="*/ 6707709 w 9155634"/>
              <a:gd name="connsiteY13" fmla="*/ 3346450 h 6858000"/>
              <a:gd name="connsiteX14" fmla="*/ 8147889 w 9155634"/>
              <a:gd name="connsiteY14" fmla="*/ 0 h 6858000"/>
              <a:gd name="connsiteX15" fmla="*/ 5350079 w 9155634"/>
              <a:gd name="connsiteY15" fmla="*/ 0 h 6858000"/>
              <a:gd name="connsiteX16" fmla="*/ 7912939 w 9155634"/>
              <a:gd name="connsiteY16" fmla="*/ 0 h 6858000"/>
              <a:gd name="connsiteX17" fmla="*/ 4961459 w 9155634"/>
              <a:gd name="connsiteY17" fmla="*/ 6858000 h 6858000"/>
              <a:gd name="connsiteX18" fmla="*/ 2399869 w 9155634"/>
              <a:gd name="connsiteY18" fmla="*/ 6858000 h 6858000"/>
              <a:gd name="connsiteX19" fmla="*/ 5350079 w 9155634"/>
              <a:gd name="connsiteY19" fmla="*/ 0 h 6858000"/>
              <a:gd name="connsiteX20" fmla="*/ 3612719 w 9155634"/>
              <a:gd name="connsiteY20" fmla="*/ 0 h 6858000"/>
              <a:gd name="connsiteX21" fmla="*/ 5102429 w 9155634"/>
              <a:gd name="connsiteY21" fmla="*/ 0 h 6858000"/>
              <a:gd name="connsiteX22" fmla="*/ 3662249 w 9155634"/>
              <a:gd name="connsiteY22" fmla="*/ 3346450 h 6858000"/>
              <a:gd name="connsiteX23" fmla="*/ 2172539 w 9155634"/>
              <a:gd name="connsiteY23" fmla="*/ 3346450 h 6858000"/>
              <a:gd name="connsiteX24" fmla="*/ 3612719 w 9155634"/>
              <a:gd name="connsiteY24" fmla="*/ 0 h 6858000"/>
              <a:gd name="connsiteX25" fmla="*/ 2054197 w 9155634"/>
              <a:gd name="connsiteY25" fmla="*/ 3558 h 6858000"/>
              <a:gd name="connsiteX26" fmla="*/ 3381579 w 9155634"/>
              <a:gd name="connsiteY26" fmla="*/ 0 h 6858000"/>
              <a:gd name="connsiteX27" fmla="*/ 430099 w 9155634"/>
              <a:gd name="connsiteY27" fmla="*/ 6858000 h 6858000"/>
              <a:gd name="connsiteX28" fmla="*/ 0 w 9155634"/>
              <a:gd name="connsiteY28" fmla="*/ 6858000 h 6858000"/>
              <a:gd name="connsiteX29" fmla="*/ 2054197 w 9155634"/>
              <a:gd name="connsiteY29" fmla="*/ 3558 h 6858000"/>
              <a:gd name="connsiteX0" fmla="*/ 6636589 w 9155634"/>
              <a:gd name="connsiteY0" fmla="*/ 3511550 h 6858000"/>
              <a:gd name="connsiteX1" fmla="*/ 9155634 w 9155634"/>
              <a:gd name="connsiteY1" fmla="*/ 3511550 h 6858000"/>
              <a:gd name="connsiteX2" fmla="*/ 9155634 w 9155634"/>
              <a:gd name="connsiteY2" fmla="*/ 6858000 h 6858000"/>
              <a:gd name="connsiteX3" fmla="*/ 5196409 w 9155634"/>
              <a:gd name="connsiteY3" fmla="*/ 6858000 h 6858000"/>
              <a:gd name="connsiteX4" fmla="*/ 6636589 w 9155634"/>
              <a:gd name="connsiteY4" fmla="*/ 3511550 h 6858000"/>
              <a:gd name="connsiteX5" fmla="*/ 2101419 w 9155634"/>
              <a:gd name="connsiteY5" fmla="*/ 3511550 h 6858000"/>
              <a:gd name="connsiteX6" fmla="*/ 3591129 w 9155634"/>
              <a:gd name="connsiteY6" fmla="*/ 3511550 h 6858000"/>
              <a:gd name="connsiteX7" fmla="*/ 2150949 w 9155634"/>
              <a:gd name="connsiteY7" fmla="*/ 6858000 h 6858000"/>
              <a:gd name="connsiteX8" fmla="*/ 661239 w 9155634"/>
              <a:gd name="connsiteY8" fmla="*/ 6858000 h 6858000"/>
              <a:gd name="connsiteX9" fmla="*/ 2101419 w 9155634"/>
              <a:gd name="connsiteY9" fmla="*/ 3511550 h 6858000"/>
              <a:gd name="connsiteX10" fmla="*/ 8147889 w 9155634"/>
              <a:gd name="connsiteY10" fmla="*/ 0 h 6858000"/>
              <a:gd name="connsiteX11" fmla="*/ 9155634 w 9155634"/>
              <a:gd name="connsiteY11" fmla="*/ 0 h 6858000"/>
              <a:gd name="connsiteX12" fmla="*/ 9155634 w 9155634"/>
              <a:gd name="connsiteY12" fmla="*/ 3346450 h 6858000"/>
              <a:gd name="connsiteX13" fmla="*/ 6707709 w 9155634"/>
              <a:gd name="connsiteY13" fmla="*/ 3346450 h 6858000"/>
              <a:gd name="connsiteX14" fmla="*/ 8147889 w 9155634"/>
              <a:gd name="connsiteY14" fmla="*/ 0 h 6858000"/>
              <a:gd name="connsiteX15" fmla="*/ 5350079 w 9155634"/>
              <a:gd name="connsiteY15" fmla="*/ 0 h 6858000"/>
              <a:gd name="connsiteX16" fmla="*/ 7912939 w 9155634"/>
              <a:gd name="connsiteY16" fmla="*/ 0 h 6858000"/>
              <a:gd name="connsiteX17" fmla="*/ 4961459 w 9155634"/>
              <a:gd name="connsiteY17" fmla="*/ 6858000 h 6858000"/>
              <a:gd name="connsiteX18" fmla="*/ 2399869 w 9155634"/>
              <a:gd name="connsiteY18" fmla="*/ 6858000 h 6858000"/>
              <a:gd name="connsiteX19" fmla="*/ 5350079 w 9155634"/>
              <a:gd name="connsiteY19" fmla="*/ 0 h 6858000"/>
              <a:gd name="connsiteX20" fmla="*/ 3612719 w 9155634"/>
              <a:gd name="connsiteY20" fmla="*/ 0 h 6858000"/>
              <a:gd name="connsiteX21" fmla="*/ 5102429 w 9155634"/>
              <a:gd name="connsiteY21" fmla="*/ 0 h 6858000"/>
              <a:gd name="connsiteX22" fmla="*/ 3662249 w 9155634"/>
              <a:gd name="connsiteY22" fmla="*/ 3346450 h 6858000"/>
              <a:gd name="connsiteX23" fmla="*/ 2172539 w 9155634"/>
              <a:gd name="connsiteY23" fmla="*/ 3346450 h 6858000"/>
              <a:gd name="connsiteX24" fmla="*/ 3612719 w 9155634"/>
              <a:gd name="connsiteY24" fmla="*/ 0 h 6858000"/>
              <a:gd name="connsiteX25" fmla="*/ 2954365 w 9155634"/>
              <a:gd name="connsiteY25" fmla="*/ 3558 h 6858000"/>
              <a:gd name="connsiteX26" fmla="*/ 3381579 w 9155634"/>
              <a:gd name="connsiteY26" fmla="*/ 0 h 6858000"/>
              <a:gd name="connsiteX27" fmla="*/ 430099 w 9155634"/>
              <a:gd name="connsiteY27" fmla="*/ 6858000 h 6858000"/>
              <a:gd name="connsiteX28" fmla="*/ 0 w 9155634"/>
              <a:gd name="connsiteY28" fmla="*/ 6858000 h 6858000"/>
              <a:gd name="connsiteX29" fmla="*/ 2954365 w 9155634"/>
              <a:gd name="connsiteY29" fmla="*/ 3558 h 6858000"/>
              <a:gd name="connsiteX0" fmla="*/ 6636589 w 9155634"/>
              <a:gd name="connsiteY0" fmla="*/ 3511550 h 6858000"/>
              <a:gd name="connsiteX1" fmla="*/ 9155634 w 9155634"/>
              <a:gd name="connsiteY1" fmla="*/ 3511550 h 6858000"/>
              <a:gd name="connsiteX2" fmla="*/ 9155634 w 9155634"/>
              <a:gd name="connsiteY2" fmla="*/ 6858000 h 6858000"/>
              <a:gd name="connsiteX3" fmla="*/ 5196409 w 9155634"/>
              <a:gd name="connsiteY3" fmla="*/ 6858000 h 6858000"/>
              <a:gd name="connsiteX4" fmla="*/ 6636589 w 9155634"/>
              <a:gd name="connsiteY4" fmla="*/ 3511550 h 6858000"/>
              <a:gd name="connsiteX5" fmla="*/ 2101419 w 9155634"/>
              <a:gd name="connsiteY5" fmla="*/ 3511550 h 6858000"/>
              <a:gd name="connsiteX6" fmla="*/ 3591129 w 9155634"/>
              <a:gd name="connsiteY6" fmla="*/ 3511550 h 6858000"/>
              <a:gd name="connsiteX7" fmla="*/ 2150949 w 9155634"/>
              <a:gd name="connsiteY7" fmla="*/ 6858000 h 6858000"/>
              <a:gd name="connsiteX8" fmla="*/ 661239 w 9155634"/>
              <a:gd name="connsiteY8" fmla="*/ 6858000 h 6858000"/>
              <a:gd name="connsiteX9" fmla="*/ 2101419 w 9155634"/>
              <a:gd name="connsiteY9" fmla="*/ 3511550 h 6858000"/>
              <a:gd name="connsiteX10" fmla="*/ 8147889 w 9155634"/>
              <a:gd name="connsiteY10" fmla="*/ 0 h 6858000"/>
              <a:gd name="connsiteX11" fmla="*/ 9155634 w 9155634"/>
              <a:gd name="connsiteY11" fmla="*/ 0 h 6858000"/>
              <a:gd name="connsiteX12" fmla="*/ 9155634 w 9155634"/>
              <a:gd name="connsiteY12" fmla="*/ 3346450 h 6858000"/>
              <a:gd name="connsiteX13" fmla="*/ 6707709 w 9155634"/>
              <a:gd name="connsiteY13" fmla="*/ 3346450 h 6858000"/>
              <a:gd name="connsiteX14" fmla="*/ 8147889 w 9155634"/>
              <a:gd name="connsiteY14" fmla="*/ 0 h 6858000"/>
              <a:gd name="connsiteX15" fmla="*/ 5350079 w 9155634"/>
              <a:gd name="connsiteY15" fmla="*/ 0 h 6858000"/>
              <a:gd name="connsiteX16" fmla="*/ 7912939 w 9155634"/>
              <a:gd name="connsiteY16" fmla="*/ 0 h 6858000"/>
              <a:gd name="connsiteX17" fmla="*/ 4961459 w 9155634"/>
              <a:gd name="connsiteY17" fmla="*/ 6858000 h 6858000"/>
              <a:gd name="connsiteX18" fmla="*/ 2399869 w 9155634"/>
              <a:gd name="connsiteY18" fmla="*/ 6858000 h 6858000"/>
              <a:gd name="connsiteX19" fmla="*/ 5350079 w 9155634"/>
              <a:gd name="connsiteY19" fmla="*/ 0 h 6858000"/>
              <a:gd name="connsiteX20" fmla="*/ 3612719 w 9155634"/>
              <a:gd name="connsiteY20" fmla="*/ 0 h 6858000"/>
              <a:gd name="connsiteX21" fmla="*/ 5102429 w 9155634"/>
              <a:gd name="connsiteY21" fmla="*/ 0 h 6858000"/>
              <a:gd name="connsiteX22" fmla="*/ 3662249 w 9155634"/>
              <a:gd name="connsiteY22" fmla="*/ 3346450 h 6858000"/>
              <a:gd name="connsiteX23" fmla="*/ 2172539 w 9155634"/>
              <a:gd name="connsiteY23" fmla="*/ 3346450 h 6858000"/>
              <a:gd name="connsiteX24" fmla="*/ 3612719 w 9155634"/>
              <a:gd name="connsiteY24" fmla="*/ 0 h 6858000"/>
              <a:gd name="connsiteX25" fmla="*/ 2954365 w 9155634"/>
              <a:gd name="connsiteY25" fmla="*/ 3558 h 6858000"/>
              <a:gd name="connsiteX26" fmla="*/ 3381579 w 9155634"/>
              <a:gd name="connsiteY26" fmla="*/ 0 h 6858000"/>
              <a:gd name="connsiteX27" fmla="*/ 430099 w 9155634"/>
              <a:gd name="connsiteY27" fmla="*/ 6858000 h 6858000"/>
              <a:gd name="connsiteX28" fmla="*/ 0 w 9155634"/>
              <a:gd name="connsiteY28" fmla="*/ 6858000 h 6858000"/>
              <a:gd name="connsiteX29" fmla="*/ 2954365 w 9155634"/>
              <a:gd name="connsiteY29" fmla="*/ 3558 h 6858000"/>
              <a:gd name="connsiteX0" fmla="*/ 6636589 w 9155634"/>
              <a:gd name="connsiteY0" fmla="*/ 3511550 h 6858000"/>
              <a:gd name="connsiteX1" fmla="*/ 9155634 w 9155634"/>
              <a:gd name="connsiteY1" fmla="*/ 3511550 h 6858000"/>
              <a:gd name="connsiteX2" fmla="*/ 9155634 w 9155634"/>
              <a:gd name="connsiteY2" fmla="*/ 6858000 h 6858000"/>
              <a:gd name="connsiteX3" fmla="*/ 5196409 w 9155634"/>
              <a:gd name="connsiteY3" fmla="*/ 6858000 h 6858000"/>
              <a:gd name="connsiteX4" fmla="*/ 6636589 w 9155634"/>
              <a:gd name="connsiteY4" fmla="*/ 3511550 h 6858000"/>
              <a:gd name="connsiteX5" fmla="*/ 2101419 w 9155634"/>
              <a:gd name="connsiteY5" fmla="*/ 3511550 h 6858000"/>
              <a:gd name="connsiteX6" fmla="*/ 3591129 w 9155634"/>
              <a:gd name="connsiteY6" fmla="*/ 3511550 h 6858000"/>
              <a:gd name="connsiteX7" fmla="*/ 2150949 w 9155634"/>
              <a:gd name="connsiteY7" fmla="*/ 6858000 h 6858000"/>
              <a:gd name="connsiteX8" fmla="*/ 661239 w 9155634"/>
              <a:gd name="connsiteY8" fmla="*/ 6858000 h 6858000"/>
              <a:gd name="connsiteX9" fmla="*/ 2101419 w 9155634"/>
              <a:gd name="connsiteY9" fmla="*/ 3511550 h 6858000"/>
              <a:gd name="connsiteX10" fmla="*/ 8147889 w 9155634"/>
              <a:gd name="connsiteY10" fmla="*/ 0 h 6858000"/>
              <a:gd name="connsiteX11" fmla="*/ 9155634 w 9155634"/>
              <a:gd name="connsiteY11" fmla="*/ 0 h 6858000"/>
              <a:gd name="connsiteX12" fmla="*/ 9155634 w 9155634"/>
              <a:gd name="connsiteY12" fmla="*/ 3346450 h 6858000"/>
              <a:gd name="connsiteX13" fmla="*/ 6707709 w 9155634"/>
              <a:gd name="connsiteY13" fmla="*/ 3346450 h 6858000"/>
              <a:gd name="connsiteX14" fmla="*/ 8147889 w 9155634"/>
              <a:gd name="connsiteY14" fmla="*/ 0 h 6858000"/>
              <a:gd name="connsiteX15" fmla="*/ 5350079 w 9155634"/>
              <a:gd name="connsiteY15" fmla="*/ 0 h 6858000"/>
              <a:gd name="connsiteX16" fmla="*/ 7912939 w 9155634"/>
              <a:gd name="connsiteY16" fmla="*/ 0 h 6858000"/>
              <a:gd name="connsiteX17" fmla="*/ 4961459 w 9155634"/>
              <a:gd name="connsiteY17" fmla="*/ 6858000 h 6858000"/>
              <a:gd name="connsiteX18" fmla="*/ 2399869 w 9155634"/>
              <a:gd name="connsiteY18" fmla="*/ 6858000 h 6858000"/>
              <a:gd name="connsiteX19" fmla="*/ 5350079 w 9155634"/>
              <a:gd name="connsiteY19" fmla="*/ 0 h 6858000"/>
              <a:gd name="connsiteX20" fmla="*/ 3612719 w 9155634"/>
              <a:gd name="connsiteY20" fmla="*/ 0 h 6858000"/>
              <a:gd name="connsiteX21" fmla="*/ 5102429 w 9155634"/>
              <a:gd name="connsiteY21" fmla="*/ 0 h 6858000"/>
              <a:gd name="connsiteX22" fmla="*/ 3662249 w 9155634"/>
              <a:gd name="connsiteY22" fmla="*/ 3346450 h 6858000"/>
              <a:gd name="connsiteX23" fmla="*/ 2172539 w 9155634"/>
              <a:gd name="connsiteY23" fmla="*/ 3346450 h 6858000"/>
              <a:gd name="connsiteX24" fmla="*/ 3612719 w 9155634"/>
              <a:gd name="connsiteY24" fmla="*/ 0 h 6858000"/>
              <a:gd name="connsiteX25" fmla="*/ 2947249 w 9155634"/>
              <a:gd name="connsiteY25" fmla="*/ 0 h 6858000"/>
              <a:gd name="connsiteX26" fmla="*/ 3381579 w 9155634"/>
              <a:gd name="connsiteY26" fmla="*/ 0 h 6858000"/>
              <a:gd name="connsiteX27" fmla="*/ 430099 w 9155634"/>
              <a:gd name="connsiteY27" fmla="*/ 6858000 h 6858000"/>
              <a:gd name="connsiteX28" fmla="*/ 0 w 9155634"/>
              <a:gd name="connsiteY28" fmla="*/ 6858000 h 6858000"/>
              <a:gd name="connsiteX29" fmla="*/ 2947249 w 9155634"/>
              <a:gd name="connsiteY29" fmla="*/ 0 h 6858000"/>
              <a:gd name="connsiteX0" fmla="*/ 6636589 w 9155634"/>
              <a:gd name="connsiteY0" fmla="*/ 3511550 h 6858000"/>
              <a:gd name="connsiteX1" fmla="*/ 9155634 w 9155634"/>
              <a:gd name="connsiteY1" fmla="*/ 3511550 h 6858000"/>
              <a:gd name="connsiteX2" fmla="*/ 9155634 w 9155634"/>
              <a:gd name="connsiteY2" fmla="*/ 6858000 h 6858000"/>
              <a:gd name="connsiteX3" fmla="*/ 5196409 w 9155634"/>
              <a:gd name="connsiteY3" fmla="*/ 6858000 h 6858000"/>
              <a:gd name="connsiteX4" fmla="*/ 6636589 w 9155634"/>
              <a:gd name="connsiteY4" fmla="*/ 3511550 h 6858000"/>
              <a:gd name="connsiteX5" fmla="*/ 2101419 w 9155634"/>
              <a:gd name="connsiteY5" fmla="*/ 3511550 h 6858000"/>
              <a:gd name="connsiteX6" fmla="*/ 3591129 w 9155634"/>
              <a:gd name="connsiteY6" fmla="*/ 3511550 h 6858000"/>
              <a:gd name="connsiteX7" fmla="*/ 2150949 w 9155634"/>
              <a:gd name="connsiteY7" fmla="*/ 6858000 h 6858000"/>
              <a:gd name="connsiteX8" fmla="*/ 661239 w 9155634"/>
              <a:gd name="connsiteY8" fmla="*/ 6858000 h 6858000"/>
              <a:gd name="connsiteX9" fmla="*/ 2101419 w 9155634"/>
              <a:gd name="connsiteY9" fmla="*/ 3511550 h 6858000"/>
              <a:gd name="connsiteX10" fmla="*/ 8147889 w 9155634"/>
              <a:gd name="connsiteY10" fmla="*/ 0 h 6858000"/>
              <a:gd name="connsiteX11" fmla="*/ 9155634 w 9155634"/>
              <a:gd name="connsiteY11" fmla="*/ 0 h 6858000"/>
              <a:gd name="connsiteX12" fmla="*/ 9155634 w 9155634"/>
              <a:gd name="connsiteY12" fmla="*/ 3346450 h 6858000"/>
              <a:gd name="connsiteX13" fmla="*/ 6707709 w 9155634"/>
              <a:gd name="connsiteY13" fmla="*/ 3346450 h 6858000"/>
              <a:gd name="connsiteX14" fmla="*/ 8147889 w 9155634"/>
              <a:gd name="connsiteY14" fmla="*/ 0 h 6858000"/>
              <a:gd name="connsiteX15" fmla="*/ 5350079 w 9155634"/>
              <a:gd name="connsiteY15" fmla="*/ 0 h 6858000"/>
              <a:gd name="connsiteX16" fmla="*/ 7912939 w 9155634"/>
              <a:gd name="connsiteY16" fmla="*/ 0 h 6858000"/>
              <a:gd name="connsiteX17" fmla="*/ 4961459 w 9155634"/>
              <a:gd name="connsiteY17" fmla="*/ 6858000 h 6858000"/>
              <a:gd name="connsiteX18" fmla="*/ 2399869 w 9155634"/>
              <a:gd name="connsiteY18" fmla="*/ 6858000 h 6858000"/>
              <a:gd name="connsiteX19" fmla="*/ 5350079 w 9155634"/>
              <a:gd name="connsiteY19" fmla="*/ 0 h 6858000"/>
              <a:gd name="connsiteX20" fmla="*/ 3612719 w 9155634"/>
              <a:gd name="connsiteY20" fmla="*/ 0 h 6858000"/>
              <a:gd name="connsiteX21" fmla="*/ 5102429 w 9155634"/>
              <a:gd name="connsiteY21" fmla="*/ 0 h 6858000"/>
              <a:gd name="connsiteX22" fmla="*/ 3662249 w 9155634"/>
              <a:gd name="connsiteY22" fmla="*/ 3346450 h 6858000"/>
              <a:gd name="connsiteX23" fmla="*/ 2172539 w 9155634"/>
              <a:gd name="connsiteY23" fmla="*/ 3346450 h 6858000"/>
              <a:gd name="connsiteX24" fmla="*/ 3612719 w 9155634"/>
              <a:gd name="connsiteY24" fmla="*/ 0 h 6858000"/>
              <a:gd name="connsiteX25" fmla="*/ 2947249 w 9155634"/>
              <a:gd name="connsiteY25" fmla="*/ 0 h 6858000"/>
              <a:gd name="connsiteX26" fmla="*/ 3381579 w 9155634"/>
              <a:gd name="connsiteY26" fmla="*/ 0 h 6858000"/>
              <a:gd name="connsiteX27" fmla="*/ 430099 w 9155634"/>
              <a:gd name="connsiteY27" fmla="*/ 6858000 h 6858000"/>
              <a:gd name="connsiteX28" fmla="*/ 0 w 9155634"/>
              <a:gd name="connsiteY28" fmla="*/ 6858000 h 6858000"/>
              <a:gd name="connsiteX29" fmla="*/ 2947249 w 9155634"/>
              <a:gd name="connsiteY29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9155634" h="6858000">
                <a:moveTo>
                  <a:pt x="6636589" y="3511550"/>
                </a:moveTo>
                <a:lnTo>
                  <a:pt x="9155634" y="3511550"/>
                </a:lnTo>
                <a:lnTo>
                  <a:pt x="9155634" y="6858000"/>
                </a:lnTo>
                <a:lnTo>
                  <a:pt x="5196409" y="6858000"/>
                </a:lnTo>
                <a:lnTo>
                  <a:pt x="6636589" y="3511550"/>
                </a:lnTo>
                <a:close/>
                <a:moveTo>
                  <a:pt x="2101419" y="3511550"/>
                </a:moveTo>
                <a:lnTo>
                  <a:pt x="3591129" y="3511550"/>
                </a:lnTo>
                <a:lnTo>
                  <a:pt x="2150949" y="6858000"/>
                </a:lnTo>
                <a:lnTo>
                  <a:pt x="661239" y="6858000"/>
                </a:lnTo>
                <a:lnTo>
                  <a:pt x="2101419" y="3511550"/>
                </a:lnTo>
                <a:close/>
                <a:moveTo>
                  <a:pt x="8147889" y="0"/>
                </a:moveTo>
                <a:lnTo>
                  <a:pt x="9155634" y="0"/>
                </a:lnTo>
                <a:lnTo>
                  <a:pt x="9155634" y="3346450"/>
                </a:lnTo>
                <a:lnTo>
                  <a:pt x="6707709" y="3346450"/>
                </a:lnTo>
                <a:lnTo>
                  <a:pt x="8147889" y="0"/>
                </a:lnTo>
                <a:close/>
                <a:moveTo>
                  <a:pt x="5350079" y="0"/>
                </a:moveTo>
                <a:lnTo>
                  <a:pt x="7912939" y="0"/>
                </a:lnTo>
                <a:lnTo>
                  <a:pt x="4961459" y="6858000"/>
                </a:lnTo>
                <a:lnTo>
                  <a:pt x="2399869" y="6858000"/>
                </a:lnTo>
                <a:lnTo>
                  <a:pt x="5350079" y="0"/>
                </a:lnTo>
                <a:close/>
                <a:moveTo>
                  <a:pt x="3612719" y="0"/>
                </a:moveTo>
                <a:lnTo>
                  <a:pt x="5102429" y="0"/>
                </a:lnTo>
                <a:lnTo>
                  <a:pt x="3662249" y="3346450"/>
                </a:lnTo>
                <a:lnTo>
                  <a:pt x="2172539" y="3346450"/>
                </a:lnTo>
                <a:lnTo>
                  <a:pt x="3612719" y="0"/>
                </a:lnTo>
                <a:close/>
                <a:moveTo>
                  <a:pt x="2947249" y="0"/>
                </a:moveTo>
                <a:lnTo>
                  <a:pt x="3381579" y="0"/>
                </a:lnTo>
                <a:lnTo>
                  <a:pt x="430099" y="6858000"/>
                </a:lnTo>
                <a:lnTo>
                  <a:pt x="0" y="6858000"/>
                </a:lnTo>
                <a:lnTo>
                  <a:pt x="2947249" y="0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22" name="Graphic 19">
            <a:extLst>
              <a:ext uri="{FF2B5EF4-FFF2-40B4-BE49-F238E27FC236}">
                <a16:creationId xmlns:a16="http://schemas.microsoft.com/office/drawing/2014/main" id="{A6B740BD-8499-412C-AE4E-A4AD7F73100E}"/>
              </a:ext>
            </a:extLst>
          </p:cNvPr>
          <p:cNvSpPr/>
          <p:nvPr/>
        </p:nvSpPr>
        <p:spPr>
          <a:xfrm>
            <a:off x="-10852" y="3369468"/>
            <a:ext cx="3722400" cy="144000"/>
          </a:xfrm>
          <a:custGeom>
            <a:avLst/>
            <a:gdLst>
              <a:gd name="connsiteX0" fmla="*/ 7144 w 2800350"/>
              <a:gd name="connsiteY0" fmla="*/ 7144 h 114300"/>
              <a:gd name="connsiteX1" fmla="*/ 7144 w 2800350"/>
              <a:gd name="connsiteY1" fmla="*/ 115729 h 114300"/>
              <a:gd name="connsiteX2" fmla="*/ 2726531 w 2800350"/>
              <a:gd name="connsiteY2" fmla="*/ 115729 h 114300"/>
              <a:gd name="connsiteX3" fmla="*/ 2797969 w 2800350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800350" h="114300">
                <a:moveTo>
                  <a:pt x="7144" y="7144"/>
                </a:moveTo>
                <a:lnTo>
                  <a:pt x="7144" y="115729"/>
                </a:lnTo>
                <a:lnTo>
                  <a:pt x="2726531" y="115729"/>
                </a:lnTo>
                <a:lnTo>
                  <a:pt x="2797969" y="7144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r>
              <a:rPr lang="en-US" dirty="0"/>
              <a:t> </a:t>
            </a:r>
            <a:endParaRPr lang="ru-RU" dirty="0"/>
          </a:p>
        </p:txBody>
      </p:sp>
      <p:sp>
        <p:nvSpPr>
          <p:cNvPr id="26" name="Title 1">
            <a:extLst>
              <a:ext uri="{FF2B5EF4-FFF2-40B4-BE49-F238E27FC236}">
                <a16:creationId xmlns:a16="http://schemas.microsoft.com/office/drawing/2014/main" id="{310DFD8C-544F-465B-8315-8B3AA8B95790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0021" y="1096344"/>
            <a:ext cx="10510754" cy="2281355"/>
          </a:xfrm>
        </p:spPr>
        <p:txBody>
          <a:bodyPr>
            <a:noAutofit/>
          </a:bodyPr>
          <a:lstStyle>
            <a:lvl1pPr algn="l">
              <a:defRPr sz="7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PRESENTATION</a:t>
            </a:r>
            <a:br>
              <a:rPr lang="ru-RU" dirty="0"/>
            </a:br>
            <a:r>
              <a:rPr lang="en-US" dirty="0"/>
              <a:t>TITLE</a:t>
            </a:r>
            <a:endParaRPr lang="ru-RU" dirty="0"/>
          </a:p>
        </p:txBody>
      </p:sp>
      <p:sp>
        <p:nvSpPr>
          <p:cNvPr id="27" name="Text Placeholder 14">
            <a:extLst>
              <a:ext uri="{FF2B5EF4-FFF2-40B4-BE49-F238E27FC236}">
                <a16:creationId xmlns:a16="http://schemas.microsoft.com/office/drawing/2014/main" id="{A4843534-A750-4D01-BC62-26CD9AEA6AE0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70021" y="3773554"/>
            <a:ext cx="10090287" cy="1101897"/>
          </a:xfrm>
        </p:spPr>
        <p:txBody>
          <a:bodyPr>
            <a:noAutofit/>
          </a:bodyPr>
          <a:lstStyle>
            <a:lvl1pPr marL="0" indent="0" algn="l">
              <a:buNone/>
              <a:defRPr sz="3500" b="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Tagline</a:t>
            </a:r>
          </a:p>
        </p:txBody>
      </p:sp>
      <p:sp>
        <p:nvSpPr>
          <p:cNvPr id="29" name="Text Placeholder 26">
            <a:extLst>
              <a:ext uri="{FF2B5EF4-FFF2-40B4-BE49-F238E27FC236}">
                <a16:creationId xmlns:a16="http://schemas.microsoft.com/office/drawing/2014/main" id="{F8E7B25A-0A4A-430B-903E-76193E2954A1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770021" y="5451784"/>
            <a:ext cx="4367531" cy="324417"/>
          </a:xfrm>
        </p:spPr>
        <p:txBody>
          <a:bodyPr>
            <a:noAutofit/>
          </a:bodyPr>
          <a:lstStyle>
            <a:lvl1pPr marL="0" indent="0" algn="l">
              <a:buNone/>
              <a:defRPr sz="2200" b="1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20XX</a:t>
            </a:r>
          </a:p>
        </p:txBody>
      </p:sp>
      <p:sp>
        <p:nvSpPr>
          <p:cNvPr id="30" name="Text Placeholder 26">
            <a:extLst>
              <a:ext uri="{FF2B5EF4-FFF2-40B4-BE49-F238E27FC236}">
                <a16:creationId xmlns:a16="http://schemas.microsoft.com/office/drawing/2014/main" id="{B88F3A2A-BD60-4F82-8064-8B157AF4DDC2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770021" y="5105536"/>
            <a:ext cx="4367531" cy="324417"/>
          </a:xfrm>
        </p:spPr>
        <p:txBody>
          <a:bodyPr>
            <a:noAutofit/>
          </a:bodyPr>
          <a:lstStyle>
            <a:lvl1pPr marL="0" indent="0" algn="l">
              <a:buNone/>
              <a:defRPr sz="22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Month</a:t>
            </a:r>
          </a:p>
        </p:txBody>
      </p:sp>
    </p:spTree>
    <p:extLst>
      <p:ext uri="{BB962C8B-B14F-4D97-AF65-F5344CB8AC3E}">
        <p14:creationId xmlns:p14="http://schemas.microsoft.com/office/powerpoint/2010/main" val="3768363620"/>
      </p:ext>
    </p:extLst>
  </p:cSld>
  <p:clrMapOvr>
    <a:masterClrMapping/>
  </p:clrMapOvr>
</p:sldLayout>
</file>

<file path=ppt/slideLayouts/slideLayout1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Freeform: Shape 8">
            <a:extLst>
              <a:ext uri="{FF2B5EF4-FFF2-40B4-BE49-F238E27FC236}">
                <a16:creationId xmlns:a16="http://schemas.microsoft.com/office/drawing/2014/main" id="{982713AA-FAF7-4D64-AB9D-53ACFDBF8B5B}"/>
              </a:ext>
            </a:extLst>
          </p:cNvPr>
          <p:cNvSpPr/>
          <p:nvPr userDrawn="1"/>
        </p:nvSpPr>
        <p:spPr>
          <a:xfrm>
            <a:off x="-1" y="172278"/>
            <a:ext cx="12192000" cy="6559826"/>
          </a:xfrm>
          <a:custGeom>
            <a:avLst/>
            <a:gdLst>
              <a:gd name="connsiteX0" fmla="*/ 5864259 w 12192000"/>
              <a:gd name="connsiteY0" fmla="*/ 2854132 h 6559826"/>
              <a:gd name="connsiteX1" fmla="*/ 5864259 w 12192000"/>
              <a:gd name="connsiteY1" fmla="*/ 5342062 h 6559826"/>
              <a:gd name="connsiteX2" fmla="*/ 6907 w 12192000"/>
              <a:gd name="connsiteY2" fmla="*/ 6559826 h 6559826"/>
              <a:gd name="connsiteX3" fmla="*/ 0 w 12192000"/>
              <a:gd name="connsiteY3" fmla="*/ 6559826 h 6559826"/>
              <a:gd name="connsiteX4" fmla="*/ 0 w 12192000"/>
              <a:gd name="connsiteY4" fmla="*/ 4073332 h 6559826"/>
              <a:gd name="connsiteX5" fmla="*/ 12192000 w 12192000"/>
              <a:gd name="connsiteY5" fmla="*/ 2685378 h 6559826"/>
              <a:gd name="connsiteX6" fmla="*/ 12192000 w 12192000"/>
              <a:gd name="connsiteY6" fmla="*/ 5173308 h 6559826"/>
              <a:gd name="connsiteX7" fmla="*/ 6104805 w 12192000"/>
              <a:gd name="connsiteY7" fmla="*/ 6429182 h 6559826"/>
              <a:gd name="connsiteX8" fmla="*/ 6104805 w 12192000"/>
              <a:gd name="connsiteY8" fmla="*/ 3941252 h 6559826"/>
              <a:gd name="connsiteX9" fmla="*/ 11991762 w 12192000"/>
              <a:gd name="connsiteY9" fmla="*/ 0 h 6559826"/>
              <a:gd name="connsiteX10" fmla="*/ 12192000 w 12192000"/>
              <a:gd name="connsiteY10" fmla="*/ 0 h 6559826"/>
              <a:gd name="connsiteX11" fmla="*/ 12192000 w 12192000"/>
              <a:gd name="connsiteY11" fmla="*/ 2446611 h 6559826"/>
              <a:gd name="connsiteX12" fmla="*/ 6104805 w 12192000"/>
              <a:gd name="connsiteY12" fmla="*/ 3701222 h 6559826"/>
              <a:gd name="connsiteX13" fmla="*/ 6104805 w 12192000"/>
              <a:gd name="connsiteY13" fmla="*/ 1214562 h 65598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12192000" h="6559826">
                <a:moveTo>
                  <a:pt x="5864259" y="2854132"/>
                </a:moveTo>
                <a:lnTo>
                  <a:pt x="5864259" y="5342062"/>
                </a:lnTo>
                <a:lnTo>
                  <a:pt x="6907" y="6559826"/>
                </a:lnTo>
                <a:lnTo>
                  <a:pt x="0" y="6559826"/>
                </a:lnTo>
                <a:lnTo>
                  <a:pt x="0" y="4073332"/>
                </a:lnTo>
                <a:close/>
                <a:moveTo>
                  <a:pt x="12192000" y="2685378"/>
                </a:moveTo>
                <a:lnTo>
                  <a:pt x="12192000" y="5173308"/>
                </a:lnTo>
                <a:lnTo>
                  <a:pt x="6104805" y="6429182"/>
                </a:lnTo>
                <a:lnTo>
                  <a:pt x="6104805" y="3941252"/>
                </a:lnTo>
                <a:close/>
                <a:moveTo>
                  <a:pt x="11991762" y="0"/>
                </a:moveTo>
                <a:lnTo>
                  <a:pt x="12192000" y="0"/>
                </a:lnTo>
                <a:lnTo>
                  <a:pt x="12192000" y="2446611"/>
                </a:lnTo>
                <a:lnTo>
                  <a:pt x="6104805" y="3701222"/>
                </a:lnTo>
                <a:lnTo>
                  <a:pt x="6104805" y="1214562"/>
                </a:lnTo>
                <a:close/>
              </a:path>
            </a:pathLst>
          </a:custGeom>
          <a:solidFill>
            <a:schemeClr val="bg2">
              <a:alpha val="15000"/>
            </a:schemeClr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F097552-E3A8-41F6-B00B-4A39A247AA0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7240" y="1033272"/>
            <a:ext cx="5056083" cy="782638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DIVIDER SLIDE</a:t>
            </a:r>
            <a:endParaRPr lang="ru-RU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15" name="Graphic 4">
            <a:extLst>
              <a:ext uri="{FF2B5EF4-FFF2-40B4-BE49-F238E27FC236}">
                <a16:creationId xmlns:a16="http://schemas.microsoft.com/office/drawing/2014/main" id="{2095D1D4-8CA3-4CA3-825D-088EDB51A8AE}"/>
              </a:ext>
            </a:extLst>
          </p:cNvPr>
          <p:cNvSpPr/>
          <p:nvPr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7" name="Graphic 15">
            <a:extLst>
              <a:ext uri="{FF2B5EF4-FFF2-40B4-BE49-F238E27FC236}">
                <a16:creationId xmlns:a16="http://schemas.microsoft.com/office/drawing/2014/main" id="{2DB5E70B-ECC9-4800-9DC0-5897EF3F16AB}"/>
              </a:ext>
            </a:extLst>
          </p:cNvPr>
          <p:cNvSpPr/>
          <p:nvPr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0" name="Text Placeholder 2">
            <a:extLst>
              <a:ext uri="{FF2B5EF4-FFF2-40B4-BE49-F238E27FC236}">
                <a16:creationId xmlns:a16="http://schemas.microsoft.com/office/drawing/2014/main" id="{A3B87DE7-6A4B-4A0E-8622-C9BA93F0B36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77240" y="2225393"/>
            <a:ext cx="5110693" cy="782638"/>
          </a:xfrm>
        </p:spPr>
        <p:txBody>
          <a:bodyPr vert="horz" lIns="91440" tIns="45720" rIns="91440" bIns="45720" rtlCol="0">
            <a:normAutofit/>
          </a:bodyPr>
          <a:lstStyle>
            <a:lvl1pPr marL="0" indent="0">
              <a:buNone/>
              <a:defRPr lang="en-US" sz="2200"/>
            </a:lvl1pPr>
          </a:lstStyle>
          <a:p>
            <a:pPr marL="228600" lvl="0" indent="-228600"/>
            <a:r>
              <a:rPr lang="en-US" dirty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472388100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aphic 1">
            <a:extLst>
              <a:ext uri="{FF2B5EF4-FFF2-40B4-BE49-F238E27FC236}">
                <a16:creationId xmlns:a16="http://schemas.microsoft.com/office/drawing/2014/main" id="{9650CBA0-AE8F-4C6C-B273-73785A68EB92}"/>
              </a:ext>
            </a:extLst>
          </p:cNvPr>
          <p:cNvGrpSpPr/>
          <p:nvPr userDrawn="1"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9A324E0-7B75-4C65-9695-78537686038F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A4C7B0B8-9EF6-4DBC-9088-96B54006BA08}"/>
                </a:ext>
              </a:extLst>
            </p:cNvPr>
            <p:cNvSpPr/>
            <p:nvPr/>
          </p:nvSpPr>
          <p:spPr>
            <a:xfrm>
              <a:off x="4178300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0" name="Graphic 4">
            <a:extLst>
              <a:ext uri="{FF2B5EF4-FFF2-40B4-BE49-F238E27FC236}">
                <a16:creationId xmlns:a16="http://schemas.microsoft.com/office/drawing/2014/main" id="{55B3C92B-0A13-49BD-8A7D-FD6B821FE783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4" name="Graphic 15">
            <a:extLst>
              <a:ext uri="{FF2B5EF4-FFF2-40B4-BE49-F238E27FC236}">
                <a16:creationId xmlns:a16="http://schemas.microsoft.com/office/drawing/2014/main" id="{D0734B58-9436-7F49-BF67-542C05487FFF}"/>
              </a:ext>
            </a:extLst>
          </p:cNvPr>
          <p:cNvSpPr/>
          <p:nvPr userDrawn="1"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BF046B1A-A07C-45A3-8FE5-724E3485313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anchor="b"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83799919-7F2B-44B7-BF0B-B0CE733AC667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277755"/>
            <a:ext cx="10515600" cy="3899207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431123803"/>
      </p:ext>
    </p:extLst>
  </p:cSld>
  <p:clrMapOvr>
    <a:masterClrMapping/>
  </p:clrMapOvr>
</p:sldLayout>
</file>

<file path=ppt/slideLayouts/slideLayout16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aphic 1">
            <a:extLst>
              <a:ext uri="{FF2B5EF4-FFF2-40B4-BE49-F238E27FC236}">
                <a16:creationId xmlns:a16="http://schemas.microsoft.com/office/drawing/2014/main" id="{9650CBA0-AE8F-4C6C-B273-73785A68EB92}"/>
              </a:ext>
            </a:extLst>
          </p:cNvPr>
          <p:cNvGrpSpPr/>
          <p:nvPr userDrawn="1"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9A324E0-7B75-4C65-9695-78537686038F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A4C7B0B8-9EF6-4DBC-9088-96B54006BA08}"/>
                </a:ext>
              </a:extLst>
            </p:cNvPr>
            <p:cNvSpPr/>
            <p:nvPr/>
          </p:nvSpPr>
          <p:spPr>
            <a:xfrm>
              <a:off x="4178300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0" name="Graphic 4">
            <a:extLst>
              <a:ext uri="{FF2B5EF4-FFF2-40B4-BE49-F238E27FC236}">
                <a16:creationId xmlns:a16="http://schemas.microsoft.com/office/drawing/2014/main" id="{55B3C92B-0A13-49BD-8A7D-FD6B821FE783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F68ABD79-6AF5-4911-BEC2-A492F3ECD83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345096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8" name="Text Placeholder 3">
            <a:extLst>
              <a:ext uri="{FF2B5EF4-FFF2-40B4-BE49-F238E27FC236}">
                <a16:creationId xmlns:a16="http://schemas.microsoft.com/office/drawing/2014/main" id="{6489A680-EBE7-45A3-B520-2C50F59C7932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166148"/>
            <a:ext cx="3932237" cy="3702840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202EEB9F-D255-46E9-AFBB-FCC4D93BEFC3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457201"/>
            <a:ext cx="6172200" cy="5403850"/>
          </a:xfrm>
        </p:spPr>
        <p:txBody>
          <a:bodyPr/>
          <a:lstStyle>
            <a:lvl1pPr>
              <a:defRPr sz="3200">
                <a:solidFill>
                  <a:schemeClr val="bg1"/>
                </a:solidFill>
              </a:defRPr>
            </a:lvl1pPr>
            <a:lvl2pPr>
              <a:defRPr sz="2800">
                <a:solidFill>
                  <a:schemeClr val="bg1"/>
                </a:solidFill>
              </a:defRPr>
            </a:lvl2pPr>
            <a:lvl3pPr>
              <a:defRPr sz="2400">
                <a:solidFill>
                  <a:schemeClr val="bg1"/>
                </a:solidFill>
              </a:defRPr>
            </a:lvl3pPr>
            <a:lvl4pPr>
              <a:defRPr sz="2000">
                <a:solidFill>
                  <a:schemeClr val="bg1"/>
                </a:solidFill>
              </a:defRPr>
            </a:lvl4pPr>
            <a:lvl5pPr>
              <a:defRPr sz="2000">
                <a:solidFill>
                  <a:schemeClr val="bg1"/>
                </a:solidFill>
              </a:defRPr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10" name="Graphic 15">
            <a:extLst>
              <a:ext uri="{FF2B5EF4-FFF2-40B4-BE49-F238E27FC236}">
                <a16:creationId xmlns:a16="http://schemas.microsoft.com/office/drawing/2014/main" id="{4F729341-632E-4151-9863-D40D91A16F84}"/>
              </a:ext>
            </a:extLst>
          </p:cNvPr>
          <p:cNvSpPr/>
          <p:nvPr userDrawn="1"/>
        </p:nvSpPr>
        <p:spPr>
          <a:xfrm>
            <a:off x="-11174" y="1947672"/>
            <a:ext cx="493776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094843400"/>
      </p:ext>
    </p:extLst>
  </p:cSld>
  <p:clrMapOvr>
    <a:masterClrMapping/>
  </p:clrMapOvr>
</p:sldLayout>
</file>

<file path=ppt/slideLayouts/slideLayout17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6" name="Graphic 4">
            <a:extLst>
              <a:ext uri="{FF2B5EF4-FFF2-40B4-BE49-F238E27FC236}">
                <a16:creationId xmlns:a16="http://schemas.microsoft.com/office/drawing/2014/main" id="{7D57D3C0-DF85-4866-AC4B-ED6A0F6963A5}"/>
              </a:ext>
            </a:extLst>
          </p:cNvPr>
          <p:cNvSpPr/>
          <p:nvPr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1" name="Graphic 15">
            <a:extLst>
              <a:ext uri="{FF2B5EF4-FFF2-40B4-BE49-F238E27FC236}">
                <a16:creationId xmlns:a16="http://schemas.microsoft.com/office/drawing/2014/main" id="{FA387E18-8CE1-1648-81B1-6F1A0F183C30}"/>
              </a:ext>
            </a:extLst>
          </p:cNvPr>
          <p:cNvSpPr/>
          <p:nvPr userDrawn="1"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44469CAF-CD13-4CCC-9569-14C8070AB35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380744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10" name="Text Placeholder 3">
            <a:extLst>
              <a:ext uri="{FF2B5EF4-FFF2-40B4-BE49-F238E27FC236}">
                <a16:creationId xmlns:a16="http://schemas.microsoft.com/office/drawing/2014/main" id="{36D4C583-322D-4347-807F-F6D6AF8852A4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130500"/>
            <a:ext cx="3932237" cy="37384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F138DBAD-2265-4E62-AB5B-F66A60D53F27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519738" y="0"/>
            <a:ext cx="6103620" cy="6857999"/>
          </a:xfrm>
          <a:custGeom>
            <a:avLst/>
            <a:gdLst>
              <a:gd name="connsiteX0" fmla="*/ 3914141 w 6103620"/>
              <a:gd name="connsiteY0" fmla="*/ 914400 h 6857999"/>
              <a:gd name="connsiteX1" fmla="*/ 6103620 w 6103620"/>
              <a:gd name="connsiteY1" fmla="*/ 914400 h 6857999"/>
              <a:gd name="connsiteX2" fmla="*/ 6103620 w 6103620"/>
              <a:gd name="connsiteY2" fmla="*/ 914404 h 6857999"/>
              <a:gd name="connsiteX3" fmla="*/ 4339591 w 6103620"/>
              <a:gd name="connsiteY3" fmla="*/ 6857999 h 6857999"/>
              <a:gd name="connsiteX4" fmla="*/ 2150113 w 6103620"/>
              <a:gd name="connsiteY4" fmla="*/ 6857999 h 6857999"/>
              <a:gd name="connsiteX5" fmla="*/ 1769111 w 6103620"/>
              <a:gd name="connsiteY5" fmla="*/ 0 h 6857999"/>
              <a:gd name="connsiteX6" fmla="*/ 3958591 w 6103620"/>
              <a:gd name="connsiteY6" fmla="*/ 0 h 6857999"/>
              <a:gd name="connsiteX7" fmla="*/ 2189480 w 6103620"/>
              <a:gd name="connsiteY7" fmla="*/ 5943601 h 6857999"/>
              <a:gd name="connsiteX8" fmla="*/ 0 w 6103620"/>
              <a:gd name="connsiteY8" fmla="*/ 5943601 h 68579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103620" h="6857999">
                <a:moveTo>
                  <a:pt x="3914141" y="914400"/>
                </a:moveTo>
                <a:lnTo>
                  <a:pt x="6103620" y="914400"/>
                </a:lnTo>
                <a:lnTo>
                  <a:pt x="6103620" y="914404"/>
                </a:lnTo>
                <a:lnTo>
                  <a:pt x="4339591" y="6857999"/>
                </a:lnTo>
                <a:lnTo>
                  <a:pt x="2150113" y="6857999"/>
                </a:lnTo>
                <a:close/>
                <a:moveTo>
                  <a:pt x="1769111" y="0"/>
                </a:moveTo>
                <a:lnTo>
                  <a:pt x="3958591" y="0"/>
                </a:lnTo>
                <a:lnTo>
                  <a:pt x="2189480" y="5943601"/>
                </a:lnTo>
                <a:lnTo>
                  <a:pt x="0" y="5943601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76681706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aphic 1">
            <a:extLst>
              <a:ext uri="{FF2B5EF4-FFF2-40B4-BE49-F238E27FC236}">
                <a16:creationId xmlns:a16="http://schemas.microsoft.com/office/drawing/2014/main" id="{9650CBA0-AE8F-4C6C-B273-73785A68EB92}"/>
              </a:ext>
            </a:extLst>
          </p:cNvPr>
          <p:cNvGrpSpPr/>
          <p:nvPr userDrawn="1"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9A324E0-7B75-4C65-9695-78537686038F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A4C7B0B8-9EF6-4DBC-9088-96B54006BA08}"/>
                </a:ext>
              </a:extLst>
            </p:cNvPr>
            <p:cNvSpPr/>
            <p:nvPr/>
          </p:nvSpPr>
          <p:spPr>
            <a:xfrm>
              <a:off x="4178300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0" name="Graphic 4">
            <a:extLst>
              <a:ext uri="{FF2B5EF4-FFF2-40B4-BE49-F238E27FC236}">
                <a16:creationId xmlns:a16="http://schemas.microsoft.com/office/drawing/2014/main" id="{55B3C92B-0A13-49BD-8A7D-FD6B821FE783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1" name="Title 1">
            <a:extLst>
              <a:ext uri="{FF2B5EF4-FFF2-40B4-BE49-F238E27FC236}">
                <a16:creationId xmlns:a16="http://schemas.microsoft.com/office/drawing/2014/main" id="{AD7B9076-7693-4C5F-8305-D5529FF8077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4032" y="1033272"/>
            <a:ext cx="5056083" cy="782638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EMPTY SLIDE</a:t>
            </a:r>
            <a:endParaRPr lang="ru-RU" dirty="0"/>
          </a:p>
        </p:txBody>
      </p:sp>
      <p:sp>
        <p:nvSpPr>
          <p:cNvPr id="14" name="Graphic 15">
            <a:extLst>
              <a:ext uri="{FF2B5EF4-FFF2-40B4-BE49-F238E27FC236}">
                <a16:creationId xmlns:a16="http://schemas.microsoft.com/office/drawing/2014/main" id="{D0734B58-9436-7F49-BF67-542C05487FFF}"/>
              </a:ext>
            </a:extLst>
          </p:cNvPr>
          <p:cNvSpPr/>
          <p:nvPr userDrawn="1"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418320085"/>
      </p:ext>
    </p:extLst>
  </p:cSld>
  <p:clrMapOvr>
    <a:masterClrMapping/>
  </p:clrMapOvr>
</p:sldLayout>
</file>

<file path=ppt/slideLayouts/slideLayout4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B2044CCF-605D-4D6E-A41D-D6AED53B2233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0" y="404811"/>
            <a:ext cx="6108872" cy="5485128"/>
          </a:xfrm>
          <a:custGeom>
            <a:avLst/>
            <a:gdLst>
              <a:gd name="connsiteX0" fmla="*/ 0 w 6108872"/>
              <a:gd name="connsiteY0" fmla="*/ 2203471 h 5485128"/>
              <a:gd name="connsiteX1" fmla="*/ 6108872 w 6108872"/>
              <a:gd name="connsiteY1" fmla="*/ 3505695 h 5485128"/>
              <a:gd name="connsiteX2" fmla="*/ 6108872 w 6108872"/>
              <a:gd name="connsiteY2" fmla="*/ 5485128 h 5485128"/>
              <a:gd name="connsiteX3" fmla="*/ 0 w 6108872"/>
              <a:gd name="connsiteY3" fmla="*/ 4182903 h 5485128"/>
              <a:gd name="connsiteX4" fmla="*/ 0 w 6108872"/>
              <a:gd name="connsiteY4" fmla="*/ 0 h 5485128"/>
              <a:gd name="connsiteX5" fmla="*/ 6108872 w 6108872"/>
              <a:gd name="connsiteY5" fmla="*/ 1302225 h 5485128"/>
              <a:gd name="connsiteX6" fmla="*/ 6108872 w 6108872"/>
              <a:gd name="connsiteY6" fmla="*/ 3281657 h 5485128"/>
              <a:gd name="connsiteX7" fmla="*/ 0 w 6108872"/>
              <a:gd name="connsiteY7" fmla="*/ 1979432 h 54851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108872" h="5485128">
                <a:moveTo>
                  <a:pt x="0" y="2203471"/>
                </a:moveTo>
                <a:lnTo>
                  <a:pt x="6108872" y="3505695"/>
                </a:lnTo>
                <a:lnTo>
                  <a:pt x="6108872" y="5485128"/>
                </a:lnTo>
                <a:lnTo>
                  <a:pt x="0" y="4182903"/>
                </a:lnTo>
                <a:close/>
                <a:moveTo>
                  <a:pt x="0" y="0"/>
                </a:moveTo>
                <a:lnTo>
                  <a:pt x="6108872" y="1302225"/>
                </a:lnTo>
                <a:lnTo>
                  <a:pt x="6108872" y="3281657"/>
                </a:lnTo>
                <a:lnTo>
                  <a:pt x="0" y="1979432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9D2C969-FCE5-427B-89DE-6A79722FB6FC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16" name="Text Placeholder 14">
            <a:extLst>
              <a:ext uri="{FF2B5EF4-FFF2-40B4-BE49-F238E27FC236}">
                <a16:creationId xmlns:a16="http://schemas.microsoft.com/office/drawing/2014/main" id="{E7F180F3-53B1-4A31-82A4-E6F9B5D8D8A3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6881205" y="3090572"/>
            <a:ext cx="4421857" cy="2588637"/>
          </a:xfrm>
        </p:spPr>
        <p:txBody>
          <a:bodyPr lIns="0"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buFont typeface="Wingdings" panose="05000000000000000000" pitchFamily="2" charset="2"/>
              <a:buChar char="§"/>
              <a:defRPr sz="1400" b="0" i="0">
                <a:solidFill>
                  <a:schemeClr val="bg1">
                    <a:lumMod val="75000"/>
                  </a:schemeClr>
                </a:solidFill>
              </a:defRPr>
            </a:lvl1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17" name="Title 1">
            <a:extLst>
              <a:ext uri="{FF2B5EF4-FFF2-40B4-BE49-F238E27FC236}">
                <a16:creationId xmlns:a16="http://schemas.microsoft.com/office/drawing/2014/main" id="{BD523330-9E96-4C6E-B5A4-6B543D365FA1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881206" y="1046140"/>
            <a:ext cx="5056083" cy="782638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TEXT LAYOUT 2</a:t>
            </a:r>
            <a:endParaRPr lang="ru-RU" dirty="0"/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1A08F6B3-0ADA-4ECF-8D25-7DFE4A36411B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881206" y="2241515"/>
            <a:ext cx="4421856" cy="749047"/>
          </a:xfrm>
        </p:spPr>
        <p:txBody>
          <a:bodyPr>
            <a:normAutofit/>
          </a:bodyPr>
          <a:lstStyle>
            <a:lvl1pPr marL="0" indent="0" algn="l">
              <a:buNone/>
              <a:defRPr sz="2200">
                <a:solidFill>
                  <a:schemeClr val="tx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19" name="Graphic 15">
            <a:extLst>
              <a:ext uri="{FF2B5EF4-FFF2-40B4-BE49-F238E27FC236}">
                <a16:creationId xmlns:a16="http://schemas.microsoft.com/office/drawing/2014/main" id="{5CCECBFE-3C2B-4492-BCDA-1EFEB5E3E092}"/>
              </a:ext>
            </a:extLst>
          </p:cNvPr>
          <p:cNvSpPr/>
          <p:nvPr userDrawn="1"/>
        </p:nvSpPr>
        <p:spPr>
          <a:xfrm flipH="1">
            <a:off x="6980920" y="1947672"/>
            <a:ext cx="5220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0" name="Graphic 4">
            <a:extLst>
              <a:ext uri="{FF2B5EF4-FFF2-40B4-BE49-F238E27FC236}">
                <a16:creationId xmlns:a16="http://schemas.microsoft.com/office/drawing/2014/main" id="{3441B044-38F8-49ED-845B-5D926C811447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599193012"/>
      </p:ext>
    </p:extLst>
  </p:cSld>
  <p:clrMapOvr>
    <a:masterClrMapping/>
  </p:clrMapOvr>
</p:sldLayout>
</file>

<file path=ppt/slideLayouts/slideLayout5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Section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aphic 1">
            <a:extLst>
              <a:ext uri="{FF2B5EF4-FFF2-40B4-BE49-F238E27FC236}">
                <a16:creationId xmlns:a16="http://schemas.microsoft.com/office/drawing/2014/main" id="{2C819B96-1084-49C3-82B7-229513AC2269}"/>
              </a:ext>
            </a:extLst>
          </p:cNvPr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6" name="Freeform: Shape 15">
              <a:extLst>
                <a:ext uri="{FF2B5EF4-FFF2-40B4-BE49-F238E27FC236}">
                  <a16:creationId xmlns:a16="http://schemas.microsoft.com/office/drawing/2014/main" id="{45765A4C-A810-4DB9-9186-CA21666D77CD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7" name="Freeform: Shape 16">
              <a:extLst>
                <a:ext uri="{FF2B5EF4-FFF2-40B4-BE49-F238E27FC236}">
                  <a16:creationId xmlns:a16="http://schemas.microsoft.com/office/drawing/2014/main" id="{2758CCEA-6327-4FC9-8472-4E74DC77BAD5}"/>
                </a:ext>
              </a:extLst>
            </p:cNvPr>
            <p:cNvSpPr/>
            <p:nvPr/>
          </p:nvSpPr>
          <p:spPr>
            <a:xfrm>
              <a:off x="4178300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03373955-AB5B-4186-8098-9DBA0AB2650E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774031" y="2993041"/>
            <a:ext cx="4365625" cy="454353"/>
          </a:xfrm>
        </p:spPr>
        <p:txBody>
          <a:bodyPr>
            <a:noAutofit/>
          </a:bodyPr>
          <a:lstStyle>
            <a:lvl1pPr marL="0" indent="0">
              <a:buNone/>
              <a:defRPr sz="2700" b="1">
                <a:solidFill>
                  <a:schemeClr val="bg2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Section 1 title</a:t>
            </a:r>
          </a:p>
        </p:txBody>
      </p:sp>
      <p:sp>
        <p:nvSpPr>
          <p:cNvPr id="10" name="Text Placeholder 2">
            <a:extLst>
              <a:ext uri="{FF2B5EF4-FFF2-40B4-BE49-F238E27FC236}">
                <a16:creationId xmlns:a16="http://schemas.microsoft.com/office/drawing/2014/main" id="{23A3472E-32B4-4CAD-B5D0-420AA3FB4CE3}"/>
              </a:ext>
            </a:extLst>
          </p:cNvPr>
          <p:cNvSpPr>
            <a:spLocks noGrp="1"/>
          </p:cNvSpPr>
          <p:nvPr>
            <p:ph type="body" idx="18" hasCustomPrompt="1"/>
          </p:nvPr>
        </p:nvSpPr>
        <p:spPr>
          <a:xfrm>
            <a:off x="6627120" y="2993041"/>
            <a:ext cx="4365625" cy="454353"/>
          </a:xfrm>
        </p:spPr>
        <p:txBody>
          <a:bodyPr>
            <a:noAutofit/>
          </a:bodyPr>
          <a:lstStyle>
            <a:lvl1pPr marL="0" indent="0">
              <a:buNone/>
              <a:defRPr sz="2700" b="1">
                <a:solidFill>
                  <a:schemeClr val="bg2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Section 2 title</a:t>
            </a:r>
          </a:p>
        </p:txBody>
      </p:sp>
      <p:sp>
        <p:nvSpPr>
          <p:cNvPr id="11" name="Text Placeholder 26">
            <a:extLst>
              <a:ext uri="{FF2B5EF4-FFF2-40B4-BE49-F238E27FC236}">
                <a16:creationId xmlns:a16="http://schemas.microsoft.com/office/drawing/2014/main" id="{1AEED068-3EA0-4BF4-875C-02473E9EB0CC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>
          <a:xfrm>
            <a:off x="774032" y="3563411"/>
            <a:ext cx="4365625" cy="2333625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buFont typeface="Wingdings" panose="05000000000000000000" pitchFamily="2" charset="2"/>
              <a:buChar char="§"/>
              <a:defRPr sz="1400"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12" name="Text Placeholder 26">
            <a:extLst>
              <a:ext uri="{FF2B5EF4-FFF2-40B4-BE49-F238E27FC236}">
                <a16:creationId xmlns:a16="http://schemas.microsoft.com/office/drawing/2014/main" id="{3590B9DA-A2DF-4AE1-9A98-C7B84F48C3A9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>
          <a:xfrm>
            <a:off x="6627121" y="3563411"/>
            <a:ext cx="4365625" cy="2333625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buFont typeface="Wingdings" panose="05000000000000000000" pitchFamily="2" charset="2"/>
              <a:buChar char="§"/>
              <a:defRPr sz="1400">
                <a:solidFill>
                  <a:schemeClr val="bg1">
                    <a:lumMod val="7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19" name="Graphic 4">
            <a:extLst>
              <a:ext uri="{FF2B5EF4-FFF2-40B4-BE49-F238E27FC236}">
                <a16:creationId xmlns:a16="http://schemas.microsoft.com/office/drawing/2014/main" id="{CC6E1909-954A-41BF-9CF4-2CB53F6862EF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0" name="Title 1">
            <a:extLst>
              <a:ext uri="{FF2B5EF4-FFF2-40B4-BE49-F238E27FC236}">
                <a16:creationId xmlns:a16="http://schemas.microsoft.com/office/drawing/2014/main" id="{9845E736-FB54-4B3D-821B-60C0AB9E1A5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4032" y="1033272"/>
            <a:ext cx="5056083" cy="782638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COMPARISON</a:t>
            </a:r>
            <a:endParaRPr lang="ru-RU" dirty="0"/>
          </a:p>
        </p:txBody>
      </p:sp>
      <p:sp>
        <p:nvSpPr>
          <p:cNvPr id="21" name="Text Placeholder 17">
            <a:extLst>
              <a:ext uri="{FF2B5EF4-FFF2-40B4-BE49-F238E27FC236}">
                <a16:creationId xmlns:a16="http://schemas.microsoft.com/office/drawing/2014/main" id="{AFF98BA6-47F6-4796-B970-98EE605E815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74032" y="2221992"/>
            <a:ext cx="10218713" cy="665713"/>
          </a:xfrm>
        </p:spPr>
        <p:txBody>
          <a:bodyPr>
            <a:normAutofit/>
          </a:bodyPr>
          <a:lstStyle>
            <a:lvl1pPr marL="0" indent="0" algn="l">
              <a:buNone/>
              <a:defRPr sz="2200">
                <a:solidFill>
                  <a:schemeClr val="tx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18" name="Graphic 15">
            <a:extLst>
              <a:ext uri="{FF2B5EF4-FFF2-40B4-BE49-F238E27FC236}">
                <a16:creationId xmlns:a16="http://schemas.microsoft.com/office/drawing/2014/main" id="{5E78F6F2-1702-E74A-86B2-0C42A30F3378}"/>
              </a:ext>
            </a:extLst>
          </p:cNvPr>
          <p:cNvSpPr/>
          <p:nvPr userDrawn="1"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450372305"/>
      </p:ext>
    </p:extLst>
  </p:cSld>
  <p:clrMapOvr>
    <a:masterClrMapping/>
  </p:clrMapOvr>
</p:sldLayout>
</file>

<file path=ppt/slideLayouts/slideLayout6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hart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aphic 1">
            <a:extLst>
              <a:ext uri="{FF2B5EF4-FFF2-40B4-BE49-F238E27FC236}">
                <a16:creationId xmlns:a16="http://schemas.microsoft.com/office/drawing/2014/main" id="{2C819B96-1084-49C3-82B7-229513AC2269}"/>
              </a:ext>
            </a:extLst>
          </p:cNvPr>
          <p:cNvGrpSpPr/>
          <p:nvPr/>
        </p:nvGrpSpPr>
        <p:grpSpPr>
          <a:xfrm>
            <a:off x="-12700" y="-12700"/>
            <a:ext cx="12217400" cy="6883400"/>
            <a:chOff x="-12700" y="-12700"/>
            <a:chExt cx="12217400" cy="6883400"/>
          </a:xfrm>
        </p:grpSpPr>
        <p:sp>
          <p:nvSpPr>
            <p:cNvPr id="16" name="Freeform: Shape 15">
              <a:extLst>
                <a:ext uri="{FF2B5EF4-FFF2-40B4-BE49-F238E27FC236}">
                  <a16:creationId xmlns:a16="http://schemas.microsoft.com/office/drawing/2014/main" id="{45765A4C-A810-4DB9-9186-CA21666D77CD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7" name="Freeform: Shape 16">
              <a:extLst>
                <a:ext uri="{FF2B5EF4-FFF2-40B4-BE49-F238E27FC236}">
                  <a16:creationId xmlns:a16="http://schemas.microsoft.com/office/drawing/2014/main" id="{2758CCEA-6327-4FC9-8472-4E74DC77BAD5}"/>
                </a:ext>
              </a:extLst>
            </p:cNvPr>
            <p:cNvSpPr/>
            <p:nvPr/>
          </p:nvSpPr>
          <p:spPr>
            <a:xfrm>
              <a:off x="542021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19" name="Graphic 4">
            <a:extLst>
              <a:ext uri="{FF2B5EF4-FFF2-40B4-BE49-F238E27FC236}">
                <a16:creationId xmlns:a16="http://schemas.microsoft.com/office/drawing/2014/main" id="{CC6E1909-954A-41BF-9CF4-2CB53F6862EF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8" name="Chart Placeholder 18">
            <a:extLst>
              <a:ext uri="{FF2B5EF4-FFF2-40B4-BE49-F238E27FC236}">
                <a16:creationId xmlns:a16="http://schemas.microsoft.com/office/drawing/2014/main" id="{68B512F2-EA3E-483F-B5D4-29DFD6C37B36}"/>
              </a:ext>
            </a:extLst>
          </p:cNvPr>
          <p:cNvSpPr>
            <a:spLocks noGrp="1"/>
          </p:cNvSpPr>
          <p:nvPr>
            <p:ph type="chart" sz="quarter" idx="32"/>
          </p:nvPr>
        </p:nvSpPr>
        <p:spPr>
          <a:xfrm>
            <a:off x="6096001" y="1246188"/>
            <a:ext cx="5170034" cy="4365625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dirty="0"/>
              <a:t>Click icon to add chart</a:t>
            </a:r>
            <a:endParaRPr lang="ru-RU" dirty="0"/>
          </a:p>
        </p:txBody>
      </p:sp>
      <p:sp>
        <p:nvSpPr>
          <p:cNvPr id="15" name="Title 1">
            <a:extLst>
              <a:ext uri="{FF2B5EF4-FFF2-40B4-BE49-F238E27FC236}">
                <a16:creationId xmlns:a16="http://schemas.microsoft.com/office/drawing/2014/main" id="{AD58E79F-20BB-644D-8C49-25B57E347DE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4032" y="1317173"/>
            <a:ext cx="2825496" cy="1524185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CHART</a:t>
            </a:r>
            <a:br>
              <a:rPr lang="en-US" dirty="0"/>
            </a:br>
            <a:r>
              <a:rPr lang="en-US" dirty="0"/>
              <a:t>SLIDE</a:t>
            </a:r>
            <a:endParaRPr lang="ru-RU" dirty="0"/>
          </a:p>
        </p:txBody>
      </p:sp>
      <p:sp>
        <p:nvSpPr>
          <p:cNvPr id="23" name="Text Placeholder 17">
            <a:extLst>
              <a:ext uri="{FF2B5EF4-FFF2-40B4-BE49-F238E27FC236}">
                <a16:creationId xmlns:a16="http://schemas.microsoft.com/office/drawing/2014/main" id="{EF8E92E6-C1C9-854A-93EE-FD201AF050FC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74032" y="3198228"/>
            <a:ext cx="2825496" cy="2154741"/>
          </a:xfrm>
        </p:spPr>
        <p:txBody>
          <a:bodyPr>
            <a:normAutofit/>
          </a:bodyPr>
          <a:lstStyle>
            <a:lvl1pPr marL="0" indent="0" algn="l">
              <a:buNone/>
              <a:defRPr sz="2200">
                <a:solidFill>
                  <a:schemeClr val="tx2"/>
                </a:solidFill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24" name="Graphic 15">
            <a:extLst>
              <a:ext uri="{FF2B5EF4-FFF2-40B4-BE49-F238E27FC236}">
                <a16:creationId xmlns:a16="http://schemas.microsoft.com/office/drawing/2014/main" id="{C1F625F0-F98F-D244-9020-86C86C287112}"/>
              </a:ext>
            </a:extLst>
          </p:cNvPr>
          <p:cNvSpPr/>
          <p:nvPr userDrawn="1"/>
        </p:nvSpPr>
        <p:spPr>
          <a:xfrm>
            <a:off x="-11173" y="2899869"/>
            <a:ext cx="2628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981487335"/>
      </p:ext>
    </p:extLst>
  </p:cSld>
  <p:clrMapOvr>
    <a:masterClrMapping/>
  </p:clrMapOvr>
</p:sldLayout>
</file>

<file path=ppt/slideLayouts/slideLayout9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edia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25F5D581-F5B0-4701-B187-0D4FAB44900C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6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ru-RU" dirty="0"/>
          </a:p>
        </p:txBody>
      </p:sp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0E5F41AB-E2B9-45DD-B1C7-9F4DBA4946B9}"/>
              </a:ext>
            </a:extLst>
          </p:cNvPr>
          <p:cNvSpPr/>
          <p:nvPr userDrawn="1"/>
        </p:nvSpPr>
        <p:spPr>
          <a:xfrm>
            <a:off x="2445759" y="-12700"/>
            <a:ext cx="7289800" cy="6883400"/>
          </a:xfrm>
          <a:custGeom>
            <a:avLst/>
            <a:gdLst>
              <a:gd name="connsiteX0" fmla="*/ 5063490 w 7289800"/>
              <a:gd name="connsiteY0" fmla="*/ 12700 h 6883400"/>
              <a:gd name="connsiteX1" fmla="*/ 2499360 w 7289800"/>
              <a:gd name="connsiteY1" fmla="*/ 6870700 h 6883400"/>
              <a:gd name="connsiteX2" fmla="*/ 4721860 w 7289800"/>
              <a:gd name="connsiteY2" fmla="*/ 6870700 h 6883400"/>
              <a:gd name="connsiteX3" fmla="*/ 7285990 w 7289800"/>
              <a:gd name="connsiteY3" fmla="*/ 12700 h 6883400"/>
              <a:gd name="connsiteX4" fmla="*/ 5063490 w 7289800"/>
              <a:gd name="connsiteY4" fmla="*/ 12700 h 6883400"/>
              <a:gd name="connsiteX5" fmla="*/ 12700 w 7289800"/>
              <a:gd name="connsiteY5" fmla="*/ 6870700 h 6883400"/>
              <a:gd name="connsiteX6" fmla="*/ 2235200 w 7289800"/>
              <a:gd name="connsiteY6" fmla="*/ 6870700 h 6883400"/>
              <a:gd name="connsiteX7" fmla="*/ 4799331 w 7289800"/>
              <a:gd name="connsiteY7" fmla="*/ 12700 h 6883400"/>
              <a:gd name="connsiteX8" fmla="*/ 2576830 w 7289800"/>
              <a:gd name="connsiteY8" fmla="*/ 12700 h 6883400"/>
              <a:gd name="connsiteX9" fmla="*/ 12700 w 7289800"/>
              <a:gd name="connsiteY9" fmla="*/ 6870700 h 688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289800" h="6883400">
                <a:moveTo>
                  <a:pt x="5063490" y="12700"/>
                </a:moveTo>
                <a:lnTo>
                  <a:pt x="2499360" y="6870700"/>
                </a:lnTo>
                <a:lnTo>
                  <a:pt x="4721860" y="6870700"/>
                </a:lnTo>
                <a:lnTo>
                  <a:pt x="7285990" y="12700"/>
                </a:lnTo>
                <a:lnTo>
                  <a:pt x="5063490" y="12700"/>
                </a:lnTo>
                <a:close/>
                <a:moveTo>
                  <a:pt x="12700" y="6870700"/>
                </a:moveTo>
                <a:lnTo>
                  <a:pt x="2235200" y="6870700"/>
                </a:lnTo>
                <a:lnTo>
                  <a:pt x="4799331" y="12700"/>
                </a:lnTo>
                <a:lnTo>
                  <a:pt x="2576830" y="12700"/>
                </a:lnTo>
                <a:lnTo>
                  <a:pt x="12700" y="6870700"/>
                </a:lnTo>
                <a:close/>
              </a:path>
            </a:pathLst>
          </a:custGeom>
          <a:solidFill>
            <a:schemeClr val="bg2">
              <a:alpha val="15000"/>
            </a:schemeClr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14" name="Title 1">
            <a:extLst>
              <a:ext uri="{FF2B5EF4-FFF2-40B4-BE49-F238E27FC236}">
                <a16:creationId xmlns:a16="http://schemas.microsoft.com/office/drawing/2014/main" id="{4510C334-F1CE-4CEF-ADC6-D1BADB9947D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156579"/>
            <a:ext cx="10515600" cy="1325563"/>
          </a:xfrm>
        </p:spPr>
        <p:txBody>
          <a:bodyPr lIns="0" rIns="0"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VIDEO SLIDE</a:t>
            </a:r>
            <a:endParaRPr lang="ru-RU" dirty="0"/>
          </a:p>
        </p:txBody>
      </p:sp>
      <p:sp>
        <p:nvSpPr>
          <p:cNvPr id="16" name="Media Placeholder 7">
            <a:extLst>
              <a:ext uri="{FF2B5EF4-FFF2-40B4-BE49-F238E27FC236}">
                <a16:creationId xmlns:a16="http://schemas.microsoft.com/office/drawing/2014/main" id="{A11F77F4-4B16-4503-B9B6-AE22C686E3E3}"/>
              </a:ext>
            </a:extLst>
          </p:cNvPr>
          <p:cNvSpPr>
            <a:spLocks noGrp="1"/>
          </p:cNvSpPr>
          <p:nvPr>
            <p:ph type="media" sz="quarter" idx="17"/>
          </p:nvPr>
        </p:nvSpPr>
        <p:spPr>
          <a:xfrm>
            <a:off x="1395984" y="1497770"/>
            <a:ext cx="9400032" cy="4215384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>
                <a:solidFill>
                  <a:schemeClr val="bg1">
                    <a:lumMod val="75000"/>
                  </a:schemeClr>
                </a:solidFill>
              </a:defRPr>
            </a:lvl1pPr>
          </a:lstStyle>
          <a:p>
            <a:r>
              <a:rPr lang="en-US" dirty="0"/>
              <a:t>Click icon to add media</a:t>
            </a:r>
            <a:endParaRPr lang="ru-RU" dirty="0"/>
          </a:p>
        </p:txBody>
      </p:sp>
      <p:sp>
        <p:nvSpPr>
          <p:cNvPr id="12" name="Graphic 4">
            <a:extLst>
              <a:ext uri="{FF2B5EF4-FFF2-40B4-BE49-F238E27FC236}">
                <a16:creationId xmlns:a16="http://schemas.microsoft.com/office/drawing/2014/main" id="{C7654E36-50FF-425E-B595-F3957610B5D8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399738276"/>
      </p:ext>
    </p:extLst>
  </p:cSld>
  <p:clrMapOvr>
    <a:masterClrMapping/>
  </p:clrMapOvr>
</p:sldLayout>
</file>

<file path=ppt/slideLayouts/slideLayout10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s Layout">
    <p:bg>
      <p:bgPr>
        <a:solidFill>
          <a:schemeClr val="accent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Picture Placeholder 32">
            <a:extLst>
              <a:ext uri="{FF2B5EF4-FFF2-40B4-BE49-F238E27FC236}">
                <a16:creationId xmlns:a16="http://schemas.microsoft.com/office/drawing/2014/main" id="{88BA6D96-EFE3-4743-8FB5-544E9692D111}"/>
              </a:ext>
            </a:extLst>
          </p:cNvPr>
          <p:cNvSpPr>
            <a:spLocks noGrp="1"/>
          </p:cNvSpPr>
          <p:nvPr>
            <p:ph type="pic" sz="quarter" idx="26"/>
          </p:nvPr>
        </p:nvSpPr>
        <p:spPr>
          <a:xfrm>
            <a:off x="2" y="0"/>
            <a:ext cx="9155429" cy="6858000"/>
          </a:xfrm>
          <a:custGeom>
            <a:avLst/>
            <a:gdLst>
              <a:gd name="connsiteX0" fmla="*/ 5490209 w 9155429"/>
              <a:gd name="connsiteY0" fmla="*/ 3511550 h 6858000"/>
              <a:gd name="connsiteX1" fmla="*/ 6979919 w 9155429"/>
              <a:gd name="connsiteY1" fmla="*/ 3511550 h 6858000"/>
              <a:gd name="connsiteX2" fmla="*/ 5541009 w 9155429"/>
              <a:gd name="connsiteY2" fmla="*/ 6858000 h 6858000"/>
              <a:gd name="connsiteX3" fmla="*/ 4050029 w 9155429"/>
              <a:gd name="connsiteY3" fmla="*/ 6858000 h 6858000"/>
              <a:gd name="connsiteX4" fmla="*/ 0 w 9155429"/>
              <a:gd name="connsiteY4" fmla="*/ 3511550 h 6858000"/>
              <a:gd name="connsiteX5" fmla="*/ 2444750 w 9155429"/>
              <a:gd name="connsiteY5" fmla="*/ 3511550 h 6858000"/>
              <a:gd name="connsiteX6" fmla="*/ 1004570 w 9155429"/>
              <a:gd name="connsiteY6" fmla="*/ 6858000 h 6858000"/>
              <a:gd name="connsiteX7" fmla="*/ 0 w 9155429"/>
              <a:gd name="connsiteY7" fmla="*/ 6858000 h 6858000"/>
              <a:gd name="connsiteX8" fmla="*/ 7001509 w 9155429"/>
              <a:gd name="connsiteY8" fmla="*/ 1 h 6858000"/>
              <a:gd name="connsiteX9" fmla="*/ 8491219 w 9155429"/>
              <a:gd name="connsiteY9" fmla="*/ 1 h 6858000"/>
              <a:gd name="connsiteX10" fmla="*/ 7051039 w 9155429"/>
              <a:gd name="connsiteY10" fmla="*/ 3346450 h 6858000"/>
              <a:gd name="connsiteX11" fmla="*/ 5561329 w 9155429"/>
              <a:gd name="connsiteY11" fmla="*/ 3346450 h 6858000"/>
              <a:gd name="connsiteX12" fmla="*/ 8722359 w 9155429"/>
              <a:gd name="connsiteY12" fmla="*/ 0 h 6858000"/>
              <a:gd name="connsiteX13" fmla="*/ 9155429 w 9155429"/>
              <a:gd name="connsiteY13" fmla="*/ 0 h 6858000"/>
              <a:gd name="connsiteX14" fmla="*/ 6203949 w 9155429"/>
              <a:gd name="connsiteY14" fmla="*/ 6858000 h 6858000"/>
              <a:gd name="connsiteX15" fmla="*/ 5772149 w 9155429"/>
              <a:gd name="connsiteY15" fmla="*/ 6858000 h 6858000"/>
              <a:gd name="connsiteX16" fmla="*/ 4190999 w 9155429"/>
              <a:gd name="connsiteY16" fmla="*/ 0 h 6858000"/>
              <a:gd name="connsiteX17" fmla="*/ 6753859 w 9155429"/>
              <a:gd name="connsiteY17" fmla="*/ 0 h 6858000"/>
              <a:gd name="connsiteX18" fmla="*/ 3802379 w 9155429"/>
              <a:gd name="connsiteY18" fmla="*/ 6858000 h 6858000"/>
              <a:gd name="connsiteX19" fmla="*/ 1239520 w 9155429"/>
              <a:gd name="connsiteY19" fmla="*/ 6858000 h 6858000"/>
              <a:gd name="connsiteX20" fmla="*/ 0 w 9155429"/>
              <a:gd name="connsiteY20" fmla="*/ 0 h 6858000"/>
              <a:gd name="connsiteX21" fmla="*/ 3956050 w 9155429"/>
              <a:gd name="connsiteY21" fmla="*/ 0 h 6858000"/>
              <a:gd name="connsiteX22" fmla="*/ 2515869 w 9155429"/>
              <a:gd name="connsiteY22" fmla="*/ 3346450 h 6858000"/>
              <a:gd name="connsiteX23" fmla="*/ 0 w 9155429"/>
              <a:gd name="connsiteY23" fmla="*/ 334645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9155429" h="6858000">
                <a:moveTo>
                  <a:pt x="5490209" y="3511550"/>
                </a:moveTo>
                <a:lnTo>
                  <a:pt x="6979919" y="3511550"/>
                </a:lnTo>
                <a:lnTo>
                  <a:pt x="5541009" y="6858000"/>
                </a:lnTo>
                <a:lnTo>
                  <a:pt x="4050029" y="6858000"/>
                </a:lnTo>
                <a:close/>
                <a:moveTo>
                  <a:pt x="0" y="3511550"/>
                </a:moveTo>
                <a:lnTo>
                  <a:pt x="2444750" y="3511550"/>
                </a:lnTo>
                <a:lnTo>
                  <a:pt x="1004570" y="6858000"/>
                </a:lnTo>
                <a:lnTo>
                  <a:pt x="0" y="6858000"/>
                </a:lnTo>
                <a:close/>
                <a:moveTo>
                  <a:pt x="7001509" y="1"/>
                </a:moveTo>
                <a:lnTo>
                  <a:pt x="8491219" y="1"/>
                </a:lnTo>
                <a:lnTo>
                  <a:pt x="7051039" y="3346450"/>
                </a:lnTo>
                <a:lnTo>
                  <a:pt x="5561329" y="3346450"/>
                </a:lnTo>
                <a:close/>
                <a:moveTo>
                  <a:pt x="8722359" y="0"/>
                </a:moveTo>
                <a:lnTo>
                  <a:pt x="9155429" y="0"/>
                </a:lnTo>
                <a:lnTo>
                  <a:pt x="6203949" y="6858000"/>
                </a:lnTo>
                <a:lnTo>
                  <a:pt x="5772149" y="6858000"/>
                </a:lnTo>
                <a:close/>
                <a:moveTo>
                  <a:pt x="4190999" y="0"/>
                </a:moveTo>
                <a:lnTo>
                  <a:pt x="6753859" y="0"/>
                </a:lnTo>
                <a:lnTo>
                  <a:pt x="3802379" y="6858000"/>
                </a:lnTo>
                <a:lnTo>
                  <a:pt x="1239520" y="6858000"/>
                </a:lnTo>
                <a:close/>
                <a:moveTo>
                  <a:pt x="0" y="0"/>
                </a:moveTo>
                <a:lnTo>
                  <a:pt x="3956050" y="0"/>
                </a:lnTo>
                <a:lnTo>
                  <a:pt x="2515869" y="3346450"/>
                </a:lnTo>
                <a:lnTo>
                  <a:pt x="0" y="3346450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14" name="Graphic 19">
            <a:extLst>
              <a:ext uri="{FF2B5EF4-FFF2-40B4-BE49-F238E27FC236}">
                <a16:creationId xmlns:a16="http://schemas.microsoft.com/office/drawing/2014/main" id="{97347B99-304D-468D-B6F0-9D59E6077A64}"/>
              </a:ext>
            </a:extLst>
          </p:cNvPr>
          <p:cNvSpPr/>
          <p:nvPr userDrawn="1"/>
        </p:nvSpPr>
        <p:spPr>
          <a:xfrm flipH="1">
            <a:off x="9004387" y="3285679"/>
            <a:ext cx="3191256" cy="146304"/>
          </a:xfrm>
          <a:custGeom>
            <a:avLst/>
            <a:gdLst>
              <a:gd name="connsiteX0" fmla="*/ 7144 w 2800350"/>
              <a:gd name="connsiteY0" fmla="*/ 7144 h 114300"/>
              <a:gd name="connsiteX1" fmla="*/ 7144 w 2800350"/>
              <a:gd name="connsiteY1" fmla="*/ 115729 h 114300"/>
              <a:gd name="connsiteX2" fmla="*/ 2726531 w 2800350"/>
              <a:gd name="connsiteY2" fmla="*/ 115729 h 114300"/>
              <a:gd name="connsiteX3" fmla="*/ 2797969 w 2800350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800350" h="114300">
                <a:moveTo>
                  <a:pt x="7144" y="7144"/>
                </a:moveTo>
                <a:lnTo>
                  <a:pt x="7144" y="115729"/>
                </a:lnTo>
                <a:lnTo>
                  <a:pt x="2726531" y="115729"/>
                </a:lnTo>
                <a:lnTo>
                  <a:pt x="2797969" y="7144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r>
              <a:rPr lang="en-US" dirty="0"/>
              <a:t> </a:t>
            </a:r>
            <a:endParaRPr lang="ru-RU" dirty="0"/>
          </a:p>
        </p:txBody>
      </p:sp>
      <p:sp>
        <p:nvSpPr>
          <p:cNvPr id="20" name="Title 1">
            <a:extLst>
              <a:ext uri="{FF2B5EF4-FFF2-40B4-BE49-F238E27FC236}">
                <a16:creationId xmlns:a16="http://schemas.microsoft.com/office/drawing/2014/main" id="{BB615286-AF88-4751-9BF6-3F030092F6F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192372" y="973512"/>
            <a:ext cx="4183939" cy="2281355"/>
          </a:xfrm>
        </p:spPr>
        <p:txBody>
          <a:bodyPr>
            <a:noAutofit/>
          </a:bodyPr>
          <a:lstStyle>
            <a:lvl1pPr algn="r">
              <a:defRPr sz="7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THANK</a:t>
            </a:r>
            <a:br>
              <a:rPr lang="en-US" dirty="0"/>
            </a:br>
            <a:r>
              <a:rPr lang="en-US" dirty="0"/>
              <a:t>YOU!</a:t>
            </a:r>
            <a:endParaRPr lang="ru-RU" dirty="0"/>
          </a:p>
        </p:txBody>
      </p:sp>
      <p:sp>
        <p:nvSpPr>
          <p:cNvPr id="21" name="Text Placeholder 14">
            <a:extLst>
              <a:ext uri="{FF2B5EF4-FFF2-40B4-BE49-F238E27FC236}">
                <a16:creationId xmlns:a16="http://schemas.microsoft.com/office/drawing/2014/main" id="{5E15D97E-2723-48C3-B835-65DB0286DB6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240540" y="3675708"/>
            <a:ext cx="3135771" cy="1101897"/>
          </a:xfrm>
        </p:spPr>
        <p:txBody>
          <a:bodyPr>
            <a:noAutofit/>
          </a:bodyPr>
          <a:lstStyle>
            <a:lvl1pPr marL="0" indent="0" algn="r">
              <a:buNone/>
              <a:defRPr sz="3500" b="0" i="0">
                <a:solidFill>
                  <a:schemeClr val="tx2"/>
                </a:solidFill>
              </a:defRPr>
            </a:lvl1pPr>
          </a:lstStyle>
          <a:p>
            <a:pPr lvl="0"/>
            <a:r>
              <a:rPr lang="en-US" dirty="0"/>
              <a:t>Alexander</a:t>
            </a:r>
            <a:br>
              <a:rPr lang="en-US" dirty="0"/>
            </a:br>
            <a:r>
              <a:rPr lang="en-US" dirty="0" err="1"/>
              <a:t>Martensson</a:t>
            </a:r>
            <a:endParaRPr lang="en-US" dirty="0"/>
          </a:p>
        </p:txBody>
      </p:sp>
      <p:sp>
        <p:nvSpPr>
          <p:cNvPr id="25" name="Text Placeholder 26">
            <a:extLst>
              <a:ext uri="{FF2B5EF4-FFF2-40B4-BE49-F238E27FC236}">
                <a16:creationId xmlns:a16="http://schemas.microsoft.com/office/drawing/2014/main" id="{4D45CEBA-121A-426A-897A-9E3CDC5F5CC1}"/>
              </a:ext>
            </a:extLst>
          </p:cNvPr>
          <p:cNvSpPr>
            <a:spLocks noGrp="1"/>
          </p:cNvSpPr>
          <p:nvPr>
            <p:ph type="body" sz="quarter" idx="22" hasCustomPrompt="1"/>
          </p:nvPr>
        </p:nvSpPr>
        <p:spPr>
          <a:xfrm>
            <a:off x="7008780" y="5019264"/>
            <a:ext cx="4367531" cy="474519"/>
          </a:xfrm>
        </p:spPr>
        <p:txBody>
          <a:bodyPr>
            <a:noAutofit/>
          </a:bodyPr>
          <a:lstStyle>
            <a:lvl1pPr marL="0" indent="0" algn="r">
              <a:buNone/>
              <a:defRPr sz="22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678-555-0128</a:t>
            </a:r>
          </a:p>
        </p:txBody>
      </p:sp>
      <p:sp>
        <p:nvSpPr>
          <p:cNvPr id="28" name="Text Placeholder 26">
            <a:extLst>
              <a:ext uri="{FF2B5EF4-FFF2-40B4-BE49-F238E27FC236}">
                <a16:creationId xmlns:a16="http://schemas.microsoft.com/office/drawing/2014/main" id="{0767B0C7-7BD9-4BF1-8D3D-91DED23803E6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7008780" y="4805882"/>
            <a:ext cx="4367531" cy="288000"/>
          </a:xfrm>
        </p:spPr>
        <p:txBody>
          <a:bodyPr>
            <a:noAutofit/>
          </a:bodyPr>
          <a:lstStyle>
            <a:lvl1pPr marL="0" indent="0" algn="r">
              <a:buNone/>
              <a:defRPr sz="14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Phone</a:t>
            </a:r>
          </a:p>
        </p:txBody>
      </p:sp>
      <p:sp>
        <p:nvSpPr>
          <p:cNvPr id="31" name="Text Placeholder 26">
            <a:extLst>
              <a:ext uri="{FF2B5EF4-FFF2-40B4-BE49-F238E27FC236}">
                <a16:creationId xmlns:a16="http://schemas.microsoft.com/office/drawing/2014/main" id="{26B74744-5435-47DD-B65F-16D8E7AC1557}"/>
              </a:ext>
            </a:extLst>
          </p:cNvPr>
          <p:cNvSpPr>
            <a:spLocks noGrp="1"/>
          </p:cNvSpPr>
          <p:nvPr>
            <p:ph type="body" sz="quarter" idx="24" hasCustomPrompt="1"/>
          </p:nvPr>
        </p:nvSpPr>
        <p:spPr>
          <a:xfrm>
            <a:off x="5455755" y="5685822"/>
            <a:ext cx="5920556" cy="474519"/>
          </a:xfrm>
        </p:spPr>
        <p:txBody>
          <a:bodyPr>
            <a:noAutofit/>
          </a:bodyPr>
          <a:lstStyle>
            <a:lvl1pPr marL="0" indent="0" algn="r">
              <a:buNone/>
              <a:defRPr sz="22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martensson@example.com</a:t>
            </a:r>
          </a:p>
        </p:txBody>
      </p:sp>
      <p:sp>
        <p:nvSpPr>
          <p:cNvPr id="32" name="Text Placeholder 26">
            <a:extLst>
              <a:ext uri="{FF2B5EF4-FFF2-40B4-BE49-F238E27FC236}">
                <a16:creationId xmlns:a16="http://schemas.microsoft.com/office/drawing/2014/main" id="{20815411-0E43-4B6B-92C7-6E312091ABAB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7008780" y="5466001"/>
            <a:ext cx="4367531" cy="288000"/>
          </a:xfrm>
        </p:spPr>
        <p:txBody>
          <a:bodyPr>
            <a:noAutofit/>
          </a:bodyPr>
          <a:lstStyle>
            <a:lvl1pPr marL="0" indent="0" algn="r">
              <a:buNone/>
              <a:defRPr sz="14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Email</a:t>
            </a:r>
          </a:p>
        </p:txBody>
      </p:sp>
    </p:spTree>
    <p:extLst>
      <p:ext uri="{BB962C8B-B14F-4D97-AF65-F5344CB8AC3E}">
        <p14:creationId xmlns:p14="http://schemas.microsoft.com/office/powerpoint/2010/main" val="2153193158"/>
      </p:ext>
    </p:extLst>
  </p:cSld>
  <p:clrMapOvr>
    <a:masterClrMapping/>
  </p:clrMapOvr>
</p:sldLayout>
</file>

<file path=ppt/slideLayouts/slideLayout11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8E43AF0D-28CB-4D3A-A944-CE3DCAAC5657}"/>
              </a:ext>
            </a:extLst>
          </p:cNvPr>
          <p:cNvSpPr/>
          <p:nvPr userDrawn="1"/>
        </p:nvSpPr>
        <p:spPr>
          <a:xfrm>
            <a:off x="3033191" y="0"/>
            <a:ext cx="9155634" cy="6858000"/>
          </a:xfrm>
          <a:custGeom>
            <a:avLst/>
            <a:gdLst>
              <a:gd name="connsiteX0" fmla="*/ 6636589 w 9155634"/>
              <a:gd name="connsiteY0" fmla="*/ 3511550 h 6858000"/>
              <a:gd name="connsiteX1" fmla="*/ 9155634 w 9155634"/>
              <a:gd name="connsiteY1" fmla="*/ 3511550 h 6858000"/>
              <a:gd name="connsiteX2" fmla="*/ 9155634 w 9155634"/>
              <a:gd name="connsiteY2" fmla="*/ 6858000 h 6858000"/>
              <a:gd name="connsiteX3" fmla="*/ 5196409 w 9155634"/>
              <a:gd name="connsiteY3" fmla="*/ 6858000 h 6858000"/>
              <a:gd name="connsiteX4" fmla="*/ 2101419 w 9155634"/>
              <a:gd name="connsiteY4" fmla="*/ 3511550 h 6858000"/>
              <a:gd name="connsiteX5" fmla="*/ 3591129 w 9155634"/>
              <a:gd name="connsiteY5" fmla="*/ 3511550 h 6858000"/>
              <a:gd name="connsiteX6" fmla="*/ 2150949 w 9155634"/>
              <a:gd name="connsiteY6" fmla="*/ 6858000 h 6858000"/>
              <a:gd name="connsiteX7" fmla="*/ 661239 w 9155634"/>
              <a:gd name="connsiteY7" fmla="*/ 6858000 h 6858000"/>
              <a:gd name="connsiteX8" fmla="*/ 8147889 w 9155634"/>
              <a:gd name="connsiteY8" fmla="*/ 0 h 6858000"/>
              <a:gd name="connsiteX9" fmla="*/ 9155634 w 9155634"/>
              <a:gd name="connsiteY9" fmla="*/ 0 h 6858000"/>
              <a:gd name="connsiteX10" fmla="*/ 9155634 w 9155634"/>
              <a:gd name="connsiteY10" fmla="*/ 3346450 h 6858000"/>
              <a:gd name="connsiteX11" fmla="*/ 6707709 w 9155634"/>
              <a:gd name="connsiteY11" fmla="*/ 3346450 h 6858000"/>
              <a:gd name="connsiteX12" fmla="*/ 5350079 w 9155634"/>
              <a:gd name="connsiteY12" fmla="*/ 0 h 6858000"/>
              <a:gd name="connsiteX13" fmla="*/ 7912939 w 9155634"/>
              <a:gd name="connsiteY13" fmla="*/ 0 h 6858000"/>
              <a:gd name="connsiteX14" fmla="*/ 4961459 w 9155634"/>
              <a:gd name="connsiteY14" fmla="*/ 6858000 h 6858000"/>
              <a:gd name="connsiteX15" fmla="*/ 2399869 w 9155634"/>
              <a:gd name="connsiteY15" fmla="*/ 6858000 h 6858000"/>
              <a:gd name="connsiteX16" fmla="*/ 3612719 w 9155634"/>
              <a:gd name="connsiteY16" fmla="*/ 0 h 6858000"/>
              <a:gd name="connsiteX17" fmla="*/ 5102429 w 9155634"/>
              <a:gd name="connsiteY17" fmla="*/ 0 h 6858000"/>
              <a:gd name="connsiteX18" fmla="*/ 3662249 w 9155634"/>
              <a:gd name="connsiteY18" fmla="*/ 3346450 h 6858000"/>
              <a:gd name="connsiteX19" fmla="*/ 2172539 w 9155634"/>
              <a:gd name="connsiteY19" fmla="*/ 3346450 h 6858000"/>
              <a:gd name="connsiteX20" fmla="*/ 2947249 w 9155634"/>
              <a:gd name="connsiteY20" fmla="*/ 0 h 6858000"/>
              <a:gd name="connsiteX21" fmla="*/ 3381579 w 9155634"/>
              <a:gd name="connsiteY21" fmla="*/ 0 h 6858000"/>
              <a:gd name="connsiteX22" fmla="*/ 430099 w 9155634"/>
              <a:gd name="connsiteY22" fmla="*/ 6858000 h 6858000"/>
              <a:gd name="connsiteX23" fmla="*/ 0 w 9155634"/>
              <a:gd name="connsiteY2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9155634" h="6858000">
                <a:moveTo>
                  <a:pt x="6636589" y="3511550"/>
                </a:moveTo>
                <a:lnTo>
                  <a:pt x="9155634" y="3511550"/>
                </a:lnTo>
                <a:lnTo>
                  <a:pt x="9155634" y="6858000"/>
                </a:lnTo>
                <a:lnTo>
                  <a:pt x="5196409" y="6858000"/>
                </a:lnTo>
                <a:close/>
                <a:moveTo>
                  <a:pt x="2101419" y="3511550"/>
                </a:moveTo>
                <a:lnTo>
                  <a:pt x="3591129" y="3511550"/>
                </a:lnTo>
                <a:lnTo>
                  <a:pt x="2150949" y="6858000"/>
                </a:lnTo>
                <a:lnTo>
                  <a:pt x="661239" y="6858000"/>
                </a:lnTo>
                <a:close/>
                <a:moveTo>
                  <a:pt x="8147889" y="0"/>
                </a:moveTo>
                <a:lnTo>
                  <a:pt x="9155634" y="0"/>
                </a:lnTo>
                <a:lnTo>
                  <a:pt x="9155634" y="3346450"/>
                </a:lnTo>
                <a:lnTo>
                  <a:pt x="6707709" y="3346450"/>
                </a:lnTo>
                <a:close/>
                <a:moveTo>
                  <a:pt x="5350079" y="0"/>
                </a:moveTo>
                <a:lnTo>
                  <a:pt x="7912939" y="0"/>
                </a:lnTo>
                <a:lnTo>
                  <a:pt x="4961459" y="6858000"/>
                </a:lnTo>
                <a:lnTo>
                  <a:pt x="2399869" y="6858000"/>
                </a:lnTo>
                <a:close/>
                <a:moveTo>
                  <a:pt x="3612719" y="0"/>
                </a:moveTo>
                <a:lnTo>
                  <a:pt x="5102429" y="0"/>
                </a:lnTo>
                <a:lnTo>
                  <a:pt x="3662249" y="3346450"/>
                </a:lnTo>
                <a:lnTo>
                  <a:pt x="2172539" y="3346450"/>
                </a:lnTo>
                <a:close/>
                <a:moveTo>
                  <a:pt x="2947249" y="0"/>
                </a:moveTo>
                <a:lnTo>
                  <a:pt x="3381579" y="0"/>
                </a:lnTo>
                <a:lnTo>
                  <a:pt x="430099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2">
              <a:alpha val="15000"/>
            </a:schemeClr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dirty="0"/>
          </a:p>
        </p:txBody>
      </p:sp>
      <p:sp>
        <p:nvSpPr>
          <p:cNvPr id="22" name="Graphic 19">
            <a:extLst>
              <a:ext uri="{FF2B5EF4-FFF2-40B4-BE49-F238E27FC236}">
                <a16:creationId xmlns:a16="http://schemas.microsoft.com/office/drawing/2014/main" id="{A6B740BD-8499-412C-AE4E-A4AD7F73100E}"/>
              </a:ext>
            </a:extLst>
          </p:cNvPr>
          <p:cNvSpPr/>
          <p:nvPr/>
        </p:nvSpPr>
        <p:spPr>
          <a:xfrm>
            <a:off x="-10852" y="3369468"/>
            <a:ext cx="3722400" cy="144000"/>
          </a:xfrm>
          <a:custGeom>
            <a:avLst/>
            <a:gdLst>
              <a:gd name="connsiteX0" fmla="*/ 7144 w 2800350"/>
              <a:gd name="connsiteY0" fmla="*/ 7144 h 114300"/>
              <a:gd name="connsiteX1" fmla="*/ 7144 w 2800350"/>
              <a:gd name="connsiteY1" fmla="*/ 115729 h 114300"/>
              <a:gd name="connsiteX2" fmla="*/ 2726531 w 2800350"/>
              <a:gd name="connsiteY2" fmla="*/ 115729 h 114300"/>
              <a:gd name="connsiteX3" fmla="*/ 2797969 w 2800350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800350" h="114300">
                <a:moveTo>
                  <a:pt x="7144" y="7144"/>
                </a:moveTo>
                <a:lnTo>
                  <a:pt x="7144" y="115729"/>
                </a:lnTo>
                <a:lnTo>
                  <a:pt x="2726531" y="115729"/>
                </a:lnTo>
                <a:lnTo>
                  <a:pt x="2797969" y="7144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r>
              <a:rPr lang="en-US" dirty="0"/>
              <a:t> </a:t>
            </a:r>
            <a:endParaRPr lang="ru-RU" dirty="0"/>
          </a:p>
        </p:txBody>
      </p:sp>
      <p:sp>
        <p:nvSpPr>
          <p:cNvPr id="26" name="Title 1">
            <a:extLst>
              <a:ext uri="{FF2B5EF4-FFF2-40B4-BE49-F238E27FC236}">
                <a16:creationId xmlns:a16="http://schemas.microsoft.com/office/drawing/2014/main" id="{310DFD8C-544F-465B-8315-8B3AA8B95790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0021" y="1096344"/>
            <a:ext cx="10510754" cy="2281355"/>
          </a:xfrm>
        </p:spPr>
        <p:txBody>
          <a:bodyPr>
            <a:noAutofit/>
          </a:bodyPr>
          <a:lstStyle>
            <a:lvl1pPr algn="l">
              <a:defRPr sz="7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PRESENTATION</a:t>
            </a:r>
            <a:br>
              <a:rPr lang="ru-RU" dirty="0"/>
            </a:br>
            <a:r>
              <a:rPr lang="en-US" dirty="0"/>
              <a:t>TITLE</a:t>
            </a:r>
            <a:endParaRPr lang="ru-RU" dirty="0"/>
          </a:p>
        </p:txBody>
      </p:sp>
      <p:sp>
        <p:nvSpPr>
          <p:cNvPr id="15" name="Subtitle 2">
            <a:extLst>
              <a:ext uri="{FF2B5EF4-FFF2-40B4-BE49-F238E27FC236}">
                <a16:creationId xmlns:a16="http://schemas.microsoft.com/office/drawing/2014/main" id="{8046DF3F-8EBA-4583-9F19-45C979FDAB65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70021" y="3773554"/>
            <a:ext cx="10090287" cy="1101897"/>
          </a:xfrm>
        </p:spPr>
        <p:txBody>
          <a:bodyPr vert="horz" lIns="91440" tIns="45720" rIns="91440" bIns="45720" rtlCol="0">
            <a:noAutofit/>
          </a:bodyPr>
          <a:lstStyle>
            <a:lvl1pPr marL="0" indent="0">
              <a:buNone/>
              <a:defRPr lang="en-US" sz="3500" b="0" i="0"/>
            </a:lvl1pPr>
          </a:lstStyle>
          <a:p>
            <a:pPr marL="228600" lvl="0" indent="-228600"/>
            <a:r>
              <a:rPr lang="en-US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946741196"/>
      </p:ext>
    </p:extLst>
  </p:cSld>
  <p:clrMapOvr>
    <a:masterClrMapping/>
  </p:clrMapOvr>
</p:sldLayout>
</file>

<file path=ppt/slideLayouts/slideLayout14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aphic 1">
            <a:extLst>
              <a:ext uri="{FF2B5EF4-FFF2-40B4-BE49-F238E27FC236}">
                <a16:creationId xmlns:a16="http://schemas.microsoft.com/office/drawing/2014/main" id="{9650CBA0-AE8F-4C6C-B273-73785A68EB92}"/>
              </a:ext>
            </a:extLst>
          </p:cNvPr>
          <p:cNvGrpSpPr/>
          <p:nvPr userDrawn="1"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9A324E0-7B75-4C65-9695-78537686038F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A4C7B0B8-9EF6-4DBC-9088-96B54006BA08}"/>
                </a:ext>
              </a:extLst>
            </p:cNvPr>
            <p:cNvSpPr/>
            <p:nvPr/>
          </p:nvSpPr>
          <p:spPr>
            <a:xfrm>
              <a:off x="4178300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0" name="Graphic 4">
            <a:extLst>
              <a:ext uri="{FF2B5EF4-FFF2-40B4-BE49-F238E27FC236}">
                <a16:creationId xmlns:a16="http://schemas.microsoft.com/office/drawing/2014/main" id="{55B3C92B-0A13-49BD-8A7D-FD6B821FE783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4" name="Graphic 15">
            <a:extLst>
              <a:ext uri="{FF2B5EF4-FFF2-40B4-BE49-F238E27FC236}">
                <a16:creationId xmlns:a16="http://schemas.microsoft.com/office/drawing/2014/main" id="{D0734B58-9436-7F49-BF67-542C05487FFF}"/>
              </a:ext>
            </a:extLst>
          </p:cNvPr>
          <p:cNvSpPr/>
          <p:nvPr userDrawn="1"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BF046B1A-A07C-45A3-8FE5-724E3485313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anchor="b"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15" name="Content Placeholder 2">
            <a:extLst>
              <a:ext uri="{FF2B5EF4-FFF2-40B4-BE49-F238E27FC236}">
                <a16:creationId xmlns:a16="http://schemas.microsoft.com/office/drawing/2014/main" id="{5460D6CB-9BA0-4BA9-9CF5-9D21E9F570CE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0" y="2277755"/>
            <a:ext cx="5181600" cy="3899207"/>
          </a:xfrm>
        </p:spPr>
        <p:txBody>
          <a:bodyPr>
            <a:normAutofit/>
          </a:bodyPr>
          <a:lstStyle>
            <a:lvl1pPr>
              <a:defRPr sz="2400">
                <a:solidFill>
                  <a:schemeClr val="bg1"/>
                </a:solidFill>
              </a:defRPr>
            </a:lvl1pPr>
            <a:lvl2pPr>
              <a:defRPr sz="2000">
                <a:solidFill>
                  <a:schemeClr val="bg1"/>
                </a:solidFill>
              </a:defRPr>
            </a:lvl2pPr>
            <a:lvl3pPr>
              <a:defRPr sz="1800">
                <a:solidFill>
                  <a:schemeClr val="bg1"/>
                </a:solidFill>
              </a:defRPr>
            </a:lvl3pPr>
            <a:lvl4pPr>
              <a:defRPr sz="1600">
                <a:solidFill>
                  <a:schemeClr val="bg1"/>
                </a:solidFill>
              </a:defRPr>
            </a:lvl4pPr>
            <a:lvl5pPr>
              <a:defRPr sz="16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16" name="Content Placeholder 3">
            <a:extLst>
              <a:ext uri="{FF2B5EF4-FFF2-40B4-BE49-F238E27FC236}">
                <a16:creationId xmlns:a16="http://schemas.microsoft.com/office/drawing/2014/main" id="{EB0DDB5D-8949-4E45-A7CD-0402580BB05B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200" y="2277755"/>
            <a:ext cx="5181600" cy="3899208"/>
          </a:xfrm>
        </p:spPr>
        <p:txBody>
          <a:bodyPr>
            <a:normAutofit/>
          </a:bodyPr>
          <a:lstStyle>
            <a:lvl1pPr>
              <a:defRPr sz="2400">
                <a:solidFill>
                  <a:schemeClr val="bg1"/>
                </a:solidFill>
              </a:defRPr>
            </a:lvl1pPr>
            <a:lvl2pPr>
              <a:defRPr sz="2000">
                <a:solidFill>
                  <a:schemeClr val="bg1"/>
                </a:solidFill>
              </a:defRPr>
            </a:lvl2pPr>
            <a:lvl3pPr>
              <a:defRPr sz="1800">
                <a:solidFill>
                  <a:schemeClr val="bg1"/>
                </a:solidFill>
              </a:defRPr>
            </a:lvl3pPr>
            <a:lvl4pPr>
              <a:defRPr sz="1600">
                <a:solidFill>
                  <a:schemeClr val="bg1"/>
                </a:solidFill>
              </a:defRPr>
            </a:lvl4pPr>
            <a:lvl5pPr>
              <a:defRPr sz="16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870607566"/>
      </p:ext>
    </p:extLst>
  </p:cSld>
  <p:clrMapOvr>
    <a:masterClrMapping/>
  </p:clrMapOvr>
</p:sldLayout>
</file>

<file path=ppt/slideLayouts/slideLayout15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aphic 1">
            <a:extLst>
              <a:ext uri="{FF2B5EF4-FFF2-40B4-BE49-F238E27FC236}">
                <a16:creationId xmlns:a16="http://schemas.microsoft.com/office/drawing/2014/main" id="{9650CBA0-AE8F-4C6C-B273-73785A68EB92}"/>
              </a:ext>
            </a:extLst>
          </p:cNvPr>
          <p:cNvGrpSpPr/>
          <p:nvPr userDrawn="1"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9A324E0-7B75-4C65-9695-78537686038F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A4C7B0B8-9EF6-4DBC-9088-96B54006BA08}"/>
                </a:ext>
              </a:extLst>
            </p:cNvPr>
            <p:cNvSpPr/>
            <p:nvPr/>
          </p:nvSpPr>
          <p:spPr>
            <a:xfrm>
              <a:off x="4178300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0" name="Graphic 4">
            <a:extLst>
              <a:ext uri="{FF2B5EF4-FFF2-40B4-BE49-F238E27FC236}">
                <a16:creationId xmlns:a16="http://schemas.microsoft.com/office/drawing/2014/main" id="{55B3C92B-0A13-49BD-8A7D-FD6B821FE783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4" name="Graphic 15">
            <a:extLst>
              <a:ext uri="{FF2B5EF4-FFF2-40B4-BE49-F238E27FC236}">
                <a16:creationId xmlns:a16="http://schemas.microsoft.com/office/drawing/2014/main" id="{D0734B58-9436-7F49-BF67-542C05487FFF}"/>
              </a:ext>
            </a:extLst>
          </p:cNvPr>
          <p:cNvSpPr/>
          <p:nvPr userDrawn="1"/>
        </p:nvSpPr>
        <p:spPr>
          <a:xfrm>
            <a:off x="-11174" y="1947672"/>
            <a:ext cx="5274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BF046B1A-A07C-45A3-8FE5-724E3485313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anchor="b"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15" name="Text Placeholder 2">
            <a:extLst>
              <a:ext uri="{FF2B5EF4-FFF2-40B4-BE49-F238E27FC236}">
                <a16:creationId xmlns:a16="http://schemas.microsoft.com/office/drawing/2014/main" id="{82C817C4-D92F-4269-B22D-5C2E522418D8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9788" y="2068513"/>
            <a:ext cx="5157787" cy="436562"/>
          </a:xfrm>
        </p:spPr>
        <p:txBody>
          <a:bodyPr anchor="b">
            <a:normAutofit/>
          </a:bodyPr>
          <a:lstStyle>
            <a:lvl1pPr marL="0" indent="0">
              <a:buNone/>
              <a:defRPr sz="20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16" name="Content Placeholder 3">
            <a:extLst>
              <a:ext uri="{FF2B5EF4-FFF2-40B4-BE49-F238E27FC236}">
                <a16:creationId xmlns:a16="http://schemas.microsoft.com/office/drawing/2014/main" id="{C61514A7-2DEE-47E3-BCB4-FB81E9981DA7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>
            <a:normAutofit/>
          </a:bodyPr>
          <a:lstStyle>
            <a:lvl1pPr>
              <a:defRPr sz="2000">
                <a:solidFill>
                  <a:schemeClr val="bg1"/>
                </a:solidFill>
              </a:defRPr>
            </a:lvl1pPr>
            <a:lvl2pPr>
              <a:defRPr sz="1800">
                <a:solidFill>
                  <a:schemeClr val="bg1"/>
                </a:solidFill>
              </a:defRPr>
            </a:lvl2pPr>
            <a:lvl3pPr>
              <a:defRPr sz="1600">
                <a:solidFill>
                  <a:schemeClr val="bg1"/>
                </a:solidFill>
              </a:defRPr>
            </a:lvl3pPr>
            <a:lvl4pPr>
              <a:defRPr sz="1400">
                <a:solidFill>
                  <a:schemeClr val="bg1"/>
                </a:solidFill>
              </a:defRPr>
            </a:lvl4pPr>
            <a:lvl5pPr>
              <a:defRPr sz="14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17" name="Text Placeholder 4">
            <a:extLst>
              <a:ext uri="{FF2B5EF4-FFF2-40B4-BE49-F238E27FC236}">
                <a16:creationId xmlns:a16="http://schemas.microsoft.com/office/drawing/2014/main" id="{3455C9D3-0938-4236-8E64-BBF582FCD239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2068511"/>
            <a:ext cx="5183188" cy="436563"/>
          </a:xfrm>
        </p:spPr>
        <p:txBody>
          <a:bodyPr anchor="b">
            <a:normAutofit/>
          </a:bodyPr>
          <a:lstStyle>
            <a:lvl1pPr marL="0" indent="0">
              <a:buNone/>
              <a:defRPr sz="20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18" name="Content Placeholder 5">
            <a:extLst>
              <a:ext uri="{FF2B5EF4-FFF2-40B4-BE49-F238E27FC236}">
                <a16:creationId xmlns:a16="http://schemas.microsoft.com/office/drawing/2014/main" id="{7331E254-1410-4989-81DE-84B684ACC71F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>
            <a:normAutofit/>
          </a:bodyPr>
          <a:lstStyle>
            <a:lvl1pPr>
              <a:defRPr sz="2000">
                <a:solidFill>
                  <a:schemeClr val="bg1"/>
                </a:solidFill>
              </a:defRPr>
            </a:lvl1pPr>
            <a:lvl2pPr>
              <a:defRPr sz="1800">
                <a:solidFill>
                  <a:schemeClr val="bg1"/>
                </a:solidFill>
              </a:defRPr>
            </a:lvl2pPr>
            <a:lvl3pPr>
              <a:defRPr sz="1600">
                <a:solidFill>
                  <a:schemeClr val="bg1"/>
                </a:solidFill>
              </a:defRPr>
            </a:lvl3pPr>
            <a:lvl4pPr>
              <a:defRPr sz="1400">
                <a:solidFill>
                  <a:schemeClr val="bg1"/>
                </a:solidFill>
              </a:defRPr>
            </a:lvl4pPr>
            <a:lvl5pPr>
              <a:defRPr sz="14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21810465"/>
      </p:ext>
    </p:extLst>
  </p:cSld>
  <p:clrMapOvr>
    <a:masterClrMapping/>
  </p:clrMapOvr>
</p:sldLayout>
</file>

<file path=ppt/slideLayouts/slideLayout19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aphic 1">
            <a:extLst>
              <a:ext uri="{FF2B5EF4-FFF2-40B4-BE49-F238E27FC236}">
                <a16:creationId xmlns:a16="http://schemas.microsoft.com/office/drawing/2014/main" id="{9650CBA0-AE8F-4C6C-B273-73785A68EB92}"/>
              </a:ext>
            </a:extLst>
          </p:cNvPr>
          <p:cNvGrpSpPr/>
          <p:nvPr userDrawn="1"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9A324E0-7B75-4C65-9695-78537686038F}"/>
                </a:ext>
              </a:extLst>
            </p:cNvPr>
            <p:cNvSpPr/>
            <p:nvPr/>
          </p:nvSpPr>
          <p:spPr>
            <a:xfrm>
              <a:off x="-12700" y="-12700"/>
              <a:ext cx="12217400" cy="6883400"/>
            </a:xfrm>
            <a:custGeom>
              <a:avLst/>
              <a:gdLst>
                <a:gd name="connsiteX0" fmla="*/ 12700 w 12217400"/>
                <a:gd name="connsiteY0" fmla="*/ 12700 h 6883400"/>
                <a:gd name="connsiteX1" fmla="*/ 12700 w 12217400"/>
                <a:gd name="connsiteY1" fmla="*/ 6870700 h 6883400"/>
                <a:gd name="connsiteX2" fmla="*/ 12205970 w 12217400"/>
                <a:gd name="connsiteY2" fmla="*/ 6870700 h 6883400"/>
                <a:gd name="connsiteX3" fmla="*/ 12205970 w 12217400"/>
                <a:gd name="connsiteY3" fmla="*/ 12700 h 6883400"/>
                <a:gd name="connsiteX4" fmla="*/ 12700 w 12217400"/>
                <a:gd name="connsiteY4" fmla="*/ 12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17400" h="6883400">
                  <a:moveTo>
                    <a:pt x="12700" y="12700"/>
                  </a:moveTo>
                  <a:lnTo>
                    <a:pt x="12700" y="6870700"/>
                  </a:lnTo>
                  <a:lnTo>
                    <a:pt x="12205970" y="6870700"/>
                  </a:lnTo>
                  <a:lnTo>
                    <a:pt x="12205970" y="12700"/>
                  </a:lnTo>
                  <a:lnTo>
                    <a:pt x="12700" y="12700"/>
                  </a:lnTo>
                  <a:close/>
                </a:path>
              </a:pathLst>
            </a:custGeom>
            <a:solidFill>
              <a:schemeClr val="accent6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A4C7B0B8-9EF6-4DBC-9088-96B54006BA08}"/>
                </a:ext>
              </a:extLst>
            </p:cNvPr>
            <p:cNvSpPr/>
            <p:nvPr/>
          </p:nvSpPr>
          <p:spPr>
            <a:xfrm>
              <a:off x="4178300" y="-12700"/>
              <a:ext cx="7289800" cy="6883400"/>
            </a:xfrm>
            <a:custGeom>
              <a:avLst/>
              <a:gdLst>
                <a:gd name="connsiteX0" fmla="*/ 5063490 w 7289800"/>
                <a:gd name="connsiteY0" fmla="*/ 12700 h 6883400"/>
                <a:gd name="connsiteX1" fmla="*/ 2499360 w 7289800"/>
                <a:gd name="connsiteY1" fmla="*/ 6870700 h 6883400"/>
                <a:gd name="connsiteX2" fmla="*/ 4721860 w 7289800"/>
                <a:gd name="connsiteY2" fmla="*/ 6870700 h 6883400"/>
                <a:gd name="connsiteX3" fmla="*/ 7285990 w 7289800"/>
                <a:gd name="connsiteY3" fmla="*/ 12700 h 6883400"/>
                <a:gd name="connsiteX4" fmla="*/ 5063490 w 7289800"/>
                <a:gd name="connsiteY4" fmla="*/ 12700 h 6883400"/>
                <a:gd name="connsiteX5" fmla="*/ 12700 w 7289800"/>
                <a:gd name="connsiteY5" fmla="*/ 6870700 h 6883400"/>
                <a:gd name="connsiteX6" fmla="*/ 2235200 w 7289800"/>
                <a:gd name="connsiteY6" fmla="*/ 6870700 h 6883400"/>
                <a:gd name="connsiteX7" fmla="*/ 4799331 w 7289800"/>
                <a:gd name="connsiteY7" fmla="*/ 12700 h 6883400"/>
                <a:gd name="connsiteX8" fmla="*/ 2576830 w 7289800"/>
                <a:gd name="connsiteY8" fmla="*/ 12700 h 6883400"/>
                <a:gd name="connsiteX9" fmla="*/ 12700 w 7289800"/>
                <a:gd name="connsiteY9" fmla="*/ 6870700 h 6883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89800" h="6883400">
                  <a:moveTo>
                    <a:pt x="5063490" y="12700"/>
                  </a:moveTo>
                  <a:lnTo>
                    <a:pt x="2499360" y="6870700"/>
                  </a:lnTo>
                  <a:lnTo>
                    <a:pt x="4721860" y="6870700"/>
                  </a:lnTo>
                  <a:lnTo>
                    <a:pt x="7285990" y="12700"/>
                  </a:lnTo>
                  <a:lnTo>
                    <a:pt x="5063490" y="12700"/>
                  </a:lnTo>
                  <a:close/>
                  <a:moveTo>
                    <a:pt x="12700" y="6870700"/>
                  </a:moveTo>
                  <a:lnTo>
                    <a:pt x="2235200" y="6870700"/>
                  </a:lnTo>
                  <a:lnTo>
                    <a:pt x="4799331" y="12700"/>
                  </a:lnTo>
                  <a:lnTo>
                    <a:pt x="2576830" y="12700"/>
                  </a:lnTo>
                  <a:lnTo>
                    <a:pt x="12700" y="6870700"/>
                  </a:lnTo>
                  <a:close/>
                </a:path>
              </a:pathLst>
            </a:custGeom>
            <a:solidFill>
              <a:schemeClr val="bg2">
                <a:alpha val="15000"/>
              </a:schemeClr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06ADBD7-8355-4951-B459-EC284BCE83A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0" name="Graphic 4">
            <a:extLst>
              <a:ext uri="{FF2B5EF4-FFF2-40B4-BE49-F238E27FC236}">
                <a16:creationId xmlns:a16="http://schemas.microsoft.com/office/drawing/2014/main" id="{55B3C92B-0A13-49BD-8A7D-FD6B821FE783}"/>
              </a:ext>
            </a:extLst>
          </p:cNvPr>
          <p:cNvSpPr/>
          <p:nvPr userDrawn="1"/>
        </p:nvSpPr>
        <p:spPr>
          <a:xfrm>
            <a:off x="11292630" y="6103003"/>
            <a:ext cx="910800" cy="144000"/>
          </a:xfrm>
          <a:custGeom>
            <a:avLst/>
            <a:gdLst>
              <a:gd name="connsiteX0" fmla="*/ 689134 w 695325"/>
              <a:gd name="connsiteY0" fmla="*/ 7144 h 114300"/>
              <a:gd name="connsiteX1" fmla="*/ 689134 w 695325"/>
              <a:gd name="connsiteY1" fmla="*/ 115729 h 114300"/>
              <a:gd name="connsiteX2" fmla="*/ 78581 w 695325"/>
              <a:gd name="connsiteY2" fmla="*/ 115729 h 114300"/>
              <a:gd name="connsiteX3" fmla="*/ 7144 w 695325"/>
              <a:gd name="connsiteY3" fmla="*/ 7144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325" h="114300">
                <a:moveTo>
                  <a:pt x="689134" y="7144"/>
                </a:moveTo>
                <a:lnTo>
                  <a:pt x="689134" y="115729"/>
                </a:lnTo>
                <a:lnTo>
                  <a:pt x="78581" y="115729"/>
                </a:lnTo>
                <a:lnTo>
                  <a:pt x="7144" y="714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452266935"/>
      </p:ext>
    </p:extLst>
  </p:cSld>
  <p:clrMapOvr>
    <a:masterClrMapping/>
  </p:clrMapOvr>
</p:sldLayout>
</file>

<file path=ppt/slideLayouts/slideLayout20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anual">
    <p:bg>
      <p:bgPr>
        <a:solidFill>
          <a:schemeClr val="accent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Text Placeholder 21">
            <a:extLst>
              <a:ext uri="{FF2B5EF4-FFF2-40B4-BE49-F238E27FC236}">
                <a16:creationId xmlns:a16="http://schemas.microsoft.com/office/drawing/2014/main" id="{10000CCD-6AFF-4E65-8858-5502306E581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55578" y="1974209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6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1</a:t>
            </a:r>
            <a:endParaRPr lang="ru-RU" dirty="0"/>
          </a:p>
        </p:txBody>
      </p:sp>
      <p:sp>
        <p:nvSpPr>
          <p:cNvPr id="32" name="Text Placeholder 24">
            <a:extLst>
              <a:ext uri="{FF2B5EF4-FFF2-40B4-BE49-F238E27FC236}">
                <a16:creationId xmlns:a16="http://schemas.microsoft.com/office/drawing/2014/main" id="{D5D777E5-98F6-416A-8D23-3399269D85CB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1442535" y="1998209"/>
            <a:ext cx="3103110" cy="1032355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200" b="0">
                <a:solidFill>
                  <a:schemeClr val="tx2"/>
                </a:solidFill>
                <a:latin typeface="+mj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3" name="Text Placeholder 21">
            <a:extLst>
              <a:ext uri="{FF2B5EF4-FFF2-40B4-BE49-F238E27FC236}">
                <a16:creationId xmlns:a16="http://schemas.microsoft.com/office/drawing/2014/main" id="{C979BADF-99B5-4C91-AAE5-FC2C4DBEDE20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4820642" y="1974209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6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2</a:t>
            </a:r>
            <a:endParaRPr lang="ru-RU" dirty="0"/>
          </a:p>
        </p:txBody>
      </p:sp>
      <p:sp>
        <p:nvSpPr>
          <p:cNvPr id="34" name="Text Placeholder 24">
            <a:extLst>
              <a:ext uri="{FF2B5EF4-FFF2-40B4-BE49-F238E27FC236}">
                <a16:creationId xmlns:a16="http://schemas.microsoft.com/office/drawing/2014/main" id="{6706F6A2-1599-4D73-9288-3ECEACDDCAEA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5477939" y="1998209"/>
            <a:ext cx="2243918" cy="1032355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200" b="0">
                <a:solidFill>
                  <a:schemeClr val="tx2"/>
                </a:solidFill>
                <a:latin typeface="+mj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5" name="Text Placeholder 21">
            <a:extLst>
              <a:ext uri="{FF2B5EF4-FFF2-40B4-BE49-F238E27FC236}">
                <a16:creationId xmlns:a16="http://schemas.microsoft.com/office/drawing/2014/main" id="{BAE5E245-1702-4722-895D-0808BB0A868A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906755" y="1991988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6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3</a:t>
            </a:r>
            <a:endParaRPr lang="ru-RU" dirty="0"/>
          </a:p>
        </p:txBody>
      </p:sp>
      <p:sp>
        <p:nvSpPr>
          <p:cNvPr id="36" name="Text Placeholder 24">
            <a:extLst>
              <a:ext uri="{FF2B5EF4-FFF2-40B4-BE49-F238E27FC236}">
                <a16:creationId xmlns:a16="http://schemas.microsoft.com/office/drawing/2014/main" id="{3701E665-3CED-413C-BAC6-CE003B1494EA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>
          <a:xfrm>
            <a:off x="8564052" y="2015988"/>
            <a:ext cx="2959116" cy="1032355"/>
          </a:xfrm>
        </p:spPr>
        <p:txBody>
          <a:bodyPr>
            <a:noAutofit/>
          </a:bodyPr>
          <a:lstStyle>
            <a:lvl1pPr marL="0" indent="0">
              <a:lnSpc>
                <a:spcPct val="100000"/>
              </a:lnSpc>
              <a:spcBef>
                <a:spcPts val="600"/>
              </a:spcBef>
              <a:buNone/>
              <a:defRPr sz="2200" b="0">
                <a:solidFill>
                  <a:schemeClr val="tx2"/>
                </a:solidFill>
                <a:latin typeface="+mj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7" name="Text Placeholder 24">
            <a:extLst>
              <a:ext uri="{FF2B5EF4-FFF2-40B4-BE49-F238E27FC236}">
                <a16:creationId xmlns:a16="http://schemas.microsoft.com/office/drawing/2014/main" id="{E01406B4-D44B-4D1E-91F3-D87541EAD4CE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>
          <a:xfrm>
            <a:off x="1020059" y="2927531"/>
            <a:ext cx="1698625" cy="800100"/>
          </a:xfrm>
        </p:spPr>
        <p:txBody>
          <a:bodyPr>
            <a:normAutofit/>
          </a:bodyPr>
          <a:lstStyle>
            <a:lvl1pPr marL="0" indent="0">
              <a:buNone/>
              <a:defRPr sz="1400" b="0">
                <a:solidFill>
                  <a:schemeClr val="bg1">
                    <a:lumMod val="7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8" name="Text Placeholder 24">
            <a:extLst>
              <a:ext uri="{FF2B5EF4-FFF2-40B4-BE49-F238E27FC236}">
                <a16:creationId xmlns:a16="http://schemas.microsoft.com/office/drawing/2014/main" id="{9AAD5CF9-9A59-4C5F-8C29-B92AD6012119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>
          <a:xfrm>
            <a:off x="2718684" y="2927531"/>
            <a:ext cx="1698625" cy="800100"/>
          </a:xfrm>
        </p:spPr>
        <p:txBody>
          <a:bodyPr>
            <a:normAutofit/>
          </a:bodyPr>
          <a:lstStyle>
            <a:lvl1pPr marL="0" indent="0">
              <a:buNone/>
              <a:defRPr sz="1400" b="0">
                <a:solidFill>
                  <a:schemeClr val="bg1">
                    <a:lumMod val="7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9" name="Text Placeholder 24">
            <a:extLst>
              <a:ext uri="{FF2B5EF4-FFF2-40B4-BE49-F238E27FC236}">
                <a16:creationId xmlns:a16="http://schemas.microsoft.com/office/drawing/2014/main" id="{C6725172-65CC-4645-B23F-E77886468F31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>
          <a:xfrm>
            <a:off x="4794793" y="2927531"/>
            <a:ext cx="2599197" cy="800100"/>
          </a:xfrm>
        </p:spPr>
        <p:txBody>
          <a:bodyPr>
            <a:normAutofit/>
          </a:bodyPr>
          <a:lstStyle>
            <a:lvl1pPr marL="0" indent="0">
              <a:buNone/>
              <a:defRPr sz="1400" b="0">
                <a:solidFill>
                  <a:schemeClr val="bg1">
                    <a:lumMod val="7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0" name="Text Placeholder 24">
            <a:extLst>
              <a:ext uri="{FF2B5EF4-FFF2-40B4-BE49-F238E27FC236}">
                <a16:creationId xmlns:a16="http://schemas.microsoft.com/office/drawing/2014/main" id="{0EA5E6CA-5C78-4B75-BA22-59750E7D4501}"/>
              </a:ext>
            </a:extLst>
          </p:cNvPr>
          <p:cNvSpPr>
            <a:spLocks noGrp="1"/>
          </p:cNvSpPr>
          <p:nvPr>
            <p:ph type="body" sz="quarter" idx="22"/>
          </p:nvPr>
        </p:nvSpPr>
        <p:spPr>
          <a:xfrm>
            <a:off x="7876955" y="2925988"/>
            <a:ext cx="3726423" cy="800100"/>
          </a:xfrm>
        </p:spPr>
        <p:txBody>
          <a:bodyPr>
            <a:normAutofit/>
          </a:bodyPr>
          <a:lstStyle>
            <a:lvl1pPr marL="0" indent="0">
              <a:buNone/>
              <a:defRPr sz="1400" b="0">
                <a:solidFill>
                  <a:schemeClr val="bg1">
                    <a:lumMod val="7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1" name="Text Placeholder 24">
            <a:extLst>
              <a:ext uri="{FF2B5EF4-FFF2-40B4-BE49-F238E27FC236}">
                <a16:creationId xmlns:a16="http://schemas.microsoft.com/office/drawing/2014/main" id="{E1C61752-F57C-4FBF-93F3-06F43CCA43C8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>
          <a:xfrm>
            <a:off x="1284133" y="5751926"/>
            <a:ext cx="9623735" cy="470478"/>
          </a:xfrm>
        </p:spPr>
        <p:txBody>
          <a:bodyPr>
            <a:normAutofit/>
          </a:bodyPr>
          <a:lstStyle>
            <a:lvl1pPr marL="0" indent="0" algn="ctr">
              <a:buNone/>
              <a:defRPr sz="1600" b="0">
                <a:solidFill>
                  <a:schemeClr val="tx2"/>
                </a:solidFill>
                <a:latin typeface="+mn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2" name="Text Placeholder 24">
            <a:extLst>
              <a:ext uri="{FF2B5EF4-FFF2-40B4-BE49-F238E27FC236}">
                <a16:creationId xmlns:a16="http://schemas.microsoft.com/office/drawing/2014/main" id="{E0232175-FB97-4039-8136-B9DD27441C05}"/>
              </a:ext>
            </a:extLst>
          </p:cNvPr>
          <p:cNvSpPr>
            <a:spLocks noGrp="1"/>
          </p:cNvSpPr>
          <p:nvPr>
            <p:ph type="body" sz="quarter" idx="24"/>
          </p:nvPr>
        </p:nvSpPr>
        <p:spPr>
          <a:xfrm>
            <a:off x="4794791" y="4893792"/>
            <a:ext cx="2599199" cy="615026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bg2"/>
                </a:solidFill>
                <a:latin typeface="+mn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3" name="Text Placeholder 24">
            <a:extLst>
              <a:ext uri="{FF2B5EF4-FFF2-40B4-BE49-F238E27FC236}">
                <a16:creationId xmlns:a16="http://schemas.microsoft.com/office/drawing/2014/main" id="{6E5262C3-0603-403F-AB36-FB4EB9FC7BCB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>
          <a:xfrm>
            <a:off x="7890713" y="4893792"/>
            <a:ext cx="3712665" cy="615026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bg2"/>
                </a:solidFill>
                <a:latin typeface="+mn-lt"/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4" name="Picture Placeholder 12">
            <a:extLst>
              <a:ext uri="{FF2B5EF4-FFF2-40B4-BE49-F238E27FC236}">
                <a16:creationId xmlns:a16="http://schemas.microsoft.com/office/drawing/2014/main" id="{D2FBACFC-8B68-4A37-95A4-26BE5A23D759}"/>
              </a:ext>
            </a:extLst>
          </p:cNvPr>
          <p:cNvSpPr>
            <a:spLocks noGrp="1"/>
          </p:cNvSpPr>
          <p:nvPr>
            <p:ph type="pic" sz="quarter" idx="37"/>
          </p:nvPr>
        </p:nvSpPr>
        <p:spPr>
          <a:xfrm>
            <a:off x="1020058" y="3800404"/>
            <a:ext cx="3273552" cy="1618488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1400">
                <a:solidFill>
                  <a:schemeClr val="bg1">
                    <a:lumMod val="75000"/>
                  </a:schemeClr>
                </a:solidFill>
              </a:defRPr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46" name="Picture Placeholder 12">
            <a:extLst>
              <a:ext uri="{FF2B5EF4-FFF2-40B4-BE49-F238E27FC236}">
                <a16:creationId xmlns:a16="http://schemas.microsoft.com/office/drawing/2014/main" id="{5A6A36C6-8489-4333-927A-141D8F98AE50}"/>
              </a:ext>
            </a:extLst>
          </p:cNvPr>
          <p:cNvSpPr>
            <a:spLocks noGrp="1"/>
          </p:cNvSpPr>
          <p:nvPr>
            <p:ph type="pic" sz="quarter" idx="43"/>
          </p:nvPr>
        </p:nvSpPr>
        <p:spPr>
          <a:xfrm>
            <a:off x="4794792" y="3864572"/>
            <a:ext cx="2599199" cy="896112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1400">
                <a:solidFill>
                  <a:schemeClr val="bg1">
                    <a:lumMod val="75000"/>
                  </a:schemeClr>
                </a:solidFill>
              </a:defRPr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47" name="Picture Placeholder 9">
            <a:extLst>
              <a:ext uri="{FF2B5EF4-FFF2-40B4-BE49-F238E27FC236}">
                <a16:creationId xmlns:a16="http://schemas.microsoft.com/office/drawing/2014/main" id="{BB2DF986-C446-4302-9099-B1512AD5D8CA}"/>
              </a:ext>
            </a:extLst>
          </p:cNvPr>
          <p:cNvSpPr>
            <a:spLocks noGrp="1"/>
          </p:cNvSpPr>
          <p:nvPr>
            <p:ph type="pic" sz="quarter" idx="44"/>
          </p:nvPr>
        </p:nvSpPr>
        <p:spPr>
          <a:xfrm>
            <a:off x="7876955" y="3864572"/>
            <a:ext cx="2599200" cy="896400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>
                <a:solidFill>
                  <a:schemeClr val="bg1">
                    <a:lumMod val="75000"/>
                  </a:schemeClr>
                </a:solidFill>
              </a:defRPr>
            </a:lvl1pPr>
          </a:lstStyle>
          <a:p>
            <a:r>
              <a:rPr lang="en-US" dirty="0"/>
              <a:t>Click icon to add picture</a:t>
            </a:r>
            <a:endParaRPr lang="ru-RU" dirty="0"/>
          </a:p>
        </p:txBody>
      </p:sp>
      <p:sp>
        <p:nvSpPr>
          <p:cNvPr id="22" name="Title 1">
            <a:extLst>
              <a:ext uri="{FF2B5EF4-FFF2-40B4-BE49-F238E27FC236}">
                <a16:creationId xmlns:a16="http://schemas.microsoft.com/office/drawing/2014/main" id="{BB58C539-3FDE-4755-BEB4-C953AA29267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74032" y="741320"/>
            <a:ext cx="10506743" cy="782638"/>
          </a:xfrm>
        </p:spPr>
        <p:txBody>
          <a:bodyPr>
            <a:normAutofit/>
          </a:bodyPr>
          <a:lstStyle>
            <a:lvl1pPr algn="l"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HOW TO USE THIS TEMPALTE</a:t>
            </a:r>
            <a:endParaRPr lang="ru-RU" dirty="0"/>
          </a:p>
        </p:txBody>
      </p:sp>
      <p:sp>
        <p:nvSpPr>
          <p:cNvPr id="23" name="Graphic 15">
            <a:extLst>
              <a:ext uri="{FF2B5EF4-FFF2-40B4-BE49-F238E27FC236}">
                <a16:creationId xmlns:a16="http://schemas.microsoft.com/office/drawing/2014/main" id="{8EDA54DA-ED01-4416-96BF-C8968F4684B4}"/>
              </a:ext>
            </a:extLst>
          </p:cNvPr>
          <p:cNvSpPr/>
          <p:nvPr userDrawn="1"/>
        </p:nvSpPr>
        <p:spPr>
          <a:xfrm>
            <a:off x="-11173" y="1610268"/>
            <a:ext cx="9252000" cy="73100"/>
          </a:xfrm>
          <a:custGeom>
            <a:avLst/>
            <a:gdLst>
              <a:gd name="connsiteX0" fmla="*/ 9138 w 5056083"/>
              <a:gd name="connsiteY0" fmla="*/ 9137 h 73099"/>
              <a:gd name="connsiteX1" fmla="*/ 9138 w 5056083"/>
              <a:gd name="connsiteY1" fmla="*/ 67617 h 73099"/>
              <a:gd name="connsiteX2" fmla="*/ 5018925 w 5056083"/>
              <a:gd name="connsiteY2" fmla="*/ 67617 h 73099"/>
              <a:gd name="connsiteX3" fmla="*/ 5057911 w 5056083"/>
              <a:gd name="connsiteY3" fmla="*/ 9137 h 73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56083" h="73099">
                <a:moveTo>
                  <a:pt x="9138" y="9137"/>
                </a:moveTo>
                <a:lnTo>
                  <a:pt x="9138" y="67617"/>
                </a:lnTo>
                <a:lnTo>
                  <a:pt x="5018925" y="67617"/>
                </a:lnTo>
                <a:lnTo>
                  <a:pt x="5057911" y="9137"/>
                </a:lnTo>
                <a:close/>
              </a:path>
            </a:pathLst>
          </a:custGeom>
          <a:solidFill>
            <a:schemeClr val="bg2">
              <a:alpha val="7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11389070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35.xml" Id="rId3" /><Relationship Type="http://schemas.openxmlformats.org/officeDocument/2006/relationships/theme" Target="/ppt/theme/theme11.xml" Id="rId21" /><Relationship Type="http://schemas.openxmlformats.org/officeDocument/2006/relationships/slideLayout" Target="/ppt/slideLayouts/slideLayout71.xml" Id="rId7" /><Relationship Type="http://schemas.openxmlformats.org/officeDocument/2006/relationships/slideLayout" Target="/ppt/slideLayouts/slideLayout126.xml" Id="rId12" /><Relationship Type="http://schemas.openxmlformats.org/officeDocument/2006/relationships/slideLayout" Target="/ppt/slideLayouts/slideLayout177.xml" Id="rId17" /><Relationship Type="http://schemas.openxmlformats.org/officeDocument/2006/relationships/slideLayout" Target="/ppt/slideLayouts/slideLayout28.xml" Id="rId2" /><Relationship Type="http://schemas.openxmlformats.org/officeDocument/2006/relationships/slideLayout" Target="/ppt/slideLayouts/slideLayout169.xml" Id="rId16" /><Relationship Type="http://schemas.openxmlformats.org/officeDocument/2006/relationships/slideLayout" Target="/ppt/slideLayouts/slideLayout2010.xml" Id="rId20" /><Relationship Type="http://schemas.openxmlformats.org/officeDocument/2006/relationships/slideLayout" Target="/ppt/slideLayouts/slideLayout111.xml" Id="rId1" /><Relationship Type="http://schemas.openxmlformats.org/officeDocument/2006/relationships/slideLayout" Target="/ppt/slideLayouts/slideLayout612.xml" Id="rId6" /><Relationship Type="http://schemas.openxmlformats.org/officeDocument/2006/relationships/slideLayout" Target="/ppt/slideLayouts/slideLayout1113.xml" Id="rId11" /><Relationship Type="http://schemas.openxmlformats.org/officeDocument/2006/relationships/slideLayout" Target="/ppt/slideLayouts/slideLayout514.xml" Id="rId5" /><Relationship Type="http://schemas.openxmlformats.org/officeDocument/2006/relationships/slideLayout" Target="/ppt/slideLayouts/slideLayout1515.xml" Id="rId15" /><Relationship Type="http://schemas.openxmlformats.org/officeDocument/2006/relationships/slideLayout" Target="/ppt/slideLayouts/slideLayout1016.xml" Id="rId10" /><Relationship Type="http://schemas.openxmlformats.org/officeDocument/2006/relationships/slideLayout" Target="/ppt/slideLayouts/slideLayout1917.xml" Id="rId19" /><Relationship Type="http://schemas.openxmlformats.org/officeDocument/2006/relationships/slideLayout" Target="/ppt/slideLayouts/slideLayout418.xml" Id="rId4" /><Relationship Type="http://schemas.openxmlformats.org/officeDocument/2006/relationships/slideLayout" Target="/ppt/slideLayouts/slideLayout919.xml" Id="rId9" /><Relationship Type="http://schemas.openxmlformats.org/officeDocument/2006/relationships/slideLayout" Target="/ppt/slideLayouts/slideLayout1420.xml" Id="rId1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9475097E-EB08-4475-9112-275B8402794C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0730162" y="6002372"/>
            <a:ext cx="549442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400">
                <a:solidFill>
                  <a:schemeClr val="tx2"/>
                </a:solidFill>
                <a:latin typeface="+mn-lt"/>
              </a:defRPr>
            </a:lvl1pPr>
          </a:lstStyle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A8DB6A3A-74E6-4FE2-8AD2-CEB07044718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C0128AA-FDF4-4DD5-A009-3C58D24570F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048274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B1C2DC0-7E13-4A66-9F9B-371BA9C6E4F1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4724400" y="6002372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400">
                <a:solidFill>
                  <a:schemeClr val="bg2"/>
                </a:solidFill>
              </a:defRPr>
            </a:lvl1pPr>
          </a:lstStyle>
          <a:p>
            <a:r>
              <a:rPr lang="ru-RU" dirty="0"/>
              <a:t>MM.DD.20XX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1F296578-6D40-435B-861E-0904DDC10B7C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838200" y="6002372"/>
            <a:ext cx="3398763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400"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ADD A FOOTER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22399913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9" r:id="rId1"/>
    <p:sldLayoutId id="2147483677" r:id="rId2"/>
    <p:sldLayoutId id="2147483678" r:id="rId3"/>
    <p:sldLayoutId id="2147483679" r:id="rId4"/>
    <p:sldLayoutId id="2147483681" r:id="rId5"/>
    <p:sldLayoutId id="2147483690" r:id="rId6"/>
    <p:sldLayoutId id="2147483691" r:id="rId7"/>
    <p:sldLayoutId id="2147483684" r:id="rId8"/>
    <p:sldLayoutId id="2147483685" r:id="rId9"/>
    <p:sldLayoutId id="2147483692" r:id="rId10"/>
    <p:sldLayoutId id="2147483693" r:id="rId11"/>
    <p:sldLayoutId id="2147483694" r:id="rId12"/>
    <p:sldLayoutId id="2147483697" r:id="rId13"/>
    <p:sldLayoutId id="2147483698" r:id="rId14"/>
    <p:sldLayoutId id="2147483699" r:id="rId15"/>
    <p:sldLayoutId id="2147483701" r:id="rId16"/>
    <p:sldLayoutId id="2147483700" r:id="rId17"/>
    <p:sldLayoutId id="2147483687" r:id="rId18"/>
    <p:sldLayoutId id="2147483696" r:id="rId19"/>
    <p:sldLayoutId id="2147483688" r:id="rId20"/>
  </p:sldLayoutIdLst>
  <p:hf hd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000" b="1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ru-RU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572" userDrawn="1">
          <p15:clr>
            <a:srgbClr val="F26B43"/>
          </p15:clr>
        </p15:guide>
        <p15:guide id="2" pos="574" userDrawn="1">
          <p15:clr>
            <a:srgbClr val="F26B43"/>
          </p15:clr>
        </p15:guide>
        <p15:guide id="3" pos="7106" userDrawn="1">
          <p15:clr>
            <a:srgbClr val="F26B43"/>
          </p15:clr>
        </p15:guide>
        <p15:guide id="4" orient="horz" pos="3748" userDrawn="1">
          <p15:clr>
            <a:srgbClr val="F26B43"/>
          </p15:clr>
        </p15:guide>
        <p15:guide id="5" pos="4407" userDrawn="1">
          <p15:clr>
            <a:srgbClr val="F26B43"/>
          </p15:clr>
        </p15:guide>
        <p15:guide id="6" pos="3273" userDrawn="1">
          <p15:clr>
            <a:srgbClr val="F26B43"/>
          </p15:clr>
        </p15:guide>
        <p15:guide id="7" pos="3840" userDrawn="1">
          <p15:clr>
            <a:srgbClr val="F26B43"/>
          </p15:clr>
        </p15:guide>
        <p15:guide id="8" orient="horz" pos="2160" userDrawn="1">
          <p15:clr>
            <a:srgbClr val="F26B43"/>
          </p15:clr>
        </p15:guide>
      </p15:sldGuideLst>
    </p:ext>
  </p:extLst>
</p:sldMaster>
</file>

<file path=ppt/slides/_rels/slide15.xml.rels>&#65279;<?xml version="1.0" encoding="utf-8"?><Relationships xmlns="http://schemas.openxmlformats.org/package/2006/relationships"><Relationship Type="http://schemas.openxmlformats.org/officeDocument/2006/relationships/image" Target="/ppt/media/image12.jpg" Id="rId2" /><Relationship Type="http://schemas.openxmlformats.org/officeDocument/2006/relationships/slideLayout" Target="/ppt/slideLayouts/slideLayout111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image" Target="/ppt/media/image2.jpg" Id="rId2" /><Relationship Type="http://schemas.openxmlformats.org/officeDocument/2006/relationships/slideLayout" Target="/ppt/slideLayouts/slideLayout28.xml" Id="rId1" /></Relationships>
</file>

<file path=ppt/slides/_rels/slide48.xml.rels>&#65279;<?xml version="1.0" encoding="utf-8"?><Relationships xmlns="http://schemas.openxmlformats.org/package/2006/relationships"><Relationship Type="http://schemas.openxmlformats.org/officeDocument/2006/relationships/image" Target="/ppt/media/image44.jpg" Id="rId2" /><Relationship Type="http://schemas.openxmlformats.org/officeDocument/2006/relationships/slideLayout" Target="/ppt/slideLayouts/slideLayout418.xml" Id="rId1" /></Relationships>
</file>

<file path=ppt/slides/_rels/slide56.xml.rels>&#65279;<?xml version="1.0" encoding="utf-8"?><Relationships xmlns="http://schemas.openxmlformats.org/package/2006/relationships"><Relationship Type="http://schemas.openxmlformats.org/officeDocument/2006/relationships/slideLayout" Target="/ppt/slideLayouts/slideLayout514.xml" Id="rId1" /></Relationships>
</file>

<file path=ppt/slides/_rels/slide63.xml.rels>&#65279;<?xml version="1.0" encoding="utf-8"?><Relationships xmlns="http://schemas.openxmlformats.org/package/2006/relationships"><Relationship Type="http://schemas.openxmlformats.org/officeDocument/2006/relationships/chart" Target="/ppt/charts/chart11.xml" Id="rId2" /><Relationship Type="http://schemas.openxmlformats.org/officeDocument/2006/relationships/slideLayout" Target="/ppt/slideLayouts/slideLayout612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slideLayout" Target="/ppt/slideLayouts/slideLayout71.xml" Id="rId1" /></Relationships>
</file>

<file path=ppt/slides/_rels/slide99.xml.rels>&#65279;<?xml version="1.0" encoding="utf-8"?><Relationships xmlns="http://schemas.openxmlformats.org/package/2006/relationships"><Relationship Type="http://schemas.openxmlformats.org/officeDocument/2006/relationships/slideLayout" Target="/ppt/slideLayouts/slideLayout919.xml" Id="rId1" /></Relationships>
</file>

<file path=ppt/slides/_rels/slide107.xml.rels>&#65279;<?xml version="1.0" encoding="utf-8"?><Relationships xmlns="http://schemas.openxmlformats.org/package/2006/relationships"><Relationship Type="http://schemas.openxmlformats.org/officeDocument/2006/relationships/image" Target="/ppt/media/image63.jpg" Id="rId2" /><Relationship Type="http://schemas.openxmlformats.org/officeDocument/2006/relationships/slideLayout" Target="/ppt/slideLayouts/slideLayout1016.xml" Id="rId1" /></Relationships>
</file>

<file path=ppt/slides/_rels/slide11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84.xml" Id="rId1" /><Relationship Type="http://schemas.openxmlformats.org/officeDocument/2006/relationships/hyperlink" Target="https://go.microsoft.com/fwlink/?linkid=2006808&amp;clcid=0x409" TargetMode="External" Id="rId2" /></Relationships>
</file>

<file path=ppt/slides/_rels/slide310.xml.rels>&#65279;<?xml version="1.0" encoding="utf-8"?><Relationships xmlns="http://schemas.openxmlformats.org/package/2006/relationships"><Relationship Type="http://schemas.openxmlformats.org/officeDocument/2006/relationships/image" Target="/ppt/media/image35.jpg" Id="rId2" /><Relationship Type="http://schemas.openxmlformats.org/officeDocument/2006/relationships/slideLayout" Target="/ppt/slideLayouts/slideLayout35.xml" Id="rId1" /></Relationships>
</file>

<file path=ppt/slides/_rels/slide811.xml.rels>&#65279;<?xml version="1.0" encoding="utf-8"?><Relationships xmlns="http://schemas.openxmlformats.org/package/2006/relationships"><Relationship Type="http://schemas.openxmlformats.org/officeDocument/2006/relationships/image" Target="/ppt/media/image56.jpg" Id="rId2" /><Relationship Type="http://schemas.openxmlformats.org/officeDocument/2006/relationships/slideLayout" Target="/ppt/slideLayouts/slideLayout82.xml" Id="rId1" /></Relationships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Placeholder 18" descr="Building glass walls and sky">
            <a:extLst>
              <a:ext uri="{FF2B5EF4-FFF2-40B4-BE49-F238E27FC236}">
                <a16:creationId xmlns:a16="http://schemas.microsoft.com/office/drawing/2014/main" id="{873751CF-C490-45B5-B248-BF86A59ECF2E}"/>
              </a:ext>
            </a:extLst>
          </p:cNvPr>
          <p:cNvPicPr>
            <a:picLocks noGrp="1" noChangeAspect="1"/>
          </p:cNvPicPr>
          <p:nvPr>
            <p:ph type="pic" sz="quarter" idx="22"/>
          </p:nvPr>
        </p:nvPicPr>
        <p:blipFill rotWithShape="1">
          <a:blip r:embed="rId2"/>
          <a:srcRect l="-48" t="6766" r="19843" b="3091"/>
          <a:stretch/>
        </p:blipFill>
        <p:spPr>
          <a:xfrm>
            <a:off x="3033191" y="0"/>
            <a:ext cx="9155634" cy="6858000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F56E9371-6E05-45E0-803B-4C39AC28CC6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TITLE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0A0FE25-038A-4A14-B11A-432FECB7FA1E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Tagline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30A1A89-FE18-44C6-B3EE-49541CB85077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Month</a:t>
            </a:r>
            <a:endParaRPr lang="ru-RU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C83697A7-775B-4995-AFA7-E4B1B1C1C8F8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20XX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610506880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Placeholder 18" descr="Low Angle View of Office Building Against Clear Sky">
            <a:extLst>
              <a:ext uri="{FF2B5EF4-FFF2-40B4-BE49-F238E27FC236}">
                <a16:creationId xmlns:a16="http://schemas.microsoft.com/office/drawing/2014/main" id="{98E1357B-90EC-4F60-BE24-5671EC46D030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2"/>
          <a:srcRect t="13926" b="13926"/>
          <a:stretch/>
        </p:blipFill>
        <p:spPr/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CFA21564-E2C8-443F-8E07-E59DFA5BC6D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DIVIDER SLIDE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2A2A374-6D41-4D06-9363-30924664025A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  <a:endParaRPr lang="ru-RU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EA534D36-FD98-42BC-977C-D6843E425B7B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2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106630018"/>
      </p:ext>
    </p:extLst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Placeholder 13" descr="Futuristic Design Office Building Against Clear Sky">
            <a:extLst>
              <a:ext uri="{FF2B5EF4-FFF2-40B4-BE49-F238E27FC236}">
                <a16:creationId xmlns:a16="http://schemas.microsoft.com/office/drawing/2014/main" id="{BD519751-E686-4F24-9C8F-C439D8581B8C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 rotWithShape="1">
          <a:blip r:embed="rId2"/>
          <a:srcRect l="10743" t="17230" r="27972"/>
          <a:stretch/>
        </p:blipFill>
        <p:spPr>
          <a:xfrm>
            <a:off x="0" y="404811"/>
            <a:ext cx="6108872" cy="5485128"/>
          </a:xfrm>
        </p:spPr>
      </p:pic>
      <p:sp>
        <p:nvSpPr>
          <p:cNvPr id="5" name="Title 4">
            <a:extLst>
              <a:ext uri="{FF2B5EF4-FFF2-40B4-BE49-F238E27FC236}">
                <a16:creationId xmlns:a16="http://schemas.microsoft.com/office/drawing/2014/main" id="{20B93806-769F-4C20-A684-CA4CB5BB858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TEXT LAYOUT 2</a:t>
            </a:r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7292DFE-EBA3-4DB2-A2C7-1810115565E7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  <a:endParaRPr lang="ru-RU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E209D92-7413-44EE-BC90-ECE50DA3158D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638DCF8F-466A-4FC0-91DF-33EF070ED3F1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4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987149822"/>
      </p:ext>
    </p:extLst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7">
            <a:extLst>
              <a:ext uri="{FF2B5EF4-FFF2-40B4-BE49-F238E27FC236}">
                <a16:creationId xmlns:a16="http://schemas.microsoft.com/office/drawing/2014/main" id="{0719E0E7-CFBA-48B5-AA1B-EA5B887F6650}"/>
              </a:ext>
            </a:extLst>
          </p:cNvPr>
          <p:cNvSpPr>
            <a:spLocks noGrp="1"/>
          </p:cNvSpPr>
          <p:nvPr>
            <p:ph type="title"/>
          </p:nvPr>
        </p:nvSpPr>
        <p:spPr bwMode="grayWhite"/>
        <p:txBody>
          <a:bodyPr/>
          <a:lstStyle/>
          <a:p>
            <a:r>
              <a:rPr lang="en-US" dirty="0"/>
              <a:t>COMPARISON</a:t>
            </a:r>
            <a:endParaRPr lang="ru-RU" dirty="0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0658B4B7-2667-479D-90A8-706DAAA9ADB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 bwMode="grayWhite"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</a:t>
            </a:r>
            <a:endParaRPr lang="ru-RU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DCA4BA4B-DB5E-418C-8309-2ED941800B3E}"/>
              </a:ext>
            </a:extLst>
          </p:cNvPr>
          <p:cNvSpPr>
            <a:spLocks noGrp="1"/>
          </p:cNvSpPr>
          <p:nvPr>
            <p:ph type="body" idx="1"/>
          </p:nvPr>
        </p:nvSpPr>
        <p:spPr bwMode="grayWhite"/>
        <p:txBody>
          <a:bodyPr/>
          <a:lstStyle/>
          <a:p>
            <a:r>
              <a:rPr lang="en-US" dirty="0"/>
              <a:t>Section 1 Title</a:t>
            </a:r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FA6EDE3F-FD3C-4A2C-837A-5B3420BD5E75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 bwMode="grayWhite"/>
        <p:txBody>
          <a:bodyPr>
            <a:noAutofit/>
          </a:bodyPr>
          <a:lstStyle/>
          <a:p>
            <a:pPr>
              <a:lnSpc>
                <a:spcPct val="110000"/>
              </a:lnSpc>
            </a:pPr>
            <a:r>
              <a:rPr lang="en-US" dirty="0"/>
              <a:t>Lorem ipsum dolor sit amet, consectetuer adipiscing elit. Maecenas porttitor congue massa. Fusce posuere, magna sed pulvinar ultricies, purus lectus malesuada libero.</a:t>
            </a:r>
          </a:p>
          <a:p>
            <a:pPr>
              <a:lnSpc>
                <a:spcPct val="110000"/>
              </a:lnSpc>
            </a:pPr>
            <a:r>
              <a:rPr lang="en-US" dirty="0"/>
              <a:t>Nunc viverra imperdiet enim. Fusce est. Vivamus a tellus.</a:t>
            </a:r>
          </a:p>
          <a:p>
            <a:pPr>
              <a:lnSpc>
                <a:spcPct val="110000"/>
              </a:lnSpc>
            </a:pPr>
            <a:r>
              <a:rPr lang="en-US" dirty="0"/>
              <a:t>Pellentesque habitant morbi tristique senectus et netus et malesuada fames ac turpis egestas.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92CB9BD-51FF-4C3D-BDD7-A004B05B152F}"/>
              </a:ext>
            </a:extLst>
          </p:cNvPr>
          <p:cNvSpPr>
            <a:spLocks noGrp="1"/>
          </p:cNvSpPr>
          <p:nvPr>
            <p:ph type="body" idx="18"/>
          </p:nvPr>
        </p:nvSpPr>
        <p:spPr bwMode="grayWhite"/>
        <p:txBody>
          <a:bodyPr/>
          <a:lstStyle/>
          <a:p>
            <a:r>
              <a:rPr lang="en-US" dirty="0"/>
              <a:t>Section 2 Title</a:t>
            </a:r>
            <a:endParaRPr lang="ru-RU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22D6EF90-B98E-4EA6-8AA1-185EE8D4BD25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 bwMode="grayWhite"/>
        <p:txBody>
          <a:bodyPr>
            <a:noAutofit/>
          </a:bodyPr>
          <a:lstStyle/>
          <a:p>
            <a:pPr>
              <a:lnSpc>
                <a:spcPct val="100000"/>
              </a:lnSpc>
            </a:pPr>
            <a:r>
              <a:rPr lang="en-US" dirty="0"/>
              <a:t>Lorem ipsum dolor sit amet, consectetuer adipiscing elit. Maecenas porttitor congue massa. Fusce posuere, magna sed pulvinar ultricies, purus lectus malesuada libero.</a:t>
            </a:r>
          </a:p>
          <a:p>
            <a:pPr>
              <a:lnSpc>
                <a:spcPct val="100000"/>
              </a:lnSpc>
            </a:pPr>
            <a:r>
              <a:rPr lang="en-US" dirty="0"/>
              <a:t>Nunc viverra imperdiet enim. Fusce est. Vivamus a tellus.</a:t>
            </a:r>
          </a:p>
          <a:p>
            <a:pPr>
              <a:lnSpc>
                <a:spcPct val="100000"/>
              </a:lnSpc>
            </a:pPr>
            <a:r>
              <a:rPr lang="en-US" dirty="0"/>
              <a:t>Pellentesque habitant morbi tristique senectus et netus et malesuada fames ac turpis egestas. 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7D609542-DD6D-4EC5-B1B2-054C2BE79B96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 bwMode="grayWhite"/>
        <p:txBody>
          <a:bodyPr/>
          <a:lstStyle/>
          <a:p>
            <a:fld id="{D495E168-DA5E-4888-8D8A-92B118324C14}" type="slidenum">
              <a:rPr lang="ru-RU" smtClean="0"/>
              <a:pPr/>
              <a:t>5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846360746"/>
      </p:ext>
    </p:extLst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06E3E42-BD20-4379-871F-3E4B83D6838A}"/>
              </a:ext>
            </a:extLst>
          </p:cNvPr>
          <p:cNvSpPr>
            <a:spLocks noGrp="1"/>
          </p:cNvSpPr>
          <p:nvPr>
            <p:ph type="title"/>
          </p:nvPr>
        </p:nvSpPr>
        <p:spPr bwMode="grayWhite"/>
        <p:txBody>
          <a:bodyPr/>
          <a:lstStyle/>
          <a:p>
            <a:r>
              <a:rPr lang="en-US" dirty="0"/>
              <a:t>CHART SLIDE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342E27BA-7F93-4365-B043-35F6517974F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 bwMode="grayWhite"/>
        <p:txBody>
          <a:bodyPr>
            <a:normAutofit/>
          </a:bodyPr>
          <a:lstStyle/>
          <a:p>
            <a:r>
              <a:rPr lang="en-US" dirty="0"/>
              <a:t>Lorem ipsum</a:t>
            </a:r>
            <a:br>
              <a:rPr lang="en-US" dirty="0"/>
            </a:br>
            <a:r>
              <a:rPr lang="en-US" dirty="0"/>
              <a:t>dolor sit amet, consectetuer adipiscing elit, sed</a:t>
            </a:r>
            <a:br>
              <a:rPr lang="en-US" dirty="0"/>
            </a:br>
            <a:r>
              <a:rPr lang="en-US" dirty="0"/>
              <a:t>do eiusmod tempor incididunt ut labore.</a:t>
            </a:r>
          </a:p>
        </p:txBody>
      </p:sp>
      <p:graphicFrame>
        <p:nvGraphicFramePr>
          <p:cNvPr id="9" name="Chart Placeholder 8" descr="Chart">
            <a:extLst>
              <a:ext uri="{FF2B5EF4-FFF2-40B4-BE49-F238E27FC236}">
                <a16:creationId xmlns:a16="http://schemas.microsoft.com/office/drawing/2014/main" id="{E4A82FA3-75D7-47E3-8C96-674228A4BA6D}"/>
              </a:ext>
            </a:extLst>
          </p:cNvPr>
          <p:cNvGraphicFramePr>
            <a:graphicFrameLocks noGrp="1"/>
          </p:cNvGraphicFramePr>
          <p:nvPr>
            <p:ph type="chart" sz="quarter" idx="32"/>
            <p:extLst>
              <p:ext uri="{D42A27DB-BD31-4B8C-83A1-F6EECF244321}">
                <p14:modId xmlns:p14="http://schemas.microsoft.com/office/powerpoint/2010/main" val="2657818228"/>
              </p:ext>
            </p:extLst>
          </p:nvPr>
        </p:nvGraphicFramePr>
        <p:xfrm>
          <a:off x="5131558" y="1246188"/>
          <a:ext cx="6387152" cy="436562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9FE1CCEE-5676-4586-8866-FA5BE5CA59D6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 bwMode="grayWhite"/>
        <p:txBody>
          <a:bodyPr/>
          <a:lstStyle/>
          <a:p>
            <a:fld id="{D495E168-DA5E-4888-8D8A-92B118324C14}" type="slidenum">
              <a:rPr lang="ru-RU" smtClean="0"/>
              <a:pPr/>
              <a:t>6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929948449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D42E07B-C167-48F8-AB6F-45BD78322261}"/>
              </a:ext>
            </a:extLst>
          </p:cNvPr>
          <p:cNvSpPr>
            <a:spLocks noGrp="1"/>
          </p:cNvSpPr>
          <p:nvPr>
            <p:ph type="title"/>
          </p:nvPr>
        </p:nvSpPr>
        <p:spPr bwMode="grayWhite"/>
        <p:txBody>
          <a:bodyPr/>
          <a:lstStyle/>
          <a:p>
            <a:r>
              <a:rPr lang="en-US" dirty="0"/>
              <a:t>TABLE</a:t>
            </a:r>
            <a:br>
              <a:rPr lang="en-US" dirty="0"/>
            </a:br>
            <a:r>
              <a:rPr lang="en-US" dirty="0"/>
              <a:t>SLIDE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DE478EB-C91D-4F65-ABE7-97357B17A1CA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 bwMode="grayWhite"/>
        <p:txBody>
          <a:bodyPr>
            <a:normAutofit/>
          </a:bodyPr>
          <a:lstStyle/>
          <a:p>
            <a:r>
              <a:rPr lang="en-US" dirty="0"/>
              <a:t>Lorem ipsum</a:t>
            </a:r>
            <a:br>
              <a:rPr lang="en-US" dirty="0"/>
            </a:br>
            <a:r>
              <a:rPr lang="en-US" dirty="0"/>
              <a:t>dolor sit amet, consectetuer adipiscing elit, sed</a:t>
            </a:r>
            <a:br>
              <a:rPr lang="en-US" dirty="0"/>
            </a:br>
            <a:r>
              <a:rPr lang="en-US" dirty="0"/>
              <a:t>do eiusmod tempor incididunt ut labore.</a:t>
            </a:r>
          </a:p>
        </p:txBody>
      </p:sp>
      <p:graphicFrame>
        <p:nvGraphicFramePr>
          <p:cNvPr id="7" name="Table Placeholder 6">
            <a:extLst>
              <a:ext uri="{FF2B5EF4-FFF2-40B4-BE49-F238E27FC236}">
                <a16:creationId xmlns:a16="http://schemas.microsoft.com/office/drawing/2014/main" id="{57A2F8E4-E36A-48D7-B6C1-F49851F68C74}"/>
              </a:ext>
            </a:extLst>
          </p:cNvPr>
          <p:cNvGraphicFramePr>
            <a:graphicFrameLocks noGrp="1"/>
          </p:cNvGraphicFramePr>
          <p:nvPr>
            <p:ph type="tbl" sz="quarter" idx="17"/>
            <p:extLst>
              <p:ext uri="{D42A27DB-BD31-4B8C-83A1-F6EECF244321}">
                <p14:modId xmlns:p14="http://schemas.microsoft.com/office/powerpoint/2010/main" val="2242332756"/>
              </p:ext>
            </p:extLst>
          </p:nvPr>
        </p:nvGraphicFramePr>
        <p:xfrm>
          <a:off x="4716463" y="1592263"/>
          <a:ext cx="6588000" cy="4079240"/>
        </p:xfrm>
        <a:graphic>
          <a:graphicData uri="http://schemas.openxmlformats.org/drawingml/2006/table">
            <a:tbl>
              <a:tblPr firstRow="1" bandRow="1">
                <a:tableStyleId>{284E427A-3D55-4303-BF80-6455036E1DE7}</a:tableStyleId>
              </a:tblPr>
              <a:tblGrid>
                <a:gridCol w="2484000">
                  <a:extLst>
                    <a:ext uri="{9D8B030D-6E8A-4147-A177-3AD203B41FA5}">
                      <a16:colId xmlns:a16="http://schemas.microsoft.com/office/drawing/2014/main" val="3380805304"/>
                    </a:ext>
                  </a:extLst>
                </a:gridCol>
                <a:gridCol w="1368000">
                  <a:extLst>
                    <a:ext uri="{9D8B030D-6E8A-4147-A177-3AD203B41FA5}">
                      <a16:colId xmlns:a16="http://schemas.microsoft.com/office/drawing/2014/main" val="2052351992"/>
                    </a:ext>
                  </a:extLst>
                </a:gridCol>
                <a:gridCol w="1368000">
                  <a:extLst>
                    <a:ext uri="{9D8B030D-6E8A-4147-A177-3AD203B41FA5}">
                      <a16:colId xmlns:a16="http://schemas.microsoft.com/office/drawing/2014/main" val="3602576919"/>
                    </a:ext>
                  </a:extLst>
                </a:gridCol>
                <a:gridCol w="1368000">
                  <a:extLst>
                    <a:ext uri="{9D8B030D-6E8A-4147-A177-3AD203B41FA5}">
                      <a16:colId xmlns:a16="http://schemas.microsoft.com/office/drawing/2014/main" val="3927876456"/>
                    </a:ext>
                  </a:extLst>
                </a:gridCol>
              </a:tblGrid>
              <a:tr h="370840">
                <a:tc>
                  <a:txBody>
                    <a:bodyPr/>
                    <a:lstStyle/>
                    <a:p>
                      <a:endParaRPr lang="ru-RU" dirty="0"/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>
                      <a:noFill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1270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500" b="1" dirty="0">
                          <a:solidFill>
                            <a:schemeClr val="tx1"/>
                          </a:solidFill>
                          <a:latin typeface="+mj-lt"/>
                        </a:rPr>
                        <a:t>20XX</a:t>
                      </a:r>
                      <a:endParaRPr lang="ru-RU" sz="1500" b="1" dirty="0">
                        <a:solidFill>
                          <a:schemeClr val="tx1"/>
                        </a:solidFill>
                        <a:latin typeface="+mj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1270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500" b="1" dirty="0">
                          <a:solidFill>
                            <a:schemeClr val="tx1"/>
                          </a:solidFill>
                          <a:latin typeface="+mj-lt"/>
                        </a:rPr>
                        <a:t>20XX</a:t>
                      </a:r>
                      <a:endParaRPr lang="ru-RU" sz="1500" b="1" dirty="0">
                        <a:solidFill>
                          <a:schemeClr val="tx1"/>
                        </a:solidFill>
                        <a:latin typeface="+mj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1270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500" b="1" dirty="0">
                          <a:solidFill>
                            <a:schemeClr val="tx1"/>
                          </a:solidFill>
                          <a:latin typeface="+mj-lt"/>
                        </a:rPr>
                        <a:t>20XX</a:t>
                      </a:r>
                      <a:endParaRPr lang="ru-RU" sz="1500" b="1" dirty="0">
                        <a:solidFill>
                          <a:schemeClr val="tx1"/>
                        </a:solidFill>
                        <a:latin typeface="+mj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1270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910103179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r>
                        <a:rPr lang="en-US" sz="1500" b="0" kern="120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1270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1270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1270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1,600,000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1270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26073105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4,000,000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16,000,000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355085302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75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80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90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983921441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312341867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4106135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326633394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1,687,500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9,600,000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21,600,000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1295899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562,500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10,800,000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165365237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281,250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4,320,000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6">
                        <a:alpha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481476305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500" b="0" kern="1200" noProof="0" dirty="0">
                          <a:solidFill>
                            <a:schemeClr val="tx2"/>
                          </a:solidFill>
                          <a:latin typeface="+mj-lt"/>
                          <a:ea typeface="+mn-ea"/>
                          <a:cs typeface="+mn-cs"/>
                        </a:rPr>
                        <a:t>Category</a:t>
                      </a:r>
                      <a:endParaRPr lang="ru-RU" sz="1500" b="0" kern="1200" noProof="0" dirty="0">
                        <a:solidFill>
                          <a:schemeClr val="tx2"/>
                        </a:solidFill>
                        <a:latin typeface="+mj-lt"/>
                        <a:ea typeface="+mn-ea"/>
                        <a:cs typeface="+mn-cs"/>
                      </a:endParaRPr>
                    </a:p>
                  </a:txBody>
                  <a:tcPr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7,593,750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52,800,000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bg1">
                              <a:lumMod val="7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187,920,000</a:t>
                      </a:r>
                      <a:endParaRPr lang="ru-RU" sz="1400" i="0" kern="1200" dirty="0">
                        <a:solidFill>
                          <a:schemeClr val="bg1">
                            <a:lumMod val="7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 w="6350" cap="flat" cmpd="sng" algn="ctr">
                      <a:noFill/>
                      <a:prstDash val="solid"/>
                      <a:miter lim="800000"/>
                    </a:lnL>
                    <a:lnR w="6350" cap="flat" cmpd="sng" algn="ctr">
                      <a:noFill/>
                      <a:prstDash val="solid"/>
                      <a:miter lim="800000"/>
                    </a:lnR>
                    <a:lnT w="6350" cap="flat" cmpd="sng" algn="ctr">
                      <a:noFill/>
                      <a:prstDash val="solid"/>
                      <a:miter lim="800000"/>
                    </a:lnT>
                    <a:lnB w="6350" cap="flat" cmpd="sng" algn="ctr">
                      <a:noFill/>
                      <a:prstDash val="solid"/>
                      <a:miter lim="800000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4079031441"/>
                  </a:ext>
                </a:extLst>
              </a:tr>
            </a:tbl>
          </a:graphicData>
        </a:graphic>
      </p:graphicFrame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8F9A1308-AD4D-492C-B931-EA94BBCF4B56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7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519517619"/>
      </p:ext>
    </p:extLst>
  </p:cSld>
  <p:clrMapOvr>
    <a:masterClrMapping/>
  </p:clrMapOvr>
</p:sld>
</file>

<file path=ppt/slides/slide9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2FF2F0B8-896C-4D84-9FF9-3E3607F9E57C}"/>
              </a:ext>
            </a:extLst>
          </p:cNvPr>
          <p:cNvSpPr>
            <a:spLocks noGrp="1"/>
          </p:cNvSpPr>
          <p:nvPr>
            <p:ph type="title"/>
          </p:nvPr>
        </p:nvSpPr>
        <p:spPr bwMode="grayWhite"/>
        <p:txBody>
          <a:bodyPr/>
          <a:lstStyle/>
          <a:p>
            <a:r>
              <a:rPr lang="en-US" dirty="0"/>
              <a:t>VIDEO SLIDE</a:t>
            </a:r>
            <a:endParaRPr lang="ru-RU" dirty="0"/>
          </a:p>
        </p:txBody>
      </p:sp>
      <p:sp>
        <p:nvSpPr>
          <p:cNvPr id="5" name="Media Placeholder 4" descr="Media">
            <a:extLst>
              <a:ext uri="{FF2B5EF4-FFF2-40B4-BE49-F238E27FC236}">
                <a16:creationId xmlns:a16="http://schemas.microsoft.com/office/drawing/2014/main" id="{E583FAB2-D6F1-45A5-84C9-0E809CA88C2F}"/>
              </a:ext>
            </a:extLst>
          </p:cNvPr>
          <p:cNvSpPr>
            <a:spLocks noGrp="1"/>
          </p:cNvSpPr>
          <p:nvPr>
            <p:ph type="media" sz="quarter" idx="17"/>
          </p:nvPr>
        </p:nvSpPr>
        <p:spPr/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E8B55491-80DD-4F1B-890E-E2F7B275B9CA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9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575674585"/>
      </p:ext>
    </p:extLst>
  </p:cSld>
  <p:clrMapOvr>
    <a:masterClrMapping/>
  </p:clrMapOvr>
</p:sld>
</file>

<file path=ppt/slides/slide10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Picture Placeholder 22" descr="Low Angle View of Office Building Against Blue Sky">
            <a:extLst>
              <a:ext uri="{FF2B5EF4-FFF2-40B4-BE49-F238E27FC236}">
                <a16:creationId xmlns:a16="http://schemas.microsoft.com/office/drawing/2014/main" id="{40946D55-3A70-4E32-99AB-8D71063AAEDE}"/>
              </a:ext>
            </a:extLst>
          </p:cNvPr>
          <p:cNvPicPr>
            <a:picLocks noGrp="1" noChangeAspect="1"/>
          </p:cNvPicPr>
          <p:nvPr>
            <p:ph type="pic" sz="quarter" idx="26"/>
          </p:nvPr>
        </p:nvPicPr>
        <p:blipFill rotWithShape="1">
          <a:blip r:embed="rId2"/>
          <a:srcRect l="2749" r="2749"/>
          <a:stretch/>
        </p:blipFill>
        <p:spPr/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D110F751-9975-4653-9855-BA1C7499B75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</a:t>
            </a:r>
            <a:br>
              <a:rPr lang="en-US" dirty="0"/>
            </a:br>
            <a:r>
              <a:rPr lang="en-US" dirty="0"/>
              <a:t>YOU!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83BBFE92-CA4F-4673-B4D5-7FFF88E819E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Alexander</a:t>
            </a:r>
            <a:br>
              <a:rPr lang="en-US" dirty="0"/>
            </a:br>
            <a:r>
              <a:rPr lang="en-US" dirty="0"/>
              <a:t>Martensson</a:t>
            </a:r>
            <a:endParaRPr lang="ru-RU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422606DA-F5C0-4FBD-930A-04C47E7F7751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Phone</a:t>
            </a:r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976F3E4-0E67-4891-8B94-6441620D8B71}"/>
              </a:ext>
            </a:extLst>
          </p:cNvPr>
          <p:cNvSpPr>
            <a:spLocks noGrp="1"/>
          </p:cNvSpPr>
          <p:nvPr>
            <p:ph type="body" sz="quarter" idx="22"/>
          </p:nvPr>
        </p:nvSpPr>
        <p:spPr/>
        <p:txBody>
          <a:bodyPr/>
          <a:lstStyle/>
          <a:p>
            <a:r>
              <a:rPr lang="en-US" dirty="0"/>
              <a:t>678-555-0128</a:t>
            </a:r>
            <a:endParaRPr lang="ru-RU" dirty="0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AE673424-1521-4ECB-BC19-D062786A9ED3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Email</a:t>
            </a:r>
            <a:endParaRPr lang="ru-RU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1E9D6192-3994-44C6-93B4-D248EEE931D9}"/>
              </a:ext>
            </a:extLst>
          </p:cNvPr>
          <p:cNvSpPr>
            <a:spLocks noGrp="1"/>
          </p:cNvSpPr>
          <p:nvPr>
            <p:ph type="body" sz="quarter" idx="24"/>
          </p:nvPr>
        </p:nvSpPr>
        <p:spPr/>
        <p:txBody>
          <a:bodyPr/>
          <a:lstStyle/>
          <a:p>
            <a:r>
              <a:rPr lang="en-US" dirty="0"/>
              <a:t>martensson@example.com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314201511"/>
      </p:ext>
    </p:extLst>
  </p:cSld>
  <p:clrMapOvr>
    <a:masterClrMapping/>
  </p:clrMapOvr>
</p:sld>
</file>

<file path=ppt/slides/slide1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97FC0424-40B9-486A-B71B-BA76CD90DDF4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11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slides/slide3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0C01CE71-FC76-4B08-B6CF-991940C3CF1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TEXT LAYOUT 1</a:t>
            </a:r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2AE43E3-E3DE-481E-9B87-7B1F8783A606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  <a:endParaRPr lang="ru-RU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88F02AC-2ACE-4B6E-9181-99EBB08906BB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>
            <a:noAutofit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pic>
        <p:nvPicPr>
          <p:cNvPr id="14" name="Picture Placeholder 13" descr="Futuristic Design Office Building Against Clear Sky">
            <a:extLst>
              <a:ext uri="{FF2B5EF4-FFF2-40B4-BE49-F238E27FC236}">
                <a16:creationId xmlns:a16="http://schemas.microsoft.com/office/drawing/2014/main" id="{1E9B5A50-F85D-49E6-9C85-597319470577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 rotWithShape="1">
          <a:blip r:embed="rId2"/>
          <a:srcRect l="17163" t="7596" r="21154"/>
          <a:stretch/>
        </p:blipFill>
        <p:spPr>
          <a:xfrm>
            <a:off x="5519738" y="0"/>
            <a:ext cx="6103621" cy="6858000"/>
          </a:xfrm>
        </p:spPr>
      </p:pic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C1C20937-8D4C-4000-BCD6-AC984F093F26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3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655792894"/>
      </p:ext>
    </p:extLst>
  </p:cSld>
  <p:clrMapOvr>
    <a:masterClrMapping/>
  </p:clrMapOvr>
</p:sld>
</file>

<file path=ppt/slides/slide8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Picture Placeholder 15" descr="White Building Under Clear Blue Sky in Worms Eye View">
            <a:extLst>
              <a:ext uri="{FF2B5EF4-FFF2-40B4-BE49-F238E27FC236}">
                <a16:creationId xmlns:a16="http://schemas.microsoft.com/office/drawing/2014/main" id="{CEE1712F-10B7-44A0-8ED1-5933874A301C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/>
          <a:srcRect t="7642" b="7642"/>
          <a:stretch>
            <a:fillRect/>
          </a:stretch>
        </p:blipFill>
        <p:spPr/>
      </p:pic>
      <p:sp>
        <p:nvSpPr>
          <p:cNvPr id="4" name="Title 3">
            <a:extLst>
              <a:ext uri="{FF2B5EF4-FFF2-40B4-BE49-F238E27FC236}">
                <a16:creationId xmlns:a16="http://schemas.microsoft.com/office/drawing/2014/main" id="{2E4FFE8E-5987-44EA-AF65-5CFA15DD7653}"/>
              </a:ext>
            </a:extLst>
          </p:cNvPr>
          <p:cNvSpPr>
            <a:spLocks noGrp="1"/>
          </p:cNvSpPr>
          <p:nvPr>
            <p:ph type="title"/>
          </p:nvPr>
        </p:nvSpPr>
        <p:spPr bwMode="auto"/>
        <p:txBody>
          <a:bodyPr/>
          <a:lstStyle/>
          <a:p>
            <a:r>
              <a:rPr lang="en-US" dirty="0"/>
              <a:t>BIG IMAGE SLIDE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5B4E4515-E409-46A3-BF8E-A723CC4A906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 bwMode="auto"/>
        <p:txBody>
          <a:bodyPr/>
          <a:lstStyle/>
          <a:p>
            <a:r>
              <a:rPr lang="en-US" dirty="0"/>
              <a:t>Lorem ipsum dolor sit amet, consectetuer adipiscing elit</a:t>
            </a:r>
            <a:endParaRPr lang="ru-RU" dirty="0"/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BF53D04A-7D1E-45D0-9B0B-7BDFC553B4F7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8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3557619"/>
      </p:ext>
    </p:extLst>
  </p:cSld>
  <p:clrMapOvr>
    <a:masterClrMapping/>
  </p:clrMapOvr>
</p:sld>
</file>

<file path=ppt/theme/theme11.xml><?xml version="1.0" encoding="utf-8"?>
<a:theme xmlns:a="http://schemas.openxmlformats.org/drawingml/2006/main" name="Office Theme">
  <a:themeElements>
    <a:clrScheme name="Custom 25">
      <a:dk1>
        <a:sysClr val="windowText" lastClr="000000"/>
      </a:dk1>
      <a:lt1>
        <a:sysClr val="window" lastClr="FFFFFF"/>
      </a:lt1>
      <a:dk2>
        <a:srgbClr val="FFCD00"/>
      </a:dk2>
      <a:lt2>
        <a:srgbClr val="00AEDE"/>
      </a:lt2>
      <a:accent1>
        <a:srgbClr val="002E62"/>
      </a:accent1>
      <a:accent2>
        <a:srgbClr val="004CB9"/>
      </a:accent2>
      <a:accent3>
        <a:srgbClr val="FF9D00"/>
      </a:accent3>
      <a:accent4>
        <a:srgbClr val="57A773"/>
      </a:accent4>
      <a:accent5>
        <a:srgbClr val="D11149"/>
      </a:accent5>
      <a:accent6>
        <a:srgbClr val="00111F"/>
      </a:accent6>
      <a:hlink>
        <a:srgbClr val="FFFFFF"/>
      </a:hlink>
      <a:folHlink>
        <a:srgbClr val="FFFFFF"/>
      </a:folHlink>
    </a:clrScheme>
    <a:fontScheme name="Custom 22">
      <a:majorFont>
        <a:latin typeface="Verdana"/>
        <a:ea typeface=""/>
        <a:cs typeface=""/>
      </a:majorFont>
      <a:minorFont>
        <a:latin typeface="Lucida Grande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2"/>
        </a:solidFill>
        <a:ln w="12700" cap="flat">
          <a:noFill/>
          <a:prstDash val="solid"/>
          <a:miter/>
        </a:ln>
      </a:spPr>
      <a:bodyPr rtlCol="0" anchor="ctr"/>
      <a:lstStyle>
        <a:defPPr algn="l">
          <a:defRPr dirty="0"/>
        </a:defPPr>
      </a:lstStyle>
    </a:spDef>
  </a:objectDefaults>
  <a:extraClrSchemeLst/>
  <a:extLst>
    <a:ext uri="{05A4C25C-085E-4340-85A3-A5531E510DB2}">
      <thm15:themeFamily xmlns:thm15="http://schemas.microsoft.com/office/thememl/2012/main" name="NBPL_GeneralDesign02_MO - v4" id="{6FF23145-4007-4574-94C2-B80E45F46FD9}" vid="{0FB396FC-CF2E-452A-9B17-DA6C73B1359A}"/>
    </a:ext>
  </a:extLst>
</a:theme>
</file>

<file path=ppt/theme/theme2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_ip_UnifiedCompliancePolicyUIAction xmlns="http://schemas.microsoft.com/sharepoint/v3" xsi:nil="true"/>
    <_ip_UnifiedCompliancePolicyProperties xmlns="http://schemas.microsoft.com/sharepoint/v3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DEEA25CC0A0AC24199CDC46C25B8B0BC" ma:contentTypeVersion="10" ma:contentTypeDescription="Create a new document." ma:contentTypeScope="" ma:versionID="e3b47856d4cf355c0dacb39e1084d14f">
  <xsd:schema xmlns:xsd="http://www.w3.org/2001/XMLSchema" xmlns:xs="http://www.w3.org/2001/XMLSchema" xmlns:p="http://schemas.microsoft.com/office/2006/metadata/properties" xmlns:ns1="http://schemas.microsoft.com/sharepoint/v3" xmlns:ns2="6dc4bcd6-49db-4c07-9060-8acfc67cef9f" xmlns:ns3="fb0879af-3eba-417a-a55a-ffe6dcd6ca77" targetNamespace="http://schemas.microsoft.com/office/2006/metadata/properties" ma:root="true" ma:fieldsID="a845a615265fdb1f7b12cc65ac20ecbd" ns1:_="" ns2:_="" ns3:_="">
    <xsd:import namespace="http://schemas.microsoft.com/sharepoint/v3"/>
    <xsd:import namespace="6dc4bcd6-49db-4c07-9060-8acfc67cef9f"/>
    <xsd:import namespace="fb0879af-3eba-417a-a55a-ffe6dcd6ca77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3:SharedWithUsers" minOccurs="0"/>
                <xsd:element ref="ns3:SharedWithDetails" minOccurs="0"/>
                <xsd:element ref="ns3:LastSharedByUser" minOccurs="0"/>
                <xsd:element ref="ns3:LastSharedByTime" minOccurs="0"/>
                <xsd:element ref="ns1:_ip_UnifiedCompliancePolicyProperties" minOccurs="0"/>
                <xsd:element ref="ns1:_ip_UnifiedCompliancePolicyUIAction" minOccurs="0"/>
                <xsd:element ref="ns2:MediaServiceAutoTag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http://schemas.microsoft.com/sharepoint/v3" elementFormDefault="qualified">
    <xsd:import namespace="http://schemas.microsoft.com/office/2006/documentManagement/types"/>
    <xsd:import namespace="http://schemas.microsoft.com/office/infopath/2007/PartnerControls"/>
    <xsd:element name="_ip_UnifiedCompliancePolicyProperties" ma:index="15" nillable="true" ma:displayName="Unified Compliance Policy Properties" ma:hidden="true" ma:internalName="_ip_UnifiedCompliancePolicyProperties">
      <xsd:simpleType>
        <xsd:restriction base="dms:Note"/>
      </xsd:simpleType>
    </xsd:element>
    <xsd:element name="_ip_UnifiedCompliancePolicyUIAction" ma:index="16" nillable="true" ma:displayName="Unified Compliance Policy UI Action" ma:hidden="true" ma:internalName="_ip_UnifiedCompliancePolicyUIAction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6dc4bcd6-49db-4c07-9060-8acfc67cef9f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7" nillable="true" ma:displayName="MediaServiceAutoTags" ma:internalName="MediaServiceAutoTags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fb0879af-3eba-417a-a55a-ffe6dcd6ca77" elementFormDefault="qualified">
    <xsd:import namespace="http://schemas.microsoft.com/office/2006/documentManagement/types"/>
    <xsd:import namespace="http://schemas.microsoft.com/office/infopath/2007/PartnerControls"/>
    <xsd:element name="SharedWithUsers" ma:index="11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2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  <xsd:element name="LastSharedByUser" ma:index="13" nillable="true" ma:displayName="Last Shared By User" ma:hidden="true" ma:internalName="LastSharedByUser" ma:readOnly="true">
      <xsd:simpleType>
        <xsd:restriction base="dms:Note"/>
      </xsd:simpleType>
    </xsd:element>
    <xsd:element name="LastSharedByTime" ma:index="14" nillable="true" ma:displayName="Last Shared By Time" ma:hidden="true" ma:internalName="LastSharedByTime" ma:readOnly="true">
      <xsd:simpleType>
        <xsd:restriction base="dms:DateTime"/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F2807890-83DC-4772-9CAD-F7CB30099A10}"/>
</file>

<file path=customXml/itemProps22.xml><?xml version="1.0" encoding="utf-8"?>
<ds:datastoreItem xmlns:ds="http://schemas.openxmlformats.org/officeDocument/2006/customXml" ds:itemID="{8C5154C8-4BB5-43F2-9F6C-5E79271A0D50}"/>
</file>

<file path=customXml/itemProps31.xml><?xml version="1.0" encoding="utf-8"?>
<ds:datastoreItem xmlns:ds="http://schemas.openxmlformats.org/officeDocument/2006/customXml" ds:itemID="{947A0EF5-23A9-4627-BC46-745B7DD804D2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397</ap:Words>
  <ap:Application>Microsoft Office PowerPoint</ap:Application>
  <ap:PresentationFormat>Widescreen</ap:PresentationFormat>
  <ap:Paragraphs>92</ap:Paragraphs>
  <ap:Slides>11</ap:Slides>
  <ap:Notes>0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ap:HeadingPairs>
  <ap:TitlesOfParts>
    <vt:vector baseType="lpstr" size="17">
      <vt:lpstr>Arial</vt:lpstr>
      <vt:lpstr>Calibri</vt:lpstr>
      <vt:lpstr>Lucida Grande</vt:lpstr>
      <vt:lpstr>Verdana</vt:lpstr>
      <vt:lpstr>Wingdings</vt:lpstr>
      <vt:lpstr>Office Theme</vt:lpstr>
      <vt:lpstr>PRESENTATION TITLE</vt:lpstr>
      <vt:lpstr>DIVIDER SLIDE</vt:lpstr>
      <vt:lpstr>TEXT LAYOUT 1</vt:lpstr>
      <vt:lpstr>TEXT LAYOUT 2</vt:lpstr>
      <vt:lpstr>COMPARISON</vt:lpstr>
      <vt:lpstr>CHART SLIDE</vt:lpstr>
      <vt:lpstr>TABLE SLIDE</vt:lpstr>
      <vt:lpstr>BIG IMAGE SLIDE</vt:lpstr>
      <vt:lpstr>VIDEO SLIDE</vt:lpstr>
      <vt:lpstr>THANK YOU!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2018-06-24T13:26:59Z</dcterms:created>
  <dcterms:modified xsi:type="dcterms:W3CDTF">2018-07-30T19:51:50Z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0x010100DEEA25CC0A0AC24199CDC46C25B8B0BC</vt:lpwstr>
  </property>
</Properties>
</file>