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6" r:id="rId7"/>
    <p:sldId id="260" r:id="rId8"/>
    <p:sldId id="261" r:id="rId9"/>
    <p:sldId id="287" r:id="rId10"/>
    <p:sldId id="277" r:id="rId11"/>
    <p:sldId id="278" r:id="rId12"/>
    <p:sldId id="288" r:id="rId13"/>
    <p:sldId id="289" r:id="rId14"/>
    <p:sldId id="291" r:id="rId15"/>
    <p:sldId id="292" r:id="rId16"/>
    <p:sldId id="293" r:id="rId17"/>
    <p:sldId id="294" r:id="rId18"/>
    <p:sldId id="274"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B2264"/>
    <a:srgbClr val="86EABF"/>
    <a:srgbClr val="FF5E80"/>
    <a:srgbClr val="21D7CD"/>
    <a:srgbClr val="FFFF3B"/>
    <a:srgbClr val="42DF9A"/>
    <a:srgbClr val="1F3543"/>
    <a:srgbClr val="F9C422"/>
    <a:srgbClr val="131F2B"/>
    <a:srgbClr val="FFD65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heme" Target="theme/theme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1103" name="Group 1102">
            <a:extLst>
              <a:ext uri="{FF2B5EF4-FFF2-40B4-BE49-F238E27FC236}">
                <a16:creationId xmlns:a16="http://schemas.microsoft.com/office/drawing/2014/main" id="{B48CB2C9-3627-4718-86DD-915C05853953}"/>
              </a:ext>
            </a:extLst>
          </p:cNvPr>
          <p:cNvGrpSpPr/>
          <p:nvPr userDrawn="1"/>
        </p:nvGrpSpPr>
        <p:grpSpPr>
          <a:xfrm>
            <a:off x="-731424" y="0"/>
            <a:ext cx="12923425" cy="6858000"/>
            <a:chOff x="-731424" y="0"/>
            <a:chExt cx="12923425" cy="6858000"/>
          </a:xfrm>
        </p:grpSpPr>
        <p:grpSp>
          <p:nvGrpSpPr>
            <p:cNvPr id="1101" name="Group 1100">
              <a:extLst>
                <a:ext uri="{FF2B5EF4-FFF2-40B4-BE49-F238E27FC236}">
                  <a16:creationId xmlns:a16="http://schemas.microsoft.com/office/drawing/2014/main" id="{32655F51-3AE1-4CF8-869C-25292BE7C050}"/>
                </a:ext>
              </a:extLst>
            </p:cNvPr>
            <p:cNvGrpSpPr/>
            <p:nvPr userDrawn="1"/>
          </p:nvGrpSpPr>
          <p:grpSpPr>
            <a:xfrm rot="20878714">
              <a:off x="2170724" y="2641928"/>
              <a:ext cx="7728932" cy="3473374"/>
              <a:chOff x="-9701699" y="1178121"/>
              <a:chExt cx="9183688" cy="4127140"/>
            </a:xfrm>
          </p:grpSpPr>
          <p:sp>
            <p:nvSpPr>
              <p:cNvPr id="1076" name="Rectangle 49">
                <a:extLst>
                  <a:ext uri="{FF2B5EF4-FFF2-40B4-BE49-F238E27FC236}">
                    <a16:creationId xmlns:a16="http://schemas.microsoft.com/office/drawing/2014/main" id="{3FE8B8C2-F84F-4555-B0BC-DDDCDFF49561}"/>
                  </a:ext>
                </a:extLst>
              </p:cNvPr>
              <p:cNvSpPr>
                <a:spLocks noChangeArrowheads="1"/>
              </p:cNvSpPr>
              <p:nvPr userDrawn="1"/>
            </p:nvSpPr>
            <p:spPr bwMode="auto">
              <a:xfrm>
                <a:off x="-9701699" y="5276686"/>
                <a:ext cx="9183688" cy="28575"/>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77" name="Rectangle 50">
                <a:extLst>
                  <a:ext uri="{FF2B5EF4-FFF2-40B4-BE49-F238E27FC236}">
                    <a16:creationId xmlns:a16="http://schemas.microsoft.com/office/drawing/2014/main" id="{008DB1C1-90A4-4C00-BAF6-82CD978708E5}"/>
                  </a:ext>
                </a:extLst>
              </p:cNvPr>
              <p:cNvSpPr>
                <a:spLocks noChangeArrowheads="1"/>
              </p:cNvSpPr>
              <p:nvPr userDrawn="1"/>
            </p:nvSpPr>
            <p:spPr bwMode="auto">
              <a:xfrm>
                <a:off x="-9701699" y="5071898"/>
                <a:ext cx="8832850" cy="28575"/>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78" name="Rectangle 51">
                <a:extLst>
                  <a:ext uri="{FF2B5EF4-FFF2-40B4-BE49-F238E27FC236}">
                    <a16:creationId xmlns:a16="http://schemas.microsoft.com/office/drawing/2014/main" id="{51618E08-C42F-48F2-B5AF-414FA9724589}"/>
                  </a:ext>
                </a:extLst>
              </p:cNvPr>
              <p:cNvSpPr>
                <a:spLocks noChangeArrowheads="1"/>
              </p:cNvSpPr>
              <p:nvPr userDrawn="1"/>
            </p:nvSpPr>
            <p:spPr bwMode="auto">
              <a:xfrm>
                <a:off x="-9633436" y="4855998"/>
                <a:ext cx="8493125" cy="39688"/>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79" name="Rectangle 52">
                <a:extLst>
                  <a:ext uri="{FF2B5EF4-FFF2-40B4-BE49-F238E27FC236}">
                    <a16:creationId xmlns:a16="http://schemas.microsoft.com/office/drawing/2014/main" id="{7EB468B9-78CB-479E-A7E3-F51AB806F008}"/>
                  </a:ext>
                </a:extLst>
              </p:cNvPr>
              <p:cNvSpPr>
                <a:spLocks noChangeArrowheads="1"/>
              </p:cNvSpPr>
              <p:nvPr userDrawn="1"/>
            </p:nvSpPr>
            <p:spPr bwMode="auto">
              <a:xfrm>
                <a:off x="-9555649" y="4651211"/>
                <a:ext cx="8132763" cy="30163"/>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0" name="Rectangle 53">
                <a:extLst>
                  <a:ext uri="{FF2B5EF4-FFF2-40B4-BE49-F238E27FC236}">
                    <a16:creationId xmlns:a16="http://schemas.microsoft.com/office/drawing/2014/main" id="{3C82E16F-66B9-44BC-9122-A6EDCA6C7CAB}"/>
                  </a:ext>
                </a:extLst>
              </p:cNvPr>
              <p:cNvSpPr>
                <a:spLocks noChangeArrowheads="1"/>
              </p:cNvSpPr>
              <p:nvPr userDrawn="1"/>
            </p:nvSpPr>
            <p:spPr bwMode="auto">
              <a:xfrm>
                <a:off x="-9555649" y="4446423"/>
                <a:ext cx="7861300" cy="30163"/>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1" name="Rectangle 54">
                <a:extLst>
                  <a:ext uri="{FF2B5EF4-FFF2-40B4-BE49-F238E27FC236}">
                    <a16:creationId xmlns:a16="http://schemas.microsoft.com/office/drawing/2014/main" id="{26D888F9-423E-40F6-8287-FAE2277DA3A8}"/>
                  </a:ext>
                </a:extLst>
              </p:cNvPr>
              <p:cNvSpPr>
                <a:spLocks noChangeArrowheads="1"/>
              </p:cNvSpPr>
              <p:nvPr userDrawn="1"/>
            </p:nvSpPr>
            <p:spPr bwMode="auto">
              <a:xfrm>
                <a:off x="-9487386" y="4232111"/>
                <a:ext cx="7521575" cy="38100"/>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2" name="Rectangle 55">
                <a:extLst>
                  <a:ext uri="{FF2B5EF4-FFF2-40B4-BE49-F238E27FC236}">
                    <a16:creationId xmlns:a16="http://schemas.microsoft.com/office/drawing/2014/main" id="{4BF84221-65D2-43B9-B682-873190B82E06}"/>
                  </a:ext>
                </a:extLst>
              </p:cNvPr>
              <p:cNvSpPr>
                <a:spLocks noChangeArrowheads="1"/>
              </p:cNvSpPr>
              <p:nvPr userDrawn="1"/>
            </p:nvSpPr>
            <p:spPr bwMode="auto">
              <a:xfrm>
                <a:off x="-9420711" y="4027323"/>
                <a:ext cx="7104063" cy="38100"/>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3" name="Rectangle 56">
                <a:extLst>
                  <a:ext uri="{FF2B5EF4-FFF2-40B4-BE49-F238E27FC236}">
                    <a16:creationId xmlns:a16="http://schemas.microsoft.com/office/drawing/2014/main" id="{2AB5BDEF-8F21-405F-B3D4-BA6B70D899DF}"/>
                  </a:ext>
                </a:extLst>
              </p:cNvPr>
              <p:cNvSpPr>
                <a:spLocks noChangeArrowheads="1"/>
              </p:cNvSpPr>
              <p:nvPr userDrawn="1"/>
            </p:nvSpPr>
            <p:spPr bwMode="auto">
              <a:xfrm>
                <a:off x="-9420711" y="3822536"/>
                <a:ext cx="6832600" cy="28575"/>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5" name="Rectangle 58">
                <a:extLst>
                  <a:ext uri="{FF2B5EF4-FFF2-40B4-BE49-F238E27FC236}">
                    <a16:creationId xmlns:a16="http://schemas.microsoft.com/office/drawing/2014/main" id="{1924D62D-CDA5-405B-8D13-F97D5476A040}"/>
                  </a:ext>
                </a:extLst>
              </p:cNvPr>
              <p:cNvSpPr>
                <a:spLocks noChangeArrowheads="1"/>
              </p:cNvSpPr>
              <p:nvPr userDrawn="1"/>
            </p:nvSpPr>
            <p:spPr bwMode="auto">
              <a:xfrm>
                <a:off x="-9284186" y="3667321"/>
                <a:ext cx="6142038" cy="39688"/>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6" name="Rectangle 59">
                <a:extLst>
                  <a:ext uri="{FF2B5EF4-FFF2-40B4-BE49-F238E27FC236}">
                    <a16:creationId xmlns:a16="http://schemas.microsoft.com/office/drawing/2014/main" id="{3388F811-620D-4D1D-A27C-1A722591CA71}"/>
                  </a:ext>
                </a:extLst>
              </p:cNvPr>
              <p:cNvSpPr>
                <a:spLocks noChangeArrowheads="1"/>
              </p:cNvSpPr>
              <p:nvPr userDrawn="1"/>
            </p:nvSpPr>
            <p:spPr bwMode="auto">
              <a:xfrm>
                <a:off x="-9284186" y="3462534"/>
                <a:ext cx="5859463" cy="28575"/>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7" name="Rectangle 60">
                <a:extLst>
                  <a:ext uri="{FF2B5EF4-FFF2-40B4-BE49-F238E27FC236}">
                    <a16:creationId xmlns:a16="http://schemas.microsoft.com/office/drawing/2014/main" id="{6E495FFD-8A5D-4AD9-9386-6A476503DE66}"/>
                  </a:ext>
                </a:extLst>
              </p:cNvPr>
              <p:cNvSpPr>
                <a:spLocks noChangeArrowheads="1"/>
              </p:cNvSpPr>
              <p:nvPr userDrawn="1"/>
            </p:nvSpPr>
            <p:spPr bwMode="auto">
              <a:xfrm>
                <a:off x="-9215924" y="3257746"/>
                <a:ext cx="5451475" cy="28575"/>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8" name="Rectangle 61">
                <a:extLst>
                  <a:ext uri="{FF2B5EF4-FFF2-40B4-BE49-F238E27FC236}">
                    <a16:creationId xmlns:a16="http://schemas.microsoft.com/office/drawing/2014/main" id="{9B6A5971-FEE9-4F9D-BFA3-BE6D934203A8}"/>
                  </a:ext>
                </a:extLst>
              </p:cNvPr>
              <p:cNvSpPr>
                <a:spLocks noChangeArrowheads="1"/>
              </p:cNvSpPr>
              <p:nvPr userDrawn="1"/>
            </p:nvSpPr>
            <p:spPr bwMode="auto">
              <a:xfrm>
                <a:off x="-9215924" y="3041846"/>
                <a:ext cx="5180013" cy="39688"/>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9" name="Rectangle 62">
                <a:extLst>
                  <a:ext uri="{FF2B5EF4-FFF2-40B4-BE49-F238E27FC236}">
                    <a16:creationId xmlns:a16="http://schemas.microsoft.com/office/drawing/2014/main" id="{586435A7-A3DA-4577-B559-CAA1FAFA4D56}"/>
                  </a:ext>
                </a:extLst>
              </p:cNvPr>
              <p:cNvSpPr>
                <a:spLocks noChangeArrowheads="1"/>
              </p:cNvSpPr>
              <p:nvPr userDrawn="1"/>
            </p:nvSpPr>
            <p:spPr bwMode="auto">
              <a:xfrm>
                <a:off x="-9147661" y="2837059"/>
                <a:ext cx="4829175" cy="30163"/>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0" name="Rectangle 63">
                <a:extLst>
                  <a:ext uri="{FF2B5EF4-FFF2-40B4-BE49-F238E27FC236}">
                    <a16:creationId xmlns:a16="http://schemas.microsoft.com/office/drawing/2014/main" id="{1D96B554-30FC-46FB-8840-F09B1721930F}"/>
                  </a:ext>
                </a:extLst>
              </p:cNvPr>
              <p:cNvSpPr>
                <a:spLocks noChangeArrowheads="1"/>
              </p:cNvSpPr>
              <p:nvPr userDrawn="1"/>
            </p:nvSpPr>
            <p:spPr bwMode="auto">
              <a:xfrm>
                <a:off x="-9079399" y="2632271"/>
                <a:ext cx="4489450" cy="30163"/>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1" name="Rectangle 64">
                <a:extLst>
                  <a:ext uri="{FF2B5EF4-FFF2-40B4-BE49-F238E27FC236}">
                    <a16:creationId xmlns:a16="http://schemas.microsoft.com/office/drawing/2014/main" id="{61906E8D-D3C4-4E3B-A5C3-95A121AB2364}"/>
                  </a:ext>
                </a:extLst>
              </p:cNvPr>
              <p:cNvSpPr>
                <a:spLocks noChangeArrowheads="1"/>
              </p:cNvSpPr>
              <p:nvPr userDrawn="1"/>
            </p:nvSpPr>
            <p:spPr bwMode="auto">
              <a:xfrm>
                <a:off x="-9079399" y="2417959"/>
                <a:ext cx="4206875" cy="38100"/>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2" name="Rectangle 65">
                <a:extLst>
                  <a:ext uri="{FF2B5EF4-FFF2-40B4-BE49-F238E27FC236}">
                    <a16:creationId xmlns:a16="http://schemas.microsoft.com/office/drawing/2014/main" id="{868ECDB7-3711-4642-8965-750F41369D4D}"/>
                  </a:ext>
                </a:extLst>
              </p:cNvPr>
              <p:cNvSpPr>
                <a:spLocks noChangeArrowheads="1"/>
              </p:cNvSpPr>
              <p:nvPr userDrawn="1"/>
            </p:nvSpPr>
            <p:spPr bwMode="auto">
              <a:xfrm>
                <a:off x="-9011136" y="2213171"/>
                <a:ext cx="3867150" cy="38100"/>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3" name="Rectangle 66">
                <a:extLst>
                  <a:ext uri="{FF2B5EF4-FFF2-40B4-BE49-F238E27FC236}">
                    <a16:creationId xmlns:a16="http://schemas.microsoft.com/office/drawing/2014/main" id="{A0495FC7-3465-492D-BA56-83BB0A84EACA}"/>
                  </a:ext>
                </a:extLst>
              </p:cNvPr>
              <p:cNvSpPr>
                <a:spLocks noChangeArrowheads="1"/>
              </p:cNvSpPr>
              <p:nvPr userDrawn="1"/>
            </p:nvSpPr>
            <p:spPr bwMode="auto">
              <a:xfrm>
                <a:off x="-8944461" y="2006796"/>
                <a:ext cx="3527425" cy="30163"/>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4" name="Rectangle 67">
                <a:extLst>
                  <a:ext uri="{FF2B5EF4-FFF2-40B4-BE49-F238E27FC236}">
                    <a16:creationId xmlns:a16="http://schemas.microsoft.com/office/drawing/2014/main" id="{FCD235B6-7C4F-43F1-B48B-8124300DBBA3}"/>
                  </a:ext>
                </a:extLst>
              </p:cNvPr>
              <p:cNvSpPr>
                <a:spLocks noChangeArrowheads="1"/>
              </p:cNvSpPr>
              <p:nvPr userDrawn="1"/>
            </p:nvSpPr>
            <p:spPr bwMode="auto">
              <a:xfrm>
                <a:off x="-8944461" y="1792484"/>
                <a:ext cx="3178175" cy="39688"/>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5" name="Rectangle 68">
                <a:extLst>
                  <a:ext uri="{FF2B5EF4-FFF2-40B4-BE49-F238E27FC236}">
                    <a16:creationId xmlns:a16="http://schemas.microsoft.com/office/drawing/2014/main" id="{6777212F-7017-409D-B6AD-2AC2C7B997FB}"/>
                  </a:ext>
                </a:extLst>
              </p:cNvPr>
              <p:cNvSpPr>
                <a:spLocks noChangeArrowheads="1"/>
              </p:cNvSpPr>
              <p:nvPr userDrawn="1"/>
            </p:nvSpPr>
            <p:spPr bwMode="auto">
              <a:xfrm>
                <a:off x="-8866674" y="1587696"/>
                <a:ext cx="2828925" cy="39688"/>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6" name="Rectangle 69">
                <a:extLst>
                  <a:ext uri="{FF2B5EF4-FFF2-40B4-BE49-F238E27FC236}">
                    <a16:creationId xmlns:a16="http://schemas.microsoft.com/office/drawing/2014/main" id="{7A4F14DF-F948-4893-BA8D-CB8DC66AB20A}"/>
                  </a:ext>
                </a:extLst>
              </p:cNvPr>
              <p:cNvSpPr>
                <a:spLocks noChangeArrowheads="1"/>
              </p:cNvSpPr>
              <p:nvPr userDrawn="1"/>
            </p:nvSpPr>
            <p:spPr bwMode="auto">
              <a:xfrm>
                <a:off x="-8798411" y="1382909"/>
                <a:ext cx="2478088" cy="28575"/>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7" name="Rectangle 70">
                <a:extLst>
                  <a:ext uri="{FF2B5EF4-FFF2-40B4-BE49-F238E27FC236}">
                    <a16:creationId xmlns:a16="http://schemas.microsoft.com/office/drawing/2014/main" id="{04020539-57CA-4CDF-B4F0-AC519C5ECD31}"/>
                  </a:ext>
                </a:extLst>
              </p:cNvPr>
              <p:cNvSpPr>
                <a:spLocks noChangeArrowheads="1"/>
              </p:cNvSpPr>
              <p:nvPr userDrawn="1"/>
            </p:nvSpPr>
            <p:spPr bwMode="auto">
              <a:xfrm>
                <a:off x="-8798411" y="1178121"/>
                <a:ext cx="2206625" cy="28575"/>
              </a:xfrm>
              <a:prstGeom prst="rect">
                <a:avLst/>
              </a:prstGeom>
              <a:solidFill>
                <a:srgbClr val="CBCBC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14" name="Isosceles Triangle 13">
              <a:extLst>
                <a:ext uri="{FF2B5EF4-FFF2-40B4-BE49-F238E27FC236}">
                  <a16:creationId xmlns:a16="http://schemas.microsoft.com/office/drawing/2014/main" id="{A9A45BD1-B974-48A5-A5E5-3D8A1A7F84DA}"/>
                </a:ext>
              </a:extLst>
            </p:cNvPr>
            <p:cNvSpPr/>
            <p:nvPr userDrawn="1"/>
          </p:nvSpPr>
          <p:spPr>
            <a:xfrm rot="5400000">
              <a:off x="3446487" y="-1902501"/>
              <a:ext cx="5299021" cy="12192004"/>
            </a:xfrm>
            <a:prstGeom prst="triangle">
              <a:avLst>
                <a:gd name="adj" fmla="val 100000"/>
              </a:avLst>
            </a:pr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a:extLst>
                <a:ext uri="{FF2B5EF4-FFF2-40B4-BE49-F238E27FC236}">
                  <a16:creationId xmlns:a16="http://schemas.microsoft.com/office/drawing/2014/main" id="{D88EB8FA-2B14-4C8E-AEDB-10595DD1315B}"/>
                </a:ext>
              </a:extLst>
            </p:cNvPr>
            <p:cNvSpPr/>
            <p:nvPr userDrawn="1"/>
          </p:nvSpPr>
          <p:spPr>
            <a:xfrm rot="5400000">
              <a:off x="2564756" y="-431914"/>
              <a:ext cx="4172511" cy="9302023"/>
            </a:xfrm>
            <a:prstGeom prst="triangle">
              <a:avLst>
                <a:gd name="adj" fmla="val 100000"/>
              </a:avLst>
            </a:prstGeom>
            <a:solidFill>
              <a:srgbClr val="131F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Shape 9">
              <a:extLst>
                <a:ext uri="{FF2B5EF4-FFF2-40B4-BE49-F238E27FC236}">
                  <a16:creationId xmlns:a16="http://schemas.microsoft.com/office/drawing/2014/main" id="{A66272A9-7E59-41DE-BA1B-EE6B6B8F1FB6}"/>
                </a:ext>
              </a:extLst>
            </p:cNvPr>
            <p:cNvSpPr/>
            <p:nvPr userDrawn="1"/>
          </p:nvSpPr>
          <p:spPr>
            <a:xfrm rot="20303830">
              <a:off x="-731424" y="385050"/>
              <a:ext cx="11440322" cy="1789602"/>
            </a:xfrm>
            <a:custGeom>
              <a:avLst/>
              <a:gdLst>
                <a:gd name="connsiteX0" fmla="*/ 11604029 w 11604029"/>
                <a:gd name="connsiteY0" fmla="*/ 1789602 h 1789602"/>
                <a:gd name="connsiteX1" fmla="*/ 0 w 11604029"/>
                <a:gd name="connsiteY1" fmla="*/ 1789602 h 1789602"/>
                <a:gd name="connsiteX2" fmla="*/ 708656 w 11604029"/>
                <a:gd name="connsiteY2" fmla="*/ 0 h 1789602"/>
                <a:gd name="connsiteX3" fmla="*/ 7084663 w 11604029"/>
                <a:gd name="connsiteY3" fmla="*/ 0 h 1789602"/>
              </a:gdLst>
              <a:ahLst/>
              <a:cxnLst>
                <a:cxn ang="0">
                  <a:pos x="connsiteX0" y="connsiteY0"/>
                </a:cxn>
                <a:cxn ang="0">
                  <a:pos x="connsiteX1" y="connsiteY1"/>
                </a:cxn>
                <a:cxn ang="0">
                  <a:pos x="connsiteX2" y="connsiteY2"/>
                </a:cxn>
                <a:cxn ang="0">
                  <a:pos x="connsiteX3" y="connsiteY3"/>
                </a:cxn>
              </a:cxnLst>
              <a:rect l="l" t="t" r="r" b="b"/>
              <a:pathLst>
                <a:path w="11604029" h="1789602">
                  <a:moveTo>
                    <a:pt x="11604029" y="1789602"/>
                  </a:moveTo>
                  <a:lnTo>
                    <a:pt x="0" y="1789602"/>
                  </a:lnTo>
                  <a:lnTo>
                    <a:pt x="708656" y="0"/>
                  </a:lnTo>
                  <a:lnTo>
                    <a:pt x="7084663" y="0"/>
                  </a:lnTo>
                  <a:close/>
                </a:path>
              </a:pathLst>
            </a:custGeom>
            <a:solidFill>
              <a:srgbClr val="FFFF3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Isosceles Triangle 2">
              <a:extLst>
                <a:ext uri="{FF2B5EF4-FFF2-40B4-BE49-F238E27FC236}">
                  <a16:creationId xmlns:a16="http://schemas.microsoft.com/office/drawing/2014/main" id="{98BAF150-ED45-4CB8-977B-CDE808E38258}"/>
                </a:ext>
              </a:extLst>
            </p:cNvPr>
            <p:cNvSpPr/>
            <p:nvPr userDrawn="1"/>
          </p:nvSpPr>
          <p:spPr>
            <a:xfrm rot="5400000">
              <a:off x="1579056" y="-1579057"/>
              <a:ext cx="2619971" cy="5778085"/>
            </a:xfrm>
            <a:prstGeom prst="triangle">
              <a:avLst>
                <a:gd name="adj" fmla="val 0"/>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Isosceles Triangle 11">
              <a:extLst>
                <a:ext uri="{FF2B5EF4-FFF2-40B4-BE49-F238E27FC236}">
                  <a16:creationId xmlns:a16="http://schemas.microsoft.com/office/drawing/2014/main" id="{9D75A35D-2890-4532-82F5-F1196EC6B980}"/>
                </a:ext>
              </a:extLst>
            </p:cNvPr>
            <p:cNvSpPr/>
            <p:nvPr userDrawn="1"/>
          </p:nvSpPr>
          <p:spPr>
            <a:xfrm rot="16200000" flipV="1">
              <a:off x="4430325" y="-903676"/>
              <a:ext cx="3331348" cy="12192004"/>
            </a:xfrm>
            <a:prstGeom prst="triangle">
              <a:avLst>
                <a:gd name="adj" fmla="val 0"/>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6" name="Oval 15">
              <a:extLst>
                <a:ext uri="{FF2B5EF4-FFF2-40B4-BE49-F238E27FC236}">
                  <a16:creationId xmlns:a16="http://schemas.microsoft.com/office/drawing/2014/main" id="{2CE05F1E-71E5-448A-898E-8DCFE13E247C}"/>
                </a:ext>
              </a:extLst>
            </p:cNvPr>
            <p:cNvSpPr/>
            <p:nvPr userDrawn="1"/>
          </p:nvSpPr>
          <p:spPr>
            <a:xfrm>
              <a:off x="7176007" y="4049325"/>
              <a:ext cx="2286000" cy="2286000"/>
            </a:xfrm>
            <a:prstGeom prst="ellips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7" name="Freeform: Shape 16">
              <a:extLst>
                <a:ext uri="{FF2B5EF4-FFF2-40B4-BE49-F238E27FC236}">
                  <a16:creationId xmlns:a16="http://schemas.microsoft.com/office/drawing/2014/main" id="{B4D9440D-EB63-488B-9DC5-A5373A66DE85}"/>
                </a:ext>
              </a:extLst>
            </p:cNvPr>
            <p:cNvSpPr/>
            <p:nvPr userDrawn="1"/>
          </p:nvSpPr>
          <p:spPr>
            <a:xfrm>
              <a:off x="466865" y="474618"/>
              <a:ext cx="2196260" cy="2287086"/>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5" name="Freeform: Shape 14">
              <a:extLst>
                <a:ext uri="{FF2B5EF4-FFF2-40B4-BE49-F238E27FC236}">
                  <a16:creationId xmlns:a16="http://schemas.microsoft.com/office/drawing/2014/main" id="{825E410A-AF7D-47F1-B751-173402FF8E46}"/>
                </a:ext>
              </a:extLst>
            </p:cNvPr>
            <p:cNvSpPr/>
            <p:nvPr userDrawn="1"/>
          </p:nvSpPr>
          <p:spPr>
            <a:xfrm>
              <a:off x="7341281" y="4556253"/>
              <a:ext cx="1955452" cy="2036319"/>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8" name="Block Arc 17">
              <a:extLst>
                <a:ext uri="{FF2B5EF4-FFF2-40B4-BE49-F238E27FC236}">
                  <a16:creationId xmlns:a16="http://schemas.microsoft.com/office/drawing/2014/main" id="{D4F2C1BD-2B1E-4A14-B66B-BB4274CA4D1C}"/>
                </a:ext>
              </a:extLst>
            </p:cNvPr>
            <p:cNvSpPr/>
            <p:nvPr userDrawn="1"/>
          </p:nvSpPr>
          <p:spPr>
            <a:xfrm rot="10800000">
              <a:off x="2407926" y="110407"/>
              <a:ext cx="722064" cy="728421"/>
            </a:xfrm>
            <a:prstGeom prst="blockArc">
              <a:avLst/>
            </a:prstGeom>
            <a:solidFill>
              <a:srgbClr val="FF5E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 name="Arrow: Chevron 18">
              <a:extLst>
                <a:ext uri="{FF2B5EF4-FFF2-40B4-BE49-F238E27FC236}">
                  <a16:creationId xmlns:a16="http://schemas.microsoft.com/office/drawing/2014/main" id="{E66F2B1A-87F0-46BD-B0B8-71E651B92E38}"/>
                </a:ext>
              </a:extLst>
            </p:cNvPr>
            <p:cNvSpPr/>
            <p:nvPr userDrawn="1"/>
          </p:nvSpPr>
          <p:spPr>
            <a:xfrm rot="5400000">
              <a:off x="5162062" y="3036583"/>
              <a:ext cx="371959" cy="434699"/>
            </a:xfrm>
            <a:prstGeom prst="chevron">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986" name="Group 985">
              <a:extLst>
                <a:ext uri="{FF2B5EF4-FFF2-40B4-BE49-F238E27FC236}">
                  <a16:creationId xmlns:a16="http://schemas.microsoft.com/office/drawing/2014/main" id="{CF39C57D-9275-4A07-9583-5E4550D16B72}"/>
                </a:ext>
              </a:extLst>
            </p:cNvPr>
            <p:cNvGrpSpPr/>
            <p:nvPr userDrawn="1"/>
          </p:nvGrpSpPr>
          <p:grpSpPr>
            <a:xfrm>
              <a:off x="389019" y="4376006"/>
              <a:ext cx="4759878" cy="1371806"/>
              <a:chOff x="377125" y="4888510"/>
              <a:chExt cx="4759878" cy="1371806"/>
            </a:xfrm>
          </p:grpSpPr>
          <p:grpSp>
            <p:nvGrpSpPr>
              <p:cNvPr id="910" name="Group 909">
                <a:extLst>
                  <a:ext uri="{FF2B5EF4-FFF2-40B4-BE49-F238E27FC236}">
                    <a16:creationId xmlns:a16="http://schemas.microsoft.com/office/drawing/2014/main" id="{CC8B0EC6-5FFE-46DC-883C-4BF776C1EF88}"/>
                  </a:ext>
                </a:extLst>
              </p:cNvPr>
              <p:cNvGrpSpPr/>
              <p:nvPr userDrawn="1"/>
            </p:nvGrpSpPr>
            <p:grpSpPr>
              <a:xfrm rot="5400000">
                <a:off x="834222" y="4431413"/>
                <a:ext cx="1371806" cy="2285999"/>
                <a:chOff x="1763887" y="2717190"/>
                <a:chExt cx="1844411" cy="3073556"/>
              </a:xfrm>
            </p:grpSpPr>
            <p:grpSp>
              <p:nvGrpSpPr>
                <p:cNvPr id="836" name="Group 835">
                  <a:extLst>
                    <a:ext uri="{FF2B5EF4-FFF2-40B4-BE49-F238E27FC236}">
                      <a16:creationId xmlns:a16="http://schemas.microsoft.com/office/drawing/2014/main" id="{24C3BF02-5C51-49AD-B0C4-A75FF3C3777D}"/>
                    </a:ext>
                  </a:extLst>
                </p:cNvPr>
                <p:cNvGrpSpPr/>
                <p:nvPr userDrawn="1"/>
              </p:nvGrpSpPr>
              <p:grpSpPr>
                <a:xfrm>
                  <a:off x="1772934" y="2717190"/>
                  <a:ext cx="1835364" cy="1426934"/>
                  <a:chOff x="1772934" y="2717190"/>
                  <a:chExt cx="1835364" cy="1426934"/>
                </a:xfrm>
              </p:grpSpPr>
              <p:sp>
                <p:nvSpPr>
                  <p:cNvPr id="837" name="Oval 836">
                    <a:extLst>
                      <a:ext uri="{FF2B5EF4-FFF2-40B4-BE49-F238E27FC236}">
                        <a16:creationId xmlns:a16="http://schemas.microsoft.com/office/drawing/2014/main" id="{8E8F0B9F-04EA-4AA6-9623-90DBD78C68BF}"/>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8" name="Oval 837">
                    <a:extLst>
                      <a:ext uri="{FF2B5EF4-FFF2-40B4-BE49-F238E27FC236}">
                        <a16:creationId xmlns:a16="http://schemas.microsoft.com/office/drawing/2014/main" id="{36B8D160-BC8A-4159-A879-903C18219D74}"/>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9" name="Oval 838">
                    <a:extLst>
                      <a:ext uri="{FF2B5EF4-FFF2-40B4-BE49-F238E27FC236}">
                        <a16:creationId xmlns:a16="http://schemas.microsoft.com/office/drawing/2014/main" id="{5F504750-A277-4C15-8BDA-1338ADFBBA96}"/>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0" name="Oval 839">
                    <a:extLst>
                      <a:ext uri="{FF2B5EF4-FFF2-40B4-BE49-F238E27FC236}">
                        <a16:creationId xmlns:a16="http://schemas.microsoft.com/office/drawing/2014/main" id="{5419A568-3DCF-4F4B-95D9-961A4C1AE620}"/>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1" name="Oval 840">
                    <a:extLst>
                      <a:ext uri="{FF2B5EF4-FFF2-40B4-BE49-F238E27FC236}">
                        <a16:creationId xmlns:a16="http://schemas.microsoft.com/office/drawing/2014/main" id="{23E37CC4-58DE-42DC-A6CB-409184C23587}"/>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2" name="Oval 841">
                    <a:extLst>
                      <a:ext uri="{FF2B5EF4-FFF2-40B4-BE49-F238E27FC236}">
                        <a16:creationId xmlns:a16="http://schemas.microsoft.com/office/drawing/2014/main" id="{AFB1BAB1-FE65-437C-9CB0-50F4744F0CC4}"/>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3" name="Oval 842">
                    <a:extLst>
                      <a:ext uri="{FF2B5EF4-FFF2-40B4-BE49-F238E27FC236}">
                        <a16:creationId xmlns:a16="http://schemas.microsoft.com/office/drawing/2014/main" id="{B7343D6A-8A5E-4C6F-BDF5-9963284DC431}"/>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4" name="Oval 843">
                    <a:extLst>
                      <a:ext uri="{FF2B5EF4-FFF2-40B4-BE49-F238E27FC236}">
                        <a16:creationId xmlns:a16="http://schemas.microsoft.com/office/drawing/2014/main" id="{FCE2336F-9CE5-4ED6-92AC-D3E382CAD8EC}"/>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5" name="Oval 844">
                    <a:extLst>
                      <a:ext uri="{FF2B5EF4-FFF2-40B4-BE49-F238E27FC236}">
                        <a16:creationId xmlns:a16="http://schemas.microsoft.com/office/drawing/2014/main" id="{7135B235-8F88-42FF-88C5-67258905E742}"/>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6" name="Oval 845">
                    <a:extLst>
                      <a:ext uri="{FF2B5EF4-FFF2-40B4-BE49-F238E27FC236}">
                        <a16:creationId xmlns:a16="http://schemas.microsoft.com/office/drawing/2014/main" id="{7C59EB55-8C0F-4194-B537-124CFFBFE5B4}"/>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7" name="Oval 846">
                    <a:extLst>
                      <a:ext uri="{FF2B5EF4-FFF2-40B4-BE49-F238E27FC236}">
                        <a16:creationId xmlns:a16="http://schemas.microsoft.com/office/drawing/2014/main" id="{D07B6DFB-F9C5-4C69-A1DA-4DB09A0BB64D}"/>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8" name="Oval 847">
                    <a:extLst>
                      <a:ext uri="{FF2B5EF4-FFF2-40B4-BE49-F238E27FC236}">
                        <a16:creationId xmlns:a16="http://schemas.microsoft.com/office/drawing/2014/main" id="{FF701BEF-DF08-4CB2-8921-3F69B69E8826}"/>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9" name="Oval 848">
                    <a:extLst>
                      <a:ext uri="{FF2B5EF4-FFF2-40B4-BE49-F238E27FC236}">
                        <a16:creationId xmlns:a16="http://schemas.microsoft.com/office/drawing/2014/main" id="{8CB3166B-8A13-422F-887D-0CF4F78EE5B9}"/>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0" name="Oval 849">
                    <a:extLst>
                      <a:ext uri="{FF2B5EF4-FFF2-40B4-BE49-F238E27FC236}">
                        <a16:creationId xmlns:a16="http://schemas.microsoft.com/office/drawing/2014/main" id="{BB2A4594-4837-4D29-9705-D9D999886FEA}"/>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1" name="Oval 850">
                    <a:extLst>
                      <a:ext uri="{FF2B5EF4-FFF2-40B4-BE49-F238E27FC236}">
                        <a16:creationId xmlns:a16="http://schemas.microsoft.com/office/drawing/2014/main" id="{AEF1D4B3-A392-4B45-AD82-7C548C1C9259}"/>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2" name="Oval 851">
                    <a:extLst>
                      <a:ext uri="{FF2B5EF4-FFF2-40B4-BE49-F238E27FC236}">
                        <a16:creationId xmlns:a16="http://schemas.microsoft.com/office/drawing/2014/main" id="{2962CE18-903C-402B-B959-437D7C1DF950}"/>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3" name="Oval 852">
                    <a:extLst>
                      <a:ext uri="{FF2B5EF4-FFF2-40B4-BE49-F238E27FC236}">
                        <a16:creationId xmlns:a16="http://schemas.microsoft.com/office/drawing/2014/main" id="{1E9CFC56-2E48-43F6-9AED-0A66BB17D411}"/>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4" name="Oval 853">
                    <a:extLst>
                      <a:ext uri="{FF2B5EF4-FFF2-40B4-BE49-F238E27FC236}">
                        <a16:creationId xmlns:a16="http://schemas.microsoft.com/office/drawing/2014/main" id="{393E2BF8-1390-45C3-898D-38AEDCC91298}"/>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5" name="Oval 854">
                    <a:extLst>
                      <a:ext uri="{FF2B5EF4-FFF2-40B4-BE49-F238E27FC236}">
                        <a16:creationId xmlns:a16="http://schemas.microsoft.com/office/drawing/2014/main" id="{476C512D-5A8B-45D1-9DB5-9D882E0E1E75}"/>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6" name="Oval 855">
                    <a:extLst>
                      <a:ext uri="{FF2B5EF4-FFF2-40B4-BE49-F238E27FC236}">
                        <a16:creationId xmlns:a16="http://schemas.microsoft.com/office/drawing/2014/main" id="{B6453FEF-5E55-44FB-98C0-3291DC062286}"/>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7" name="Oval 856">
                    <a:extLst>
                      <a:ext uri="{FF2B5EF4-FFF2-40B4-BE49-F238E27FC236}">
                        <a16:creationId xmlns:a16="http://schemas.microsoft.com/office/drawing/2014/main" id="{58570BEE-BEA7-4D5E-87D6-333F7A1F1D49}"/>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8" name="Oval 857">
                    <a:extLst>
                      <a:ext uri="{FF2B5EF4-FFF2-40B4-BE49-F238E27FC236}">
                        <a16:creationId xmlns:a16="http://schemas.microsoft.com/office/drawing/2014/main" id="{8EF569C5-BED6-4C3F-9C51-492662969E31}"/>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9" name="Oval 858">
                    <a:extLst>
                      <a:ext uri="{FF2B5EF4-FFF2-40B4-BE49-F238E27FC236}">
                        <a16:creationId xmlns:a16="http://schemas.microsoft.com/office/drawing/2014/main" id="{352FB62E-08B9-4A9D-BF1C-4847A735BE44}"/>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0" name="Oval 859">
                    <a:extLst>
                      <a:ext uri="{FF2B5EF4-FFF2-40B4-BE49-F238E27FC236}">
                        <a16:creationId xmlns:a16="http://schemas.microsoft.com/office/drawing/2014/main" id="{BED7EF3C-9E9B-40FC-8C48-335850243110}"/>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1" name="Oval 860">
                    <a:extLst>
                      <a:ext uri="{FF2B5EF4-FFF2-40B4-BE49-F238E27FC236}">
                        <a16:creationId xmlns:a16="http://schemas.microsoft.com/office/drawing/2014/main" id="{70D6CD75-90DB-4ED2-9171-3F8ADE3144A0}"/>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2" name="Oval 861">
                    <a:extLst>
                      <a:ext uri="{FF2B5EF4-FFF2-40B4-BE49-F238E27FC236}">
                        <a16:creationId xmlns:a16="http://schemas.microsoft.com/office/drawing/2014/main" id="{EF2C2326-FD2D-458B-B3E7-3AA0B71F4CA2}"/>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3" name="Oval 862">
                    <a:extLst>
                      <a:ext uri="{FF2B5EF4-FFF2-40B4-BE49-F238E27FC236}">
                        <a16:creationId xmlns:a16="http://schemas.microsoft.com/office/drawing/2014/main" id="{D175A312-1291-4DBF-B5AE-C0CDB11E267D}"/>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4" name="Oval 863">
                    <a:extLst>
                      <a:ext uri="{FF2B5EF4-FFF2-40B4-BE49-F238E27FC236}">
                        <a16:creationId xmlns:a16="http://schemas.microsoft.com/office/drawing/2014/main" id="{BD96F386-F382-4983-8CB9-E51566F26D27}"/>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5" name="Oval 864">
                    <a:extLst>
                      <a:ext uri="{FF2B5EF4-FFF2-40B4-BE49-F238E27FC236}">
                        <a16:creationId xmlns:a16="http://schemas.microsoft.com/office/drawing/2014/main" id="{95C8A1B3-696B-4677-B248-95560E2F4899}"/>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6" name="Oval 865">
                    <a:extLst>
                      <a:ext uri="{FF2B5EF4-FFF2-40B4-BE49-F238E27FC236}">
                        <a16:creationId xmlns:a16="http://schemas.microsoft.com/office/drawing/2014/main" id="{081C2E51-C710-4B14-AD14-4DE3A6EF9EE7}"/>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7" name="Oval 866">
                    <a:extLst>
                      <a:ext uri="{FF2B5EF4-FFF2-40B4-BE49-F238E27FC236}">
                        <a16:creationId xmlns:a16="http://schemas.microsoft.com/office/drawing/2014/main" id="{312C41B7-5ECA-4E8B-8464-6CD7042A1186}"/>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8" name="Oval 867">
                    <a:extLst>
                      <a:ext uri="{FF2B5EF4-FFF2-40B4-BE49-F238E27FC236}">
                        <a16:creationId xmlns:a16="http://schemas.microsoft.com/office/drawing/2014/main" id="{C9B9DDC1-13CE-4957-9345-778F3963A977}"/>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9" name="Oval 868">
                    <a:extLst>
                      <a:ext uri="{FF2B5EF4-FFF2-40B4-BE49-F238E27FC236}">
                        <a16:creationId xmlns:a16="http://schemas.microsoft.com/office/drawing/2014/main" id="{4AF5E8E1-57A7-43D6-81F7-08122DC424F9}"/>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0" name="Oval 869">
                    <a:extLst>
                      <a:ext uri="{FF2B5EF4-FFF2-40B4-BE49-F238E27FC236}">
                        <a16:creationId xmlns:a16="http://schemas.microsoft.com/office/drawing/2014/main" id="{91F64653-8E48-4361-B9F2-C512FAB23B25}"/>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1" name="Oval 870">
                    <a:extLst>
                      <a:ext uri="{FF2B5EF4-FFF2-40B4-BE49-F238E27FC236}">
                        <a16:creationId xmlns:a16="http://schemas.microsoft.com/office/drawing/2014/main" id="{89E4E801-FA92-44CA-A4C0-DE28A5D2ACAE}"/>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2" name="Oval 871">
                    <a:extLst>
                      <a:ext uri="{FF2B5EF4-FFF2-40B4-BE49-F238E27FC236}">
                        <a16:creationId xmlns:a16="http://schemas.microsoft.com/office/drawing/2014/main" id="{D78FE982-E69C-49BB-AED2-6330CA711913}"/>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3" name="Group 872">
                  <a:extLst>
                    <a:ext uri="{FF2B5EF4-FFF2-40B4-BE49-F238E27FC236}">
                      <a16:creationId xmlns:a16="http://schemas.microsoft.com/office/drawing/2014/main" id="{5975FB39-111F-4F19-A598-D45CBD69DF8C}"/>
                    </a:ext>
                  </a:extLst>
                </p:cNvPr>
                <p:cNvGrpSpPr/>
                <p:nvPr userDrawn="1"/>
              </p:nvGrpSpPr>
              <p:grpSpPr>
                <a:xfrm>
                  <a:off x="1763887" y="4363812"/>
                  <a:ext cx="1835364" cy="1426934"/>
                  <a:chOff x="1772934" y="2717190"/>
                  <a:chExt cx="1835364" cy="1426934"/>
                </a:xfrm>
              </p:grpSpPr>
              <p:sp>
                <p:nvSpPr>
                  <p:cNvPr id="874" name="Oval 873">
                    <a:extLst>
                      <a:ext uri="{FF2B5EF4-FFF2-40B4-BE49-F238E27FC236}">
                        <a16:creationId xmlns:a16="http://schemas.microsoft.com/office/drawing/2014/main" id="{7DA047E0-8CE5-436C-99A7-9B8E47F093E2}"/>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5" name="Oval 874">
                    <a:extLst>
                      <a:ext uri="{FF2B5EF4-FFF2-40B4-BE49-F238E27FC236}">
                        <a16:creationId xmlns:a16="http://schemas.microsoft.com/office/drawing/2014/main" id="{B3531FB1-9C6A-47B0-B020-A50CBE22FF3B}"/>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6" name="Oval 875">
                    <a:extLst>
                      <a:ext uri="{FF2B5EF4-FFF2-40B4-BE49-F238E27FC236}">
                        <a16:creationId xmlns:a16="http://schemas.microsoft.com/office/drawing/2014/main" id="{476961C8-D2B6-4E4E-8AE7-F98D93201671}"/>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7" name="Oval 876">
                    <a:extLst>
                      <a:ext uri="{FF2B5EF4-FFF2-40B4-BE49-F238E27FC236}">
                        <a16:creationId xmlns:a16="http://schemas.microsoft.com/office/drawing/2014/main" id="{9DCABCD0-B087-4E53-9E05-199C805CE41B}"/>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8" name="Oval 877">
                    <a:extLst>
                      <a:ext uri="{FF2B5EF4-FFF2-40B4-BE49-F238E27FC236}">
                        <a16:creationId xmlns:a16="http://schemas.microsoft.com/office/drawing/2014/main" id="{8AD26769-07F0-42B4-B46A-C059794EE2EF}"/>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9" name="Oval 878">
                    <a:extLst>
                      <a:ext uri="{FF2B5EF4-FFF2-40B4-BE49-F238E27FC236}">
                        <a16:creationId xmlns:a16="http://schemas.microsoft.com/office/drawing/2014/main" id="{EBCE446B-351F-4E3F-BAB7-B2F2E242C665}"/>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0" name="Oval 879">
                    <a:extLst>
                      <a:ext uri="{FF2B5EF4-FFF2-40B4-BE49-F238E27FC236}">
                        <a16:creationId xmlns:a16="http://schemas.microsoft.com/office/drawing/2014/main" id="{A85CD6B3-900E-48B7-8879-25FF6984C864}"/>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1" name="Oval 880">
                    <a:extLst>
                      <a:ext uri="{FF2B5EF4-FFF2-40B4-BE49-F238E27FC236}">
                        <a16:creationId xmlns:a16="http://schemas.microsoft.com/office/drawing/2014/main" id="{31429318-20AD-473C-A382-8FB2CE9959C8}"/>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2" name="Oval 881">
                    <a:extLst>
                      <a:ext uri="{FF2B5EF4-FFF2-40B4-BE49-F238E27FC236}">
                        <a16:creationId xmlns:a16="http://schemas.microsoft.com/office/drawing/2014/main" id="{4EE2B18C-DA90-4C08-88BC-99F7D5F1E6AA}"/>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3" name="Oval 882">
                    <a:extLst>
                      <a:ext uri="{FF2B5EF4-FFF2-40B4-BE49-F238E27FC236}">
                        <a16:creationId xmlns:a16="http://schemas.microsoft.com/office/drawing/2014/main" id="{27F3F567-7C25-4045-B89A-48D145C2E4D4}"/>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4" name="Oval 883">
                    <a:extLst>
                      <a:ext uri="{FF2B5EF4-FFF2-40B4-BE49-F238E27FC236}">
                        <a16:creationId xmlns:a16="http://schemas.microsoft.com/office/drawing/2014/main" id="{34F56215-0057-4957-9E3E-68FB2A08D988}"/>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5" name="Oval 884">
                    <a:extLst>
                      <a:ext uri="{FF2B5EF4-FFF2-40B4-BE49-F238E27FC236}">
                        <a16:creationId xmlns:a16="http://schemas.microsoft.com/office/drawing/2014/main" id="{F04C6FA9-1773-4B68-8070-5C13BC358124}"/>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6" name="Oval 885">
                    <a:extLst>
                      <a:ext uri="{FF2B5EF4-FFF2-40B4-BE49-F238E27FC236}">
                        <a16:creationId xmlns:a16="http://schemas.microsoft.com/office/drawing/2014/main" id="{F82E3626-F980-4DFD-BC76-99CA8412C9AA}"/>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7" name="Oval 886">
                    <a:extLst>
                      <a:ext uri="{FF2B5EF4-FFF2-40B4-BE49-F238E27FC236}">
                        <a16:creationId xmlns:a16="http://schemas.microsoft.com/office/drawing/2014/main" id="{A1F62536-88BE-4AE0-B994-AC5A406D13FE}"/>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8" name="Oval 887">
                    <a:extLst>
                      <a:ext uri="{FF2B5EF4-FFF2-40B4-BE49-F238E27FC236}">
                        <a16:creationId xmlns:a16="http://schemas.microsoft.com/office/drawing/2014/main" id="{8B45FEDC-382A-4CC1-8C10-054DAF2195A7}"/>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9" name="Oval 888">
                    <a:extLst>
                      <a:ext uri="{FF2B5EF4-FFF2-40B4-BE49-F238E27FC236}">
                        <a16:creationId xmlns:a16="http://schemas.microsoft.com/office/drawing/2014/main" id="{AD103BCE-6B64-4B20-86F7-C6B1E4CA625B}"/>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0" name="Oval 889">
                    <a:extLst>
                      <a:ext uri="{FF2B5EF4-FFF2-40B4-BE49-F238E27FC236}">
                        <a16:creationId xmlns:a16="http://schemas.microsoft.com/office/drawing/2014/main" id="{8EEAF567-F1C0-4DA5-ADFF-265A5F551EE8}"/>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1" name="Oval 890">
                    <a:extLst>
                      <a:ext uri="{FF2B5EF4-FFF2-40B4-BE49-F238E27FC236}">
                        <a16:creationId xmlns:a16="http://schemas.microsoft.com/office/drawing/2014/main" id="{C6CD8703-82BE-4230-B97C-64D07F6F560A}"/>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2" name="Oval 891">
                    <a:extLst>
                      <a:ext uri="{FF2B5EF4-FFF2-40B4-BE49-F238E27FC236}">
                        <a16:creationId xmlns:a16="http://schemas.microsoft.com/office/drawing/2014/main" id="{CC039CAB-D5A3-40F7-89DD-BB87895CEA5D}"/>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3" name="Oval 892">
                    <a:extLst>
                      <a:ext uri="{FF2B5EF4-FFF2-40B4-BE49-F238E27FC236}">
                        <a16:creationId xmlns:a16="http://schemas.microsoft.com/office/drawing/2014/main" id="{514F8479-F741-4835-BBD2-CEBEEDE960D5}"/>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4" name="Oval 893">
                    <a:extLst>
                      <a:ext uri="{FF2B5EF4-FFF2-40B4-BE49-F238E27FC236}">
                        <a16:creationId xmlns:a16="http://schemas.microsoft.com/office/drawing/2014/main" id="{21EAF006-7825-470E-B29E-822815D3D788}"/>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5" name="Oval 894">
                    <a:extLst>
                      <a:ext uri="{FF2B5EF4-FFF2-40B4-BE49-F238E27FC236}">
                        <a16:creationId xmlns:a16="http://schemas.microsoft.com/office/drawing/2014/main" id="{B4B4710B-55E8-4A92-A018-EE538910BF60}"/>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6" name="Oval 895">
                    <a:extLst>
                      <a:ext uri="{FF2B5EF4-FFF2-40B4-BE49-F238E27FC236}">
                        <a16:creationId xmlns:a16="http://schemas.microsoft.com/office/drawing/2014/main" id="{03AA96C0-7726-4434-922F-19EB30271165}"/>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7" name="Oval 896">
                    <a:extLst>
                      <a:ext uri="{FF2B5EF4-FFF2-40B4-BE49-F238E27FC236}">
                        <a16:creationId xmlns:a16="http://schemas.microsoft.com/office/drawing/2014/main" id="{00D72DF2-7BC4-447E-876C-0C15BAA512FC}"/>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8" name="Oval 897">
                    <a:extLst>
                      <a:ext uri="{FF2B5EF4-FFF2-40B4-BE49-F238E27FC236}">
                        <a16:creationId xmlns:a16="http://schemas.microsoft.com/office/drawing/2014/main" id="{9048CD83-22D7-4DB8-9E3B-0F40DBE6D12C}"/>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9" name="Oval 898">
                    <a:extLst>
                      <a:ext uri="{FF2B5EF4-FFF2-40B4-BE49-F238E27FC236}">
                        <a16:creationId xmlns:a16="http://schemas.microsoft.com/office/drawing/2014/main" id="{A38D10FC-2091-4080-B885-F95251376258}"/>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0" name="Oval 899">
                    <a:extLst>
                      <a:ext uri="{FF2B5EF4-FFF2-40B4-BE49-F238E27FC236}">
                        <a16:creationId xmlns:a16="http://schemas.microsoft.com/office/drawing/2014/main" id="{7B39DD03-7801-4126-A7DA-8707130D6C4A}"/>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1" name="Oval 900">
                    <a:extLst>
                      <a:ext uri="{FF2B5EF4-FFF2-40B4-BE49-F238E27FC236}">
                        <a16:creationId xmlns:a16="http://schemas.microsoft.com/office/drawing/2014/main" id="{82F6EBEE-8C24-49A2-A363-6B6D978C2D90}"/>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2" name="Oval 901">
                    <a:extLst>
                      <a:ext uri="{FF2B5EF4-FFF2-40B4-BE49-F238E27FC236}">
                        <a16:creationId xmlns:a16="http://schemas.microsoft.com/office/drawing/2014/main" id="{68058621-5C5C-4945-AF9C-C8FF37657BFF}"/>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3" name="Oval 902">
                    <a:extLst>
                      <a:ext uri="{FF2B5EF4-FFF2-40B4-BE49-F238E27FC236}">
                        <a16:creationId xmlns:a16="http://schemas.microsoft.com/office/drawing/2014/main" id="{703C7ED2-701A-41BB-9C69-9221F34B77EA}"/>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4" name="Oval 903">
                    <a:extLst>
                      <a:ext uri="{FF2B5EF4-FFF2-40B4-BE49-F238E27FC236}">
                        <a16:creationId xmlns:a16="http://schemas.microsoft.com/office/drawing/2014/main" id="{6F5184E1-A229-4391-BE3F-2211A0BE1A5C}"/>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5" name="Oval 904">
                    <a:extLst>
                      <a:ext uri="{FF2B5EF4-FFF2-40B4-BE49-F238E27FC236}">
                        <a16:creationId xmlns:a16="http://schemas.microsoft.com/office/drawing/2014/main" id="{59788622-5EAB-4F8E-A761-78B96DCD07A7}"/>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6" name="Oval 905">
                    <a:extLst>
                      <a:ext uri="{FF2B5EF4-FFF2-40B4-BE49-F238E27FC236}">
                        <a16:creationId xmlns:a16="http://schemas.microsoft.com/office/drawing/2014/main" id="{81BF4A10-4071-42FC-85E9-6D8EDFB034D7}"/>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7" name="Oval 906">
                    <a:extLst>
                      <a:ext uri="{FF2B5EF4-FFF2-40B4-BE49-F238E27FC236}">
                        <a16:creationId xmlns:a16="http://schemas.microsoft.com/office/drawing/2014/main" id="{9FFE8DAA-ABDA-4A2A-8F9C-EF8ACD1A4E18}"/>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8" name="Oval 907">
                    <a:extLst>
                      <a:ext uri="{FF2B5EF4-FFF2-40B4-BE49-F238E27FC236}">
                        <a16:creationId xmlns:a16="http://schemas.microsoft.com/office/drawing/2014/main" id="{BED55324-02DE-4726-B024-266B8F22A5BF}"/>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9" name="Oval 908">
                    <a:extLst>
                      <a:ext uri="{FF2B5EF4-FFF2-40B4-BE49-F238E27FC236}">
                        <a16:creationId xmlns:a16="http://schemas.microsoft.com/office/drawing/2014/main" id="{6401EC8F-E945-40B8-899C-74A9F0EC639B}"/>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911" name="Group 910">
                <a:extLst>
                  <a:ext uri="{FF2B5EF4-FFF2-40B4-BE49-F238E27FC236}">
                    <a16:creationId xmlns:a16="http://schemas.microsoft.com/office/drawing/2014/main" id="{F24F375D-2B95-46CC-A0FC-E5F3224CE4DA}"/>
                  </a:ext>
                </a:extLst>
              </p:cNvPr>
              <p:cNvGrpSpPr/>
              <p:nvPr userDrawn="1"/>
            </p:nvGrpSpPr>
            <p:grpSpPr>
              <a:xfrm rot="5400000">
                <a:off x="3308101" y="4431413"/>
                <a:ext cx="1371806" cy="2285999"/>
                <a:chOff x="1763887" y="2717190"/>
                <a:chExt cx="1844411" cy="3073556"/>
              </a:xfrm>
            </p:grpSpPr>
            <p:grpSp>
              <p:nvGrpSpPr>
                <p:cNvPr id="912" name="Group 911">
                  <a:extLst>
                    <a:ext uri="{FF2B5EF4-FFF2-40B4-BE49-F238E27FC236}">
                      <a16:creationId xmlns:a16="http://schemas.microsoft.com/office/drawing/2014/main" id="{8669FA89-E6C4-42BB-8E43-8798BC568D47}"/>
                    </a:ext>
                  </a:extLst>
                </p:cNvPr>
                <p:cNvGrpSpPr/>
                <p:nvPr userDrawn="1"/>
              </p:nvGrpSpPr>
              <p:grpSpPr>
                <a:xfrm>
                  <a:off x="1772934" y="2717190"/>
                  <a:ext cx="1835364" cy="1426934"/>
                  <a:chOff x="1772934" y="2717190"/>
                  <a:chExt cx="1835364" cy="1426934"/>
                </a:xfrm>
              </p:grpSpPr>
              <p:sp>
                <p:nvSpPr>
                  <p:cNvPr id="950" name="Oval 949">
                    <a:extLst>
                      <a:ext uri="{FF2B5EF4-FFF2-40B4-BE49-F238E27FC236}">
                        <a16:creationId xmlns:a16="http://schemas.microsoft.com/office/drawing/2014/main" id="{00C85F6F-BCA6-4A3F-AEF6-32740A85D0C9}"/>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1" name="Oval 950">
                    <a:extLst>
                      <a:ext uri="{FF2B5EF4-FFF2-40B4-BE49-F238E27FC236}">
                        <a16:creationId xmlns:a16="http://schemas.microsoft.com/office/drawing/2014/main" id="{F30C3B69-A892-4B8E-8174-0A01325386FA}"/>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2" name="Oval 951">
                    <a:extLst>
                      <a:ext uri="{FF2B5EF4-FFF2-40B4-BE49-F238E27FC236}">
                        <a16:creationId xmlns:a16="http://schemas.microsoft.com/office/drawing/2014/main" id="{F40441F6-F405-4C83-B705-676EA95F5FEC}"/>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3" name="Oval 952">
                    <a:extLst>
                      <a:ext uri="{FF2B5EF4-FFF2-40B4-BE49-F238E27FC236}">
                        <a16:creationId xmlns:a16="http://schemas.microsoft.com/office/drawing/2014/main" id="{B8D698ED-1A1F-48CB-9894-5091DD693FFE}"/>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4" name="Oval 953">
                    <a:extLst>
                      <a:ext uri="{FF2B5EF4-FFF2-40B4-BE49-F238E27FC236}">
                        <a16:creationId xmlns:a16="http://schemas.microsoft.com/office/drawing/2014/main" id="{5E316974-0F3B-41A5-8BCC-06074D52163A}"/>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5" name="Oval 954">
                    <a:extLst>
                      <a:ext uri="{FF2B5EF4-FFF2-40B4-BE49-F238E27FC236}">
                        <a16:creationId xmlns:a16="http://schemas.microsoft.com/office/drawing/2014/main" id="{F93581A4-A02F-47A3-A9EB-BD47EF3EB19A}"/>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6" name="Oval 955">
                    <a:extLst>
                      <a:ext uri="{FF2B5EF4-FFF2-40B4-BE49-F238E27FC236}">
                        <a16:creationId xmlns:a16="http://schemas.microsoft.com/office/drawing/2014/main" id="{49BC9129-1A4D-4C20-9E5B-06FD51CAB279}"/>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7" name="Oval 956">
                    <a:extLst>
                      <a:ext uri="{FF2B5EF4-FFF2-40B4-BE49-F238E27FC236}">
                        <a16:creationId xmlns:a16="http://schemas.microsoft.com/office/drawing/2014/main" id="{E6834EDC-DA17-4A39-84B3-A65D4643E7A7}"/>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8" name="Oval 957">
                    <a:extLst>
                      <a:ext uri="{FF2B5EF4-FFF2-40B4-BE49-F238E27FC236}">
                        <a16:creationId xmlns:a16="http://schemas.microsoft.com/office/drawing/2014/main" id="{E8B5DA88-7A71-40FE-B1D7-13FC1E91DCA5}"/>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9" name="Oval 958">
                    <a:extLst>
                      <a:ext uri="{FF2B5EF4-FFF2-40B4-BE49-F238E27FC236}">
                        <a16:creationId xmlns:a16="http://schemas.microsoft.com/office/drawing/2014/main" id="{DC89D0CD-EAD9-4A6B-B39E-CAE785A522FC}"/>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0" name="Oval 959">
                    <a:extLst>
                      <a:ext uri="{FF2B5EF4-FFF2-40B4-BE49-F238E27FC236}">
                        <a16:creationId xmlns:a16="http://schemas.microsoft.com/office/drawing/2014/main" id="{70A7A323-635C-4896-8993-B8E3A8B0F492}"/>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1" name="Oval 960">
                    <a:extLst>
                      <a:ext uri="{FF2B5EF4-FFF2-40B4-BE49-F238E27FC236}">
                        <a16:creationId xmlns:a16="http://schemas.microsoft.com/office/drawing/2014/main" id="{900140F8-E41A-469E-819E-9E901D56B728}"/>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2" name="Oval 961">
                    <a:extLst>
                      <a:ext uri="{FF2B5EF4-FFF2-40B4-BE49-F238E27FC236}">
                        <a16:creationId xmlns:a16="http://schemas.microsoft.com/office/drawing/2014/main" id="{7A210F1A-B9D1-4098-A0BC-E5D75E32325E}"/>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3" name="Oval 962">
                    <a:extLst>
                      <a:ext uri="{FF2B5EF4-FFF2-40B4-BE49-F238E27FC236}">
                        <a16:creationId xmlns:a16="http://schemas.microsoft.com/office/drawing/2014/main" id="{DB82A99E-19EF-4BDC-A00E-BC0B7C99EE34}"/>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4" name="Oval 963">
                    <a:extLst>
                      <a:ext uri="{FF2B5EF4-FFF2-40B4-BE49-F238E27FC236}">
                        <a16:creationId xmlns:a16="http://schemas.microsoft.com/office/drawing/2014/main" id="{0E694FAC-0B22-4637-9707-9508EE654CAA}"/>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5" name="Oval 964">
                    <a:extLst>
                      <a:ext uri="{FF2B5EF4-FFF2-40B4-BE49-F238E27FC236}">
                        <a16:creationId xmlns:a16="http://schemas.microsoft.com/office/drawing/2014/main" id="{869C1F07-1F2A-4C07-8633-9AAED3300A43}"/>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6" name="Oval 965">
                    <a:extLst>
                      <a:ext uri="{FF2B5EF4-FFF2-40B4-BE49-F238E27FC236}">
                        <a16:creationId xmlns:a16="http://schemas.microsoft.com/office/drawing/2014/main" id="{EB3EF0CB-E4B2-4834-BE0C-0F0A1E2076DB}"/>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7" name="Oval 966">
                    <a:extLst>
                      <a:ext uri="{FF2B5EF4-FFF2-40B4-BE49-F238E27FC236}">
                        <a16:creationId xmlns:a16="http://schemas.microsoft.com/office/drawing/2014/main" id="{037468FB-D909-439A-8C43-6E87C84A1A12}"/>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8" name="Oval 967">
                    <a:extLst>
                      <a:ext uri="{FF2B5EF4-FFF2-40B4-BE49-F238E27FC236}">
                        <a16:creationId xmlns:a16="http://schemas.microsoft.com/office/drawing/2014/main" id="{0432CF72-6CA7-4EBE-A8F8-6B43FF15CBB0}"/>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9" name="Oval 968">
                    <a:extLst>
                      <a:ext uri="{FF2B5EF4-FFF2-40B4-BE49-F238E27FC236}">
                        <a16:creationId xmlns:a16="http://schemas.microsoft.com/office/drawing/2014/main" id="{58111092-867F-4736-996D-0F16207D2B17}"/>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0" name="Oval 969">
                    <a:extLst>
                      <a:ext uri="{FF2B5EF4-FFF2-40B4-BE49-F238E27FC236}">
                        <a16:creationId xmlns:a16="http://schemas.microsoft.com/office/drawing/2014/main" id="{579F2FE8-C28C-4F05-BE0B-C9FA246ECF9E}"/>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1" name="Oval 970">
                    <a:extLst>
                      <a:ext uri="{FF2B5EF4-FFF2-40B4-BE49-F238E27FC236}">
                        <a16:creationId xmlns:a16="http://schemas.microsoft.com/office/drawing/2014/main" id="{D45E614D-C05D-487E-9EFF-45B1286DD787}"/>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2" name="Oval 971">
                    <a:extLst>
                      <a:ext uri="{FF2B5EF4-FFF2-40B4-BE49-F238E27FC236}">
                        <a16:creationId xmlns:a16="http://schemas.microsoft.com/office/drawing/2014/main" id="{40EE9992-4045-42EA-85EF-D45C10E82C6E}"/>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3" name="Oval 972">
                    <a:extLst>
                      <a:ext uri="{FF2B5EF4-FFF2-40B4-BE49-F238E27FC236}">
                        <a16:creationId xmlns:a16="http://schemas.microsoft.com/office/drawing/2014/main" id="{4471A811-BBA5-4CB7-B9EA-145BBD0AC3F8}"/>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4" name="Oval 973">
                    <a:extLst>
                      <a:ext uri="{FF2B5EF4-FFF2-40B4-BE49-F238E27FC236}">
                        <a16:creationId xmlns:a16="http://schemas.microsoft.com/office/drawing/2014/main" id="{90658160-FAB6-4659-A024-42D0C992D5FB}"/>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5" name="Oval 974">
                    <a:extLst>
                      <a:ext uri="{FF2B5EF4-FFF2-40B4-BE49-F238E27FC236}">
                        <a16:creationId xmlns:a16="http://schemas.microsoft.com/office/drawing/2014/main" id="{9242536B-5572-49DD-B35E-5F1FC9F2C6D4}"/>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6" name="Oval 975">
                    <a:extLst>
                      <a:ext uri="{FF2B5EF4-FFF2-40B4-BE49-F238E27FC236}">
                        <a16:creationId xmlns:a16="http://schemas.microsoft.com/office/drawing/2014/main" id="{F7089DCA-C68A-4CAB-8DAC-E3EC82DB029C}"/>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7" name="Oval 976">
                    <a:extLst>
                      <a:ext uri="{FF2B5EF4-FFF2-40B4-BE49-F238E27FC236}">
                        <a16:creationId xmlns:a16="http://schemas.microsoft.com/office/drawing/2014/main" id="{B8673B4C-95F3-4E50-B1AC-CA0B384B15DC}"/>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8" name="Oval 977">
                    <a:extLst>
                      <a:ext uri="{FF2B5EF4-FFF2-40B4-BE49-F238E27FC236}">
                        <a16:creationId xmlns:a16="http://schemas.microsoft.com/office/drawing/2014/main" id="{87E1AC6D-58AB-4BD3-9C39-06ED6964D66C}"/>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9" name="Oval 978">
                    <a:extLst>
                      <a:ext uri="{FF2B5EF4-FFF2-40B4-BE49-F238E27FC236}">
                        <a16:creationId xmlns:a16="http://schemas.microsoft.com/office/drawing/2014/main" id="{0E49A47D-73CA-43D4-BBD8-1DF595175502}"/>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0" name="Oval 979">
                    <a:extLst>
                      <a:ext uri="{FF2B5EF4-FFF2-40B4-BE49-F238E27FC236}">
                        <a16:creationId xmlns:a16="http://schemas.microsoft.com/office/drawing/2014/main" id="{E94B604B-CCDB-4766-8ECA-8F8AF2B17B36}"/>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1" name="Oval 980">
                    <a:extLst>
                      <a:ext uri="{FF2B5EF4-FFF2-40B4-BE49-F238E27FC236}">
                        <a16:creationId xmlns:a16="http://schemas.microsoft.com/office/drawing/2014/main" id="{77007C3C-26D7-4F00-99DF-735F427E91F0}"/>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2" name="Oval 981">
                    <a:extLst>
                      <a:ext uri="{FF2B5EF4-FFF2-40B4-BE49-F238E27FC236}">
                        <a16:creationId xmlns:a16="http://schemas.microsoft.com/office/drawing/2014/main" id="{F7DA93C1-C549-43CE-8FA8-39746FFCC1BF}"/>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3" name="Oval 982">
                    <a:extLst>
                      <a:ext uri="{FF2B5EF4-FFF2-40B4-BE49-F238E27FC236}">
                        <a16:creationId xmlns:a16="http://schemas.microsoft.com/office/drawing/2014/main" id="{6A6D3943-ED61-4891-8DD1-F919C791DA71}"/>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4" name="Oval 983">
                    <a:extLst>
                      <a:ext uri="{FF2B5EF4-FFF2-40B4-BE49-F238E27FC236}">
                        <a16:creationId xmlns:a16="http://schemas.microsoft.com/office/drawing/2014/main" id="{1F197074-F464-4BA0-9CFB-77DA2CE45C53}"/>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5" name="Oval 984">
                    <a:extLst>
                      <a:ext uri="{FF2B5EF4-FFF2-40B4-BE49-F238E27FC236}">
                        <a16:creationId xmlns:a16="http://schemas.microsoft.com/office/drawing/2014/main" id="{DC06A1ED-1542-4640-9D95-5EAA5C370932}"/>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13" name="Group 912">
                  <a:extLst>
                    <a:ext uri="{FF2B5EF4-FFF2-40B4-BE49-F238E27FC236}">
                      <a16:creationId xmlns:a16="http://schemas.microsoft.com/office/drawing/2014/main" id="{2AE21510-7633-4E62-9AE4-7156B94F3BBA}"/>
                    </a:ext>
                  </a:extLst>
                </p:cNvPr>
                <p:cNvGrpSpPr/>
                <p:nvPr userDrawn="1"/>
              </p:nvGrpSpPr>
              <p:grpSpPr>
                <a:xfrm>
                  <a:off x="1763887" y="4363812"/>
                  <a:ext cx="1835364" cy="1426934"/>
                  <a:chOff x="1772934" y="2717190"/>
                  <a:chExt cx="1835364" cy="1426934"/>
                </a:xfrm>
              </p:grpSpPr>
              <p:sp>
                <p:nvSpPr>
                  <p:cNvPr id="914" name="Oval 913">
                    <a:extLst>
                      <a:ext uri="{FF2B5EF4-FFF2-40B4-BE49-F238E27FC236}">
                        <a16:creationId xmlns:a16="http://schemas.microsoft.com/office/drawing/2014/main" id="{3B3039BD-566C-413A-BD94-073369BA3350}"/>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5" name="Oval 914">
                    <a:extLst>
                      <a:ext uri="{FF2B5EF4-FFF2-40B4-BE49-F238E27FC236}">
                        <a16:creationId xmlns:a16="http://schemas.microsoft.com/office/drawing/2014/main" id="{81D2EF6C-4A99-468C-9559-A0CD070A8FE9}"/>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6" name="Oval 915">
                    <a:extLst>
                      <a:ext uri="{FF2B5EF4-FFF2-40B4-BE49-F238E27FC236}">
                        <a16:creationId xmlns:a16="http://schemas.microsoft.com/office/drawing/2014/main" id="{A692ABBA-D5D3-4AD4-B170-EE1052816F30}"/>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7" name="Oval 916">
                    <a:extLst>
                      <a:ext uri="{FF2B5EF4-FFF2-40B4-BE49-F238E27FC236}">
                        <a16:creationId xmlns:a16="http://schemas.microsoft.com/office/drawing/2014/main" id="{D3F88235-2FC1-4CFC-ACD0-C81F35BD879F}"/>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8" name="Oval 917">
                    <a:extLst>
                      <a:ext uri="{FF2B5EF4-FFF2-40B4-BE49-F238E27FC236}">
                        <a16:creationId xmlns:a16="http://schemas.microsoft.com/office/drawing/2014/main" id="{C6DF3429-96AE-45FF-B25A-DCBAFFE5164C}"/>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9" name="Oval 918">
                    <a:extLst>
                      <a:ext uri="{FF2B5EF4-FFF2-40B4-BE49-F238E27FC236}">
                        <a16:creationId xmlns:a16="http://schemas.microsoft.com/office/drawing/2014/main" id="{E5DD5970-564E-4A0B-B090-CA682586CEB9}"/>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0" name="Oval 919">
                    <a:extLst>
                      <a:ext uri="{FF2B5EF4-FFF2-40B4-BE49-F238E27FC236}">
                        <a16:creationId xmlns:a16="http://schemas.microsoft.com/office/drawing/2014/main" id="{9B42BD53-3138-4F48-BC16-CB5F954CD748}"/>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1" name="Oval 920">
                    <a:extLst>
                      <a:ext uri="{FF2B5EF4-FFF2-40B4-BE49-F238E27FC236}">
                        <a16:creationId xmlns:a16="http://schemas.microsoft.com/office/drawing/2014/main" id="{C6871C68-1BB0-4C73-B145-547D16948C3C}"/>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2" name="Oval 921">
                    <a:extLst>
                      <a:ext uri="{FF2B5EF4-FFF2-40B4-BE49-F238E27FC236}">
                        <a16:creationId xmlns:a16="http://schemas.microsoft.com/office/drawing/2014/main" id="{D3096F7A-EEFB-498E-AF07-E0C0D2AC06C0}"/>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3" name="Oval 922">
                    <a:extLst>
                      <a:ext uri="{FF2B5EF4-FFF2-40B4-BE49-F238E27FC236}">
                        <a16:creationId xmlns:a16="http://schemas.microsoft.com/office/drawing/2014/main" id="{F03D1D51-8AC6-4786-941E-92440DD7455B}"/>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4" name="Oval 923">
                    <a:extLst>
                      <a:ext uri="{FF2B5EF4-FFF2-40B4-BE49-F238E27FC236}">
                        <a16:creationId xmlns:a16="http://schemas.microsoft.com/office/drawing/2014/main" id="{98102CFF-25EE-4B8D-B76A-EF0D15EBBF21}"/>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5" name="Oval 924">
                    <a:extLst>
                      <a:ext uri="{FF2B5EF4-FFF2-40B4-BE49-F238E27FC236}">
                        <a16:creationId xmlns:a16="http://schemas.microsoft.com/office/drawing/2014/main" id="{E6FDED6E-13AB-4AD4-9E6F-9EA6017ED05E}"/>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6" name="Oval 925">
                    <a:extLst>
                      <a:ext uri="{FF2B5EF4-FFF2-40B4-BE49-F238E27FC236}">
                        <a16:creationId xmlns:a16="http://schemas.microsoft.com/office/drawing/2014/main" id="{F5744000-C6BE-45D9-9655-02F3E84A04F9}"/>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7" name="Oval 926">
                    <a:extLst>
                      <a:ext uri="{FF2B5EF4-FFF2-40B4-BE49-F238E27FC236}">
                        <a16:creationId xmlns:a16="http://schemas.microsoft.com/office/drawing/2014/main" id="{FC97F16D-69EA-4A59-AD13-C33D19C7EEB0}"/>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8" name="Oval 927">
                    <a:extLst>
                      <a:ext uri="{FF2B5EF4-FFF2-40B4-BE49-F238E27FC236}">
                        <a16:creationId xmlns:a16="http://schemas.microsoft.com/office/drawing/2014/main" id="{743BBE89-C289-4E98-816A-FF03478F3A70}"/>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9" name="Oval 928">
                    <a:extLst>
                      <a:ext uri="{FF2B5EF4-FFF2-40B4-BE49-F238E27FC236}">
                        <a16:creationId xmlns:a16="http://schemas.microsoft.com/office/drawing/2014/main" id="{75211260-DEC3-41BC-AD35-3B848648A81E}"/>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0" name="Oval 929">
                    <a:extLst>
                      <a:ext uri="{FF2B5EF4-FFF2-40B4-BE49-F238E27FC236}">
                        <a16:creationId xmlns:a16="http://schemas.microsoft.com/office/drawing/2014/main" id="{5583AB9F-8F98-4CBE-93F3-A619ABC00C2A}"/>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1" name="Oval 930">
                    <a:extLst>
                      <a:ext uri="{FF2B5EF4-FFF2-40B4-BE49-F238E27FC236}">
                        <a16:creationId xmlns:a16="http://schemas.microsoft.com/office/drawing/2014/main" id="{50530FA0-283D-449F-8037-671DA4BC627A}"/>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2" name="Oval 931">
                    <a:extLst>
                      <a:ext uri="{FF2B5EF4-FFF2-40B4-BE49-F238E27FC236}">
                        <a16:creationId xmlns:a16="http://schemas.microsoft.com/office/drawing/2014/main" id="{5F5DB322-FEC0-44C1-A1B0-B495C09C5D38}"/>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3" name="Oval 932">
                    <a:extLst>
                      <a:ext uri="{FF2B5EF4-FFF2-40B4-BE49-F238E27FC236}">
                        <a16:creationId xmlns:a16="http://schemas.microsoft.com/office/drawing/2014/main" id="{FC08B005-2E56-4301-A794-58C1E49B4E25}"/>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4" name="Oval 933">
                    <a:extLst>
                      <a:ext uri="{FF2B5EF4-FFF2-40B4-BE49-F238E27FC236}">
                        <a16:creationId xmlns:a16="http://schemas.microsoft.com/office/drawing/2014/main" id="{EB592585-8BFA-4FEC-8BEB-7503C7615A1C}"/>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5" name="Oval 934">
                    <a:extLst>
                      <a:ext uri="{FF2B5EF4-FFF2-40B4-BE49-F238E27FC236}">
                        <a16:creationId xmlns:a16="http://schemas.microsoft.com/office/drawing/2014/main" id="{CD94E103-BC84-4258-98DB-AD0774835E71}"/>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6" name="Oval 935">
                    <a:extLst>
                      <a:ext uri="{FF2B5EF4-FFF2-40B4-BE49-F238E27FC236}">
                        <a16:creationId xmlns:a16="http://schemas.microsoft.com/office/drawing/2014/main" id="{0979A159-6687-47F1-8D81-EA20C6CC901D}"/>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7" name="Oval 936">
                    <a:extLst>
                      <a:ext uri="{FF2B5EF4-FFF2-40B4-BE49-F238E27FC236}">
                        <a16:creationId xmlns:a16="http://schemas.microsoft.com/office/drawing/2014/main" id="{A0344D31-411C-4657-8AC4-ADC58910A599}"/>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8" name="Oval 937">
                    <a:extLst>
                      <a:ext uri="{FF2B5EF4-FFF2-40B4-BE49-F238E27FC236}">
                        <a16:creationId xmlns:a16="http://schemas.microsoft.com/office/drawing/2014/main" id="{DB3DD7FB-B3D0-45E7-9328-FE5D5062F8A1}"/>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9" name="Oval 938">
                    <a:extLst>
                      <a:ext uri="{FF2B5EF4-FFF2-40B4-BE49-F238E27FC236}">
                        <a16:creationId xmlns:a16="http://schemas.microsoft.com/office/drawing/2014/main" id="{6E8548B6-D266-4C25-8F60-7E12C2914D1E}"/>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0" name="Oval 939">
                    <a:extLst>
                      <a:ext uri="{FF2B5EF4-FFF2-40B4-BE49-F238E27FC236}">
                        <a16:creationId xmlns:a16="http://schemas.microsoft.com/office/drawing/2014/main" id="{8D6BFAC4-08D9-4942-A725-9BFEADD73BE1}"/>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1" name="Oval 940">
                    <a:extLst>
                      <a:ext uri="{FF2B5EF4-FFF2-40B4-BE49-F238E27FC236}">
                        <a16:creationId xmlns:a16="http://schemas.microsoft.com/office/drawing/2014/main" id="{AF0B2A90-4C5F-4C30-98E6-3701433A044D}"/>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2" name="Oval 941">
                    <a:extLst>
                      <a:ext uri="{FF2B5EF4-FFF2-40B4-BE49-F238E27FC236}">
                        <a16:creationId xmlns:a16="http://schemas.microsoft.com/office/drawing/2014/main" id="{D60C5A24-2AAE-4F8A-BFC8-19731DFC5815}"/>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3" name="Oval 942">
                    <a:extLst>
                      <a:ext uri="{FF2B5EF4-FFF2-40B4-BE49-F238E27FC236}">
                        <a16:creationId xmlns:a16="http://schemas.microsoft.com/office/drawing/2014/main" id="{D83800C6-5F5F-4971-AD23-EE760A33F843}"/>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4" name="Oval 943">
                    <a:extLst>
                      <a:ext uri="{FF2B5EF4-FFF2-40B4-BE49-F238E27FC236}">
                        <a16:creationId xmlns:a16="http://schemas.microsoft.com/office/drawing/2014/main" id="{97972A49-224E-4189-A5D5-1AD83A9C3C89}"/>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5" name="Oval 944">
                    <a:extLst>
                      <a:ext uri="{FF2B5EF4-FFF2-40B4-BE49-F238E27FC236}">
                        <a16:creationId xmlns:a16="http://schemas.microsoft.com/office/drawing/2014/main" id="{9BE6EB28-76BB-42CA-BB86-0585AE0ACC0C}"/>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6" name="Oval 945">
                    <a:extLst>
                      <a:ext uri="{FF2B5EF4-FFF2-40B4-BE49-F238E27FC236}">
                        <a16:creationId xmlns:a16="http://schemas.microsoft.com/office/drawing/2014/main" id="{E90F62B7-B0A6-41B4-AE12-FB6766514981}"/>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7" name="Oval 946">
                    <a:extLst>
                      <a:ext uri="{FF2B5EF4-FFF2-40B4-BE49-F238E27FC236}">
                        <a16:creationId xmlns:a16="http://schemas.microsoft.com/office/drawing/2014/main" id="{B2BD80CF-9004-46FB-966E-687E36856B3F}"/>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8" name="Oval 947">
                    <a:extLst>
                      <a:ext uri="{FF2B5EF4-FFF2-40B4-BE49-F238E27FC236}">
                        <a16:creationId xmlns:a16="http://schemas.microsoft.com/office/drawing/2014/main" id="{BAE49FC3-DFC0-446E-8A69-2242A981CD0C}"/>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9" name="Oval 948">
                    <a:extLst>
                      <a:ext uri="{FF2B5EF4-FFF2-40B4-BE49-F238E27FC236}">
                        <a16:creationId xmlns:a16="http://schemas.microsoft.com/office/drawing/2014/main" id="{CBE96F33-26F7-40E4-A122-1F22B3146AAF}"/>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sp>
          <p:nvSpPr>
            <p:cNvPr id="987" name="Isosceles Triangle 986">
              <a:extLst>
                <a:ext uri="{FF2B5EF4-FFF2-40B4-BE49-F238E27FC236}">
                  <a16:creationId xmlns:a16="http://schemas.microsoft.com/office/drawing/2014/main" id="{96DAB837-C38F-46CA-9517-8A954262E09F}"/>
                </a:ext>
              </a:extLst>
            </p:cNvPr>
            <p:cNvSpPr/>
            <p:nvPr userDrawn="1"/>
          </p:nvSpPr>
          <p:spPr>
            <a:xfrm>
              <a:off x="423025" y="6305354"/>
              <a:ext cx="404113" cy="336126"/>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8" name="Isosceles Triangle 987">
              <a:extLst>
                <a:ext uri="{FF2B5EF4-FFF2-40B4-BE49-F238E27FC236}">
                  <a16:creationId xmlns:a16="http://schemas.microsoft.com/office/drawing/2014/main" id="{BB14BB50-8D26-4EB3-88AC-67824AC519A3}"/>
                </a:ext>
              </a:extLst>
            </p:cNvPr>
            <p:cNvSpPr/>
            <p:nvPr userDrawn="1"/>
          </p:nvSpPr>
          <p:spPr>
            <a:xfrm rot="5400000">
              <a:off x="1200510" y="6288010"/>
              <a:ext cx="404113" cy="336126"/>
            </a:xfrm>
            <a:prstGeom prst="triangle">
              <a:avLst/>
            </a:prstGeom>
            <a:solidFill>
              <a:srgbClr val="FFF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9" name="Isosceles Triangle 988">
              <a:extLst>
                <a:ext uri="{FF2B5EF4-FFF2-40B4-BE49-F238E27FC236}">
                  <a16:creationId xmlns:a16="http://schemas.microsoft.com/office/drawing/2014/main" id="{55837206-A305-45A0-88E5-1D155BE21128}"/>
                </a:ext>
              </a:extLst>
            </p:cNvPr>
            <p:cNvSpPr/>
            <p:nvPr userDrawn="1"/>
          </p:nvSpPr>
          <p:spPr>
            <a:xfrm rot="5400000">
              <a:off x="1735892" y="6288010"/>
              <a:ext cx="404113" cy="336126"/>
            </a:xfrm>
            <a:prstGeom prst="triangle">
              <a:avLst/>
            </a:prstGeom>
            <a:solidFill>
              <a:srgbClr val="FF5E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297858" y="2619970"/>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1449367" y="1970943"/>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1449367" y="3599863"/>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16" name="Group 15">
            <a:extLst>
              <a:ext uri="{FF2B5EF4-FFF2-40B4-BE49-F238E27FC236}">
                <a16:creationId xmlns:a16="http://schemas.microsoft.com/office/drawing/2014/main" id="{EF9838E3-40D9-4886-8DB5-37785C1618E5}"/>
              </a:ext>
            </a:extLst>
          </p:cNvPr>
          <p:cNvGrpSpPr/>
          <p:nvPr userDrawn="1"/>
        </p:nvGrpSpPr>
        <p:grpSpPr>
          <a:xfrm>
            <a:off x="6425201" y="-2"/>
            <a:ext cx="7112485" cy="5834986"/>
            <a:chOff x="6425201" y="-2"/>
            <a:chExt cx="7112485" cy="5834986"/>
          </a:xfrm>
        </p:grpSpPr>
        <p:sp>
          <p:nvSpPr>
            <p:cNvPr id="4" name="Isosceles Triangle 3">
              <a:extLst>
                <a:ext uri="{FF2B5EF4-FFF2-40B4-BE49-F238E27FC236}">
                  <a16:creationId xmlns:a16="http://schemas.microsoft.com/office/drawing/2014/main" id="{1767004E-C508-439B-971E-8EE5A13F6E5C}"/>
                </a:ext>
              </a:extLst>
            </p:cNvPr>
            <p:cNvSpPr/>
            <p:nvPr userDrawn="1"/>
          </p:nvSpPr>
          <p:spPr>
            <a:xfrm rot="10800000">
              <a:off x="6885706" y="-2"/>
              <a:ext cx="4343400" cy="2266951"/>
            </a:xfrm>
            <a:prstGeom prst="triangle">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Shape 14">
              <a:extLst>
                <a:ext uri="{FF2B5EF4-FFF2-40B4-BE49-F238E27FC236}">
                  <a16:creationId xmlns:a16="http://schemas.microsoft.com/office/drawing/2014/main" id="{5957D74E-29D7-416B-BB18-03B3D7C1BF63}"/>
                </a:ext>
              </a:extLst>
            </p:cNvPr>
            <p:cNvSpPr/>
            <p:nvPr userDrawn="1"/>
          </p:nvSpPr>
          <p:spPr>
            <a:xfrm rot="16200000">
              <a:off x="8429625" y="-581025"/>
              <a:ext cx="3181350" cy="4343400"/>
            </a:xfrm>
            <a:custGeom>
              <a:avLst/>
              <a:gdLst>
                <a:gd name="connsiteX0" fmla="*/ 3181350 w 3181350"/>
                <a:gd name="connsiteY0" fmla="*/ 3238160 h 4343400"/>
                <a:gd name="connsiteX1" fmla="*/ 3181350 w 3181350"/>
                <a:gd name="connsiteY1" fmla="*/ 4343400 h 4343400"/>
                <a:gd name="connsiteX2" fmla="*/ 0 w 3181350"/>
                <a:gd name="connsiteY2" fmla="*/ 4343400 h 4343400"/>
                <a:gd name="connsiteX3" fmla="*/ 0 w 3181350"/>
                <a:gd name="connsiteY3" fmla="*/ 0 h 4343400"/>
              </a:gdLst>
              <a:ahLst/>
              <a:cxnLst>
                <a:cxn ang="0">
                  <a:pos x="connsiteX0" y="connsiteY0"/>
                </a:cxn>
                <a:cxn ang="0">
                  <a:pos x="connsiteX1" y="connsiteY1"/>
                </a:cxn>
                <a:cxn ang="0">
                  <a:pos x="connsiteX2" y="connsiteY2"/>
                </a:cxn>
                <a:cxn ang="0">
                  <a:pos x="connsiteX3" y="connsiteY3"/>
                </a:cxn>
              </a:cxnLst>
              <a:rect l="l" t="t" r="r" b="b"/>
              <a:pathLst>
                <a:path w="3181350" h="4343400">
                  <a:moveTo>
                    <a:pt x="3181350" y="3238160"/>
                  </a:moveTo>
                  <a:lnTo>
                    <a:pt x="3181350" y="4343400"/>
                  </a:lnTo>
                  <a:lnTo>
                    <a:pt x="0" y="4343400"/>
                  </a:lnTo>
                  <a:lnTo>
                    <a:pt x="0" y="0"/>
                  </a:lnTo>
                  <a:close/>
                </a:path>
              </a:pathLst>
            </a:cu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Shape 11">
              <a:extLst>
                <a:ext uri="{FF2B5EF4-FFF2-40B4-BE49-F238E27FC236}">
                  <a16:creationId xmlns:a16="http://schemas.microsoft.com/office/drawing/2014/main" id="{886BB452-911C-443A-80F9-E3AD3A1D1F06}"/>
                </a:ext>
              </a:extLst>
            </p:cNvPr>
            <p:cNvSpPr/>
            <p:nvPr userDrawn="1"/>
          </p:nvSpPr>
          <p:spPr>
            <a:xfrm rot="1970319">
              <a:off x="6425201" y="2069991"/>
              <a:ext cx="7112485" cy="3310076"/>
            </a:xfrm>
            <a:custGeom>
              <a:avLst/>
              <a:gdLst>
                <a:gd name="connsiteX0" fmla="*/ 5119047 w 7112485"/>
                <a:gd name="connsiteY0" fmla="*/ 0 h 3310076"/>
                <a:gd name="connsiteX1" fmla="*/ 7112485 w 7112485"/>
                <a:gd name="connsiteY1" fmla="*/ 3088633 h 3310076"/>
                <a:gd name="connsiteX2" fmla="*/ 6769381 w 7112485"/>
                <a:gd name="connsiteY2" fmla="*/ 3310076 h 3310076"/>
                <a:gd name="connsiteX3" fmla="*/ 0 w 7112485"/>
                <a:gd name="connsiteY3" fmla="*/ 3310076 h 3310076"/>
              </a:gdLst>
              <a:ahLst/>
              <a:cxnLst>
                <a:cxn ang="0">
                  <a:pos x="connsiteX0" y="connsiteY0"/>
                </a:cxn>
                <a:cxn ang="0">
                  <a:pos x="connsiteX1" y="connsiteY1"/>
                </a:cxn>
                <a:cxn ang="0">
                  <a:pos x="connsiteX2" y="connsiteY2"/>
                </a:cxn>
                <a:cxn ang="0">
                  <a:pos x="connsiteX3" y="connsiteY3"/>
                </a:cxn>
              </a:cxnLst>
              <a:rect l="l" t="t" r="r" b="b"/>
              <a:pathLst>
                <a:path w="7112485" h="3310076">
                  <a:moveTo>
                    <a:pt x="5119047" y="0"/>
                  </a:moveTo>
                  <a:lnTo>
                    <a:pt x="7112485" y="3088633"/>
                  </a:lnTo>
                  <a:lnTo>
                    <a:pt x="6769381" y="3310076"/>
                  </a:lnTo>
                  <a:lnTo>
                    <a:pt x="0" y="3310076"/>
                  </a:lnTo>
                  <a:close/>
                </a:path>
              </a:pathLst>
            </a:custGeom>
            <a:solidFill>
              <a:srgbClr val="FF5E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 name="Group 12">
              <a:extLst>
                <a:ext uri="{FF2B5EF4-FFF2-40B4-BE49-F238E27FC236}">
                  <a16:creationId xmlns:a16="http://schemas.microsoft.com/office/drawing/2014/main" id="{B34B497A-DFBC-4A11-B34B-B57AB1438D7A}"/>
                </a:ext>
              </a:extLst>
            </p:cNvPr>
            <p:cNvGrpSpPr/>
            <p:nvPr userDrawn="1"/>
          </p:nvGrpSpPr>
          <p:grpSpPr>
            <a:xfrm>
              <a:off x="8870324" y="4385231"/>
              <a:ext cx="1111119" cy="270271"/>
              <a:chOff x="2660781" y="365958"/>
              <a:chExt cx="7272164" cy="1768893"/>
            </a:xfrm>
            <a:solidFill>
              <a:schemeClr val="bg1"/>
            </a:solidFill>
          </p:grpSpPr>
          <p:sp>
            <p:nvSpPr>
              <p:cNvPr id="11" name="Block Arc 10">
                <a:extLst>
                  <a:ext uri="{FF2B5EF4-FFF2-40B4-BE49-F238E27FC236}">
                    <a16:creationId xmlns:a16="http://schemas.microsoft.com/office/drawing/2014/main" id="{12ACC43E-0A9D-46F1-8677-8076B11EC5C5}"/>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 name="Block Arc 16">
                <a:extLst>
                  <a:ext uri="{FF2B5EF4-FFF2-40B4-BE49-F238E27FC236}">
                    <a16:creationId xmlns:a16="http://schemas.microsoft.com/office/drawing/2014/main" id="{E1F5F9B9-2DF6-4EC7-B343-B50FAD0D9F1E}"/>
                  </a:ext>
                </a:extLst>
              </p:cNvPr>
              <p:cNvSpPr/>
              <p:nvPr userDrawn="1"/>
            </p:nvSpPr>
            <p:spPr>
              <a:xfrm rot="10800000">
                <a:off x="4052351"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 name="Block Arc 17">
                <a:extLst>
                  <a:ext uri="{FF2B5EF4-FFF2-40B4-BE49-F238E27FC236}">
                    <a16:creationId xmlns:a16="http://schemas.microsoft.com/office/drawing/2014/main" id="{D1DBCE36-A298-4E3D-9D34-E581CD235B9F}"/>
                  </a:ext>
                </a:extLst>
              </p:cNvPr>
              <p:cNvSpPr/>
              <p:nvPr userDrawn="1"/>
            </p:nvSpPr>
            <p:spPr>
              <a:xfrm>
                <a:off x="544392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 name="Block Arc 19">
                <a:extLst>
                  <a:ext uri="{FF2B5EF4-FFF2-40B4-BE49-F238E27FC236}">
                    <a16:creationId xmlns:a16="http://schemas.microsoft.com/office/drawing/2014/main" id="{EAB3D28D-4A3A-4CCB-8BF9-ACC6E03089B2}"/>
                  </a:ext>
                </a:extLst>
              </p:cNvPr>
              <p:cNvSpPr/>
              <p:nvPr userDrawn="1"/>
            </p:nvSpPr>
            <p:spPr>
              <a:xfrm rot="10800000">
                <a:off x="6835430"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3" name="Block Arc 22">
                <a:extLst>
                  <a:ext uri="{FF2B5EF4-FFF2-40B4-BE49-F238E27FC236}">
                    <a16:creationId xmlns:a16="http://schemas.microsoft.com/office/drawing/2014/main" id="{CFEC2B35-0395-48CF-A2EA-B68B9461BB0D}"/>
                  </a:ext>
                </a:extLst>
              </p:cNvPr>
              <p:cNvSpPr/>
              <p:nvPr userDrawn="1"/>
            </p:nvSpPr>
            <p:spPr>
              <a:xfrm>
                <a:off x="8227000"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4" name="Group 23">
              <a:extLst>
                <a:ext uri="{FF2B5EF4-FFF2-40B4-BE49-F238E27FC236}">
                  <a16:creationId xmlns:a16="http://schemas.microsoft.com/office/drawing/2014/main" id="{99D97B29-BAF9-470F-9B34-BE9FB84537ED}"/>
                </a:ext>
              </a:extLst>
            </p:cNvPr>
            <p:cNvGrpSpPr/>
            <p:nvPr userDrawn="1"/>
          </p:nvGrpSpPr>
          <p:grpSpPr>
            <a:xfrm>
              <a:off x="8952984" y="618646"/>
              <a:ext cx="1835364" cy="1426934"/>
              <a:chOff x="1772934" y="2717190"/>
              <a:chExt cx="1835364" cy="1426934"/>
            </a:xfrm>
          </p:grpSpPr>
          <p:sp>
            <p:nvSpPr>
              <p:cNvPr id="25" name="Oval 24">
                <a:extLst>
                  <a:ext uri="{FF2B5EF4-FFF2-40B4-BE49-F238E27FC236}">
                    <a16:creationId xmlns:a16="http://schemas.microsoft.com/office/drawing/2014/main" id="{57D919C1-832B-4F6E-912A-7176B07B13B9}"/>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a:extLst>
                  <a:ext uri="{FF2B5EF4-FFF2-40B4-BE49-F238E27FC236}">
                    <a16:creationId xmlns:a16="http://schemas.microsoft.com/office/drawing/2014/main" id="{1914DB47-6130-4B9F-8682-2B0F474147DF}"/>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a:extLst>
                  <a:ext uri="{FF2B5EF4-FFF2-40B4-BE49-F238E27FC236}">
                    <a16:creationId xmlns:a16="http://schemas.microsoft.com/office/drawing/2014/main" id="{14C04C79-D91F-4204-9B85-8827315F6B71}"/>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a:extLst>
                  <a:ext uri="{FF2B5EF4-FFF2-40B4-BE49-F238E27FC236}">
                    <a16:creationId xmlns:a16="http://schemas.microsoft.com/office/drawing/2014/main" id="{DF596AAB-D727-4DF7-BA16-2201939ED09A}"/>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a:extLst>
                  <a:ext uri="{FF2B5EF4-FFF2-40B4-BE49-F238E27FC236}">
                    <a16:creationId xmlns:a16="http://schemas.microsoft.com/office/drawing/2014/main" id="{F9FDC713-4952-4F40-947D-E8C63FD85EC5}"/>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a:extLst>
                  <a:ext uri="{FF2B5EF4-FFF2-40B4-BE49-F238E27FC236}">
                    <a16:creationId xmlns:a16="http://schemas.microsoft.com/office/drawing/2014/main" id="{AC72847A-6A81-4168-8C73-D721ACC975D0}"/>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a:extLst>
                  <a:ext uri="{FF2B5EF4-FFF2-40B4-BE49-F238E27FC236}">
                    <a16:creationId xmlns:a16="http://schemas.microsoft.com/office/drawing/2014/main" id="{C8BD68BA-3CD5-47A3-B2A8-58C79D149D48}"/>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a:extLst>
                  <a:ext uri="{FF2B5EF4-FFF2-40B4-BE49-F238E27FC236}">
                    <a16:creationId xmlns:a16="http://schemas.microsoft.com/office/drawing/2014/main" id="{F562B4D5-7D00-46C7-8B18-75565637F0D6}"/>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a:extLst>
                  <a:ext uri="{FF2B5EF4-FFF2-40B4-BE49-F238E27FC236}">
                    <a16:creationId xmlns:a16="http://schemas.microsoft.com/office/drawing/2014/main" id="{3F573B90-A81E-408F-8486-F3984360E6DF}"/>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a:extLst>
                  <a:ext uri="{FF2B5EF4-FFF2-40B4-BE49-F238E27FC236}">
                    <a16:creationId xmlns:a16="http://schemas.microsoft.com/office/drawing/2014/main" id="{C5EA313E-63D4-4BD9-A840-D8248254B9F7}"/>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a:extLst>
                  <a:ext uri="{FF2B5EF4-FFF2-40B4-BE49-F238E27FC236}">
                    <a16:creationId xmlns:a16="http://schemas.microsoft.com/office/drawing/2014/main" id="{ADF8BB38-0084-4DAD-9FED-C3C45DA06290}"/>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a:extLst>
                  <a:ext uri="{FF2B5EF4-FFF2-40B4-BE49-F238E27FC236}">
                    <a16:creationId xmlns:a16="http://schemas.microsoft.com/office/drawing/2014/main" id="{68983493-A383-4F17-8446-2A7C9FA42079}"/>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a:extLst>
                  <a:ext uri="{FF2B5EF4-FFF2-40B4-BE49-F238E27FC236}">
                    <a16:creationId xmlns:a16="http://schemas.microsoft.com/office/drawing/2014/main" id="{08703FE8-8523-41B5-83DA-CDC0C7F1158D}"/>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a:extLst>
                  <a:ext uri="{FF2B5EF4-FFF2-40B4-BE49-F238E27FC236}">
                    <a16:creationId xmlns:a16="http://schemas.microsoft.com/office/drawing/2014/main" id="{0C6AA4FC-9A76-401F-BCDC-107992C31CFE}"/>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a:extLst>
                  <a:ext uri="{FF2B5EF4-FFF2-40B4-BE49-F238E27FC236}">
                    <a16:creationId xmlns:a16="http://schemas.microsoft.com/office/drawing/2014/main" id="{CE876912-EF1F-4ABC-8899-CCAFE258D414}"/>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a:extLst>
                  <a:ext uri="{FF2B5EF4-FFF2-40B4-BE49-F238E27FC236}">
                    <a16:creationId xmlns:a16="http://schemas.microsoft.com/office/drawing/2014/main" id="{F29EF151-3948-40CB-B411-67090B8154A5}"/>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a:extLst>
                  <a:ext uri="{FF2B5EF4-FFF2-40B4-BE49-F238E27FC236}">
                    <a16:creationId xmlns:a16="http://schemas.microsoft.com/office/drawing/2014/main" id="{D37778E7-7730-47F2-B865-77B00684E7D0}"/>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a:extLst>
                  <a:ext uri="{FF2B5EF4-FFF2-40B4-BE49-F238E27FC236}">
                    <a16:creationId xmlns:a16="http://schemas.microsoft.com/office/drawing/2014/main" id="{96163B86-D297-42F4-A4DC-41A93AF646F4}"/>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a:extLst>
                  <a:ext uri="{FF2B5EF4-FFF2-40B4-BE49-F238E27FC236}">
                    <a16:creationId xmlns:a16="http://schemas.microsoft.com/office/drawing/2014/main" id="{43FDFC96-B7A9-49B8-B548-733F93B695C2}"/>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a:extLst>
                  <a:ext uri="{FF2B5EF4-FFF2-40B4-BE49-F238E27FC236}">
                    <a16:creationId xmlns:a16="http://schemas.microsoft.com/office/drawing/2014/main" id="{60BE694C-3154-4DB9-8D1D-4E96919D9940}"/>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a:extLst>
                  <a:ext uri="{FF2B5EF4-FFF2-40B4-BE49-F238E27FC236}">
                    <a16:creationId xmlns:a16="http://schemas.microsoft.com/office/drawing/2014/main" id="{A028E54A-135D-47DC-82E6-2AB4370BEE01}"/>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a:extLst>
                  <a:ext uri="{FF2B5EF4-FFF2-40B4-BE49-F238E27FC236}">
                    <a16:creationId xmlns:a16="http://schemas.microsoft.com/office/drawing/2014/main" id="{8FE7F558-1F13-4D9B-9BEF-A407AC62E230}"/>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a:extLst>
                  <a:ext uri="{FF2B5EF4-FFF2-40B4-BE49-F238E27FC236}">
                    <a16:creationId xmlns:a16="http://schemas.microsoft.com/office/drawing/2014/main" id="{248BD63A-CB68-418D-93D4-8FB96F98BD2F}"/>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a:extLst>
                  <a:ext uri="{FF2B5EF4-FFF2-40B4-BE49-F238E27FC236}">
                    <a16:creationId xmlns:a16="http://schemas.microsoft.com/office/drawing/2014/main" id="{6E032F51-0DA7-4D12-8851-F119FA622306}"/>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a:extLst>
                  <a:ext uri="{FF2B5EF4-FFF2-40B4-BE49-F238E27FC236}">
                    <a16:creationId xmlns:a16="http://schemas.microsoft.com/office/drawing/2014/main" id="{95A3FC43-D6E4-40EE-83D7-5609A16D2037}"/>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a:extLst>
                  <a:ext uri="{FF2B5EF4-FFF2-40B4-BE49-F238E27FC236}">
                    <a16:creationId xmlns:a16="http://schemas.microsoft.com/office/drawing/2014/main" id="{01C01117-EEF8-474B-9AFF-D4C4EE88B1E0}"/>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a:extLst>
                  <a:ext uri="{FF2B5EF4-FFF2-40B4-BE49-F238E27FC236}">
                    <a16:creationId xmlns:a16="http://schemas.microsoft.com/office/drawing/2014/main" id="{51048E3A-D225-4FD6-ADF8-AEF9878B2FCF}"/>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a:extLst>
                  <a:ext uri="{FF2B5EF4-FFF2-40B4-BE49-F238E27FC236}">
                    <a16:creationId xmlns:a16="http://schemas.microsoft.com/office/drawing/2014/main" id="{14E292D9-96AD-4DC0-BAA1-6F700ABF5FF4}"/>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a:extLst>
                  <a:ext uri="{FF2B5EF4-FFF2-40B4-BE49-F238E27FC236}">
                    <a16:creationId xmlns:a16="http://schemas.microsoft.com/office/drawing/2014/main" id="{869EFD3C-6860-453E-BABA-DADC0BBFC23B}"/>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a:extLst>
                  <a:ext uri="{FF2B5EF4-FFF2-40B4-BE49-F238E27FC236}">
                    <a16:creationId xmlns:a16="http://schemas.microsoft.com/office/drawing/2014/main" id="{22795E5D-D8A0-410E-B787-523C8F23B3B5}"/>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a:extLst>
                  <a:ext uri="{FF2B5EF4-FFF2-40B4-BE49-F238E27FC236}">
                    <a16:creationId xmlns:a16="http://schemas.microsoft.com/office/drawing/2014/main" id="{315BC818-CF3A-451B-9F5A-4BF3C5BDB00E}"/>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a:extLst>
                  <a:ext uri="{FF2B5EF4-FFF2-40B4-BE49-F238E27FC236}">
                    <a16:creationId xmlns:a16="http://schemas.microsoft.com/office/drawing/2014/main" id="{FAD8EF30-565B-42D4-AA0E-E95250C80C6C}"/>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a:extLst>
                  <a:ext uri="{FF2B5EF4-FFF2-40B4-BE49-F238E27FC236}">
                    <a16:creationId xmlns:a16="http://schemas.microsoft.com/office/drawing/2014/main" id="{9C1783E6-A031-4B7C-88FE-84F7796D42DE}"/>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a:extLst>
                  <a:ext uri="{FF2B5EF4-FFF2-40B4-BE49-F238E27FC236}">
                    <a16:creationId xmlns:a16="http://schemas.microsoft.com/office/drawing/2014/main" id="{BB9BDAEE-A598-4801-A526-E3D87CC93D96}"/>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a:extLst>
                  <a:ext uri="{FF2B5EF4-FFF2-40B4-BE49-F238E27FC236}">
                    <a16:creationId xmlns:a16="http://schemas.microsoft.com/office/drawing/2014/main" id="{539E829B-2043-47AB-A5A7-8F6656FA9D26}"/>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a:extLst>
                  <a:ext uri="{FF2B5EF4-FFF2-40B4-BE49-F238E27FC236}">
                    <a16:creationId xmlns:a16="http://schemas.microsoft.com/office/drawing/2014/main" id="{A5514FFA-EADF-482B-AD65-98E7C9252683}"/>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2" name="Group 61">
              <a:extLst>
                <a:ext uri="{FF2B5EF4-FFF2-40B4-BE49-F238E27FC236}">
                  <a16:creationId xmlns:a16="http://schemas.microsoft.com/office/drawing/2014/main" id="{D8485957-57C9-4937-A96E-65D08BBCEA5C}"/>
                </a:ext>
              </a:extLst>
            </p:cNvPr>
            <p:cNvGrpSpPr/>
            <p:nvPr userDrawn="1"/>
          </p:nvGrpSpPr>
          <p:grpSpPr>
            <a:xfrm>
              <a:off x="8943937" y="2265268"/>
              <a:ext cx="1835364" cy="1426934"/>
              <a:chOff x="1772934" y="2717190"/>
              <a:chExt cx="1835364" cy="1426934"/>
            </a:xfrm>
          </p:grpSpPr>
          <p:sp>
            <p:nvSpPr>
              <p:cNvPr id="63" name="Oval 62">
                <a:extLst>
                  <a:ext uri="{FF2B5EF4-FFF2-40B4-BE49-F238E27FC236}">
                    <a16:creationId xmlns:a16="http://schemas.microsoft.com/office/drawing/2014/main" id="{96F2C09E-C1DB-42A7-B246-ED919E27DBDA}"/>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a:extLst>
                  <a:ext uri="{FF2B5EF4-FFF2-40B4-BE49-F238E27FC236}">
                    <a16:creationId xmlns:a16="http://schemas.microsoft.com/office/drawing/2014/main" id="{A522698E-CADF-4CAB-BCCD-861A42EEB5CF}"/>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a:extLst>
                  <a:ext uri="{FF2B5EF4-FFF2-40B4-BE49-F238E27FC236}">
                    <a16:creationId xmlns:a16="http://schemas.microsoft.com/office/drawing/2014/main" id="{5D4E473E-5451-4A58-BB74-A130970514B3}"/>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a:extLst>
                  <a:ext uri="{FF2B5EF4-FFF2-40B4-BE49-F238E27FC236}">
                    <a16:creationId xmlns:a16="http://schemas.microsoft.com/office/drawing/2014/main" id="{3383CC56-D11D-4241-8607-CA66D1272214}"/>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a:extLst>
                  <a:ext uri="{FF2B5EF4-FFF2-40B4-BE49-F238E27FC236}">
                    <a16:creationId xmlns:a16="http://schemas.microsoft.com/office/drawing/2014/main" id="{6C1EEAAC-4083-4665-8B09-F405D3EBFE10}"/>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a:extLst>
                  <a:ext uri="{FF2B5EF4-FFF2-40B4-BE49-F238E27FC236}">
                    <a16:creationId xmlns:a16="http://schemas.microsoft.com/office/drawing/2014/main" id="{3D0AEB59-86BB-4221-976D-AF283A81DCB3}"/>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a:extLst>
                  <a:ext uri="{FF2B5EF4-FFF2-40B4-BE49-F238E27FC236}">
                    <a16:creationId xmlns:a16="http://schemas.microsoft.com/office/drawing/2014/main" id="{C2CD6A5C-2503-49D7-B1A9-F3E3335331D2}"/>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a:extLst>
                  <a:ext uri="{FF2B5EF4-FFF2-40B4-BE49-F238E27FC236}">
                    <a16:creationId xmlns:a16="http://schemas.microsoft.com/office/drawing/2014/main" id="{3D1517EB-9228-488F-87F5-05048F475C25}"/>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a:extLst>
                  <a:ext uri="{FF2B5EF4-FFF2-40B4-BE49-F238E27FC236}">
                    <a16:creationId xmlns:a16="http://schemas.microsoft.com/office/drawing/2014/main" id="{87BB9FD4-C08F-4395-8828-6A06055CB113}"/>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a:extLst>
                  <a:ext uri="{FF2B5EF4-FFF2-40B4-BE49-F238E27FC236}">
                    <a16:creationId xmlns:a16="http://schemas.microsoft.com/office/drawing/2014/main" id="{4BDA0EDD-071A-4FFA-90CB-279FE5550A54}"/>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a:extLst>
                  <a:ext uri="{FF2B5EF4-FFF2-40B4-BE49-F238E27FC236}">
                    <a16:creationId xmlns:a16="http://schemas.microsoft.com/office/drawing/2014/main" id="{A981A8A1-FD2C-4A25-B892-8C12F4F8CD60}"/>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a:extLst>
                  <a:ext uri="{FF2B5EF4-FFF2-40B4-BE49-F238E27FC236}">
                    <a16:creationId xmlns:a16="http://schemas.microsoft.com/office/drawing/2014/main" id="{C87F157F-121E-4EC1-A5EB-4AA09E5BACDB}"/>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a:extLst>
                  <a:ext uri="{FF2B5EF4-FFF2-40B4-BE49-F238E27FC236}">
                    <a16:creationId xmlns:a16="http://schemas.microsoft.com/office/drawing/2014/main" id="{DA200A7D-42F2-4768-AB11-3B2DD97C6D82}"/>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a:extLst>
                  <a:ext uri="{FF2B5EF4-FFF2-40B4-BE49-F238E27FC236}">
                    <a16:creationId xmlns:a16="http://schemas.microsoft.com/office/drawing/2014/main" id="{13748466-E54D-4273-9448-786CF5AA109A}"/>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a:extLst>
                  <a:ext uri="{FF2B5EF4-FFF2-40B4-BE49-F238E27FC236}">
                    <a16:creationId xmlns:a16="http://schemas.microsoft.com/office/drawing/2014/main" id="{3880913C-30F2-4CD4-BEF4-D9AD69A97AB2}"/>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a:extLst>
                  <a:ext uri="{FF2B5EF4-FFF2-40B4-BE49-F238E27FC236}">
                    <a16:creationId xmlns:a16="http://schemas.microsoft.com/office/drawing/2014/main" id="{2F59D11F-8C20-43E0-99FF-F3330B96FDE4}"/>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a:extLst>
                  <a:ext uri="{FF2B5EF4-FFF2-40B4-BE49-F238E27FC236}">
                    <a16:creationId xmlns:a16="http://schemas.microsoft.com/office/drawing/2014/main" id="{DA62232C-3667-494F-82B4-1A94EAC9A3F7}"/>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a:extLst>
                  <a:ext uri="{FF2B5EF4-FFF2-40B4-BE49-F238E27FC236}">
                    <a16:creationId xmlns:a16="http://schemas.microsoft.com/office/drawing/2014/main" id="{0C6B85FE-DF98-44E8-AAFA-3EEA544450B0}"/>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a:extLst>
                  <a:ext uri="{FF2B5EF4-FFF2-40B4-BE49-F238E27FC236}">
                    <a16:creationId xmlns:a16="http://schemas.microsoft.com/office/drawing/2014/main" id="{E1F3E7B6-1ADF-472D-8CA0-0BCC1BC4AAF2}"/>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a:extLst>
                  <a:ext uri="{FF2B5EF4-FFF2-40B4-BE49-F238E27FC236}">
                    <a16:creationId xmlns:a16="http://schemas.microsoft.com/office/drawing/2014/main" id="{BD2AF21A-F963-4C16-A113-AE689E68B927}"/>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a:extLst>
                  <a:ext uri="{FF2B5EF4-FFF2-40B4-BE49-F238E27FC236}">
                    <a16:creationId xmlns:a16="http://schemas.microsoft.com/office/drawing/2014/main" id="{1F01A6FF-7BA0-47A0-9012-32A0067670FE}"/>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a:extLst>
                  <a:ext uri="{FF2B5EF4-FFF2-40B4-BE49-F238E27FC236}">
                    <a16:creationId xmlns:a16="http://schemas.microsoft.com/office/drawing/2014/main" id="{0969BA1C-9F4E-46C9-901F-6D83EAE1EEA0}"/>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a:extLst>
                  <a:ext uri="{FF2B5EF4-FFF2-40B4-BE49-F238E27FC236}">
                    <a16:creationId xmlns:a16="http://schemas.microsoft.com/office/drawing/2014/main" id="{E7025C35-DF8C-45EB-AAAF-C82D56748B70}"/>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a:extLst>
                  <a:ext uri="{FF2B5EF4-FFF2-40B4-BE49-F238E27FC236}">
                    <a16:creationId xmlns:a16="http://schemas.microsoft.com/office/drawing/2014/main" id="{7CDD55C4-B7F8-41B0-AEAA-95E4EEC041A2}"/>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a:extLst>
                  <a:ext uri="{FF2B5EF4-FFF2-40B4-BE49-F238E27FC236}">
                    <a16:creationId xmlns:a16="http://schemas.microsoft.com/office/drawing/2014/main" id="{DC9DBAA3-0919-45D5-BE62-D6069E24CA2C}"/>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a:extLst>
                  <a:ext uri="{FF2B5EF4-FFF2-40B4-BE49-F238E27FC236}">
                    <a16:creationId xmlns:a16="http://schemas.microsoft.com/office/drawing/2014/main" id="{ED21A65A-5382-4A08-AA53-B4C6BC6A28FE}"/>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a:extLst>
                  <a:ext uri="{FF2B5EF4-FFF2-40B4-BE49-F238E27FC236}">
                    <a16:creationId xmlns:a16="http://schemas.microsoft.com/office/drawing/2014/main" id="{44609A68-09C2-4FAE-9309-31FBB07EF2E5}"/>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a:extLst>
                  <a:ext uri="{FF2B5EF4-FFF2-40B4-BE49-F238E27FC236}">
                    <a16:creationId xmlns:a16="http://schemas.microsoft.com/office/drawing/2014/main" id="{B5B6EC91-BDC1-4146-A4AD-02E9250DED31}"/>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a:extLst>
                  <a:ext uri="{FF2B5EF4-FFF2-40B4-BE49-F238E27FC236}">
                    <a16:creationId xmlns:a16="http://schemas.microsoft.com/office/drawing/2014/main" id="{0ADB9D73-2B7A-42AB-9818-0AD543035BAC}"/>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a:extLst>
                  <a:ext uri="{FF2B5EF4-FFF2-40B4-BE49-F238E27FC236}">
                    <a16:creationId xmlns:a16="http://schemas.microsoft.com/office/drawing/2014/main" id="{1A350A49-4113-4AF6-99D5-A6C627A434A3}"/>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a:extLst>
                  <a:ext uri="{FF2B5EF4-FFF2-40B4-BE49-F238E27FC236}">
                    <a16:creationId xmlns:a16="http://schemas.microsoft.com/office/drawing/2014/main" id="{944BD322-023B-4CAE-BC5E-EF6F976FFF8E}"/>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a:extLst>
                  <a:ext uri="{FF2B5EF4-FFF2-40B4-BE49-F238E27FC236}">
                    <a16:creationId xmlns:a16="http://schemas.microsoft.com/office/drawing/2014/main" id="{F1E59632-3569-45E1-A58C-BE0B13B598D4}"/>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a:extLst>
                  <a:ext uri="{FF2B5EF4-FFF2-40B4-BE49-F238E27FC236}">
                    <a16:creationId xmlns:a16="http://schemas.microsoft.com/office/drawing/2014/main" id="{118F45A0-8116-4AD2-AE5D-069F4BA8298E}"/>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a:extLst>
                  <a:ext uri="{FF2B5EF4-FFF2-40B4-BE49-F238E27FC236}">
                    <a16:creationId xmlns:a16="http://schemas.microsoft.com/office/drawing/2014/main" id="{87D8CD82-5F4E-4475-9D95-DCCE7352EBBE}"/>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a:extLst>
                  <a:ext uri="{FF2B5EF4-FFF2-40B4-BE49-F238E27FC236}">
                    <a16:creationId xmlns:a16="http://schemas.microsoft.com/office/drawing/2014/main" id="{4E389D7F-F91E-4C98-8B7F-2B177DB4FC05}"/>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a:extLst>
                  <a:ext uri="{FF2B5EF4-FFF2-40B4-BE49-F238E27FC236}">
                    <a16:creationId xmlns:a16="http://schemas.microsoft.com/office/drawing/2014/main" id="{4FF32A4B-2632-4B2F-ABA0-25397BB279C1}"/>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9" name="Freeform: Shape 98">
              <a:extLst>
                <a:ext uri="{FF2B5EF4-FFF2-40B4-BE49-F238E27FC236}">
                  <a16:creationId xmlns:a16="http://schemas.microsoft.com/office/drawing/2014/main" id="{DA2B271B-2FE1-462E-9F51-A1C185F074D3}"/>
                </a:ext>
              </a:extLst>
            </p:cNvPr>
            <p:cNvSpPr/>
            <p:nvPr userDrawn="1"/>
          </p:nvSpPr>
          <p:spPr>
            <a:xfrm>
              <a:off x="10603218" y="4516035"/>
              <a:ext cx="1266570" cy="1318949"/>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Cube 13">
              <a:extLst>
                <a:ext uri="{FF2B5EF4-FFF2-40B4-BE49-F238E27FC236}">
                  <a16:creationId xmlns:a16="http://schemas.microsoft.com/office/drawing/2014/main" id="{B2B1EF22-BDB0-4171-BAD8-EBC3DB82BF1A}"/>
                </a:ext>
              </a:extLst>
            </p:cNvPr>
            <p:cNvSpPr/>
            <p:nvPr userDrawn="1"/>
          </p:nvSpPr>
          <p:spPr>
            <a:xfrm rot="17646999">
              <a:off x="11141449" y="750083"/>
              <a:ext cx="768063" cy="726921"/>
            </a:xfrm>
            <a:prstGeom prst="cube">
              <a:avLst>
                <a:gd name="adj" fmla="val 36079"/>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2" name="Group 101">
            <a:extLst>
              <a:ext uri="{FF2B5EF4-FFF2-40B4-BE49-F238E27FC236}">
                <a16:creationId xmlns:a16="http://schemas.microsoft.com/office/drawing/2014/main" id="{6A454EE4-05DD-4069-8DCE-AEFEDCE100FA}"/>
              </a:ext>
            </a:extLst>
          </p:cNvPr>
          <p:cNvGrpSpPr/>
          <p:nvPr userDrawn="1"/>
        </p:nvGrpSpPr>
        <p:grpSpPr>
          <a:xfrm>
            <a:off x="265229" y="1401843"/>
            <a:ext cx="366324" cy="4129885"/>
            <a:chOff x="152400" y="1454144"/>
            <a:chExt cx="366324" cy="4129885"/>
          </a:xfrm>
        </p:grpSpPr>
        <p:sp>
          <p:nvSpPr>
            <p:cNvPr id="100" name="Rectangle 99">
              <a:extLst>
                <a:ext uri="{FF2B5EF4-FFF2-40B4-BE49-F238E27FC236}">
                  <a16:creationId xmlns:a16="http://schemas.microsoft.com/office/drawing/2014/main" id="{4740F1CD-6554-4B8D-865A-90F654C60275}"/>
                </a:ext>
              </a:extLst>
            </p:cNvPr>
            <p:cNvSpPr/>
            <p:nvPr userDrawn="1"/>
          </p:nvSpPr>
          <p:spPr>
            <a:xfrm>
              <a:off x="152400" y="1454144"/>
              <a:ext cx="137317" cy="3879856"/>
            </a:xfrm>
            <a:prstGeom prst="rect">
              <a:avLst/>
            </a:prstGeom>
            <a:solidFill>
              <a:srgbClr val="21D7CD"/>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ectangle 100">
              <a:extLst>
                <a:ext uri="{FF2B5EF4-FFF2-40B4-BE49-F238E27FC236}">
                  <a16:creationId xmlns:a16="http://schemas.microsoft.com/office/drawing/2014/main" id="{5CD14F39-C155-42AB-BF9F-261D619935CD}"/>
                </a:ext>
              </a:extLst>
            </p:cNvPr>
            <p:cNvSpPr/>
            <p:nvPr userDrawn="1"/>
          </p:nvSpPr>
          <p:spPr>
            <a:xfrm>
              <a:off x="381407" y="1704173"/>
              <a:ext cx="137317" cy="3879856"/>
            </a:xfrm>
            <a:prstGeom prst="rect">
              <a:avLst/>
            </a:prstGeom>
            <a:solidFill>
              <a:srgbClr val="FF5E80"/>
            </a:solid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grpSp>
        <p:nvGrpSpPr>
          <p:cNvPr id="3" name="Group 2">
            <a:extLst>
              <a:ext uri="{FF2B5EF4-FFF2-40B4-BE49-F238E27FC236}">
                <a16:creationId xmlns:a16="http://schemas.microsoft.com/office/drawing/2014/main" id="{C86084B0-918F-4820-8656-ABDF0295EE8D}"/>
              </a:ext>
            </a:extLst>
          </p:cNvPr>
          <p:cNvGrpSpPr/>
          <p:nvPr userDrawn="1"/>
        </p:nvGrpSpPr>
        <p:grpSpPr>
          <a:xfrm>
            <a:off x="-1" y="-3"/>
            <a:ext cx="12192001" cy="6889631"/>
            <a:chOff x="-1" y="-3"/>
            <a:chExt cx="12192001" cy="6889631"/>
          </a:xfrm>
        </p:grpSpPr>
        <p:sp>
          <p:nvSpPr>
            <p:cNvPr id="7" name="Isosceles Triangle 6">
              <a:extLst>
                <a:ext uri="{FF2B5EF4-FFF2-40B4-BE49-F238E27FC236}">
                  <a16:creationId xmlns:a16="http://schemas.microsoft.com/office/drawing/2014/main" id="{4E4CD503-4C5E-42CA-AF13-20B8CE3601F8}"/>
                </a:ext>
              </a:extLst>
            </p:cNvPr>
            <p:cNvSpPr/>
            <p:nvPr userDrawn="1"/>
          </p:nvSpPr>
          <p:spPr>
            <a:xfrm rot="5400000" flipH="1">
              <a:off x="4381499" y="-920872"/>
              <a:ext cx="3429000" cy="12191999"/>
            </a:xfrm>
            <a:prstGeom prst="triangle">
              <a:avLst>
                <a:gd name="adj" fmla="val 0"/>
              </a:avLst>
            </a:prstGeom>
            <a:solidFill>
              <a:srgbClr val="86EAB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Isosceles Triangle 5">
              <a:extLst>
                <a:ext uri="{FF2B5EF4-FFF2-40B4-BE49-F238E27FC236}">
                  <a16:creationId xmlns:a16="http://schemas.microsoft.com/office/drawing/2014/main" id="{29D735DB-85DD-4F39-BBAB-EEEA74E629BB}"/>
                </a:ext>
              </a:extLst>
            </p:cNvPr>
            <p:cNvSpPr/>
            <p:nvPr userDrawn="1"/>
          </p:nvSpPr>
          <p:spPr>
            <a:xfrm rot="16200000">
              <a:off x="5821272" y="-3750759"/>
              <a:ext cx="2619971" cy="10121484"/>
            </a:xfrm>
            <a:prstGeom prst="triangle">
              <a:avLst>
                <a:gd name="adj" fmla="val 0"/>
              </a:avLst>
            </a:prstGeom>
            <a:solidFill>
              <a:srgbClr val="21D7CD">
                <a:alpha val="2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Isosceles Triangle 4">
              <a:extLst>
                <a:ext uri="{FF2B5EF4-FFF2-40B4-BE49-F238E27FC236}">
                  <a16:creationId xmlns:a16="http://schemas.microsoft.com/office/drawing/2014/main" id="{89961DAA-4C61-4100-84BC-DB8AA98ADADD}"/>
                </a:ext>
              </a:extLst>
            </p:cNvPr>
            <p:cNvSpPr/>
            <p:nvPr userDrawn="1"/>
          </p:nvSpPr>
          <p:spPr>
            <a:xfrm rot="5400000">
              <a:off x="4190999" y="-4191000"/>
              <a:ext cx="3810000" cy="12192000"/>
            </a:xfrm>
            <a:prstGeom prst="triangle">
              <a:avLst>
                <a:gd name="adj" fmla="val 0"/>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Isosceles Triangle 3">
              <a:extLst>
                <a:ext uri="{FF2B5EF4-FFF2-40B4-BE49-F238E27FC236}">
                  <a16:creationId xmlns:a16="http://schemas.microsoft.com/office/drawing/2014/main" id="{5E2F44BB-A2E3-4BB7-B4D1-A58793B72D45}"/>
                </a:ext>
              </a:extLst>
            </p:cNvPr>
            <p:cNvSpPr/>
            <p:nvPr userDrawn="1"/>
          </p:nvSpPr>
          <p:spPr>
            <a:xfrm rot="5400000">
              <a:off x="1579056" y="-1579057"/>
              <a:ext cx="2619971" cy="5778085"/>
            </a:xfrm>
            <a:prstGeom prst="triangle">
              <a:avLst>
                <a:gd name="adj" fmla="val 0"/>
              </a:avLst>
            </a:prstGeom>
            <a:solidFill>
              <a:schemeClr val="bg1">
                <a:alpha val="5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 name="Isosceles Triangle 10">
              <a:extLst>
                <a:ext uri="{FF2B5EF4-FFF2-40B4-BE49-F238E27FC236}">
                  <a16:creationId xmlns:a16="http://schemas.microsoft.com/office/drawing/2014/main" id="{0C4BC91E-9DD4-4908-A88D-09FDA2884258}"/>
                </a:ext>
              </a:extLst>
            </p:cNvPr>
            <p:cNvSpPr/>
            <p:nvPr userDrawn="1"/>
          </p:nvSpPr>
          <p:spPr>
            <a:xfrm rot="16200000">
              <a:off x="4191000" y="-1115093"/>
              <a:ext cx="3810000" cy="12192000"/>
            </a:xfrm>
            <a:prstGeom prst="triangle">
              <a:avLst>
                <a:gd name="adj" fmla="val 0"/>
              </a:avLst>
            </a:prstGeom>
            <a:solidFill>
              <a:srgbClr val="FF5E80">
                <a:alpha val="8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2" name="Isosceles Triangle 11">
              <a:extLst>
                <a:ext uri="{FF2B5EF4-FFF2-40B4-BE49-F238E27FC236}">
                  <a16:creationId xmlns:a16="http://schemas.microsoft.com/office/drawing/2014/main" id="{22E5FA45-4D96-4C1A-AA71-A6B1B26B0559}"/>
                </a:ext>
              </a:extLst>
            </p:cNvPr>
            <p:cNvSpPr/>
            <p:nvPr userDrawn="1"/>
          </p:nvSpPr>
          <p:spPr>
            <a:xfrm rot="5400000">
              <a:off x="-69578" y="5402600"/>
              <a:ext cx="827138" cy="687982"/>
            </a:xfrm>
            <a:prstGeom prst="triangle">
              <a:avLst/>
            </a:pr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a:extLst>
                <a:ext uri="{FF2B5EF4-FFF2-40B4-BE49-F238E27FC236}">
                  <a16:creationId xmlns:a16="http://schemas.microsoft.com/office/drawing/2014/main" id="{2053B984-2A85-4D08-ABC6-02891658A72B}"/>
                </a:ext>
              </a:extLst>
            </p:cNvPr>
            <p:cNvSpPr/>
            <p:nvPr userDrawn="1"/>
          </p:nvSpPr>
          <p:spPr>
            <a:xfrm rot="5400000">
              <a:off x="1735892" y="6288010"/>
              <a:ext cx="404113" cy="336126"/>
            </a:xfrm>
            <a:prstGeom prst="triangle">
              <a:avLst/>
            </a:prstGeom>
            <a:solidFill>
              <a:srgbClr val="FF5E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a:extLst>
                <a:ext uri="{FF2B5EF4-FFF2-40B4-BE49-F238E27FC236}">
                  <a16:creationId xmlns:a16="http://schemas.microsoft.com/office/drawing/2014/main" id="{4CF64F27-BCE0-495F-8657-D0D9EA40665E}"/>
                </a:ext>
              </a:extLst>
            </p:cNvPr>
            <p:cNvSpPr/>
            <p:nvPr userDrawn="1"/>
          </p:nvSpPr>
          <p:spPr>
            <a:xfrm>
              <a:off x="4950946" y="6190126"/>
              <a:ext cx="827138" cy="687982"/>
            </a:xfrm>
            <a:prstGeom prst="triangl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a:extLst>
                <a:ext uri="{FF2B5EF4-FFF2-40B4-BE49-F238E27FC236}">
                  <a16:creationId xmlns:a16="http://schemas.microsoft.com/office/drawing/2014/main" id="{15D3BEDF-A2B3-402A-910C-AA63F2012A84}"/>
                </a:ext>
              </a:extLst>
            </p:cNvPr>
            <p:cNvSpPr/>
            <p:nvPr userDrawn="1"/>
          </p:nvSpPr>
          <p:spPr>
            <a:xfrm>
              <a:off x="6000349" y="6190126"/>
              <a:ext cx="827138" cy="687982"/>
            </a:xfrm>
            <a:prstGeom prst="triangle">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 name="Rectangle 16">
            <a:extLst>
              <a:ext uri="{FF2B5EF4-FFF2-40B4-BE49-F238E27FC236}">
                <a16:creationId xmlns:a16="http://schemas.microsoft.com/office/drawing/2014/main" id="{0BC0B9AE-02EB-4A07-8C67-60FB9B2FE70B}"/>
              </a:ext>
            </a:extLst>
          </p:cNvPr>
          <p:cNvSpPr/>
          <p:nvPr userDrawn="1"/>
        </p:nvSpPr>
        <p:spPr>
          <a:xfrm>
            <a:off x="1552533" y="934837"/>
            <a:ext cx="9637263" cy="4925072"/>
          </a:xfrm>
          <a:prstGeom prst="rect">
            <a:avLst/>
          </a:prstGeom>
          <a:solidFill>
            <a:schemeClr val="bg1"/>
          </a:solidFill>
          <a:ln>
            <a:solidFill>
              <a:schemeClr val="bg1"/>
            </a:solidFill>
          </a:ln>
          <a:effectLst>
            <a:outerShdw blurRad="127000" sx="103000" sy="103000" algn="ctr" rotWithShape="0">
              <a:prstClr val="black">
                <a:alpha val="2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4" name="Shape 34"/>
          <p:cNvSpPr txBox="1">
            <a:spLocks noGrp="1"/>
          </p:cNvSpPr>
          <p:nvPr>
            <p:ph type="body" idx="1"/>
          </p:nvPr>
        </p:nvSpPr>
        <p:spPr>
          <a:xfrm>
            <a:off x="2967599" y="2791842"/>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19" name="Group 18">
            <a:extLst>
              <a:ext uri="{FF2B5EF4-FFF2-40B4-BE49-F238E27FC236}">
                <a16:creationId xmlns:a16="http://schemas.microsoft.com/office/drawing/2014/main" id="{8F95698C-6094-4DD3-87E2-05FCC465A721}"/>
              </a:ext>
            </a:extLst>
          </p:cNvPr>
          <p:cNvGrpSpPr/>
          <p:nvPr userDrawn="1"/>
        </p:nvGrpSpPr>
        <p:grpSpPr>
          <a:xfrm>
            <a:off x="1169817" y="4438650"/>
            <a:ext cx="2103579" cy="2439458"/>
            <a:chOff x="1291652" y="470440"/>
            <a:chExt cx="4956748" cy="5748192"/>
          </a:xfrm>
          <a:solidFill>
            <a:schemeClr val="bg2"/>
          </a:solidFill>
        </p:grpSpPr>
        <p:sp>
          <p:nvSpPr>
            <p:cNvPr id="20" name="Rectangle 19">
              <a:extLst>
                <a:ext uri="{FF2B5EF4-FFF2-40B4-BE49-F238E27FC236}">
                  <a16:creationId xmlns:a16="http://schemas.microsoft.com/office/drawing/2014/main" id="{C11B8850-962C-4D5A-B99B-8ABCAF4485A3}"/>
                </a:ext>
              </a:extLst>
            </p:cNvPr>
            <p:cNvSpPr/>
            <p:nvPr/>
          </p:nvSpPr>
          <p:spPr>
            <a:xfrm>
              <a:off x="1291652" y="470440"/>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2E2918CE-AE75-4128-B724-FC9CEDA92204}"/>
                </a:ext>
              </a:extLst>
            </p:cNvPr>
            <p:cNvSpPr/>
            <p:nvPr/>
          </p:nvSpPr>
          <p:spPr>
            <a:xfrm>
              <a:off x="1291652" y="668559"/>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EF196E6B-A48D-480A-8180-930C4357BDD0}"/>
                </a:ext>
              </a:extLst>
            </p:cNvPr>
            <p:cNvSpPr/>
            <p:nvPr/>
          </p:nvSpPr>
          <p:spPr>
            <a:xfrm>
              <a:off x="1291652" y="866678"/>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a:extLst>
                <a:ext uri="{FF2B5EF4-FFF2-40B4-BE49-F238E27FC236}">
                  <a16:creationId xmlns:a16="http://schemas.microsoft.com/office/drawing/2014/main" id="{926A7388-486A-46C3-9A1E-F5FFEC449DAF}"/>
                </a:ext>
              </a:extLst>
            </p:cNvPr>
            <p:cNvSpPr/>
            <p:nvPr/>
          </p:nvSpPr>
          <p:spPr>
            <a:xfrm>
              <a:off x="1291652" y="1059204"/>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a:extLst>
                <a:ext uri="{FF2B5EF4-FFF2-40B4-BE49-F238E27FC236}">
                  <a16:creationId xmlns:a16="http://schemas.microsoft.com/office/drawing/2014/main" id="{4B81496B-9BA6-4EF9-91F6-574C2445A3E1}"/>
                </a:ext>
              </a:extLst>
            </p:cNvPr>
            <p:cNvSpPr/>
            <p:nvPr/>
          </p:nvSpPr>
          <p:spPr>
            <a:xfrm>
              <a:off x="1291652" y="1257323"/>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a:extLst>
                <a:ext uri="{FF2B5EF4-FFF2-40B4-BE49-F238E27FC236}">
                  <a16:creationId xmlns:a16="http://schemas.microsoft.com/office/drawing/2014/main" id="{562B0410-3D23-4985-A498-3B8F33F7044B}"/>
                </a:ext>
              </a:extLst>
            </p:cNvPr>
            <p:cNvSpPr/>
            <p:nvPr/>
          </p:nvSpPr>
          <p:spPr>
            <a:xfrm>
              <a:off x="1291652" y="1455442"/>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a:extLst>
                <a:ext uri="{FF2B5EF4-FFF2-40B4-BE49-F238E27FC236}">
                  <a16:creationId xmlns:a16="http://schemas.microsoft.com/office/drawing/2014/main" id="{9C9E06B9-4F2C-48D8-A48B-8F102228D1D1}"/>
                </a:ext>
              </a:extLst>
            </p:cNvPr>
            <p:cNvSpPr/>
            <p:nvPr/>
          </p:nvSpPr>
          <p:spPr>
            <a:xfrm>
              <a:off x="1291652" y="1653561"/>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a:extLst>
                <a:ext uri="{FF2B5EF4-FFF2-40B4-BE49-F238E27FC236}">
                  <a16:creationId xmlns:a16="http://schemas.microsoft.com/office/drawing/2014/main" id="{108C6D3F-C880-48AA-A3DE-14DA5128929C}"/>
                </a:ext>
              </a:extLst>
            </p:cNvPr>
            <p:cNvSpPr/>
            <p:nvPr/>
          </p:nvSpPr>
          <p:spPr>
            <a:xfrm>
              <a:off x="1291652" y="1846087"/>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27">
              <a:extLst>
                <a:ext uri="{FF2B5EF4-FFF2-40B4-BE49-F238E27FC236}">
                  <a16:creationId xmlns:a16="http://schemas.microsoft.com/office/drawing/2014/main" id="{8FB99D11-8E9B-4600-B9DD-C5CF0EC7DC5A}"/>
                </a:ext>
              </a:extLst>
            </p:cNvPr>
            <p:cNvSpPr/>
            <p:nvPr/>
          </p:nvSpPr>
          <p:spPr>
            <a:xfrm>
              <a:off x="1291652" y="2044206"/>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Rectangle 28">
              <a:extLst>
                <a:ext uri="{FF2B5EF4-FFF2-40B4-BE49-F238E27FC236}">
                  <a16:creationId xmlns:a16="http://schemas.microsoft.com/office/drawing/2014/main" id="{65091E9E-0092-43CF-8969-4260CB81E63E}"/>
                </a:ext>
              </a:extLst>
            </p:cNvPr>
            <p:cNvSpPr/>
            <p:nvPr/>
          </p:nvSpPr>
          <p:spPr>
            <a:xfrm>
              <a:off x="1291652" y="2242325"/>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Rectangle 29">
              <a:extLst>
                <a:ext uri="{FF2B5EF4-FFF2-40B4-BE49-F238E27FC236}">
                  <a16:creationId xmlns:a16="http://schemas.microsoft.com/office/drawing/2014/main" id="{FB7075C3-B8F6-4CCE-B251-0DDCC1B93131}"/>
                </a:ext>
              </a:extLst>
            </p:cNvPr>
            <p:cNvSpPr/>
            <p:nvPr/>
          </p:nvSpPr>
          <p:spPr>
            <a:xfrm>
              <a:off x="1291652" y="2440444"/>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ectangle 30">
              <a:extLst>
                <a:ext uri="{FF2B5EF4-FFF2-40B4-BE49-F238E27FC236}">
                  <a16:creationId xmlns:a16="http://schemas.microsoft.com/office/drawing/2014/main" id="{9B89D33F-78F4-481E-8667-70759397EB60}"/>
                </a:ext>
              </a:extLst>
            </p:cNvPr>
            <p:cNvSpPr/>
            <p:nvPr/>
          </p:nvSpPr>
          <p:spPr>
            <a:xfrm>
              <a:off x="1291652" y="2638563"/>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1">
              <a:extLst>
                <a:ext uri="{FF2B5EF4-FFF2-40B4-BE49-F238E27FC236}">
                  <a16:creationId xmlns:a16="http://schemas.microsoft.com/office/drawing/2014/main" id="{88CB5C76-9AC7-4D33-ACD2-9651D68378FF}"/>
                </a:ext>
              </a:extLst>
            </p:cNvPr>
            <p:cNvSpPr/>
            <p:nvPr/>
          </p:nvSpPr>
          <p:spPr>
            <a:xfrm>
              <a:off x="1291652" y="2836682"/>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ectangle 32">
              <a:extLst>
                <a:ext uri="{FF2B5EF4-FFF2-40B4-BE49-F238E27FC236}">
                  <a16:creationId xmlns:a16="http://schemas.microsoft.com/office/drawing/2014/main" id="{06FA5F3E-4CFF-478D-A45B-455684142D0A}"/>
                </a:ext>
              </a:extLst>
            </p:cNvPr>
            <p:cNvSpPr/>
            <p:nvPr/>
          </p:nvSpPr>
          <p:spPr>
            <a:xfrm>
              <a:off x="1291652" y="3034801"/>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Rectangle 34">
              <a:extLst>
                <a:ext uri="{FF2B5EF4-FFF2-40B4-BE49-F238E27FC236}">
                  <a16:creationId xmlns:a16="http://schemas.microsoft.com/office/drawing/2014/main" id="{7965E669-2C4D-4852-AAC2-050E8B105B9A}"/>
                </a:ext>
              </a:extLst>
            </p:cNvPr>
            <p:cNvSpPr/>
            <p:nvPr/>
          </p:nvSpPr>
          <p:spPr>
            <a:xfrm>
              <a:off x="1291652" y="3232920"/>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Rectangle 35">
              <a:extLst>
                <a:ext uri="{FF2B5EF4-FFF2-40B4-BE49-F238E27FC236}">
                  <a16:creationId xmlns:a16="http://schemas.microsoft.com/office/drawing/2014/main" id="{B340BFC0-4177-411C-9FE8-654B2BEFC564}"/>
                </a:ext>
              </a:extLst>
            </p:cNvPr>
            <p:cNvSpPr/>
            <p:nvPr/>
          </p:nvSpPr>
          <p:spPr>
            <a:xfrm>
              <a:off x="1291652" y="3425446"/>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Rectangle 36">
              <a:extLst>
                <a:ext uri="{FF2B5EF4-FFF2-40B4-BE49-F238E27FC236}">
                  <a16:creationId xmlns:a16="http://schemas.microsoft.com/office/drawing/2014/main" id="{95E09385-12B4-4F4A-9618-6B5A5C580C4F}"/>
                </a:ext>
              </a:extLst>
            </p:cNvPr>
            <p:cNvSpPr/>
            <p:nvPr/>
          </p:nvSpPr>
          <p:spPr>
            <a:xfrm>
              <a:off x="1291652" y="3623565"/>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Rectangle 37">
              <a:extLst>
                <a:ext uri="{FF2B5EF4-FFF2-40B4-BE49-F238E27FC236}">
                  <a16:creationId xmlns:a16="http://schemas.microsoft.com/office/drawing/2014/main" id="{926E1262-A44E-445F-8719-8D5DE80C69DD}"/>
                </a:ext>
              </a:extLst>
            </p:cNvPr>
            <p:cNvSpPr/>
            <p:nvPr/>
          </p:nvSpPr>
          <p:spPr>
            <a:xfrm>
              <a:off x="1291652" y="3821684"/>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Rectangle 38">
              <a:extLst>
                <a:ext uri="{FF2B5EF4-FFF2-40B4-BE49-F238E27FC236}">
                  <a16:creationId xmlns:a16="http://schemas.microsoft.com/office/drawing/2014/main" id="{1B6EC555-B1C2-4FD8-B7EC-76C198C660BF}"/>
                </a:ext>
              </a:extLst>
            </p:cNvPr>
            <p:cNvSpPr/>
            <p:nvPr/>
          </p:nvSpPr>
          <p:spPr>
            <a:xfrm>
              <a:off x="1291652" y="4019803"/>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Rectangle 39">
              <a:extLst>
                <a:ext uri="{FF2B5EF4-FFF2-40B4-BE49-F238E27FC236}">
                  <a16:creationId xmlns:a16="http://schemas.microsoft.com/office/drawing/2014/main" id="{DEB88030-C9D1-497E-89E1-6942FB7458B2}"/>
                </a:ext>
              </a:extLst>
            </p:cNvPr>
            <p:cNvSpPr/>
            <p:nvPr/>
          </p:nvSpPr>
          <p:spPr>
            <a:xfrm>
              <a:off x="1291652" y="4212329"/>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Rectangle 40">
              <a:extLst>
                <a:ext uri="{FF2B5EF4-FFF2-40B4-BE49-F238E27FC236}">
                  <a16:creationId xmlns:a16="http://schemas.microsoft.com/office/drawing/2014/main" id="{208ABB01-AAD2-46A0-9FB1-43CAB66AC271}"/>
                </a:ext>
              </a:extLst>
            </p:cNvPr>
            <p:cNvSpPr/>
            <p:nvPr/>
          </p:nvSpPr>
          <p:spPr>
            <a:xfrm>
              <a:off x="1291652" y="4410448"/>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Rectangle 41">
              <a:extLst>
                <a:ext uri="{FF2B5EF4-FFF2-40B4-BE49-F238E27FC236}">
                  <a16:creationId xmlns:a16="http://schemas.microsoft.com/office/drawing/2014/main" id="{B0D4337F-F563-403D-93DD-BEC74D115E83}"/>
                </a:ext>
              </a:extLst>
            </p:cNvPr>
            <p:cNvSpPr/>
            <p:nvPr/>
          </p:nvSpPr>
          <p:spPr>
            <a:xfrm>
              <a:off x="1291652" y="4608567"/>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Rectangle 42">
              <a:extLst>
                <a:ext uri="{FF2B5EF4-FFF2-40B4-BE49-F238E27FC236}">
                  <a16:creationId xmlns:a16="http://schemas.microsoft.com/office/drawing/2014/main" id="{709CB331-76C4-47E1-B047-0ADDA480F210}"/>
                </a:ext>
              </a:extLst>
            </p:cNvPr>
            <p:cNvSpPr/>
            <p:nvPr/>
          </p:nvSpPr>
          <p:spPr>
            <a:xfrm>
              <a:off x="1291652" y="4806686"/>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Rectangle 43">
              <a:extLst>
                <a:ext uri="{FF2B5EF4-FFF2-40B4-BE49-F238E27FC236}">
                  <a16:creationId xmlns:a16="http://schemas.microsoft.com/office/drawing/2014/main" id="{98460DA8-DC6C-4752-B8F5-0AA06512A8F1}"/>
                </a:ext>
              </a:extLst>
            </p:cNvPr>
            <p:cNvSpPr/>
            <p:nvPr/>
          </p:nvSpPr>
          <p:spPr>
            <a:xfrm>
              <a:off x="1291652" y="4989792"/>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Rectangle 44">
              <a:extLst>
                <a:ext uri="{FF2B5EF4-FFF2-40B4-BE49-F238E27FC236}">
                  <a16:creationId xmlns:a16="http://schemas.microsoft.com/office/drawing/2014/main" id="{672A78E6-24F1-4BE8-B752-3995AC8EADB2}"/>
                </a:ext>
              </a:extLst>
            </p:cNvPr>
            <p:cNvSpPr/>
            <p:nvPr/>
          </p:nvSpPr>
          <p:spPr>
            <a:xfrm>
              <a:off x="1291652" y="5187911"/>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Rectangle 45">
              <a:extLst>
                <a:ext uri="{FF2B5EF4-FFF2-40B4-BE49-F238E27FC236}">
                  <a16:creationId xmlns:a16="http://schemas.microsoft.com/office/drawing/2014/main" id="{D29F9970-F7E8-4635-8748-DE39F4DDE84F}"/>
                </a:ext>
              </a:extLst>
            </p:cNvPr>
            <p:cNvSpPr/>
            <p:nvPr/>
          </p:nvSpPr>
          <p:spPr>
            <a:xfrm>
              <a:off x="1291652" y="5386030"/>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Rectangle 46">
              <a:extLst>
                <a:ext uri="{FF2B5EF4-FFF2-40B4-BE49-F238E27FC236}">
                  <a16:creationId xmlns:a16="http://schemas.microsoft.com/office/drawing/2014/main" id="{0AA8B5BA-1AB4-4647-ADED-1B74E79A898D}"/>
                </a:ext>
              </a:extLst>
            </p:cNvPr>
            <p:cNvSpPr/>
            <p:nvPr/>
          </p:nvSpPr>
          <p:spPr>
            <a:xfrm>
              <a:off x="1291652" y="5578556"/>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Rectangle 47">
              <a:extLst>
                <a:ext uri="{FF2B5EF4-FFF2-40B4-BE49-F238E27FC236}">
                  <a16:creationId xmlns:a16="http://schemas.microsoft.com/office/drawing/2014/main" id="{154018B6-14AD-433A-8725-1D20FC2C95E0}"/>
                </a:ext>
              </a:extLst>
            </p:cNvPr>
            <p:cNvSpPr/>
            <p:nvPr/>
          </p:nvSpPr>
          <p:spPr>
            <a:xfrm>
              <a:off x="1291652" y="5776675"/>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Rectangle 48">
              <a:extLst>
                <a:ext uri="{FF2B5EF4-FFF2-40B4-BE49-F238E27FC236}">
                  <a16:creationId xmlns:a16="http://schemas.microsoft.com/office/drawing/2014/main" id="{330714F3-5F87-4195-944E-6D4E59C7039C}"/>
                </a:ext>
              </a:extLst>
            </p:cNvPr>
            <p:cNvSpPr/>
            <p:nvPr/>
          </p:nvSpPr>
          <p:spPr>
            <a:xfrm>
              <a:off x="1291652" y="5974794"/>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Rectangle 49">
              <a:extLst>
                <a:ext uri="{FF2B5EF4-FFF2-40B4-BE49-F238E27FC236}">
                  <a16:creationId xmlns:a16="http://schemas.microsoft.com/office/drawing/2014/main" id="{71FBE382-50B5-4CF1-B599-205182AC649E}"/>
                </a:ext>
              </a:extLst>
            </p:cNvPr>
            <p:cNvSpPr/>
            <p:nvPr/>
          </p:nvSpPr>
          <p:spPr>
            <a:xfrm>
              <a:off x="1291652" y="6172913"/>
              <a:ext cx="4956748" cy="4571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1" name="Freeform: Shape 50">
            <a:extLst>
              <a:ext uri="{FF2B5EF4-FFF2-40B4-BE49-F238E27FC236}">
                <a16:creationId xmlns:a16="http://schemas.microsoft.com/office/drawing/2014/main" id="{B5041CD7-B3C2-45FC-AC1C-EA2938617756}"/>
              </a:ext>
            </a:extLst>
          </p:cNvPr>
          <p:cNvSpPr/>
          <p:nvPr userDrawn="1"/>
        </p:nvSpPr>
        <p:spPr>
          <a:xfrm>
            <a:off x="10060964" y="417471"/>
            <a:ext cx="1759990" cy="1832774"/>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52" name="Group 51">
            <a:extLst>
              <a:ext uri="{FF2B5EF4-FFF2-40B4-BE49-F238E27FC236}">
                <a16:creationId xmlns:a16="http://schemas.microsoft.com/office/drawing/2014/main" id="{DE2D5EE5-FC39-46E7-83E0-6C966B97F56B}"/>
              </a:ext>
            </a:extLst>
          </p:cNvPr>
          <p:cNvGrpSpPr/>
          <p:nvPr userDrawn="1"/>
        </p:nvGrpSpPr>
        <p:grpSpPr>
          <a:xfrm>
            <a:off x="985792" y="1110995"/>
            <a:ext cx="1120220" cy="271401"/>
            <a:chOff x="2660781" y="365958"/>
            <a:chExt cx="7301192" cy="1768893"/>
          </a:xfrm>
          <a:solidFill>
            <a:srgbClr val="86EABF"/>
          </a:solidFill>
        </p:grpSpPr>
        <p:sp>
          <p:nvSpPr>
            <p:cNvPr id="53" name="Block Arc 52">
              <a:extLst>
                <a:ext uri="{FF2B5EF4-FFF2-40B4-BE49-F238E27FC236}">
                  <a16:creationId xmlns:a16="http://schemas.microsoft.com/office/drawing/2014/main" id="{667B364F-7BF6-4CF8-B742-AB13DF673D15}"/>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4" name="Block Arc 53">
              <a:extLst>
                <a:ext uri="{FF2B5EF4-FFF2-40B4-BE49-F238E27FC236}">
                  <a16:creationId xmlns:a16="http://schemas.microsoft.com/office/drawing/2014/main" id="{0AD6675E-6F96-4995-A250-5E66CBA85566}"/>
                </a:ext>
              </a:extLst>
            </p:cNvPr>
            <p:cNvSpPr/>
            <p:nvPr userDrawn="1"/>
          </p:nvSpPr>
          <p:spPr>
            <a:xfrm rot="10800000">
              <a:off x="4066865"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5" name="Block Arc 54">
              <a:extLst>
                <a:ext uri="{FF2B5EF4-FFF2-40B4-BE49-F238E27FC236}">
                  <a16:creationId xmlns:a16="http://schemas.microsoft.com/office/drawing/2014/main" id="{4168B64D-0E10-4835-9915-0B9DA4EF7145}"/>
                </a:ext>
              </a:extLst>
            </p:cNvPr>
            <p:cNvSpPr/>
            <p:nvPr userDrawn="1"/>
          </p:nvSpPr>
          <p:spPr>
            <a:xfrm>
              <a:off x="5472949"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6" name="Block Arc 55">
              <a:extLst>
                <a:ext uri="{FF2B5EF4-FFF2-40B4-BE49-F238E27FC236}">
                  <a16:creationId xmlns:a16="http://schemas.microsoft.com/office/drawing/2014/main" id="{F2DC6556-ADC9-4C87-A042-3B1FAC4DC907}"/>
                </a:ext>
              </a:extLst>
            </p:cNvPr>
            <p:cNvSpPr/>
            <p:nvPr userDrawn="1"/>
          </p:nvSpPr>
          <p:spPr>
            <a:xfrm rot="10800000">
              <a:off x="6878972"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7" name="Block Arc 56">
              <a:extLst>
                <a:ext uri="{FF2B5EF4-FFF2-40B4-BE49-F238E27FC236}">
                  <a16:creationId xmlns:a16="http://schemas.microsoft.com/office/drawing/2014/main" id="{B3629772-C44A-4D0B-B884-3E9927C5ABCD}"/>
                </a:ext>
              </a:extLst>
            </p:cNvPr>
            <p:cNvSpPr/>
            <p:nvPr userDrawn="1"/>
          </p:nvSpPr>
          <p:spPr>
            <a:xfrm>
              <a:off x="8256028"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58" name="Group 57">
            <a:extLst>
              <a:ext uri="{FF2B5EF4-FFF2-40B4-BE49-F238E27FC236}">
                <a16:creationId xmlns:a16="http://schemas.microsoft.com/office/drawing/2014/main" id="{908F59B6-CC7F-4B7F-AF63-CCF527798710}"/>
              </a:ext>
            </a:extLst>
          </p:cNvPr>
          <p:cNvGrpSpPr/>
          <p:nvPr userDrawn="1"/>
        </p:nvGrpSpPr>
        <p:grpSpPr>
          <a:xfrm>
            <a:off x="1002204" y="1391433"/>
            <a:ext cx="1120220" cy="271401"/>
            <a:chOff x="2660781" y="365958"/>
            <a:chExt cx="7301192" cy="1768893"/>
          </a:xfrm>
          <a:solidFill>
            <a:srgbClr val="86EABF"/>
          </a:solidFill>
        </p:grpSpPr>
        <p:sp>
          <p:nvSpPr>
            <p:cNvPr id="59" name="Block Arc 58">
              <a:extLst>
                <a:ext uri="{FF2B5EF4-FFF2-40B4-BE49-F238E27FC236}">
                  <a16:creationId xmlns:a16="http://schemas.microsoft.com/office/drawing/2014/main" id="{915F31DA-1188-43FD-8578-12701C5D9B5E}"/>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0" name="Block Arc 59">
              <a:extLst>
                <a:ext uri="{FF2B5EF4-FFF2-40B4-BE49-F238E27FC236}">
                  <a16:creationId xmlns:a16="http://schemas.microsoft.com/office/drawing/2014/main" id="{6DAF7267-F78C-4ED8-8CF4-DA3330ED0450}"/>
                </a:ext>
              </a:extLst>
            </p:cNvPr>
            <p:cNvSpPr/>
            <p:nvPr userDrawn="1"/>
          </p:nvSpPr>
          <p:spPr>
            <a:xfrm rot="10800000">
              <a:off x="4066865"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1" name="Block Arc 60">
              <a:extLst>
                <a:ext uri="{FF2B5EF4-FFF2-40B4-BE49-F238E27FC236}">
                  <a16:creationId xmlns:a16="http://schemas.microsoft.com/office/drawing/2014/main" id="{B1F108F3-71D5-4C9A-843F-B0AFAFD8E53B}"/>
                </a:ext>
              </a:extLst>
            </p:cNvPr>
            <p:cNvSpPr/>
            <p:nvPr userDrawn="1"/>
          </p:nvSpPr>
          <p:spPr>
            <a:xfrm>
              <a:off x="5472949"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2" name="Block Arc 61">
              <a:extLst>
                <a:ext uri="{FF2B5EF4-FFF2-40B4-BE49-F238E27FC236}">
                  <a16:creationId xmlns:a16="http://schemas.microsoft.com/office/drawing/2014/main" id="{13349754-67BE-4064-A22D-F9BED6C27CD1}"/>
                </a:ext>
              </a:extLst>
            </p:cNvPr>
            <p:cNvSpPr/>
            <p:nvPr userDrawn="1"/>
          </p:nvSpPr>
          <p:spPr>
            <a:xfrm rot="10800000">
              <a:off x="6878972"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3" name="Block Arc 62">
              <a:extLst>
                <a:ext uri="{FF2B5EF4-FFF2-40B4-BE49-F238E27FC236}">
                  <a16:creationId xmlns:a16="http://schemas.microsoft.com/office/drawing/2014/main" id="{16029F69-E40F-4991-83E3-BE18CF880BC0}"/>
                </a:ext>
              </a:extLst>
            </p:cNvPr>
            <p:cNvSpPr/>
            <p:nvPr userDrawn="1"/>
          </p:nvSpPr>
          <p:spPr>
            <a:xfrm>
              <a:off x="8256028"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4" name="Group 63">
            <a:extLst>
              <a:ext uri="{FF2B5EF4-FFF2-40B4-BE49-F238E27FC236}">
                <a16:creationId xmlns:a16="http://schemas.microsoft.com/office/drawing/2014/main" id="{D03EC884-776A-418A-8E04-88806291DB54}"/>
              </a:ext>
            </a:extLst>
          </p:cNvPr>
          <p:cNvGrpSpPr/>
          <p:nvPr userDrawn="1"/>
        </p:nvGrpSpPr>
        <p:grpSpPr>
          <a:xfrm>
            <a:off x="988023" y="1709052"/>
            <a:ext cx="1120220" cy="271401"/>
            <a:chOff x="2660781" y="365958"/>
            <a:chExt cx="7301192" cy="1768893"/>
          </a:xfrm>
          <a:solidFill>
            <a:srgbClr val="86EABF"/>
          </a:solidFill>
        </p:grpSpPr>
        <p:sp>
          <p:nvSpPr>
            <p:cNvPr id="65" name="Block Arc 64">
              <a:extLst>
                <a:ext uri="{FF2B5EF4-FFF2-40B4-BE49-F238E27FC236}">
                  <a16:creationId xmlns:a16="http://schemas.microsoft.com/office/drawing/2014/main" id="{CA0F62AB-466D-4C9A-93CA-D0012948D2F6}"/>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6" name="Block Arc 65">
              <a:extLst>
                <a:ext uri="{FF2B5EF4-FFF2-40B4-BE49-F238E27FC236}">
                  <a16:creationId xmlns:a16="http://schemas.microsoft.com/office/drawing/2014/main" id="{3FE6CB97-4270-450A-995D-DFB915E60F04}"/>
                </a:ext>
              </a:extLst>
            </p:cNvPr>
            <p:cNvSpPr/>
            <p:nvPr userDrawn="1"/>
          </p:nvSpPr>
          <p:spPr>
            <a:xfrm rot="10800000">
              <a:off x="4066865"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7" name="Block Arc 66">
              <a:extLst>
                <a:ext uri="{FF2B5EF4-FFF2-40B4-BE49-F238E27FC236}">
                  <a16:creationId xmlns:a16="http://schemas.microsoft.com/office/drawing/2014/main" id="{D8C9ED78-AABC-49C2-80B8-5782BD44B0FD}"/>
                </a:ext>
              </a:extLst>
            </p:cNvPr>
            <p:cNvSpPr/>
            <p:nvPr userDrawn="1"/>
          </p:nvSpPr>
          <p:spPr>
            <a:xfrm>
              <a:off x="5472949"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8" name="Block Arc 67">
              <a:extLst>
                <a:ext uri="{FF2B5EF4-FFF2-40B4-BE49-F238E27FC236}">
                  <a16:creationId xmlns:a16="http://schemas.microsoft.com/office/drawing/2014/main" id="{6A7E4C2E-3F6F-4656-8F24-94F15FBFB418}"/>
                </a:ext>
              </a:extLst>
            </p:cNvPr>
            <p:cNvSpPr/>
            <p:nvPr userDrawn="1"/>
          </p:nvSpPr>
          <p:spPr>
            <a:xfrm rot="10800000">
              <a:off x="6878972"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9" name="Block Arc 68">
              <a:extLst>
                <a:ext uri="{FF2B5EF4-FFF2-40B4-BE49-F238E27FC236}">
                  <a16:creationId xmlns:a16="http://schemas.microsoft.com/office/drawing/2014/main" id="{B8C5A60C-8A6F-4AFF-80BB-15087F649697}"/>
                </a:ext>
              </a:extLst>
            </p:cNvPr>
            <p:cNvSpPr/>
            <p:nvPr userDrawn="1"/>
          </p:nvSpPr>
          <p:spPr>
            <a:xfrm>
              <a:off x="8256028"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70" name="Cube 69">
            <a:extLst>
              <a:ext uri="{FF2B5EF4-FFF2-40B4-BE49-F238E27FC236}">
                <a16:creationId xmlns:a16="http://schemas.microsoft.com/office/drawing/2014/main" id="{206F52AF-8227-4BC3-8406-1499C879B258}"/>
              </a:ext>
            </a:extLst>
          </p:cNvPr>
          <p:cNvSpPr/>
          <p:nvPr userDrawn="1"/>
        </p:nvSpPr>
        <p:spPr>
          <a:xfrm rot="17646999">
            <a:off x="9990983" y="4629618"/>
            <a:ext cx="1030232" cy="975047"/>
          </a:xfrm>
          <a:prstGeom prst="cube">
            <a:avLst>
              <a:gd name="adj" fmla="val 32003"/>
            </a:avLst>
          </a:prstGeom>
          <a:noFill/>
          <a:ln>
            <a:solidFill>
              <a:schemeClr val="bg2">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3" name="Isosceles Triangle 2">
            <a:extLst>
              <a:ext uri="{FF2B5EF4-FFF2-40B4-BE49-F238E27FC236}">
                <a16:creationId xmlns:a16="http://schemas.microsoft.com/office/drawing/2014/main" id="{5A1228BF-3F4C-4D3B-9775-B5115E9F2173}"/>
              </a:ext>
            </a:extLst>
          </p:cNvPr>
          <p:cNvSpPr/>
          <p:nvPr userDrawn="1"/>
        </p:nvSpPr>
        <p:spPr>
          <a:xfrm>
            <a:off x="348859" y="3904623"/>
            <a:ext cx="11843142" cy="2953377"/>
          </a:xfrm>
          <a:prstGeom prst="triangle">
            <a:avLst>
              <a:gd name="adj" fmla="val 100000"/>
            </a:avLst>
          </a:prstGeom>
          <a:solidFill>
            <a:srgbClr val="00B0F0">
              <a:alpha val="1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 name="Group 4">
            <a:extLst>
              <a:ext uri="{FF2B5EF4-FFF2-40B4-BE49-F238E27FC236}">
                <a16:creationId xmlns:a16="http://schemas.microsoft.com/office/drawing/2014/main" id="{65E016F2-53FA-4A71-B1DC-95C14CBA52FD}"/>
              </a:ext>
            </a:extLst>
          </p:cNvPr>
          <p:cNvGrpSpPr/>
          <p:nvPr userDrawn="1"/>
        </p:nvGrpSpPr>
        <p:grpSpPr>
          <a:xfrm flipH="1">
            <a:off x="-1347199" y="0"/>
            <a:ext cx="7112485" cy="5380069"/>
            <a:chOff x="6425201" y="-2"/>
            <a:chExt cx="7112485" cy="5380069"/>
          </a:xfrm>
        </p:grpSpPr>
        <p:sp>
          <p:nvSpPr>
            <p:cNvPr id="6" name="Isosceles Triangle 5">
              <a:extLst>
                <a:ext uri="{FF2B5EF4-FFF2-40B4-BE49-F238E27FC236}">
                  <a16:creationId xmlns:a16="http://schemas.microsoft.com/office/drawing/2014/main" id="{4DEE13D9-F174-4CEB-91D2-F2BA2E548C97}"/>
                </a:ext>
              </a:extLst>
            </p:cNvPr>
            <p:cNvSpPr/>
            <p:nvPr userDrawn="1"/>
          </p:nvSpPr>
          <p:spPr>
            <a:xfrm rot="10800000">
              <a:off x="6885706" y="-2"/>
              <a:ext cx="4343400" cy="2266951"/>
            </a:xfrm>
            <a:prstGeom prst="triangle">
              <a:avLst/>
            </a:prstGeom>
            <a:solidFill>
              <a:srgbClr val="86EAB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Shape 6">
              <a:extLst>
                <a:ext uri="{FF2B5EF4-FFF2-40B4-BE49-F238E27FC236}">
                  <a16:creationId xmlns:a16="http://schemas.microsoft.com/office/drawing/2014/main" id="{8A07BED4-DF25-412E-A7EC-14D61735AA4E}"/>
                </a:ext>
              </a:extLst>
            </p:cNvPr>
            <p:cNvSpPr/>
            <p:nvPr userDrawn="1"/>
          </p:nvSpPr>
          <p:spPr>
            <a:xfrm rot="16200000">
              <a:off x="8429625" y="-581025"/>
              <a:ext cx="3181350" cy="4343400"/>
            </a:xfrm>
            <a:custGeom>
              <a:avLst/>
              <a:gdLst>
                <a:gd name="connsiteX0" fmla="*/ 3181350 w 3181350"/>
                <a:gd name="connsiteY0" fmla="*/ 3238160 h 4343400"/>
                <a:gd name="connsiteX1" fmla="*/ 3181350 w 3181350"/>
                <a:gd name="connsiteY1" fmla="*/ 4343400 h 4343400"/>
                <a:gd name="connsiteX2" fmla="*/ 0 w 3181350"/>
                <a:gd name="connsiteY2" fmla="*/ 4343400 h 4343400"/>
                <a:gd name="connsiteX3" fmla="*/ 0 w 3181350"/>
                <a:gd name="connsiteY3" fmla="*/ 0 h 4343400"/>
              </a:gdLst>
              <a:ahLst/>
              <a:cxnLst>
                <a:cxn ang="0">
                  <a:pos x="connsiteX0" y="connsiteY0"/>
                </a:cxn>
                <a:cxn ang="0">
                  <a:pos x="connsiteX1" y="connsiteY1"/>
                </a:cxn>
                <a:cxn ang="0">
                  <a:pos x="connsiteX2" y="connsiteY2"/>
                </a:cxn>
                <a:cxn ang="0">
                  <a:pos x="connsiteX3" y="connsiteY3"/>
                </a:cxn>
              </a:cxnLst>
              <a:rect l="l" t="t" r="r" b="b"/>
              <a:pathLst>
                <a:path w="3181350" h="4343400">
                  <a:moveTo>
                    <a:pt x="3181350" y="3238160"/>
                  </a:moveTo>
                  <a:lnTo>
                    <a:pt x="3181350" y="4343400"/>
                  </a:lnTo>
                  <a:lnTo>
                    <a:pt x="0" y="4343400"/>
                  </a:lnTo>
                  <a:lnTo>
                    <a:pt x="0" y="0"/>
                  </a:lnTo>
                  <a:close/>
                </a:path>
              </a:pathLst>
            </a:custGeom>
            <a:solidFill>
              <a:srgbClr val="F9C42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DDE6D4EB-C54B-40D7-809A-3DEEEF04A329}"/>
                </a:ext>
              </a:extLst>
            </p:cNvPr>
            <p:cNvSpPr/>
            <p:nvPr userDrawn="1"/>
          </p:nvSpPr>
          <p:spPr>
            <a:xfrm rot="1970319">
              <a:off x="6425201" y="2069991"/>
              <a:ext cx="7112485" cy="3310076"/>
            </a:xfrm>
            <a:custGeom>
              <a:avLst/>
              <a:gdLst>
                <a:gd name="connsiteX0" fmla="*/ 5119047 w 7112485"/>
                <a:gd name="connsiteY0" fmla="*/ 0 h 3310076"/>
                <a:gd name="connsiteX1" fmla="*/ 7112485 w 7112485"/>
                <a:gd name="connsiteY1" fmla="*/ 3088633 h 3310076"/>
                <a:gd name="connsiteX2" fmla="*/ 6769381 w 7112485"/>
                <a:gd name="connsiteY2" fmla="*/ 3310076 h 3310076"/>
                <a:gd name="connsiteX3" fmla="*/ 0 w 7112485"/>
                <a:gd name="connsiteY3" fmla="*/ 3310076 h 3310076"/>
              </a:gdLst>
              <a:ahLst/>
              <a:cxnLst>
                <a:cxn ang="0">
                  <a:pos x="connsiteX0" y="connsiteY0"/>
                </a:cxn>
                <a:cxn ang="0">
                  <a:pos x="connsiteX1" y="connsiteY1"/>
                </a:cxn>
                <a:cxn ang="0">
                  <a:pos x="connsiteX2" y="connsiteY2"/>
                </a:cxn>
                <a:cxn ang="0">
                  <a:pos x="connsiteX3" y="connsiteY3"/>
                </a:cxn>
              </a:cxnLst>
              <a:rect l="l" t="t" r="r" b="b"/>
              <a:pathLst>
                <a:path w="7112485" h="3310076">
                  <a:moveTo>
                    <a:pt x="5119047" y="0"/>
                  </a:moveTo>
                  <a:lnTo>
                    <a:pt x="7112485" y="3088633"/>
                  </a:lnTo>
                  <a:lnTo>
                    <a:pt x="6769381" y="3310076"/>
                  </a:lnTo>
                  <a:lnTo>
                    <a:pt x="0" y="3310076"/>
                  </a:lnTo>
                  <a:close/>
                </a:path>
              </a:pathLst>
            </a:cu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9" name="Group 8">
              <a:extLst>
                <a:ext uri="{FF2B5EF4-FFF2-40B4-BE49-F238E27FC236}">
                  <a16:creationId xmlns:a16="http://schemas.microsoft.com/office/drawing/2014/main" id="{8843C9A4-6BBF-4254-9B38-548F8C75397F}"/>
                </a:ext>
              </a:extLst>
            </p:cNvPr>
            <p:cNvGrpSpPr/>
            <p:nvPr userDrawn="1"/>
          </p:nvGrpSpPr>
          <p:grpSpPr>
            <a:xfrm>
              <a:off x="8870324" y="4385231"/>
              <a:ext cx="1111119" cy="270271"/>
              <a:chOff x="2660781" y="365958"/>
              <a:chExt cx="7272164" cy="1768893"/>
            </a:xfrm>
            <a:solidFill>
              <a:schemeClr val="bg1"/>
            </a:solidFill>
          </p:grpSpPr>
          <p:sp>
            <p:nvSpPr>
              <p:cNvPr id="88" name="Block Arc 87">
                <a:extLst>
                  <a:ext uri="{FF2B5EF4-FFF2-40B4-BE49-F238E27FC236}">
                    <a16:creationId xmlns:a16="http://schemas.microsoft.com/office/drawing/2014/main" id="{190AEAA5-E613-4EC6-8D19-E152C54F75D3}"/>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9" name="Block Arc 88">
                <a:extLst>
                  <a:ext uri="{FF2B5EF4-FFF2-40B4-BE49-F238E27FC236}">
                    <a16:creationId xmlns:a16="http://schemas.microsoft.com/office/drawing/2014/main" id="{7B023A67-7DDE-441B-A8F9-67A5AFDD28CC}"/>
                  </a:ext>
                </a:extLst>
              </p:cNvPr>
              <p:cNvSpPr/>
              <p:nvPr userDrawn="1"/>
            </p:nvSpPr>
            <p:spPr>
              <a:xfrm rot="10800000">
                <a:off x="4052351"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0" name="Block Arc 89">
                <a:extLst>
                  <a:ext uri="{FF2B5EF4-FFF2-40B4-BE49-F238E27FC236}">
                    <a16:creationId xmlns:a16="http://schemas.microsoft.com/office/drawing/2014/main" id="{528078E2-5E02-4E77-89EB-7FB54290F2A8}"/>
                  </a:ext>
                </a:extLst>
              </p:cNvPr>
              <p:cNvSpPr/>
              <p:nvPr userDrawn="1"/>
            </p:nvSpPr>
            <p:spPr>
              <a:xfrm>
                <a:off x="544392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1" name="Block Arc 90">
                <a:extLst>
                  <a:ext uri="{FF2B5EF4-FFF2-40B4-BE49-F238E27FC236}">
                    <a16:creationId xmlns:a16="http://schemas.microsoft.com/office/drawing/2014/main" id="{69339266-2406-4315-8983-EE0B8E45E383}"/>
                  </a:ext>
                </a:extLst>
              </p:cNvPr>
              <p:cNvSpPr/>
              <p:nvPr userDrawn="1"/>
            </p:nvSpPr>
            <p:spPr>
              <a:xfrm rot="10800000">
                <a:off x="6835430"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2" name="Block Arc 91">
                <a:extLst>
                  <a:ext uri="{FF2B5EF4-FFF2-40B4-BE49-F238E27FC236}">
                    <a16:creationId xmlns:a16="http://schemas.microsoft.com/office/drawing/2014/main" id="{B156D330-E49C-4BC2-B293-44C4431F53CD}"/>
                  </a:ext>
                </a:extLst>
              </p:cNvPr>
              <p:cNvSpPr/>
              <p:nvPr userDrawn="1"/>
            </p:nvSpPr>
            <p:spPr>
              <a:xfrm>
                <a:off x="8227000"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0" name="Group 9">
              <a:extLst>
                <a:ext uri="{FF2B5EF4-FFF2-40B4-BE49-F238E27FC236}">
                  <a16:creationId xmlns:a16="http://schemas.microsoft.com/office/drawing/2014/main" id="{BA958D2A-9052-471A-8283-4B02ACDA3C8A}"/>
                </a:ext>
              </a:extLst>
            </p:cNvPr>
            <p:cNvGrpSpPr/>
            <p:nvPr userDrawn="1"/>
          </p:nvGrpSpPr>
          <p:grpSpPr>
            <a:xfrm>
              <a:off x="8952984" y="618646"/>
              <a:ext cx="1835364" cy="1426934"/>
              <a:chOff x="1772934" y="2717190"/>
              <a:chExt cx="1835364" cy="1426934"/>
            </a:xfrm>
          </p:grpSpPr>
          <p:sp>
            <p:nvSpPr>
              <p:cNvPr id="52" name="Oval 51">
                <a:extLst>
                  <a:ext uri="{FF2B5EF4-FFF2-40B4-BE49-F238E27FC236}">
                    <a16:creationId xmlns:a16="http://schemas.microsoft.com/office/drawing/2014/main" id="{3312B64C-8C9C-411A-A9F2-3FD134B4DB39}"/>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a:extLst>
                  <a:ext uri="{FF2B5EF4-FFF2-40B4-BE49-F238E27FC236}">
                    <a16:creationId xmlns:a16="http://schemas.microsoft.com/office/drawing/2014/main" id="{64B6FC6F-6383-427F-9332-4C81234D9F77}"/>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a:extLst>
                  <a:ext uri="{FF2B5EF4-FFF2-40B4-BE49-F238E27FC236}">
                    <a16:creationId xmlns:a16="http://schemas.microsoft.com/office/drawing/2014/main" id="{B9DDE9C8-4FD5-4BDF-BB25-5D07AAEAFF77}"/>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a:extLst>
                  <a:ext uri="{FF2B5EF4-FFF2-40B4-BE49-F238E27FC236}">
                    <a16:creationId xmlns:a16="http://schemas.microsoft.com/office/drawing/2014/main" id="{C7412DA1-11F7-4879-89D1-77F2EBDB194B}"/>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a:extLst>
                  <a:ext uri="{FF2B5EF4-FFF2-40B4-BE49-F238E27FC236}">
                    <a16:creationId xmlns:a16="http://schemas.microsoft.com/office/drawing/2014/main" id="{556869EA-C528-46BD-B5A4-F5A6D1223FB4}"/>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a:extLst>
                  <a:ext uri="{FF2B5EF4-FFF2-40B4-BE49-F238E27FC236}">
                    <a16:creationId xmlns:a16="http://schemas.microsoft.com/office/drawing/2014/main" id="{E44A9A4E-C182-470E-95AE-8818E025A17A}"/>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a:extLst>
                  <a:ext uri="{FF2B5EF4-FFF2-40B4-BE49-F238E27FC236}">
                    <a16:creationId xmlns:a16="http://schemas.microsoft.com/office/drawing/2014/main" id="{B9D874CB-7370-4F6C-99CA-A095363AB3A1}"/>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a:extLst>
                  <a:ext uri="{FF2B5EF4-FFF2-40B4-BE49-F238E27FC236}">
                    <a16:creationId xmlns:a16="http://schemas.microsoft.com/office/drawing/2014/main" id="{221E7943-5758-41CA-8B99-260F3797CB65}"/>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a:extLst>
                  <a:ext uri="{FF2B5EF4-FFF2-40B4-BE49-F238E27FC236}">
                    <a16:creationId xmlns:a16="http://schemas.microsoft.com/office/drawing/2014/main" id="{2CDFD25E-BE24-464C-948F-714B88B26E3C}"/>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a:extLst>
                  <a:ext uri="{FF2B5EF4-FFF2-40B4-BE49-F238E27FC236}">
                    <a16:creationId xmlns:a16="http://schemas.microsoft.com/office/drawing/2014/main" id="{A6010CC1-336C-4DC7-ADCC-3D6C62FA38AD}"/>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a:extLst>
                  <a:ext uri="{FF2B5EF4-FFF2-40B4-BE49-F238E27FC236}">
                    <a16:creationId xmlns:a16="http://schemas.microsoft.com/office/drawing/2014/main" id="{DC580128-5289-4DEF-9337-4B1C4D59D92D}"/>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a:extLst>
                  <a:ext uri="{FF2B5EF4-FFF2-40B4-BE49-F238E27FC236}">
                    <a16:creationId xmlns:a16="http://schemas.microsoft.com/office/drawing/2014/main" id="{61025959-D677-4D6E-B608-CE9631CB9C57}"/>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a:extLst>
                  <a:ext uri="{FF2B5EF4-FFF2-40B4-BE49-F238E27FC236}">
                    <a16:creationId xmlns:a16="http://schemas.microsoft.com/office/drawing/2014/main" id="{29FF8073-C599-4AA3-9BCC-7920BEAA616E}"/>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a:extLst>
                  <a:ext uri="{FF2B5EF4-FFF2-40B4-BE49-F238E27FC236}">
                    <a16:creationId xmlns:a16="http://schemas.microsoft.com/office/drawing/2014/main" id="{F845D56A-4DC0-41CE-9270-CF0579C4AB87}"/>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a:extLst>
                  <a:ext uri="{FF2B5EF4-FFF2-40B4-BE49-F238E27FC236}">
                    <a16:creationId xmlns:a16="http://schemas.microsoft.com/office/drawing/2014/main" id="{0378B12B-3F69-4328-9F4E-5573644A75E7}"/>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a:extLst>
                  <a:ext uri="{FF2B5EF4-FFF2-40B4-BE49-F238E27FC236}">
                    <a16:creationId xmlns:a16="http://schemas.microsoft.com/office/drawing/2014/main" id="{815C345D-4109-4B2F-84E4-5EF004F49B3F}"/>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a:extLst>
                  <a:ext uri="{FF2B5EF4-FFF2-40B4-BE49-F238E27FC236}">
                    <a16:creationId xmlns:a16="http://schemas.microsoft.com/office/drawing/2014/main" id="{AB6DC840-79EA-4ECA-9B32-90476A11BDE0}"/>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a:extLst>
                  <a:ext uri="{FF2B5EF4-FFF2-40B4-BE49-F238E27FC236}">
                    <a16:creationId xmlns:a16="http://schemas.microsoft.com/office/drawing/2014/main" id="{3E43D25F-1689-4A9E-A0C6-513805DAE29C}"/>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a:extLst>
                  <a:ext uri="{FF2B5EF4-FFF2-40B4-BE49-F238E27FC236}">
                    <a16:creationId xmlns:a16="http://schemas.microsoft.com/office/drawing/2014/main" id="{A0CB3177-F930-4A79-BFF8-A8E1E9CEE36D}"/>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a:extLst>
                  <a:ext uri="{FF2B5EF4-FFF2-40B4-BE49-F238E27FC236}">
                    <a16:creationId xmlns:a16="http://schemas.microsoft.com/office/drawing/2014/main" id="{2E4704BA-B903-4701-A8B4-773C1534C321}"/>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a:extLst>
                  <a:ext uri="{FF2B5EF4-FFF2-40B4-BE49-F238E27FC236}">
                    <a16:creationId xmlns:a16="http://schemas.microsoft.com/office/drawing/2014/main" id="{7D8F3C9D-3292-404B-992A-BA67B549AD4D}"/>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a:extLst>
                  <a:ext uri="{FF2B5EF4-FFF2-40B4-BE49-F238E27FC236}">
                    <a16:creationId xmlns:a16="http://schemas.microsoft.com/office/drawing/2014/main" id="{FABB3330-EA15-4C44-B8B2-EF2E13B47A44}"/>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a:extLst>
                  <a:ext uri="{FF2B5EF4-FFF2-40B4-BE49-F238E27FC236}">
                    <a16:creationId xmlns:a16="http://schemas.microsoft.com/office/drawing/2014/main" id="{FD8D7508-CB7C-4BFD-A3A3-719D9E2AD0FC}"/>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a:extLst>
                  <a:ext uri="{FF2B5EF4-FFF2-40B4-BE49-F238E27FC236}">
                    <a16:creationId xmlns:a16="http://schemas.microsoft.com/office/drawing/2014/main" id="{CD8C7073-BC65-4643-83D3-FE97D22E142B}"/>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a:extLst>
                  <a:ext uri="{FF2B5EF4-FFF2-40B4-BE49-F238E27FC236}">
                    <a16:creationId xmlns:a16="http://schemas.microsoft.com/office/drawing/2014/main" id="{C19F9862-F8DD-4AFD-8003-05D4FA99DFA1}"/>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a:extLst>
                  <a:ext uri="{FF2B5EF4-FFF2-40B4-BE49-F238E27FC236}">
                    <a16:creationId xmlns:a16="http://schemas.microsoft.com/office/drawing/2014/main" id="{1E5F4EBF-1706-4E83-8F2C-04E9DC04D787}"/>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a:extLst>
                  <a:ext uri="{FF2B5EF4-FFF2-40B4-BE49-F238E27FC236}">
                    <a16:creationId xmlns:a16="http://schemas.microsoft.com/office/drawing/2014/main" id="{959C658C-8D52-4A02-9FBB-328E6CABBC80}"/>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a:extLst>
                  <a:ext uri="{FF2B5EF4-FFF2-40B4-BE49-F238E27FC236}">
                    <a16:creationId xmlns:a16="http://schemas.microsoft.com/office/drawing/2014/main" id="{EB1B01B6-0CE1-441B-AB12-2DE87865DC21}"/>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a:extLst>
                  <a:ext uri="{FF2B5EF4-FFF2-40B4-BE49-F238E27FC236}">
                    <a16:creationId xmlns:a16="http://schemas.microsoft.com/office/drawing/2014/main" id="{C7A01E71-1C11-4E44-8866-64C6F14D6767}"/>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a:extLst>
                  <a:ext uri="{FF2B5EF4-FFF2-40B4-BE49-F238E27FC236}">
                    <a16:creationId xmlns:a16="http://schemas.microsoft.com/office/drawing/2014/main" id="{C2F9B52C-7526-4029-9CB5-B0A5E942CFA9}"/>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a:extLst>
                  <a:ext uri="{FF2B5EF4-FFF2-40B4-BE49-F238E27FC236}">
                    <a16:creationId xmlns:a16="http://schemas.microsoft.com/office/drawing/2014/main" id="{2DD765E3-46B6-41A5-9A05-9B3BF2D5E7E6}"/>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a:extLst>
                  <a:ext uri="{FF2B5EF4-FFF2-40B4-BE49-F238E27FC236}">
                    <a16:creationId xmlns:a16="http://schemas.microsoft.com/office/drawing/2014/main" id="{F229C990-1B65-417E-AD85-019BC060FDB4}"/>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a:extLst>
                  <a:ext uri="{FF2B5EF4-FFF2-40B4-BE49-F238E27FC236}">
                    <a16:creationId xmlns:a16="http://schemas.microsoft.com/office/drawing/2014/main" id="{5CFA08A9-B0F0-4A91-B9A8-CD8F2E084078}"/>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a:extLst>
                  <a:ext uri="{FF2B5EF4-FFF2-40B4-BE49-F238E27FC236}">
                    <a16:creationId xmlns:a16="http://schemas.microsoft.com/office/drawing/2014/main" id="{759A8C92-314A-4A20-8E6E-C8E3577BF659}"/>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a:extLst>
                  <a:ext uri="{FF2B5EF4-FFF2-40B4-BE49-F238E27FC236}">
                    <a16:creationId xmlns:a16="http://schemas.microsoft.com/office/drawing/2014/main" id="{22FF85F9-A672-4B34-9CFC-7992327161E1}"/>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a:extLst>
                  <a:ext uri="{FF2B5EF4-FFF2-40B4-BE49-F238E27FC236}">
                    <a16:creationId xmlns:a16="http://schemas.microsoft.com/office/drawing/2014/main" id="{7662F093-9C4A-4BC4-965A-8A590761263C}"/>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a:extLst>
                <a:ext uri="{FF2B5EF4-FFF2-40B4-BE49-F238E27FC236}">
                  <a16:creationId xmlns:a16="http://schemas.microsoft.com/office/drawing/2014/main" id="{BC0BD187-D4C0-43EA-8AC0-B1FF0932FCA8}"/>
                </a:ext>
              </a:extLst>
            </p:cNvPr>
            <p:cNvGrpSpPr/>
            <p:nvPr userDrawn="1"/>
          </p:nvGrpSpPr>
          <p:grpSpPr>
            <a:xfrm>
              <a:off x="8943937" y="2265268"/>
              <a:ext cx="1835364" cy="1426934"/>
              <a:chOff x="1772934" y="2717190"/>
              <a:chExt cx="1835364" cy="1426934"/>
            </a:xfrm>
          </p:grpSpPr>
          <p:sp>
            <p:nvSpPr>
              <p:cNvPr id="14" name="Oval 13">
                <a:extLst>
                  <a:ext uri="{FF2B5EF4-FFF2-40B4-BE49-F238E27FC236}">
                    <a16:creationId xmlns:a16="http://schemas.microsoft.com/office/drawing/2014/main" id="{B8C99F3E-7C96-4D00-BBF4-4ACEB4FE3A44}"/>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4F9F009C-26D6-4A6B-AE0D-3981FF55BA46}"/>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a:extLst>
                  <a:ext uri="{FF2B5EF4-FFF2-40B4-BE49-F238E27FC236}">
                    <a16:creationId xmlns:a16="http://schemas.microsoft.com/office/drawing/2014/main" id="{A034C07D-B053-4ABA-8DC9-9005D4134604}"/>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E2DDCB76-6B5E-4543-9AF8-1CA27F7DD186}"/>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a:extLst>
                  <a:ext uri="{FF2B5EF4-FFF2-40B4-BE49-F238E27FC236}">
                    <a16:creationId xmlns:a16="http://schemas.microsoft.com/office/drawing/2014/main" id="{830B99E6-1722-4DE2-A83B-87152C8AC79A}"/>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9418C209-3E17-4D38-AF2A-E7EA1D18AAB2}"/>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a:extLst>
                  <a:ext uri="{FF2B5EF4-FFF2-40B4-BE49-F238E27FC236}">
                    <a16:creationId xmlns:a16="http://schemas.microsoft.com/office/drawing/2014/main" id="{0276243C-08F4-495E-9E4A-92EB9013D844}"/>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a:extLst>
                  <a:ext uri="{FF2B5EF4-FFF2-40B4-BE49-F238E27FC236}">
                    <a16:creationId xmlns:a16="http://schemas.microsoft.com/office/drawing/2014/main" id="{2BA2C822-550E-4729-A6F5-6502DAF67030}"/>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a:extLst>
                  <a:ext uri="{FF2B5EF4-FFF2-40B4-BE49-F238E27FC236}">
                    <a16:creationId xmlns:a16="http://schemas.microsoft.com/office/drawing/2014/main" id="{F0D452F8-587C-4FFF-B6E1-240366D4C46E}"/>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a:extLst>
                  <a:ext uri="{FF2B5EF4-FFF2-40B4-BE49-F238E27FC236}">
                    <a16:creationId xmlns:a16="http://schemas.microsoft.com/office/drawing/2014/main" id="{6D488B6D-009E-4A1E-BF2C-4FD482871E6B}"/>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a:extLst>
                  <a:ext uri="{FF2B5EF4-FFF2-40B4-BE49-F238E27FC236}">
                    <a16:creationId xmlns:a16="http://schemas.microsoft.com/office/drawing/2014/main" id="{E445743F-6136-48C0-92FF-A63E538F1487}"/>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a:extLst>
                  <a:ext uri="{FF2B5EF4-FFF2-40B4-BE49-F238E27FC236}">
                    <a16:creationId xmlns:a16="http://schemas.microsoft.com/office/drawing/2014/main" id="{33F1F7BE-5F5A-4FD8-A2A1-3C80632D4FAD}"/>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a:extLst>
                  <a:ext uri="{FF2B5EF4-FFF2-40B4-BE49-F238E27FC236}">
                    <a16:creationId xmlns:a16="http://schemas.microsoft.com/office/drawing/2014/main" id="{CCA6DA53-77EA-44F6-A49B-FE27BE88A8F8}"/>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a:extLst>
                  <a:ext uri="{FF2B5EF4-FFF2-40B4-BE49-F238E27FC236}">
                    <a16:creationId xmlns:a16="http://schemas.microsoft.com/office/drawing/2014/main" id="{BBE3D235-6754-4593-AE08-50155AC62AD7}"/>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a:extLst>
                  <a:ext uri="{FF2B5EF4-FFF2-40B4-BE49-F238E27FC236}">
                    <a16:creationId xmlns:a16="http://schemas.microsoft.com/office/drawing/2014/main" id="{D8063156-5805-4505-B165-657117A2A017}"/>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a:extLst>
                  <a:ext uri="{FF2B5EF4-FFF2-40B4-BE49-F238E27FC236}">
                    <a16:creationId xmlns:a16="http://schemas.microsoft.com/office/drawing/2014/main" id="{C2B92FB6-2B54-490F-BA30-2A3019D831AB}"/>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a:extLst>
                  <a:ext uri="{FF2B5EF4-FFF2-40B4-BE49-F238E27FC236}">
                    <a16:creationId xmlns:a16="http://schemas.microsoft.com/office/drawing/2014/main" id="{C04DC165-F874-456A-BF1A-921758B3BBE1}"/>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a:extLst>
                  <a:ext uri="{FF2B5EF4-FFF2-40B4-BE49-F238E27FC236}">
                    <a16:creationId xmlns:a16="http://schemas.microsoft.com/office/drawing/2014/main" id="{3A547843-B4E5-4494-97C7-E0CD986F2AB4}"/>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a:extLst>
                  <a:ext uri="{FF2B5EF4-FFF2-40B4-BE49-F238E27FC236}">
                    <a16:creationId xmlns:a16="http://schemas.microsoft.com/office/drawing/2014/main" id="{8B4FA071-259C-4902-9423-A487F9B746CD}"/>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a:extLst>
                  <a:ext uri="{FF2B5EF4-FFF2-40B4-BE49-F238E27FC236}">
                    <a16:creationId xmlns:a16="http://schemas.microsoft.com/office/drawing/2014/main" id="{A81F0211-26B3-4A43-A9B7-F5D3BDEA7C86}"/>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a:extLst>
                  <a:ext uri="{FF2B5EF4-FFF2-40B4-BE49-F238E27FC236}">
                    <a16:creationId xmlns:a16="http://schemas.microsoft.com/office/drawing/2014/main" id="{0FEB9B1A-B58F-4948-9213-E352BEBBEFB2}"/>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a:extLst>
                  <a:ext uri="{FF2B5EF4-FFF2-40B4-BE49-F238E27FC236}">
                    <a16:creationId xmlns:a16="http://schemas.microsoft.com/office/drawing/2014/main" id="{C46F606C-23BB-4539-B069-AF736E30C937}"/>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a:extLst>
                  <a:ext uri="{FF2B5EF4-FFF2-40B4-BE49-F238E27FC236}">
                    <a16:creationId xmlns:a16="http://schemas.microsoft.com/office/drawing/2014/main" id="{BA19D8BA-23C3-40D0-BA20-6CA981F60C2A}"/>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a:extLst>
                  <a:ext uri="{FF2B5EF4-FFF2-40B4-BE49-F238E27FC236}">
                    <a16:creationId xmlns:a16="http://schemas.microsoft.com/office/drawing/2014/main" id="{766C4782-1C25-4108-B4E9-5FD709CBFDE4}"/>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a:extLst>
                  <a:ext uri="{FF2B5EF4-FFF2-40B4-BE49-F238E27FC236}">
                    <a16:creationId xmlns:a16="http://schemas.microsoft.com/office/drawing/2014/main" id="{0AD9841A-2AD5-4F6F-823F-06D39DDD458E}"/>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a:extLst>
                  <a:ext uri="{FF2B5EF4-FFF2-40B4-BE49-F238E27FC236}">
                    <a16:creationId xmlns:a16="http://schemas.microsoft.com/office/drawing/2014/main" id="{A51A4820-CED9-4AF8-B6A1-F1C879070F93}"/>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a:extLst>
                  <a:ext uri="{FF2B5EF4-FFF2-40B4-BE49-F238E27FC236}">
                    <a16:creationId xmlns:a16="http://schemas.microsoft.com/office/drawing/2014/main" id="{53D571C0-5E76-406F-B527-4844E6A36F5B}"/>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a:extLst>
                  <a:ext uri="{FF2B5EF4-FFF2-40B4-BE49-F238E27FC236}">
                    <a16:creationId xmlns:a16="http://schemas.microsoft.com/office/drawing/2014/main" id="{698E6EC9-3742-49B8-BADC-FB8DAA9B6691}"/>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a:extLst>
                  <a:ext uri="{FF2B5EF4-FFF2-40B4-BE49-F238E27FC236}">
                    <a16:creationId xmlns:a16="http://schemas.microsoft.com/office/drawing/2014/main" id="{66C59028-FE3F-492C-B522-14DD1FCF7DC9}"/>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a:extLst>
                  <a:ext uri="{FF2B5EF4-FFF2-40B4-BE49-F238E27FC236}">
                    <a16:creationId xmlns:a16="http://schemas.microsoft.com/office/drawing/2014/main" id="{954CD958-6C1B-4751-9400-B667B0BE225B}"/>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a:extLst>
                  <a:ext uri="{FF2B5EF4-FFF2-40B4-BE49-F238E27FC236}">
                    <a16:creationId xmlns:a16="http://schemas.microsoft.com/office/drawing/2014/main" id="{C717AB39-7F12-4F91-AF1C-9256E330AFFB}"/>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a:extLst>
                  <a:ext uri="{FF2B5EF4-FFF2-40B4-BE49-F238E27FC236}">
                    <a16:creationId xmlns:a16="http://schemas.microsoft.com/office/drawing/2014/main" id="{97FB08E9-BBD5-41D8-A22B-AAA2DCA2138B}"/>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a:extLst>
                  <a:ext uri="{FF2B5EF4-FFF2-40B4-BE49-F238E27FC236}">
                    <a16:creationId xmlns:a16="http://schemas.microsoft.com/office/drawing/2014/main" id="{C67FCD88-E87A-4D7C-B30E-DF59CE56106B}"/>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a:extLst>
                  <a:ext uri="{FF2B5EF4-FFF2-40B4-BE49-F238E27FC236}">
                    <a16:creationId xmlns:a16="http://schemas.microsoft.com/office/drawing/2014/main" id="{2824D635-C0EE-4308-A004-0DABAED5EFF7}"/>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a:extLst>
                  <a:ext uri="{FF2B5EF4-FFF2-40B4-BE49-F238E27FC236}">
                    <a16:creationId xmlns:a16="http://schemas.microsoft.com/office/drawing/2014/main" id="{E106D25D-A1C5-44AC-A9D0-42FD6147E7BC}"/>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a:extLst>
                  <a:ext uri="{FF2B5EF4-FFF2-40B4-BE49-F238E27FC236}">
                    <a16:creationId xmlns:a16="http://schemas.microsoft.com/office/drawing/2014/main" id="{A3D261EA-2697-4643-8A57-C0169C988A05}"/>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 name="Freeform: Shape 11">
              <a:extLst>
                <a:ext uri="{FF2B5EF4-FFF2-40B4-BE49-F238E27FC236}">
                  <a16:creationId xmlns:a16="http://schemas.microsoft.com/office/drawing/2014/main" id="{A80DAF78-F11A-408F-BADE-A581264C6668}"/>
                </a:ext>
              </a:extLst>
            </p:cNvPr>
            <p:cNvSpPr/>
            <p:nvPr userDrawn="1"/>
          </p:nvSpPr>
          <p:spPr>
            <a:xfrm>
              <a:off x="10888968" y="153585"/>
              <a:ext cx="1266570" cy="1318949"/>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Cube 12">
              <a:extLst>
                <a:ext uri="{FF2B5EF4-FFF2-40B4-BE49-F238E27FC236}">
                  <a16:creationId xmlns:a16="http://schemas.microsoft.com/office/drawing/2014/main" id="{B986AF2B-1C0C-4367-BC37-7DF950A9F9C7}"/>
                </a:ext>
              </a:extLst>
            </p:cNvPr>
            <p:cNvSpPr/>
            <p:nvPr userDrawn="1"/>
          </p:nvSpPr>
          <p:spPr>
            <a:xfrm rot="17646999">
              <a:off x="10968947" y="3893003"/>
              <a:ext cx="768063" cy="726921"/>
            </a:xfrm>
            <a:prstGeom prst="cube">
              <a:avLst>
                <a:gd name="adj" fmla="val 36079"/>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7" name="Shape 47"/>
          <p:cNvSpPr txBox="1">
            <a:spLocks noGrp="1"/>
          </p:cNvSpPr>
          <p:nvPr>
            <p:ph type="title"/>
          </p:nvPr>
        </p:nvSpPr>
        <p:spPr>
          <a:xfrm>
            <a:off x="5481529" y="1078028"/>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481529" y="2061623"/>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5" name="Isosceles Triangle 4">
            <a:extLst>
              <a:ext uri="{FF2B5EF4-FFF2-40B4-BE49-F238E27FC236}">
                <a16:creationId xmlns:a16="http://schemas.microsoft.com/office/drawing/2014/main" id="{89B4A30C-86F8-413D-8363-9EAAD01124DB}"/>
              </a:ext>
            </a:extLst>
          </p:cNvPr>
          <p:cNvSpPr/>
          <p:nvPr userDrawn="1"/>
        </p:nvSpPr>
        <p:spPr>
          <a:xfrm rot="10800000">
            <a:off x="8991599" y="0"/>
            <a:ext cx="3200399" cy="6305550"/>
          </a:xfrm>
          <a:prstGeom prst="triangle">
            <a:avLst>
              <a:gd name="adj" fmla="val 100000"/>
            </a:avLst>
          </a:prstGeom>
          <a:solidFill>
            <a:srgbClr val="1F35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Isosceles Triangle 2">
            <a:extLst>
              <a:ext uri="{FF2B5EF4-FFF2-40B4-BE49-F238E27FC236}">
                <a16:creationId xmlns:a16="http://schemas.microsoft.com/office/drawing/2014/main" id="{6051DE4B-87CB-4712-94DF-30DCD4F0BEF0}"/>
              </a:ext>
            </a:extLst>
          </p:cNvPr>
          <p:cNvSpPr/>
          <p:nvPr userDrawn="1"/>
        </p:nvSpPr>
        <p:spPr>
          <a:xfrm>
            <a:off x="6708879" y="0"/>
            <a:ext cx="5483121" cy="6858000"/>
          </a:xfrm>
          <a:prstGeom prst="triangle">
            <a:avLst>
              <a:gd name="adj" fmla="val 100000"/>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395AA876-1E73-4A86-8E87-0F8C26FD953C}"/>
              </a:ext>
            </a:extLst>
          </p:cNvPr>
          <p:cNvSpPr/>
          <p:nvPr userDrawn="1"/>
        </p:nvSpPr>
        <p:spPr>
          <a:xfrm>
            <a:off x="7658101" y="2857500"/>
            <a:ext cx="4536956" cy="4000500"/>
          </a:xfrm>
          <a:prstGeom prst="triangle">
            <a:avLst>
              <a:gd name="adj" fmla="val 100000"/>
            </a:avLst>
          </a:prstGeom>
          <a:solidFill>
            <a:schemeClr val="bg1">
              <a:alpha val="4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A0B4C04E-483A-4959-A022-0218F732A927}"/>
              </a:ext>
            </a:extLst>
          </p:cNvPr>
          <p:cNvSpPr/>
          <p:nvPr userDrawn="1"/>
        </p:nvSpPr>
        <p:spPr>
          <a:xfrm>
            <a:off x="8000343" y="-1"/>
            <a:ext cx="114300" cy="4000500"/>
          </a:xfrm>
          <a:prstGeom prst="rect">
            <a:avLst/>
          </a:prstGeom>
          <a:solidFill>
            <a:srgbClr val="FF5E8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C8EF2BBE-AE75-4F55-B236-61911A76A64C}"/>
              </a:ext>
            </a:extLst>
          </p:cNvPr>
          <p:cNvSpPr/>
          <p:nvPr userDrawn="1"/>
        </p:nvSpPr>
        <p:spPr>
          <a:xfrm>
            <a:off x="8230473" y="-24139"/>
            <a:ext cx="114300" cy="4000500"/>
          </a:xfrm>
          <a:prstGeom prst="rect">
            <a:avLst/>
          </a:prstGeom>
          <a:solidFill>
            <a:srgbClr val="42DF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 name="Group 7">
            <a:extLst>
              <a:ext uri="{FF2B5EF4-FFF2-40B4-BE49-F238E27FC236}">
                <a16:creationId xmlns:a16="http://schemas.microsoft.com/office/drawing/2014/main" id="{ABE25191-B42C-41E7-83D5-25F6AED193EA}"/>
              </a:ext>
            </a:extLst>
          </p:cNvPr>
          <p:cNvGrpSpPr/>
          <p:nvPr userDrawn="1"/>
        </p:nvGrpSpPr>
        <p:grpSpPr>
          <a:xfrm>
            <a:off x="5483122" y="3976361"/>
            <a:ext cx="6680391" cy="847999"/>
            <a:chOff x="-249139" y="3327315"/>
            <a:chExt cx="10175718" cy="1569283"/>
          </a:xfrm>
        </p:grpSpPr>
        <p:grpSp>
          <p:nvGrpSpPr>
            <p:cNvPr id="11" name="Group 10">
              <a:extLst>
                <a:ext uri="{FF2B5EF4-FFF2-40B4-BE49-F238E27FC236}">
                  <a16:creationId xmlns:a16="http://schemas.microsoft.com/office/drawing/2014/main" id="{3CEDB7F2-CAA7-46AB-8B0F-9900AADAEE04}"/>
                </a:ext>
              </a:extLst>
            </p:cNvPr>
            <p:cNvGrpSpPr/>
            <p:nvPr userDrawn="1"/>
          </p:nvGrpSpPr>
          <p:grpSpPr>
            <a:xfrm>
              <a:off x="4969831" y="3327315"/>
              <a:ext cx="4956748" cy="1569283"/>
              <a:chOff x="8765286" y="374755"/>
              <a:chExt cx="2212570" cy="3537678"/>
            </a:xfrm>
            <a:solidFill>
              <a:schemeClr val="bg2"/>
            </a:solidFill>
          </p:grpSpPr>
          <p:sp>
            <p:nvSpPr>
              <p:cNvPr id="12" name="Rectangle 11">
                <a:extLst>
                  <a:ext uri="{FF2B5EF4-FFF2-40B4-BE49-F238E27FC236}">
                    <a16:creationId xmlns:a16="http://schemas.microsoft.com/office/drawing/2014/main" id="{4D5C716A-1E1C-429B-94DC-615AC1DE093D}"/>
                  </a:ext>
                </a:extLst>
              </p:cNvPr>
              <p:cNvSpPr/>
              <p:nvPr/>
            </p:nvSpPr>
            <p:spPr>
              <a:xfrm>
                <a:off x="8765286"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3A385F54-907D-4CD3-AB2F-BFA78EC3B397}"/>
                  </a:ext>
                </a:extLst>
              </p:cNvPr>
              <p:cNvSpPr/>
              <p:nvPr/>
            </p:nvSpPr>
            <p:spPr>
              <a:xfrm>
                <a:off x="8945857"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a:extLst>
                  <a:ext uri="{FF2B5EF4-FFF2-40B4-BE49-F238E27FC236}">
                    <a16:creationId xmlns:a16="http://schemas.microsoft.com/office/drawing/2014/main" id="{B899C4A0-AD86-40AC-9DA3-7BF45F0DCF2D}"/>
                  </a:ext>
                </a:extLst>
              </p:cNvPr>
              <p:cNvSpPr/>
              <p:nvPr/>
            </p:nvSpPr>
            <p:spPr>
              <a:xfrm>
                <a:off x="9126428"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a:extLst>
                  <a:ext uri="{FF2B5EF4-FFF2-40B4-BE49-F238E27FC236}">
                    <a16:creationId xmlns:a16="http://schemas.microsoft.com/office/drawing/2014/main" id="{D12E25F3-3235-4347-BE4B-4BBC19B26660}"/>
                  </a:ext>
                </a:extLst>
              </p:cNvPr>
              <p:cNvSpPr/>
              <p:nvPr/>
            </p:nvSpPr>
            <p:spPr>
              <a:xfrm>
                <a:off x="9306999"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a:extLst>
                  <a:ext uri="{FF2B5EF4-FFF2-40B4-BE49-F238E27FC236}">
                    <a16:creationId xmlns:a16="http://schemas.microsoft.com/office/drawing/2014/main" id="{7B273D71-F2A1-4F4C-B828-D0E3F3F6EF68}"/>
                  </a:ext>
                </a:extLst>
              </p:cNvPr>
              <p:cNvSpPr/>
              <p:nvPr/>
            </p:nvSpPr>
            <p:spPr>
              <a:xfrm>
                <a:off x="9487570"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a:extLst>
                  <a:ext uri="{FF2B5EF4-FFF2-40B4-BE49-F238E27FC236}">
                    <a16:creationId xmlns:a16="http://schemas.microsoft.com/office/drawing/2014/main" id="{A90422BE-52E3-4464-8B06-1B24FC6A5116}"/>
                  </a:ext>
                </a:extLst>
              </p:cNvPr>
              <p:cNvSpPr/>
              <p:nvPr/>
            </p:nvSpPr>
            <p:spPr>
              <a:xfrm>
                <a:off x="9668141"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C3F073B8-6B8B-47CB-9AA2-CC95FFD817B0}"/>
                  </a:ext>
                </a:extLst>
              </p:cNvPr>
              <p:cNvSpPr/>
              <p:nvPr/>
            </p:nvSpPr>
            <p:spPr>
              <a:xfrm>
                <a:off x="9848712"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a:extLst>
                  <a:ext uri="{FF2B5EF4-FFF2-40B4-BE49-F238E27FC236}">
                    <a16:creationId xmlns:a16="http://schemas.microsoft.com/office/drawing/2014/main" id="{6EA24A2B-BFC2-41DE-A4D8-BC1BC73A831D}"/>
                  </a:ext>
                </a:extLst>
              </p:cNvPr>
              <p:cNvSpPr/>
              <p:nvPr/>
            </p:nvSpPr>
            <p:spPr>
              <a:xfrm>
                <a:off x="10029283"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a:extLst>
                  <a:ext uri="{FF2B5EF4-FFF2-40B4-BE49-F238E27FC236}">
                    <a16:creationId xmlns:a16="http://schemas.microsoft.com/office/drawing/2014/main" id="{106C1F91-FBAF-4229-BE3D-308EBBA00FA3}"/>
                  </a:ext>
                </a:extLst>
              </p:cNvPr>
              <p:cNvSpPr/>
              <p:nvPr/>
            </p:nvSpPr>
            <p:spPr>
              <a:xfrm>
                <a:off x="10209854"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93A2526C-FFCB-4301-A661-55F31E06BAE6}"/>
                  </a:ext>
                </a:extLst>
              </p:cNvPr>
              <p:cNvSpPr/>
              <p:nvPr/>
            </p:nvSpPr>
            <p:spPr>
              <a:xfrm>
                <a:off x="10390425"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5C81E673-2D13-41DD-89C1-A6777B05C84B}"/>
                  </a:ext>
                </a:extLst>
              </p:cNvPr>
              <p:cNvSpPr/>
              <p:nvPr/>
            </p:nvSpPr>
            <p:spPr>
              <a:xfrm>
                <a:off x="10570996"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a:extLst>
                  <a:ext uri="{FF2B5EF4-FFF2-40B4-BE49-F238E27FC236}">
                    <a16:creationId xmlns:a16="http://schemas.microsoft.com/office/drawing/2014/main" id="{2DCE643D-F2B2-4245-9BEF-5C5A22CE9563}"/>
                  </a:ext>
                </a:extLst>
              </p:cNvPr>
              <p:cNvSpPr/>
              <p:nvPr/>
            </p:nvSpPr>
            <p:spPr>
              <a:xfrm>
                <a:off x="10932137"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a:extLst>
                  <a:ext uri="{FF2B5EF4-FFF2-40B4-BE49-F238E27FC236}">
                    <a16:creationId xmlns:a16="http://schemas.microsoft.com/office/drawing/2014/main" id="{805AE18D-1310-451E-8ED6-31D579F53BD9}"/>
                  </a:ext>
                </a:extLst>
              </p:cNvPr>
              <p:cNvSpPr/>
              <p:nvPr/>
            </p:nvSpPr>
            <p:spPr>
              <a:xfrm>
                <a:off x="10751567"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5" name="Group 24">
              <a:extLst>
                <a:ext uri="{FF2B5EF4-FFF2-40B4-BE49-F238E27FC236}">
                  <a16:creationId xmlns:a16="http://schemas.microsoft.com/office/drawing/2014/main" id="{583C46E6-5B4C-45E9-A15B-591EC94633EC}"/>
                </a:ext>
              </a:extLst>
            </p:cNvPr>
            <p:cNvGrpSpPr/>
            <p:nvPr userDrawn="1"/>
          </p:nvGrpSpPr>
          <p:grpSpPr>
            <a:xfrm>
              <a:off x="-249139" y="3327315"/>
              <a:ext cx="4956748" cy="1569283"/>
              <a:chOff x="8765286" y="374755"/>
              <a:chExt cx="2212570" cy="3537678"/>
            </a:xfrm>
            <a:solidFill>
              <a:schemeClr val="bg2"/>
            </a:solidFill>
          </p:grpSpPr>
          <p:sp>
            <p:nvSpPr>
              <p:cNvPr id="26" name="Rectangle 25">
                <a:extLst>
                  <a:ext uri="{FF2B5EF4-FFF2-40B4-BE49-F238E27FC236}">
                    <a16:creationId xmlns:a16="http://schemas.microsoft.com/office/drawing/2014/main" id="{D614E24F-D5B6-4711-8AA5-A9CB4D4A6BBC}"/>
                  </a:ext>
                </a:extLst>
              </p:cNvPr>
              <p:cNvSpPr/>
              <p:nvPr/>
            </p:nvSpPr>
            <p:spPr>
              <a:xfrm>
                <a:off x="8765286"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a:extLst>
                  <a:ext uri="{FF2B5EF4-FFF2-40B4-BE49-F238E27FC236}">
                    <a16:creationId xmlns:a16="http://schemas.microsoft.com/office/drawing/2014/main" id="{B3941435-FF0D-4CE0-A355-3118EB8721DC}"/>
                  </a:ext>
                </a:extLst>
              </p:cNvPr>
              <p:cNvSpPr/>
              <p:nvPr/>
            </p:nvSpPr>
            <p:spPr>
              <a:xfrm>
                <a:off x="8945857"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27">
                <a:extLst>
                  <a:ext uri="{FF2B5EF4-FFF2-40B4-BE49-F238E27FC236}">
                    <a16:creationId xmlns:a16="http://schemas.microsoft.com/office/drawing/2014/main" id="{0B5B8912-97BB-4BBB-9CCA-C9B2A62BE917}"/>
                  </a:ext>
                </a:extLst>
              </p:cNvPr>
              <p:cNvSpPr/>
              <p:nvPr/>
            </p:nvSpPr>
            <p:spPr>
              <a:xfrm>
                <a:off x="9126428"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Rectangle 28">
                <a:extLst>
                  <a:ext uri="{FF2B5EF4-FFF2-40B4-BE49-F238E27FC236}">
                    <a16:creationId xmlns:a16="http://schemas.microsoft.com/office/drawing/2014/main" id="{BA1C1B93-0E06-4AF1-82DC-3FA967BBE75E}"/>
                  </a:ext>
                </a:extLst>
              </p:cNvPr>
              <p:cNvSpPr/>
              <p:nvPr/>
            </p:nvSpPr>
            <p:spPr>
              <a:xfrm>
                <a:off x="9306999"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Rectangle 29">
                <a:extLst>
                  <a:ext uri="{FF2B5EF4-FFF2-40B4-BE49-F238E27FC236}">
                    <a16:creationId xmlns:a16="http://schemas.microsoft.com/office/drawing/2014/main" id="{65271AD4-CE82-434D-AF8A-3132FD01191F}"/>
                  </a:ext>
                </a:extLst>
              </p:cNvPr>
              <p:cNvSpPr/>
              <p:nvPr/>
            </p:nvSpPr>
            <p:spPr>
              <a:xfrm>
                <a:off x="9487570"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ectangle 30">
                <a:extLst>
                  <a:ext uri="{FF2B5EF4-FFF2-40B4-BE49-F238E27FC236}">
                    <a16:creationId xmlns:a16="http://schemas.microsoft.com/office/drawing/2014/main" id="{5B656D7A-8A2A-40DF-B5EA-F3DFD7248C39}"/>
                  </a:ext>
                </a:extLst>
              </p:cNvPr>
              <p:cNvSpPr/>
              <p:nvPr/>
            </p:nvSpPr>
            <p:spPr>
              <a:xfrm>
                <a:off x="9668141"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1">
                <a:extLst>
                  <a:ext uri="{FF2B5EF4-FFF2-40B4-BE49-F238E27FC236}">
                    <a16:creationId xmlns:a16="http://schemas.microsoft.com/office/drawing/2014/main" id="{698BC3C1-7D59-48F0-9955-5E95AD62162B}"/>
                  </a:ext>
                </a:extLst>
              </p:cNvPr>
              <p:cNvSpPr/>
              <p:nvPr/>
            </p:nvSpPr>
            <p:spPr>
              <a:xfrm>
                <a:off x="9848712"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ectangle 32">
                <a:extLst>
                  <a:ext uri="{FF2B5EF4-FFF2-40B4-BE49-F238E27FC236}">
                    <a16:creationId xmlns:a16="http://schemas.microsoft.com/office/drawing/2014/main" id="{A4EA3961-7EE4-45ED-8150-F575E077EA8D}"/>
                  </a:ext>
                </a:extLst>
              </p:cNvPr>
              <p:cNvSpPr/>
              <p:nvPr/>
            </p:nvSpPr>
            <p:spPr>
              <a:xfrm>
                <a:off x="10029283"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Rectangle 33">
                <a:extLst>
                  <a:ext uri="{FF2B5EF4-FFF2-40B4-BE49-F238E27FC236}">
                    <a16:creationId xmlns:a16="http://schemas.microsoft.com/office/drawing/2014/main" id="{7B08055F-7997-4864-9719-2C3173B9ED54}"/>
                  </a:ext>
                </a:extLst>
              </p:cNvPr>
              <p:cNvSpPr/>
              <p:nvPr/>
            </p:nvSpPr>
            <p:spPr>
              <a:xfrm>
                <a:off x="10209854"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Rectangle 34">
                <a:extLst>
                  <a:ext uri="{FF2B5EF4-FFF2-40B4-BE49-F238E27FC236}">
                    <a16:creationId xmlns:a16="http://schemas.microsoft.com/office/drawing/2014/main" id="{683DE0D6-7E43-4976-A0BD-241D036D2118}"/>
                  </a:ext>
                </a:extLst>
              </p:cNvPr>
              <p:cNvSpPr/>
              <p:nvPr/>
            </p:nvSpPr>
            <p:spPr>
              <a:xfrm>
                <a:off x="10390425"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Rectangle 35">
                <a:extLst>
                  <a:ext uri="{FF2B5EF4-FFF2-40B4-BE49-F238E27FC236}">
                    <a16:creationId xmlns:a16="http://schemas.microsoft.com/office/drawing/2014/main" id="{6C2EA875-318B-4961-883C-3383DF3FEC93}"/>
                  </a:ext>
                </a:extLst>
              </p:cNvPr>
              <p:cNvSpPr/>
              <p:nvPr/>
            </p:nvSpPr>
            <p:spPr>
              <a:xfrm>
                <a:off x="10570996"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Rectangle 36">
                <a:extLst>
                  <a:ext uri="{FF2B5EF4-FFF2-40B4-BE49-F238E27FC236}">
                    <a16:creationId xmlns:a16="http://schemas.microsoft.com/office/drawing/2014/main" id="{7E7D369B-D92F-4CA1-84AD-AE76028C6063}"/>
                  </a:ext>
                </a:extLst>
              </p:cNvPr>
              <p:cNvSpPr/>
              <p:nvPr/>
            </p:nvSpPr>
            <p:spPr>
              <a:xfrm>
                <a:off x="10932137"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Rectangle 37">
                <a:extLst>
                  <a:ext uri="{FF2B5EF4-FFF2-40B4-BE49-F238E27FC236}">
                    <a16:creationId xmlns:a16="http://schemas.microsoft.com/office/drawing/2014/main" id="{069384CA-3374-4D35-9350-9D31C43A1EE6}"/>
                  </a:ext>
                </a:extLst>
              </p:cNvPr>
              <p:cNvSpPr/>
              <p:nvPr/>
            </p:nvSpPr>
            <p:spPr>
              <a:xfrm>
                <a:off x="10751567" y="374755"/>
                <a:ext cx="45719" cy="3537678"/>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40" name="Cube 39">
            <a:extLst>
              <a:ext uri="{FF2B5EF4-FFF2-40B4-BE49-F238E27FC236}">
                <a16:creationId xmlns:a16="http://schemas.microsoft.com/office/drawing/2014/main" id="{877275F7-A1DF-47E0-A779-8086468DF805}"/>
              </a:ext>
            </a:extLst>
          </p:cNvPr>
          <p:cNvSpPr/>
          <p:nvPr userDrawn="1"/>
        </p:nvSpPr>
        <p:spPr>
          <a:xfrm rot="20505034">
            <a:off x="9383658" y="687648"/>
            <a:ext cx="1043625" cy="974058"/>
          </a:xfrm>
          <a:prstGeom prst="cube">
            <a:avLst>
              <a:gd name="adj" fmla="val 31702"/>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1" name="Group 40">
            <a:extLst>
              <a:ext uri="{FF2B5EF4-FFF2-40B4-BE49-F238E27FC236}">
                <a16:creationId xmlns:a16="http://schemas.microsoft.com/office/drawing/2014/main" id="{2CD4DA43-8652-4901-90AD-ACE86AD4055C}"/>
              </a:ext>
            </a:extLst>
          </p:cNvPr>
          <p:cNvGrpSpPr/>
          <p:nvPr userDrawn="1"/>
        </p:nvGrpSpPr>
        <p:grpSpPr>
          <a:xfrm>
            <a:off x="9706112" y="2144033"/>
            <a:ext cx="1835364" cy="1426934"/>
            <a:chOff x="1772934" y="2717190"/>
            <a:chExt cx="1835364" cy="1426934"/>
          </a:xfrm>
        </p:grpSpPr>
        <p:sp>
          <p:nvSpPr>
            <p:cNvPr id="42" name="Oval 41">
              <a:extLst>
                <a:ext uri="{FF2B5EF4-FFF2-40B4-BE49-F238E27FC236}">
                  <a16:creationId xmlns:a16="http://schemas.microsoft.com/office/drawing/2014/main" id="{10DC1A9F-74ED-43C8-AB57-643B94441797}"/>
                </a:ext>
              </a:extLst>
            </p:cNvPr>
            <p:cNvSpPr/>
            <p:nvPr/>
          </p:nvSpPr>
          <p:spPr>
            <a:xfrm>
              <a:off x="1781382"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a:extLst>
                <a:ext uri="{FF2B5EF4-FFF2-40B4-BE49-F238E27FC236}">
                  <a16:creationId xmlns:a16="http://schemas.microsoft.com/office/drawing/2014/main" id="{75F2104E-5646-4BB8-9865-BABB240497A7}"/>
                </a:ext>
              </a:extLst>
            </p:cNvPr>
            <p:cNvSpPr/>
            <p:nvPr/>
          </p:nvSpPr>
          <p:spPr>
            <a:xfrm>
              <a:off x="1777158"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a:extLst>
                <a:ext uri="{FF2B5EF4-FFF2-40B4-BE49-F238E27FC236}">
                  <a16:creationId xmlns:a16="http://schemas.microsoft.com/office/drawing/2014/main" id="{A5CD860A-1DDA-4544-8525-FB782F0C6B27}"/>
                </a:ext>
              </a:extLst>
            </p:cNvPr>
            <p:cNvSpPr/>
            <p:nvPr/>
          </p:nvSpPr>
          <p:spPr>
            <a:xfrm>
              <a:off x="1777158"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a:extLst>
                <a:ext uri="{FF2B5EF4-FFF2-40B4-BE49-F238E27FC236}">
                  <a16:creationId xmlns:a16="http://schemas.microsoft.com/office/drawing/2014/main" id="{43D312BF-6A8B-4BA0-BF96-6096D5EF67B6}"/>
                </a:ext>
              </a:extLst>
            </p:cNvPr>
            <p:cNvSpPr/>
            <p:nvPr/>
          </p:nvSpPr>
          <p:spPr>
            <a:xfrm>
              <a:off x="2148633" y="271829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a:extLst>
                <a:ext uri="{FF2B5EF4-FFF2-40B4-BE49-F238E27FC236}">
                  <a16:creationId xmlns:a16="http://schemas.microsoft.com/office/drawing/2014/main" id="{30C91CA0-87EA-4CA0-AE6A-8391BC986E52}"/>
                </a:ext>
              </a:extLst>
            </p:cNvPr>
            <p:cNvSpPr/>
            <p:nvPr/>
          </p:nvSpPr>
          <p:spPr>
            <a:xfrm>
              <a:off x="2144409" y="2989317"/>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a:extLst>
                <a:ext uri="{FF2B5EF4-FFF2-40B4-BE49-F238E27FC236}">
                  <a16:creationId xmlns:a16="http://schemas.microsoft.com/office/drawing/2014/main" id="{2C4166D8-88EF-4AB8-B6E9-DF470708B967}"/>
                </a:ext>
              </a:extLst>
            </p:cNvPr>
            <p:cNvSpPr/>
            <p:nvPr/>
          </p:nvSpPr>
          <p:spPr>
            <a:xfrm>
              <a:off x="2144409" y="3261632"/>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a:extLst>
                <a:ext uri="{FF2B5EF4-FFF2-40B4-BE49-F238E27FC236}">
                  <a16:creationId xmlns:a16="http://schemas.microsoft.com/office/drawing/2014/main" id="{36B85225-51BD-4C6D-8D76-614DD090B752}"/>
                </a:ext>
              </a:extLst>
            </p:cNvPr>
            <p:cNvSpPr/>
            <p:nvPr/>
          </p:nvSpPr>
          <p:spPr>
            <a:xfrm>
              <a:off x="2484884"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a:extLst>
                <a:ext uri="{FF2B5EF4-FFF2-40B4-BE49-F238E27FC236}">
                  <a16:creationId xmlns:a16="http://schemas.microsoft.com/office/drawing/2014/main" id="{C13EE44A-D45E-4C68-9C57-AC86733E09BE}"/>
                </a:ext>
              </a:extLst>
            </p:cNvPr>
            <p:cNvSpPr/>
            <p:nvPr/>
          </p:nvSpPr>
          <p:spPr>
            <a:xfrm>
              <a:off x="2480660"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a:extLst>
                <a:ext uri="{FF2B5EF4-FFF2-40B4-BE49-F238E27FC236}">
                  <a16:creationId xmlns:a16="http://schemas.microsoft.com/office/drawing/2014/main" id="{A7FD109F-C190-44C0-9312-B8D3F6C75D4B}"/>
                </a:ext>
              </a:extLst>
            </p:cNvPr>
            <p:cNvSpPr/>
            <p:nvPr/>
          </p:nvSpPr>
          <p:spPr>
            <a:xfrm>
              <a:off x="2480660"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a:extLst>
                <a:ext uri="{FF2B5EF4-FFF2-40B4-BE49-F238E27FC236}">
                  <a16:creationId xmlns:a16="http://schemas.microsoft.com/office/drawing/2014/main" id="{F4548C65-3C97-4793-826B-5136E35CE23D}"/>
                </a:ext>
              </a:extLst>
            </p:cNvPr>
            <p:cNvSpPr/>
            <p:nvPr/>
          </p:nvSpPr>
          <p:spPr>
            <a:xfrm>
              <a:off x="2852135" y="271957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a:extLst>
                <a:ext uri="{FF2B5EF4-FFF2-40B4-BE49-F238E27FC236}">
                  <a16:creationId xmlns:a16="http://schemas.microsoft.com/office/drawing/2014/main" id="{ADF7592A-7E8A-47B3-B195-14B6A6B4184D}"/>
                </a:ext>
              </a:extLst>
            </p:cNvPr>
            <p:cNvSpPr/>
            <p:nvPr/>
          </p:nvSpPr>
          <p:spPr>
            <a:xfrm>
              <a:off x="2847911" y="2990591"/>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a:extLst>
                <a:ext uri="{FF2B5EF4-FFF2-40B4-BE49-F238E27FC236}">
                  <a16:creationId xmlns:a16="http://schemas.microsoft.com/office/drawing/2014/main" id="{0B6BE80A-0812-4233-9D71-D37BCBF25AA3}"/>
                </a:ext>
              </a:extLst>
            </p:cNvPr>
            <p:cNvSpPr/>
            <p:nvPr/>
          </p:nvSpPr>
          <p:spPr>
            <a:xfrm>
              <a:off x="2847911" y="3262906"/>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a:extLst>
                <a:ext uri="{FF2B5EF4-FFF2-40B4-BE49-F238E27FC236}">
                  <a16:creationId xmlns:a16="http://schemas.microsoft.com/office/drawing/2014/main" id="{485093B9-B28D-4803-A1EB-576A2AD46C0F}"/>
                </a:ext>
              </a:extLst>
            </p:cNvPr>
            <p:cNvSpPr/>
            <p:nvPr/>
          </p:nvSpPr>
          <p:spPr>
            <a:xfrm>
              <a:off x="3195328"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a:extLst>
                <a:ext uri="{FF2B5EF4-FFF2-40B4-BE49-F238E27FC236}">
                  <a16:creationId xmlns:a16="http://schemas.microsoft.com/office/drawing/2014/main" id="{06541715-62E1-49FD-984A-21F81EEA0B78}"/>
                </a:ext>
              </a:extLst>
            </p:cNvPr>
            <p:cNvSpPr/>
            <p:nvPr/>
          </p:nvSpPr>
          <p:spPr>
            <a:xfrm>
              <a:off x="3191104"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a:extLst>
                <a:ext uri="{FF2B5EF4-FFF2-40B4-BE49-F238E27FC236}">
                  <a16:creationId xmlns:a16="http://schemas.microsoft.com/office/drawing/2014/main" id="{3723DA63-7C2A-4D62-B163-95DBD5C86A12}"/>
                </a:ext>
              </a:extLst>
            </p:cNvPr>
            <p:cNvSpPr/>
            <p:nvPr/>
          </p:nvSpPr>
          <p:spPr>
            <a:xfrm>
              <a:off x="3191104"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a:extLst>
                <a:ext uri="{FF2B5EF4-FFF2-40B4-BE49-F238E27FC236}">
                  <a16:creationId xmlns:a16="http://schemas.microsoft.com/office/drawing/2014/main" id="{FFF35C3A-32A6-46C7-97A6-ABC4E3C1450D}"/>
                </a:ext>
              </a:extLst>
            </p:cNvPr>
            <p:cNvSpPr/>
            <p:nvPr/>
          </p:nvSpPr>
          <p:spPr>
            <a:xfrm>
              <a:off x="3562579" y="271719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a:extLst>
                <a:ext uri="{FF2B5EF4-FFF2-40B4-BE49-F238E27FC236}">
                  <a16:creationId xmlns:a16="http://schemas.microsoft.com/office/drawing/2014/main" id="{4080E2B8-4F39-4BB6-9F96-6B2646B2B7E7}"/>
                </a:ext>
              </a:extLst>
            </p:cNvPr>
            <p:cNvSpPr/>
            <p:nvPr/>
          </p:nvSpPr>
          <p:spPr>
            <a:xfrm>
              <a:off x="3558355" y="298821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a:extLst>
                <a:ext uri="{FF2B5EF4-FFF2-40B4-BE49-F238E27FC236}">
                  <a16:creationId xmlns:a16="http://schemas.microsoft.com/office/drawing/2014/main" id="{1A20D480-2C91-4982-8EB6-31CB95EC8EE0}"/>
                </a:ext>
              </a:extLst>
            </p:cNvPr>
            <p:cNvSpPr/>
            <p:nvPr/>
          </p:nvSpPr>
          <p:spPr>
            <a:xfrm>
              <a:off x="3558355" y="326052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a:extLst>
                <a:ext uri="{FF2B5EF4-FFF2-40B4-BE49-F238E27FC236}">
                  <a16:creationId xmlns:a16="http://schemas.microsoft.com/office/drawing/2014/main" id="{19B7B84E-E154-40B4-8014-DDC5EE0DCF97}"/>
                </a:ext>
              </a:extLst>
            </p:cNvPr>
            <p:cNvSpPr/>
            <p:nvPr/>
          </p:nvSpPr>
          <p:spPr>
            <a:xfrm>
              <a:off x="1777158"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a:extLst>
                <a:ext uri="{FF2B5EF4-FFF2-40B4-BE49-F238E27FC236}">
                  <a16:creationId xmlns:a16="http://schemas.microsoft.com/office/drawing/2014/main" id="{EDEB7F91-364A-429D-98E0-2F30E49FDE82}"/>
                </a:ext>
              </a:extLst>
            </p:cNvPr>
            <p:cNvSpPr/>
            <p:nvPr/>
          </p:nvSpPr>
          <p:spPr>
            <a:xfrm>
              <a:off x="1772934"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a:extLst>
                <a:ext uri="{FF2B5EF4-FFF2-40B4-BE49-F238E27FC236}">
                  <a16:creationId xmlns:a16="http://schemas.microsoft.com/office/drawing/2014/main" id="{70F32DB4-3AED-44C8-99DC-755D6B5BD6AE}"/>
                </a:ext>
              </a:extLst>
            </p:cNvPr>
            <p:cNvSpPr/>
            <p:nvPr/>
          </p:nvSpPr>
          <p:spPr>
            <a:xfrm>
              <a:off x="1772934"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a:extLst>
                <a:ext uri="{FF2B5EF4-FFF2-40B4-BE49-F238E27FC236}">
                  <a16:creationId xmlns:a16="http://schemas.microsoft.com/office/drawing/2014/main" id="{DC0E791A-C63B-4245-840A-43287E8EE7D5}"/>
                </a:ext>
              </a:extLst>
            </p:cNvPr>
            <p:cNvSpPr/>
            <p:nvPr/>
          </p:nvSpPr>
          <p:spPr>
            <a:xfrm>
              <a:off x="2144409" y="355379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a:extLst>
                <a:ext uri="{FF2B5EF4-FFF2-40B4-BE49-F238E27FC236}">
                  <a16:creationId xmlns:a16="http://schemas.microsoft.com/office/drawing/2014/main" id="{0DDD6AB8-B288-4975-B752-5972A59F5A87}"/>
                </a:ext>
              </a:extLst>
            </p:cNvPr>
            <p:cNvSpPr/>
            <p:nvPr/>
          </p:nvSpPr>
          <p:spPr>
            <a:xfrm>
              <a:off x="2140185" y="3824815"/>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a:extLst>
                <a:ext uri="{FF2B5EF4-FFF2-40B4-BE49-F238E27FC236}">
                  <a16:creationId xmlns:a16="http://schemas.microsoft.com/office/drawing/2014/main" id="{D62D6CF9-D6CF-4204-A780-3A11D9E1F464}"/>
                </a:ext>
              </a:extLst>
            </p:cNvPr>
            <p:cNvSpPr/>
            <p:nvPr/>
          </p:nvSpPr>
          <p:spPr>
            <a:xfrm>
              <a:off x="2140185" y="4097130"/>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a:extLst>
                <a:ext uri="{FF2B5EF4-FFF2-40B4-BE49-F238E27FC236}">
                  <a16:creationId xmlns:a16="http://schemas.microsoft.com/office/drawing/2014/main" id="{F59B887B-787E-4E4E-9B4A-9CDF9BAB15B3}"/>
                </a:ext>
              </a:extLst>
            </p:cNvPr>
            <p:cNvSpPr/>
            <p:nvPr/>
          </p:nvSpPr>
          <p:spPr>
            <a:xfrm>
              <a:off x="2480660"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a:extLst>
                <a:ext uri="{FF2B5EF4-FFF2-40B4-BE49-F238E27FC236}">
                  <a16:creationId xmlns:a16="http://schemas.microsoft.com/office/drawing/2014/main" id="{498A2C63-0664-44C7-8397-3CDD7B64CBD3}"/>
                </a:ext>
              </a:extLst>
            </p:cNvPr>
            <p:cNvSpPr/>
            <p:nvPr/>
          </p:nvSpPr>
          <p:spPr>
            <a:xfrm>
              <a:off x="2476436"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a:extLst>
                <a:ext uri="{FF2B5EF4-FFF2-40B4-BE49-F238E27FC236}">
                  <a16:creationId xmlns:a16="http://schemas.microsoft.com/office/drawing/2014/main" id="{A7063F60-6EA0-4E67-A6A3-03711E50371E}"/>
                </a:ext>
              </a:extLst>
            </p:cNvPr>
            <p:cNvSpPr/>
            <p:nvPr/>
          </p:nvSpPr>
          <p:spPr>
            <a:xfrm>
              <a:off x="2476436"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a:extLst>
                <a:ext uri="{FF2B5EF4-FFF2-40B4-BE49-F238E27FC236}">
                  <a16:creationId xmlns:a16="http://schemas.microsoft.com/office/drawing/2014/main" id="{F1B274DB-8D15-460F-8562-55391B772439}"/>
                </a:ext>
              </a:extLst>
            </p:cNvPr>
            <p:cNvSpPr/>
            <p:nvPr/>
          </p:nvSpPr>
          <p:spPr>
            <a:xfrm>
              <a:off x="2847911" y="355506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a:extLst>
                <a:ext uri="{FF2B5EF4-FFF2-40B4-BE49-F238E27FC236}">
                  <a16:creationId xmlns:a16="http://schemas.microsoft.com/office/drawing/2014/main" id="{C148FDE0-8CA4-4C6D-9A5A-BB8AF4BEE1C2}"/>
                </a:ext>
              </a:extLst>
            </p:cNvPr>
            <p:cNvSpPr/>
            <p:nvPr/>
          </p:nvSpPr>
          <p:spPr>
            <a:xfrm>
              <a:off x="2843687" y="3826089"/>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a:extLst>
                <a:ext uri="{FF2B5EF4-FFF2-40B4-BE49-F238E27FC236}">
                  <a16:creationId xmlns:a16="http://schemas.microsoft.com/office/drawing/2014/main" id="{66A410C5-BEB6-4B36-9E0E-1764F0E51E07}"/>
                </a:ext>
              </a:extLst>
            </p:cNvPr>
            <p:cNvSpPr/>
            <p:nvPr/>
          </p:nvSpPr>
          <p:spPr>
            <a:xfrm>
              <a:off x="2843687" y="4098404"/>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a:extLst>
                <a:ext uri="{FF2B5EF4-FFF2-40B4-BE49-F238E27FC236}">
                  <a16:creationId xmlns:a16="http://schemas.microsoft.com/office/drawing/2014/main" id="{1616023B-1E47-4F6E-9F70-BE4533D09C54}"/>
                </a:ext>
              </a:extLst>
            </p:cNvPr>
            <p:cNvSpPr/>
            <p:nvPr/>
          </p:nvSpPr>
          <p:spPr>
            <a:xfrm>
              <a:off x="3191104"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a:extLst>
                <a:ext uri="{FF2B5EF4-FFF2-40B4-BE49-F238E27FC236}">
                  <a16:creationId xmlns:a16="http://schemas.microsoft.com/office/drawing/2014/main" id="{658EF7A3-5165-467C-88A8-1FC5F3E2B1F3}"/>
                </a:ext>
              </a:extLst>
            </p:cNvPr>
            <p:cNvSpPr/>
            <p:nvPr/>
          </p:nvSpPr>
          <p:spPr>
            <a:xfrm>
              <a:off x="3186880"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a:extLst>
                <a:ext uri="{FF2B5EF4-FFF2-40B4-BE49-F238E27FC236}">
                  <a16:creationId xmlns:a16="http://schemas.microsoft.com/office/drawing/2014/main" id="{25FB65E3-9940-4B2B-BFC8-F320529872E4}"/>
                </a:ext>
              </a:extLst>
            </p:cNvPr>
            <p:cNvSpPr/>
            <p:nvPr/>
          </p:nvSpPr>
          <p:spPr>
            <a:xfrm>
              <a:off x="3186880"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a:extLst>
                <a:ext uri="{FF2B5EF4-FFF2-40B4-BE49-F238E27FC236}">
                  <a16:creationId xmlns:a16="http://schemas.microsoft.com/office/drawing/2014/main" id="{6B5D545E-5A89-4435-A6FF-16ACAFD40071}"/>
                </a:ext>
              </a:extLst>
            </p:cNvPr>
            <p:cNvSpPr/>
            <p:nvPr/>
          </p:nvSpPr>
          <p:spPr>
            <a:xfrm>
              <a:off x="3558355" y="355268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a:extLst>
                <a:ext uri="{FF2B5EF4-FFF2-40B4-BE49-F238E27FC236}">
                  <a16:creationId xmlns:a16="http://schemas.microsoft.com/office/drawing/2014/main" id="{30373EEA-241F-49BE-9BBB-35AEACB7E7F7}"/>
                </a:ext>
              </a:extLst>
            </p:cNvPr>
            <p:cNvSpPr/>
            <p:nvPr/>
          </p:nvSpPr>
          <p:spPr>
            <a:xfrm>
              <a:off x="3554131" y="3823708"/>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a:extLst>
                <a:ext uri="{FF2B5EF4-FFF2-40B4-BE49-F238E27FC236}">
                  <a16:creationId xmlns:a16="http://schemas.microsoft.com/office/drawing/2014/main" id="{493F414F-E1F2-409C-9576-D552D69013C8}"/>
                </a:ext>
              </a:extLst>
            </p:cNvPr>
            <p:cNvSpPr/>
            <p:nvPr/>
          </p:nvSpPr>
          <p:spPr>
            <a:xfrm>
              <a:off x="3554131" y="4096023"/>
              <a:ext cx="45719" cy="4572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0" name="Group 79">
            <a:extLst>
              <a:ext uri="{FF2B5EF4-FFF2-40B4-BE49-F238E27FC236}">
                <a16:creationId xmlns:a16="http://schemas.microsoft.com/office/drawing/2014/main" id="{E8E1A622-59E0-482F-8022-BC2B58FC80F5}"/>
              </a:ext>
            </a:extLst>
          </p:cNvPr>
          <p:cNvGrpSpPr/>
          <p:nvPr userDrawn="1"/>
        </p:nvGrpSpPr>
        <p:grpSpPr>
          <a:xfrm>
            <a:off x="8000343" y="5671820"/>
            <a:ext cx="1120220" cy="271401"/>
            <a:chOff x="2660781" y="365958"/>
            <a:chExt cx="7301192" cy="1768893"/>
          </a:xfrm>
          <a:solidFill>
            <a:srgbClr val="FFFF3B"/>
          </a:solidFill>
        </p:grpSpPr>
        <p:sp>
          <p:nvSpPr>
            <p:cNvPr id="81" name="Block Arc 80">
              <a:extLst>
                <a:ext uri="{FF2B5EF4-FFF2-40B4-BE49-F238E27FC236}">
                  <a16:creationId xmlns:a16="http://schemas.microsoft.com/office/drawing/2014/main" id="{CE3A4663-340C-450A-8793-346FDEF71405}"/>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2" name="Block Arc 81">
              <a:extLst>
                <a:ext uri="{FF2B5EF4-FFF2-40B4-BE49-F238E27FC236}">
                  <a16:creationId xmlns:a16="http://schemas.microsoft.com/office/drawing/2014/main" id="{721430CF-8839-4616-A168-0595FB07E4FC}"/>
                </a:ext>
              </a:extLst>
            </p:cNvPr>
            <p:cNvSpPr/>
            <p:nvPr userDrawn="1"/>
          </p:nvSpPr>
          <p:spPr>
            <a:xfrm rot="10800000">
              <a:off x="4066865"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3" name="Block Arc 82">
              <a:extLst>
                <a:ext uri="{FF2B5EF4-FFF2-40B4-BE49-F238E27FC236}">
                  <a16:creationId xmlns:a16="http://schemas.microsoft.com/office/drawing/2014/main" id="{DD8D29F2-B949-4139-8A7B-DA40E450C0FE}"/>
                </a:ext>
              </a:extLst>
            </p:cNvPr>
            <p:cNvSpPr/>
            <p:nvPr userDrawn="1"/>
          </p:nvSpPr>
          <p:spPr>
            <a:xfrm>
              <a:off x="5472949"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4" name="Block Arc 83">
              <a:extLst>
                <a:ext uri="{FF2B5EF4-FFF2-40B4-BE49-F238E27FC236}">
                  <a16:creationId xmlns:a16="http://schemas.microsoft.com/office/drawing/2014/main" id="{138B9DBB-8F86-4B0F-9EFF-7C06AF16F07A}"/>
                </a:ext>
              </a:extLst>
            </p:cNvPr>
            <p:cNvSpPr/>
            <p:nvPr userDrawn="1"/>
          </p:nvSpPr>
          <p:spPr>
            <a:xfrm rot="10800000">
              <a:off x="6878972"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5" name="Block Arc 84">
              <a:extLst>
                <a:ext uri="{FF2B5EF4-FFF2-40B4-BE49-F238E27FC236}">
                  <a16:creationId xmlns:a16="http://schemas.microsoft.com/office/drawing/2014/main" id="{7E8DC883-E0DE-42AD-94E3-D7AEBAD092BB}"/>
                </a:ext>
              </a:extLst>
            </p:cNvPr>
            <p:cNvSpPr/>
            <p:nvPr userDrawn="1"/>
          </p:nvSpPr>
          <p:spPr>
            <a:xfrm>
              <a:off x="8256028"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86" name="Group 85">
            <a:extLst>
              <a:ext uri="{FF2B5EF4-FFF2-40B4-BE49-F238E27FC236}">
                <a16:creationId xmlns:a16="http://schemas.microsoft.com/office/drawing/2014/main" id="{BC8DDF31-2A82-4D8D-8CD3-A528DCC0FAFD}"/>
              </a:ext>
            </a:extLst>
          </p:cNvPr>
          <p:cNvGrpSpPr/>
          <p:nvPr userDrawn="1"/>
        </p:nvGrpSpPr>
        <p:grpSpPr>
          <a:xfrm>
            <a:off x="8016755" y="5952258"/>
            <a:ext cx="1120220" cy="271401"/>
            <a:chOff x="2660781" y="365958"/>
            <a:chExt cx="7301192" cy="1768893"/>
          </a:xfrm>
          <a:solidFill>
            <a:srgbClr val="FFFF3B"/>
          </a:solidFill>
        </p:grpSpPr>
        <p:sp>
          <p:nvSpPr>
            <p:cNvPr id="87" name="Block Arc 86">
              <a:extLst>
                <a:ext uri="{FF2B5EF4-FFF2-40B4-BE49-F238E27FC236}">
                  <a16:creationId xmlns:a16="http://schemas.microsoft.com/office/drawing/2014/main" id="{45EE120C-D9F8-4129-9974-E4373020AE3B}"/>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8" name="Block Arc 87">
              <a:extLst>
                <a:ext uri="{FF2B5EF4-FFF2-40B4-BE49-F238E27FC236}">
                  <a16:creationId xmlns:a16="http://schemas.microsoft.com/office/drawing/2014/main" id="{E4D4642B-466D-49F3-B530-FAFB471AA7E7}"/>
                </a:ext>
              </a:extLst>
            </p:cNvPr>
            <p:cNvSpPr/>
            <p:nvPr userDrawn="1"/>
          </p:nvSpPr>
          <p:spPr>
            <a:xfrm rot="10800000">
              <a:off x="4066865"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9" name="Block Arc 88">
              <a:extLst>
                <a:ext uri="{FF2B5EF4-FFF2-40B4-BE49-F238E27FC236}">
                  <a16:creationId xmlns:a16="http://schemas.microsoft.com/office/drawing/2014/main" id="{1D94EADF-6B09-49B1-BC46-0E772BFD012E}"/>
                </a:ext>
              </a:extLst>
            </p:cNvPr>
            <p:cNvSpPr/>
            <p:nvPr userDrawn="1"/>
          </p:nvSpPr>
          <p:spPr>
            <a:xfrm>
              <a:off x="5472949"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0" name="Block Arc 89">
              <a:extLst>
                <a:ext uri="{FF2B5EF4-FFF2-40B4-BE49-F238E27FC236}">
                  <a16:creationId xmlns:a16="http://schemas.microsoft.com/office/drawing/2014/main" id="{E27DB124-00C5-40BD-9507-3D125AC15D72}"/>
                </a:ext>
              </a:extLst>
            </p:cNvPr>
            <p:cNvSpPr/>
            <p:nvPr userDrawn="1"/>
          </p:nvSpPr>
          <p:spPr>
            <a:xfrm rot="10800000">
              <a:off x="6878972"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1" name="Block Arc 90">
              <a:extLst>
                <a:ext uri="{FF2B5EF4-FFF2-40B4-BE49-F238E27FC236}">
                  <a16:creationId xmlns:a16="http://schemas.microsoft.com/office/drawing/2014/main" id="{9E19F478-1EEB-47A7-8DC5-351A5E099CE5}"/>
                </a:ext>
              </a:extLst>
            </p:cNvPr>
            <p:cNvSpPr/>
            <p:nvPr userDrawn="1"/>
          </p:nvSpPr>
          <p:spPr>
            <a:xfrm>
              <a:off x="8256028"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92" name="Group 91">
            <a:extLst>
              <a:ext uri="{FF2B5EF4-FFF2-40B4-BE49-F238E27FC236}">
                <a16:creationId xmlns:a16="http://schemas.microsoft.com/office/drawing/2014/main" id="{4565F1E9-AED0-4E7D-A026-64788DCB047A}"/>
              </a:ext>
            </a:extLst>
          </p:cNvPr>
          <p:cNvGrpSpPr/>
          <p:nvPr userDrawn="1"/>
        </p:nvGrpSpPr>
        <p:grpSpPr>
          <a:xfrm>
            <a:off x="8002574" y="6269877"/>
            <a:ext cx="1120220" cy="271401"/>
            <a:chOff x="2660781" y="365958"/>
            <a:chExt cx="7301192" cy="1768893"/>
          </a:xfrm>
          <a:solidFill>
            <a:srgbClr val="FFFF3B"/>
          </a:solidFill>
        </p:grpSpPr>
        <p:sp>
          <p:nvSpPr>
            <p:cNvPr id="93" name="Block Arc 92">
              <a:extLst>
                <a:ext uri="{FF2B5EF4-FFF2-40B4-BE49-F238E27FC236}">
                  <a16:creationId xmlns:a16="http://schemas.microsoft.com/office/drawing/2014/main" id="{D90F3C89-8BB9-4047-A021-944D0E6B0C72}"/>
                </a:ext>
              </a:extLst>
            </p:cNvPr>
            <p:cNvSpPr/>
            <p:nvPr userDrawn="1"/>
          </p:nvSpPr>
          <p:spPr>
            <a:xfrm>
              <a:off x="2660781"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4" name="Block Arc 93">
              <a:extLst>
                <a:ext uri="{FF2B5EF4-FFF2-40B4-BE49-F238E27FC236}">
                  <a16:creationId xmlns:a16="http://schemas.microsoft.com/office/drawing/2014/main" id="{1BEF380B-6681-429C-8368-7A8B7D201A52}"/>
                </a:ext>
              </a:extLst>
            </p:cNvPr>
            <p:cNvSpPr/>
            <p:nvPr userDrawn="1"/>
          </p:nvSpPr>
          <p:spPr>
            <a:xfrm rot="10800000">
              <a:off x="4066865"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5" name="Block Arc 94">
              <a:extLst>
                <a:ext uri="{FF2B5EF4-FFF2-40B4-BE49-F238E27FC236}">
                  <a16:creationId xmlns:a16="http://schemas.microsoft.com/office/drawing/2014/main" id="{473AD5AA-9AFF-4F0D-A1E5-548480BFFC1C}"/>
                </a:ext>
              </a:extLst>
            </p:cNvPr>
            <p:cNvSpPr/>
            <p:nvPr userDrawn="1"/>
          </p:nvSpPr>
          <p:spPr>
            <a:xfrm>
              <a:off x="5472949"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6" name="Block Arc 95">
              <a:extLst>
                <a:ext uri="{FF2B5EF4-FFF2-40B4-BE49-F238E27FC236}">
                  <a16:creationId xmlns:a16="http://schemas.microsoft.com/office/drawing/2014/main" id="{4BAA1C11-75B0-48FD-9E0F-309C8DBC70FC}"/>
                </a:ext>
              </a:extLst>
            </p:cNvPr>
            <p:cNvSpPr/>
            <p:nvPr userDrawn="1"/>
          </p:nvSpPr>
          <p:spPr>
            <a:xfrm rot="10800000">
              <a:off x="6878972" y="365958"/>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7" name="Block Arc 96">
              <a:extLst>
                <a:ext uri="{FF2B5EF4-FFF2-40B4-BE49-F238E27FC236}">
                  <a16:creationId xmlns:a16="http://schemas.microsoft.com/office/drawing/2014/main" id="{F914245B-BD6E-4A85-B7B6-838BC199FCC0}"/>
                </a:ext>
              </a:extLst>
            </p:cNvPr>
            <p:cNvSpPr/>
            <p:nvPr userDrawn="1"/>
          </p:nvSpPr>
          <p:spPr>
            <a:xfrm>
              <a:off x="8256028" y="406002"/>
              <a:ext cx="1705945" cy="1728849"/>
            </a:xfrm>
            <a:prstGeom prst="blockArc">
              <a:avLst>
                <a:gd name="adj1" fmla="val 10799998"/>
                <a:gd name="adj2" fmla="val 4"/>
                <a:gd name="adj3" fmla="val 18175"/>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47" name="Shape 47"/>
          <p:cNvSpPr txBox="1">
            <a:spLocks noGrp="1"/>
          </p:cNvSpPr>
          <p:nvPr>
            <p:ph type="title"/>
          </p:nvPr>
        </p:nvSpPr>
        <p:spPr>
          <a:xfrm>
            <a:off x="549393" y="992516"/>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49393" y="197611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11" name="Picture 10">
            <a:extLst>
              <a:ext uri="{FF2B5EF4-FFF2-40B4-BE49-F238E27FC236}">
                <a16:creationId xmlns:a16="http://schemas.microsoft.com/office/drawing/2014/main" id="{D4735807-AFEE-4299-8387-A268862B1259}"/>
              </a:ext>
            </a:extLst>
          </p:cNvPr>
          <p:cNvPicPr>
            <a:picLocks noChangeAspect="1"/>
          </p:cNvPicPr>
          <p:nvPr userDrawn="1"/>
        </p:nvPicPr>
        <p:blipFill>
          <a:blip r:embed="rId2"/>
          <a:stretch>
            <a:fillRect/>
          </a:stretch>
        </p:blipFill>
        <p:spPr>
          <a:xfrm>
            <a:off x="0" y="6096"/>
            <a:ext cx="12192000" cy="6845807"/>
          </a:xfrm>
          <a:prstGeom prst="rect">
            <a:avLst/>
          </a:prstGeom>
        </p:spPr>
      </p:pic>
      <p:sp>
        <p:nvSpPr>
          <p:cNvPr id="63" name="Shape 63"/>
          <p:cNvSpPr txBox="1">
            <a:spLocks noGrp="1"/>
          </p:cNvSpPr>
          <p:nvPr userDrawn="1">
            <p:ph type="body" idx="1"/>
          </p:nvPr>
        </p:nvSpPr>
        <p:spPr>
          <a:xfrm>
            <a:off x="367792" y="164113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userDrawn="1">
            <p:ph type="body" idx="2"/>
          </p:nvPr>
        </p:nvSpPr>
        <p:spPr>
          <a:xfrm>
            <a:off x="9011907" y="1678318"/>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9" name="Rectangle 8">
            <a:extLst>
              <a:ext uri="{FF2B5EF4-FFF2-40B4-BE49-F238E27FC236}">
                <a16:creationId xmlns:a16="http://schemas.microsoft.com/office/drawing/2014/main" id="{B834C242-584E-4588-96B4-0B8366506D8F}"/>
              </a:ext>
            </a:extLst>
          </p:cNvPr>
          <p:cNvSpPr/>
          <p:nvPr userDrawn="1"/>
        </p:nvSpPr>
        <p:spPr>
          <a:xfrm>
            <a:off x="3507698" y="2209799"/>
            <a:ext cx="5320314" cy="242216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userDrawn="1">
            <p:ph type="title"/>
          </p:nvPr>
        </p:nvSpPr>
        <p:spPr>
          <a:xfrm>
            <a:off x="3676650" y="3005001"/>
            <a:ext cx="4838701" cy="847999"/>
          </a:xfrm>
          <a:prstGeom prst="rect">
            <a:avLst/>
          </a:prstGeom>
        </p:spPr>
        <p:txBody>
          <a:bodyPr lIns="91425" tIns="91425" rIns="91425" bIns="91425" anchor="b" anchorCtr="0"/>
          <a:lstStyle>
            <a:lvl1pPr lvl="0" algn="ctr">
              <a:spcBef>
                <a:spcPts val="0"/>
              </a:spcBef>
              <a:defRPr>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2" name="Picture 1">
            <a:extLst>
              <a:ext uri="{FF2B5EF4-FFF2-40B4-BE49-F238E27FC236}">
                <a16:creationId xmlns:a16="http://schemas.microsoft.com/office/drawing/2014/main" id="{D84B403C-8C49-4038-BF4F-CBC09FCAFBE8}"/>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80" name="Shape 80"/>
          <p:cNvSpPr txBox="1">
            <a:spLocks noGrp="1"/>
          </p:cNvSpPr>
          <p:nvPr>
            <p:ph type="body" idx="2"/>
          </p:nvPr>
        </p:nvSpPr>
        <p:spPr>
          <a:xfrm>
            <a:off x="6386653" y="1586579"/>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8831700" y="1586579"/>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1313517" y="1806367"/>
            <a:ext cx="2390031" cy="1440641"/>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3941606" y="1586579"/>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9" name="Picture 8">
            <a:extLst>
              <a:ext uri="{FF2B5EF4-FFF2-40B4-BE49-F238E27FC236}">
                <a16:creationId xmlns:a16="http://schemas.microsoft.com/office/drawing/2014/main" id="{1348494C-4DA4-43E7-85E3-0BEF6BE10FEE}"/>
              </a:ext>
            </a:extLst>
          </p:cNvPr>
          <p:cNvPicPr>
            <a:picLocks noChangeAspect="1"/>
          </p:cNvPicPr>
          <p:nvPr userDrawn="1"/>
        </p:nvPicPr>
        <p:blipFill rotWithShape="1">
          <a:blip r:embed="rId2"/>
          <a:srcRect l="1538"/>
          <a:stretch/>
        </p:blipFill>
        <p:spPr>
          <a:xfrm>
            <a:off x="0" y="0"/>
            <a:ext cx="12192000" cy="6858000"/>
          </a:xfrm>
          <a:custGeom>
            <a:avLst/>
            <a:gdLst>
              <a:gd name="connsiteX0" fmla="*/ 0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 name="connsiteX4" fmla="*/ 0 w 12192000"/>
              <a:gd name="connsiteY4" fmla="*/ 5580145 h 6858000"/>
              <a:gd name="connsiteX5" fmla="*/ 16457 w 12192000"/>
              <a:gd name="connsiteY5" fmla="*/ 5582879 h 6858000"/>
              <a:gd name="connsiteX6" fmla="*/ 234861 w 12192000"/>
              <a:gd name="connsiteY6" fmla="*/ 5594887 h 6858000"/>
              <a:gd name="connsiteX7" fmla="*/ 2370960 w 12192000"/>
              <a:gd name="connsiteY7" fmla="*/ 3269106 h 6858000"/>
              <a:gd name="connsiteX8" fmla="*/ 234861 w 12192000"/>
              <a:gd name="connsiteY8" fmla="*/ 943325 h 6858000"/>
              <a:gd name="connsiteX9" fmla="*/ 16457 w 12192000"/>
              <a:gd name="connsiteY9" fmla="*/ 955333 h 6858000"/>
              <a:gd name="connsiteX10" fmla="*/ 0 w 12192000"/>
              <a:gd name="connsiteY10" fmla="*/ 958068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2192000" h="6858000">
                <a:moveTo>
                  <a:pt x="0" y="0"/>
                </a:moveTo>
                <a:lnTo>
                  <a:pt x="12192000" y="0"/>
                </a:lnTo>
                <a:lnTo>
                  <a:pt x="12192000" y="6858000"/>
                </a:lnTo>
                <a:lnTo>
                  <a:pt x="0" y="6858000"/>
                </a:lnTo>
                <a:lnTo>
                  <a:pt x="0" y="5580145"/>
                </a:lnTo>
                <a:lnTo>
                  <a:pt x="16457" y="5582879"/>
                </a:lnTo>
                <a:cubicBezTo>
                  <a:pt x="88267" y="5590820"/>
                  <a:pt x="161128" y="5594887"/>
                  <a:pt x="234861" y="5594887"/>
                </a:cubicBezTo>
                <a:cubicBezTo>
                  <a:pt x="1414596" y="5594887"/>
                  <a:pt x="2370960" y="4553599"/>
                  <a:pt x="2370960" y="3269106"/>
                </a:cubicBezTo>
                <a:cubicBezTo>
                  <a:pt x="2370960" y="1984613"/>
                  <a:pt x="1414596" y="943325"/>
                  <a:pt x="234861" y="943325"/>
                </a:cubicBezTo>
                <a:cubicBezTo>
                  <a:pt x="161128" y="943325"/>
                  <a:pt x="88267" y="947393"/>
                  <a:pt x="16457" y="955333"/>
                </a:cubicBezTo>
                <a:lnTo>
                  <a:pt x="0" y="958068"/>
                </a:lnTo>
                <a:close/>
              </a:path>
            </a:pathLst>
          </a:custGeom>
        </p:spPr>
      </p:pic>
      <p:sp>
        <p:nvSpPr>
          <p:cNvPr id="95" name="Shape 95"/>
          <p:cNvSpPr txBox="1">
            <a:spLocks noGrp="1"/>
          </p:cNvSpPr>
          <p:nvPr>
            <p:ph type="title"/>
          </p:nvPr>
        </p:nvSpPr>
        <p:spPr>
          <a:xfrm>
            <a:off x="2370959" y="45115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Freeform: Shape 9">
            <a:extLst>
              <a:ext uri="{FF2B5EF4-FFF2-40B4-BE49-F238E27FC236}">
                <a16:creationId xmlns:a16="http://schemas.microsoft.com/office/drawing/2014/main" id="{92CC488B-E3EF-4C84-A787-D5CFFFF4F6AF}"/>
              </a:ext>
            </a:extLst>
          </p:cNvPr>
          <p:cNvSpPr/>
          <p:nvPr userDrawn="1"/>
        </p:nvSpPr>
        <p:spPr>
          <a:xfrm>
            <a:off x="174982" y="1634327"/>
            <a:ext cx="2947502" cy="3069395"/>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2" name="Picture 1">
            <a:extLst>
              <a:ext uri="{FF2B5EF4-FFF2-40B4-BE49-F238E27FC236}">
                <a16:creationId xmlns:a16="http://schemas.microsoft.com/office/drawing/2014/main" id="{66DD7B8C-354A-4D4B-A580-CB8926EDA103}"/>
              </a:ext>
            </a:extLst>
          </p:cNvPr>
          <p:cNvPicPr>
            <a:picLocks noChangeAspect="1"/>
          </p:cNvPicPr>
          <p:nvPr userDrawn="1"/>
        </p:nvPicPr>
        <p:blipFill rotWithShape="1">
          <a:blip r:embed="rId2"/>
          <a:srcRect r="1082"/>
          <a:stretch/>
        </p:blipFill>
        <p:spPr>
          <a:xfrm>
            <a:off x="0" y="0"/>
            <a:ext cx="12192000" cy="6858000"/>
          </a:xfrm>
          <a:prstGeom prst="rect">
            <a:avLst/>
          </a:pr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8" name="Picture 7">
            <a:extLst>
              <a:ext uri="{FF2B5EF4-FFF2-40B4-BE49-F238E27FC236}">
                <a16:creationId xmlns:a16="http://schemas.microsoft.com/office/drawing/2014/main" id="{385CA31F-25AB-4350-B870-26CE34A69E2C}"/>
              </a:ext>
            </a:extLst>
          </p:cNvPr>
          <p:cNvPicPr>
            <a:picLocks noChangeAspect="1"/>
          </p:cNvPicPr>
          <p:nvPr userDrawn="1"/>
        </p:nvPicPr>
        <p:blipFill>
          <a:blip r:embed="rId2"/>
          <a:stretch>
            <a:fillRect/>
          </a:stretch>
        </p:blipFill>
        <p:spPr>
          <a:xfrm>
            <a:off x="0" y="0"/>
            <a:ext cx="12192000" cy="6857999"/>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10" name="Picture 9">
            <a:extLst>
              <a:ext uri="{FF2B5EF4-FFF2-40B4-BE49-F238E27FC236}">
                <a16:creationId xmlns:a16="http://schemas.microsoft.com/office/drawing/2014/main" id="{1BCDBA8F-E772-4768-AD6B-A1B25527286C}"/>
              </a:ext>
            </a:extLst>
          </p:cNvPr>
          <p:cNvPicPr>
            <a:picLocks noChangeAspect="1"/>
          </p:cNvPicPr>
          <p:nvPr userDrawn="1"/>
        </p:nvPicPr>
        <p:blipFill>
          <a:blip r:embed="rId2"/>
          <a:stretch>
            <a:fillRect/>
          </a:stretch>
        </p:blipFill>
        <p:spPr>
          <a:xfrm>
            <a:off x="0" y="0"/>
            <a:ext cx="12192000" cy="6857999"/>
          </a:xfrm>
          <a:prstGeom prst="rect">
            <a:avLst/>
          </a:prstGeom>
        </p:spPr>
      </p:pic>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title">
  <p:cSld name="1_Title Slide">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3F790A4-6260-4DFF-83DD-D060B3AF11A8}"/>
              </a:ext>
            </a:extLst>
          </p:cNvPr>
          <p:cNvSpPr>
            <a:spLocks noGrp="1"/>
          </p:cNvSpPr>
          <p:nvPr>
            <p:ph type="ctrTitle"/>
          </p:nvPr>
        </p:nvSpPr>
        <p:spPr>
          <a:xfrm>
            <a:off x="1524000" y="1122363"/>
            <a:ext cx="9144000" cy="2387600"/>
          </a:xfrm>
        </p:spPr>
        <p:txBody>
          <a:bodyPr anchor="b"/>
          <a:lstStyle>
            <a:lvl1pPr algn="ctr">
              <a:defRPr sz="6000"/>
            </a:lvl1pPr>
          </a:lstStyle>
          <a:p>
            <a:r>
              <a:rPr lang="en-US"/>
              <a:t>Click to edit Master title style</a:t>
            </a:r>
          </a:p>
        </p:txBody>
      </p:sp>
      <p:sp>
        <p:nvSpPr>
          <p:cNvPr id="3" name="Subtitle 2">
            <a:extLst>
              <a:ext uri="{FF2B5EF4-FFF2-40B4-BE49-F238E27FC236}">
                <a16:creationId xmlns:a16="http://schemas.microsoft.com/office/drawing/2014/main" id="{ADE7ED36-336E-4558-B696-C6690AF01D71}"/>
              </a:ext>
            </a:extLst>
          </p:cNvPr>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FD492977-822A-4EF3-A231-99B5419837B8}"/>
              </a:ext>
            </a:extLst>
          </p:cNvPr>
          <p:cNvSpPr>
            <a:spLocks noGrp="1"/>
          </p:cNvSpPr>
          <p:nvPr>
            <p:ph type="dt" sz="half" idx="10"/>
          </p:nvPr>
        </p:nvSpPr>
        <p:spPr/>
        <p:txBody>
          <a:bodyPr/>
          <a:lstStyle/>
          <a:p>
            <a:fld id="{950E62C9-876A-4380-BE2E-F6D7E41D2EC5}" type="datetimeFigureOut">
              <a:rPr lang="en-US" smtClean="0"/>
              <a:t>2/2/2018</a:t>
            </a:fld>
            <a:endParaRPr lang="en-US"/>
          </a:p>
        </p:txBody>
      </p:sp>
      <p:sp>
        <p:nvSpPr>
          <p:cNvPr id="5" name="Footer Placeholder 4">
            <a:extLst>
              <a:ext uri="{FF2B5EF4-FFF2-40B4-BE49-F238E27FC236}">
                <a16:creationId xmlns:a16="http://schemas.microsoft.com/office/drawing/2014/main" id="{7B50BE80-8391-47E9-90A8-E819B0ADCA3E}"/>
              </a:ext>
            </a:extLst>
          </p:cNvPr>
          <p:cNvSpPr>
            <a:spLocks noGrp="1"/>
          </p:cNvSpPr>
          <p:nvPr>
            <p:ph type="ftr" sz="quarter" idx="11"/>
          </p:nvPr>
        </p:nvSpPr>
        <p:spPr/>
        <p:txBody>
          <a:bodyPr/>
          <a:lstStyle/>
          <a:p>
            <a:endParaRPr lang="en-US"/>
          </a:p>
        </p:txBody>
      </p:sp>
      <p:sp>
        <p:nvSpPr>
          <p:cNvPr id="6" name="Slide Number Placeholder 5">
            <a:extLst>
              <a:ext uri="{FF2B5EF4-FFF2-40B4-BE49-F238E27FC236}">
                <a16:creationId xmlns:a16="http://schemas.microsoft.com/office/drawing/2014/main" id="{1194141A-3582-4EB1-9CF7-F337997ECFAF}"/>
              </a:ext>
            </a:extLst>
          </p:cNvPr>
          <p:cNvSpPr>
            <a:spLocks noGrp="1"/>
          </p:cNvSpPr>
          <p:nvPr>
            <p:ph type="sldNum" sz="quarter" idx="12"/>
          </p:nvPr>
        </p:nvSpPr>
        <p:spPr/>
        <p:txBody>
          <a:bodyPr/>
          <a:lstStyle/>
          <a:p>
            <a:fld id="{90F7EB51-1E7A-4D67-93C2-7D682817F99E}" type="slidenum">
              <a:rPr lang="en-US" smtClean="0"/>
              <a:t>‹#›</a:t>
            </a:fld>
            <a:endParaRPr lang="en-US"/>
          </a:p>
        </p:txBody>
      </p:sp>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4.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7244295" y="2190750"/>
            <a:ext cx="4681006" cy="1238250"/>
          </a:xfrm>
          <a:prstGeom prst="rect">
            <a:avLst/>
          </a:prstGeom>
        </p:spPr>
        <p:txBody>
          <a:bodyPr lIns="91425" tIns="91425" rIns="91425" bIns="91425" anchor="b" anchorCtr="0">
            <a:noAutofit/>
          </a:bodyPr>
          <a:lstStyle/>
          <a:p>
            <a:pPr lvl="0" algn="l">
              <a:spcBef>
                <a:spcPts val="0"/>
              </a:spcBef>
              <a:buNone/>
            </a:pPr>
            <a:r>
              <a:rPr lang="en-US" sz="6600" dirty="0"/>
              <a:t>MEMPHIS</a:t>
            </a:r>
            <a:endParaRPr lang="en" sz="6600" dirty="0"/>
          </a:p>
        </p:txBody>
      </p:sp>
      <p:sp>
        <p:nvSpPr>
          <p:cNvPr id="2" name="Rectangle 1">
            <a:extLst>
              <a:ext uri="{FF2B5EF4-FFF2-40B4-BE49-F238E27FC236}">
                <a16:creationId xmlns:a16="http://schemas.microsoft.com/office/drawing/2014/main" id="{E424571C-C664-42C1-891F-02DD7EA1D153}"/>
              </a:ext>
            </a:extLst>
          </p:cNvPr>
          <p:cNvSpPr/>
          <p:nvPr/>
        </p:nvSpPr>
        <p:spPr>
          <a:xfrm>
            <a:off x="7143750" y="2190750"/>
            <a:ext cx="95250" cy="1238250"/>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CF78542F-E3FE-4B31-B62D-6E53FADA0CEE}"/>
              </a:ext>
            </a:extLst>
          </p:cNvPr>
          <p:cNvSpPr/>
          <p:nvPr/>
        </p:nvSpPr>
        <p:spPr>
          <a:xfrm>
            <a:off x="7688925" y="3197423"/>
            <a:ext cx="3208827" cy="307777"/>
          </a:xfrm>
          <a:prstGeom prst="rect">
            <a:avLst/>
          </a:prstGeom>
        </p:spPr>
        <p:txBody>
          <a:bodyPr wrap="none">
            <a:spAutoFit/>
          </a:bodyPr>
          <a:lstStyle/>
          <a:p>
            <a:pPr algn="just"/>
            <a:r>
              <a:rPr lang="en-US" sz="1400" dirty="0">
                <a:solidFill>
                  <a:srgbClr val="0070C0"/>
                </a:solidFill>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925308" y="103874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95B8656C-FD63-4AAA-B206-7E1C765B7DC0}"/>
              </a:ext>
            </a:extLst>
          </p:cNvPr>
          <p:cNvSpPr txBox="1">
            <a:spLocks/>
          </p:cNvSpPr>
          <p:nvPr/>
        </p:nvSpPr>
        <p:spPr>
          <a:xfrm>
            <a:off x="1287636" y="20237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031EDF-1C34-49BB-A711-61952CB8A541}"/>
              </a:ext>
            </a:extLst>
          </p:cNvPr>
          <p:cNvSpPr/>
          <p:nvPr/>
        </p:nvSpPr>
        <p:spPr>
          <a:xfrm>
            <a:off x="925308" y="4598925"/>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925308" y="202049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4003310" y="2020495"/>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925308" y="515843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01219" y="1897712"/>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506346" y="3947352"/>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70C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746125"/>
            <a:ext cx="6366900" cy="1292476"/>
          </a:xfrm>
        </p:spPr>
        <p:txBody>
          <a:bodyPr>
            <a:normAutofit fontScale="92500" lnSpcReduction="10000"/>
          </a:bodyPr>
          <a:lstStyle/>
          <a:p>
            <a:r>
              <a:rPr lang="en-US" b="0" dirty="0">
                <a:latin typeface="+mj-lt"/>
              </a:rPr>
              <a:t>A fine quotation is a diamond in the hand of a man of wit and a pebble in the hand of a fool. </a:t>
            </a: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488399"/>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184588" y="381000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B050"/>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139618" y="450708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6" name="Group 5">
            <a:extLst>
              <a:ext uri="{FF2B5EF4-FFF2-40B4-BE49-F238E27FC236}">
                <a16:creationId xmlns:a16="http://schemas.microsoft.com/office/drawing/2014/main" id="{80A4B4A8-609A-4BE7-A91F-A0DE2FC8289C}"/>
              </a:ext>
            </a:extLst>
          </p:cNvPr>
          <p:cNvGrpSpPr/>
          <p:nvPr/>
        </p:nvGrpSpPr>
        <p:grpSpPr>
          <a:xfrm>
            <a:off x="5421823" y="2163305"/>
            <a:ext cx="1348353" cy="1495096"/>
            <a:chOff x="883403" y="1146875"/>
            <a:chExt cx="1348353" cy="1495096"/>
          </a:xfrm>
        </p:grpSpPr>
        <p:sp>
          <p:nvSpPr>
            <p:cNvPr id="7" name="Isosceles Triangle 6">
              <a:extLst>
                <a:ext uri="{FF2B5EF4-FFF2-40B4-BE49-F238E27FC236}">
                  <a16:creationId xmlns:a16="http://schemas.microsoft.com/office/drawing/2014/main" id="{AD0B58D2-B9D6-44CE-8701-40FC2258A5A1}"/>
                </a:ext>
              </a:extLst>
            </p:cNvPr>
            <p:cNvSpPr/>
            <p:nvPr/>
          </p:nvSpPr>
          <p:spPr>
            <a:xfrm>
              <a:off x="883403" y="1146875"/>
              <a:ext cx="1348353" cy="1495096"/>
            </a:xfrm>
            <a:prstGeom prst="triangle">
              <a:avLst/>
            </a:prstGeom>
            <a:solidFill>
              <a:srgbClr val="0070C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0C24D9EF-CCAE-4837-93DE-A0F41DFE71D3}"/>
                </a:ext>
              </a:extLst>
            </p:cNvPr>
            <p:cNvSpPr/>
            <p:nvPr/>
          </p:nvSpPr>
          <p:spPr>
            <a:xfrm>
              <a:off x="1435059" y="1758568"/>
              <a:ext cx="796697" cy="883403"/>
            </a:xfrm>
            <a:prstGeom prst="triangle">
              <a:avLst/>
            </a:prstGeom>
            <a:solidFill>
              <a:srgbClr val="00B050"/>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a:extLst>
                <a:ext uri="{FF2B5EF4-FFF2-40B4-BE49-F238E27FC236}">
                  <a16:creationId xmlns:a16="http://schemas.microsoft.com/office/drawing/2014/main" id="{EE4A11E0-3775-435B-94F8-BB2A84EED6E6}"/>
                </a:ext>
              </a:extLst>
            </p:cNvPr>
            <p:cNvSpPr/>
            <p:nvPr/>
          </p:nvSpPr>
          <p:spPr>
            <a:xfrm>
              <a:off x="883403" y="1593684"/>
              <a:ext cx="945397" cy="1048286"/>
            </a:xfrm>
            <a:prstGeom prst="triangle">
              <a:avLst/>
            </a:prstGeom>
            <a:solidFill>
              <a:schemeClr val="accent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a:extLst>
                <a:ext uri="{FF2B5EF4-FFF2-40B4-BE49-F238E27FC236}">
                  <a16:creationId xmlns:a16="http://schemas.microsoft.com/office/drawing/2014/main" id="{C3777F3F-4184-407F-8D17-3BA0B29DE120}"/>
                </a:ext>
              </a:extLst>
            </p:cNvPr>
            <p:cNvSpPr/>
            <p:nvPr/>
          </p:nvSpPr>
          <p:spPr>
            <a:xfrm>
              <a:off x="1189110" y="2118815"/>
              <a:ext cx="348154" cy="345415"/>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6032514" y="1637225"/>
            <a:ext cx="6159486" cy="847999"/>
          </a:xfrm>
        </p:spPr>
        <p:txBody>
          <a:bodyPr>
            <a:normAutofit/>
          </a:bodyPr>
          <a:lstStyle/>
          <a:p>
            <a:r>
              <a:rPr lang="en-US" sz="3600" dirty="0"/>
              <a:t>THIS IS YOUR </a:t>
            </a:r>
            <a:r>
              <a:rPr lang="en-US" sz="3600" dirty="0">
                <a:solidFill>
                  <a:srgbClr val="0070C0"/>
                </a:solidFill>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096000" y="2665107"/>
            <a:ext cx="5416446" cy="2899225"/>
          </a:xfrm>
          <a:prstGeom prst="rect">
            <a:avLst/>
          </a:prstGeom>
        </p:spPr>
        <p:txBody>
          <a:bodyPr wrap="square">
            <a:spAutoFit/>
          </a:bodyPr>
          <a:lstStyle/>
          <a:p>
            <a:pPr marL="0" indent="0" algn="just">
              <a:buNone/>
            </a:pPr>
            <a:r>
              <a:rPr lang="en-US" sz="1400" b="1" dirty="0">
                <a:solidFill>
                  <a:srgbClr val="0070C0"/>
                </a:solidFill>
              </a:rPr>
              <a:t>Chris Hadfield</a:t>
            </a:r>
            <a:r>
              <a:rPr lang="en-US" sz="1400" dirty="0">
                <a:solidFill>
                  <a:srgbClr val="0070C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868902" y="2546041"/>
            <a:ext cx="4454195" cy="1818304"/>
          </a:xfrm>
          <a:prstGeom prst="rect">
            <a:avLst/>
          </a:prstGeom>
        </p:spPr>
        <p:txBody>
          <a:bodyPr lIns="91425" tIns="91425" rIns="91425" bIns="91425" anchor="b" anchorCtr="0">
            <a:noAutofit/>
          </a:bodyPr>
          <a:lstStyle/>
          <a:p>
            <a:pPr lvl="0">
              <a:spcBef>
                <a:spcPts val="0"/>
              </a:spcBef>
              <a:buNone/>
            </a:pPr>
            <a:r>
              <a:rPr lang="en" sz="4000" dirty="0"/>
              <a:t>YOU CAN ALSO </a:t>
            </a:r>
            <a:r>
              <a:rPr lang="en" sz="4000" dirty="0">
                <a:solidFill>
                  <a:srgbClr val="FF5E80"/>
                </a:solidFill>
              </a:rPr>
              <a:t>SPLIT</a:t>
            </a:r>
            <a:r>
              <a:rPr lang="en" sz="40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13055" y="2090172"/>
            <a:ext cx="3166682" cy="2677656"/>
          </a:xfrm>
          <a:prstGeom prst="rect">
            <a:avLst/>
          </a:prstGeom>
        </p:spPr>
        <p:txBody>
          <a:bodyPr wrap="square">
            <a:spAutoFit/>
          </a:bodyPr>
          <a:lstStyle/>
          <a:p>
            <a:pPr algn="just"/>
            <a:r>
              <a:rPr lang="en-US" sz="1400" b="1" dirty="0">
                <a:solidFill>
                  <a:srgbClr val="0070C0"/>
                </a:solidFill>
              </a:rPr>
              <a:t>Chris Hadfield</a:t>
            </a:r>
            <a:r>
              <a:rPr lang="en-US" sz="1400" dirty="0">
                <a:solidFill>
                  <a:schemeClr val="accent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893938" y="2116365"/>
            <a:ext cx="3166682" cy="2677656"/>
          </a:xfrm>
          <a:prstGeom prst="rect">
            <a:avLst/>
          </a:prstGeom>
        </p:spPr>
        <p:txBody>
          <a:bodyPr wrap="square">
            <a:spAutoFit/>
          </a:bodyPr>
          <a:lstStyle/>
          <a:p>
            <a:pPr algn="just"/>
            <a:r>
              <a:rPr lang="en-US" sz="1400" b="1" dirty="0">
                <a:solidFill>
                  <a:srgbClr val="0070C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22042" y="1470341"/>
            <a:ext cx="6947915"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FF5E8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843360" y="2584442"/>
            <a:ext cx="2648549" cy="2031325"/>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982631" y="2584442"/>
            <a:ext cx="2648549" cy="2031325"/>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121902" y="2584442"/>
            <a:ext cx="2648549" cy="2031325"/>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EBB16CF9-2040-44F2-84D1-063A11A4301F}"/>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2" name="Title 1">
            <a:extLst>
              <a:ext uri="{FF2B5EF4-FFF2-40B4-BE49-F238E27FC236}">
                <a16:creationId xmlns:a16="http://schemas.microsoft.com/office/drawing/2014/main" id="{9C98CEC8-2E60-4064-BDD4-9E2DF1BC342E}"/>
              </a:ext>
            </a:extLst>
          </p:cNvPr>
          <p:cNvSpPr txBox="1">
            <a:spLocks/>
          </p:cNvSpPr>
          <p:nvPr/>
        </p:nvSpPr>
        <p:spPr>
          <a:xfrm>
            <a:off x="152400" y="271905"/>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t>BIG </a:t>
            </a:r>
            <a:r>
              <a:rPr lang="en-US" sz="4000" dirty="0">
                <a:solidFill>
                  <a:srgbClr val="EB2264"/>
                </a:solidFill>
              </a:rPr>
              <a:t>PICTURE</a:t>
            </a:r>
            <a:r>
              <a:rPr lang="en-US" sz="4000" dirty="0">
                <a:solidFill>
                  <a:srgbClr val="0070C0"/>
                </a:solidFill>
              </a:rPr>
              <a:t> </a:t>
            </a:r>
            <a:r>
              <a:rPr lang="en-US" sz="4000" dirty="0"/>
              <a:t>CREATES BIG </a:t>
            </a:r>
            <a:r>
              <a:rPr lang="en-US" sz="4000" dirty="0">
                <a:solidFill>
                  <a:srgbClr val="0070C0"/>
                </a:solidFill>
              </a:rPr>
              <a:t>IMPACT</a:t>
            </a:r>
            <a:br>
              <a:rPr lang="en-US" sz="2400" dirty="0"/>
            </a:br>
            <a:r>
              <a:rPr lang="en-US" sz="2400" dirty="0"/>
              <a:t>A Picture Is Worth A Thousand Words</a:t>
            </a:r>
          </a:p>
        </p:txBody>
      </p:sp>
    </p:spTree>
    <p:extLst>
      <p:ext uri="{BB962C8B-B14F-4D97-AF65-F5344CB8AC3E}">
        <p14:creationId xmlns:p14="http://schemas.microsoft.com/office/powerpoint/2010/main" val="3004388559"/>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5" y="19216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dirty="0">
                <a:solidFill>
                  <a:srgbClr val="FF5E8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899494847"/>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203745426"/>
              </p:ext>
            </p:extLst>
          </p:nvPr>
        </p:nvGraphicFramePr>
        <p:xfrm>
          <a:off x="2571750" y="1786466"/>
          <a:ext cx="7391400" cy="4174276"/>
        </p:xfrm>
        <a:graphic>
          <a:graphicData uri="http://schemas.openxmlformats.org/drawingml/2006/table">
            <a:tbl>
              <a:tblPr firstRow="1" bandRow="1">
                <a:tableStyleId>{7DF18680-E054-41AD-8BC1-D1AEF772440D}</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16797" y="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b="1" dirty="0">
                <a:solidFill>
                  <a:srgbClr val="FFFF00"/>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440216" y="1047750"/>
            <a:ext cx="11387106" cy="54250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30489" y="2128122"/>
            <a:ext cx="887166" cy="268297"/>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16368" y="262533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2998150" y="438867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65000">
              <a:schemeClr val="accent1">
                <a:lumMod val="5000"/>
                <a:lumOff val="95000"/>
              </a:schemeClr>
            </a:gs>
            <a:gs pos="100000">
              <a:srgbClr val="86EABF"/>
            </a:gs>
          </a:gsLst>
          <a:path path="circle">
            <a:fillToRect l="100000" t="100000"/>
          </a:path>
          <a:tileRect r="-100000" b="-100000"/>
        </a:gradFill>
        <a:effectLst/>
      </p:bgPr>
    </p:bg>
    <p:spTree>
      <p:nvGrpSpPr>
        <p:cNvPr id="1" name=""/>
        <p:cNvGrpSpPr/>
        <p:nvPr/>
      </p:nvGrpSpPr>
      <p:grpSpPr>
        <a:xfrm>
          <a:off x="0" y="0"/>
          <a:ext cx="0" cy="0"/>
          <a:chOff x="0" y="0"/>
          <a:chExt cx="0" cy="0"/>
        </a:xfrm>
      </p:grpSpPr>
      <p:sp>
        <p:nvSpPr>
          <p:cNvPr id="25" name="TextBox 24">
            <a:extLst>
              <a:ext uri="{FF2B5EF4-FFF2-40B4-BE49-F238E27FC236}">
                <a16:creationId xmlns:a16="http://schemas.microsoft.com/office/drawing/2014/main" id="{27B12842-FDC6-4091-A1D8-C8629E8FD60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2EAFFCF9-F0D3-434A-8B77-BF42BE8E6C46}"/>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661B455-1549-4362-A591-BB186F51097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090C85FA-F968-4D9D-B398-B16DC742C5FE}"/>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7F60C08B-6370-4E8E-AACF-1B3AF4CEEA7B}"/>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EB2264"/>
                </a:solidFill>
                <a:latin typeface="Roboto" pitchFamily="2" charset="0"/>
                <a:ea typeface="Roboto" pitchFamily="2" charset="0"/>
                <a:cs typeface="Lato" panose="020F0502020204030203" pitchFamily="34" charset="0"/>
              </a:rPr>
              <a:t>OUR PROCESS IS SIMPLE</a:t>
            </a:r>
          </a:p>
        </p:txBody>
      </p:sp>
      <p:grpSp>
        <p:nvGrpSpPr>
          <p:cNvPr id="31" name="Group 30">
            <a:extLst>
              <a:ext uri="{FF2B5EF4-FFF2-40B4-BE49-F238E27FC236}">
                <a16:creationId xmlns:a16="http://schemas.microsoft.com/office/drawing/2014/main" id="{30665379-B00E-4F9E-87DC-EE8B7F11CDDA}"/>
              </a:ext>
            </a:extLst>
          </p:cNvPr>
          <p:cNvGrpSpPr/>
          <p:nvPr/>
        </p:nvGrpSpPr>
        <p:grpSpPr>
          <a:xfrm>
            <a:off x="1791615" y="2576579"/>
            <a:ext cx="8765781" cy="2138071"/>
            <a:chOff x="1905915" y="2367029"/>
            <a:chExt cx="8765781" cy="2138071"/>
          </a:xfrm>
        </p:grpSpPr>
        <p:sp>
          <p:nvSpPr>
            <p:cNvPr id="32" name="Oval 31">
              <a:extLst>
                <a:ext uri="{FF2B5EF4-FFF2-40B4-BE49-F238E27FC236}">
                  <a16:creationId xmlns:a16="http://schemas.microsoft.com/office/drawing/2014/main" id="{D861697C-C7B3-41A2-8870-2F16F2D3B0C5}"/>
                </a:ext>
              </a:extLst>
            </p:cNvPr>
            <p:cNvSpPr/>
            <p:nvPr/>
          </p:nvSpPr>
          <p:spPr>
            <a:xfrm>
              <a:off x="8533884" y="2367179"/>
              <a:ext cx="2137812" cy="2137921"/>
            </a:xfrm>
            <a:prstGeom prst="ellipse">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3" name="Freeform: Shape 32">
              <a:extLst>
                <a:ext uri="{FF2B5EF4-FFF2-40B4-BE49-F238E27FC236}">
                  <a16:creationId xmlns:a16="http://schemas.microsoft.com/office/drawing/2014/main" id="{729C95DB-4B65-45FE-BDBD-712EA4E47F45}"/>
                </a:ext>
              </a:extLst>
            </p:cNvPr>
            <p:cNvSpPr/>
            <p:nvPr/>
          </p:nvSpPr>
          <p:spPr>
            <a:xfrm>
              <a:off x="8605389"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67653" tIns="367656" rIns="367653" bIns="367656" numCol="1" spcCol="1270" anchor="ctr" anchorCtr="0">
              <a:noAutofit/>
            </a:bodyPr>
            <a:lstStyle/>
            <a:p>
              <a:pPr marL="0" lvl="0" indent="0" algn="ctr" defTabSz="2889250">
                <a:lnSpc>
                  <a:spcPct val="90000"/>
                </a:lnSpc>
                <a:spcBef>
                  <a:spcPct val="0"/>
                </a:spcBef>
                <a:spcAft>
                  <a:spcPct val="35000"/>
                </a:spcAft>
                <a:buNone/>
              </a:pPr>
              <a:endParaRPr lang="en-US" sz="6500" kern="1200"/>
            </a:p>
          </p:txBody>
        </p:sp>
        <p:sp>
          <p:nvSpPr>
            <p:cNvPr id="34" name="Teardrop 33">
              <a:extLst>
                <a:ext uri="{FF2B5EF4-FFF2-40B4-BE49-F238E27FC236}">
                  <a16:creationId xmlns:a16="http://schemas.microsoft.com/office/drawing/2014/main" id="{B8820292-0E01-4208-A1D1-E2A0F99A9253}"/>
                </a:ext>
              </a:extLst>
            </p:cNvPr>
            <p:cNvSpPr/>
            <p:nvPr/>
          </p:nvSpPr>
          <p:spPr>
            <a:xfrm rot="2700000">
              <a:off x="631538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5" name="Freeform: Shape 34">
              <a:extLst>
                <a:ext uri="{FF2B5EF4-FFF2-40B4-BE49-F238E27FC236}">
                  <a16:creationId xmlns:a16="http://schemas.microsoft.com/office/drawing/2014/main" id="{5B3E780E-9220-4F36-86E0-05316488049C}"/>
                </a:ext>
              </a:extLst>
            </p:cNvPr>
            <p:cNvSpPr/>
            <p:nvPr/>
          </p:nvSpPr>
          <p:spPr>
            <a:xfrm>
              <a:off x="6396072"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36" name="Teardrop 35">
              <a:extLst>
                <a:ext uri="{FF2B5EF4-FFF2-40B4-BE49-F238E27FC236}">
                  <a16:creationId xmlns:a16="http://schemas.microsoft.com/office/drawing/2014/main" id="{CA1A7798-743C-4352-8D7B-35D2824FA799}"/>
                </a:ext>
              </a:extLst>
            </p:cNvPr>
            <p:cNvSpPr/>
            <p:nvPr/>
          </p:nvSpPr>
          <p:spPr>
            <a:xfrm rot="2700000">
              <a:off x="411523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7" name="Freeform: Shape 36">
              <a:extLst>
                <a:ext uri="{FF2B5EF4-FFF2-40B4-BE49-F238E27FC236}">
                  <a16:creationId xmlns:a16="http://schemas.microsoft.com/office/drawing/2014/main" id="{056FDA02-8392-4CBE-BF08-93FBB970DEF2}"/>
                </a:ext>
              </a:extLst>
            </p:cNvPr>
            <p:cNvSpPr/>
            <p:nvPr/>
          </p:nvSpPr>
          <p:spPr>
            <a:xfrm>
              <a:off x="4186755"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2" tIns="339716" rIns="339714"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38" name="Teardrop 37">
              <a:extLst>
                <a:ext uri="{FF2B5EF4-FFF2-40B4-BE49-F238E27FC236}">
                  <a16:creationId xmlns:a16="http://schemas.microsoft.com/office/drawing/2014/main" id="{993D661B-BB33-461B-880C-D467A4FEBF55}"/>
                </a:ext>
              </a:extLst>
            </p:cNvPr>
            <p:cNvSpPr/>
            <p:nvPr/>
          </p:nvSpPr>
          <p:spPr>
            <a:xfrm rot="2700000">
              <a:off x="1905915"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9" name="Freeform: Shape 38">
              <a:extLst>
                <a:ext uri="{FF2B5EF4-FFF2-40B4-BE49-F238E27FC236}">
                  <a16:creationId xmlns:a16="http://schemas.microsoft.com/office/drawing/2014/main" id="{E91E1AC5-9B81-4FEA-9132-292A24866BC3}"/>
                </a:ext>
              </a:extLst>
            </p:cNvPr>
            <p:cNvSpPr/>
            <p:nvPr/>
          </p:nvSpPr>
          <p:spPr>
            <a:xfrm>
              <a:off x="1977437"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grpSp>
      <p:sp>
        <p:nvSpPr>
          <p:cNvPr id="40" name="Shape 440">
            <a:extLst>
              <a:ext uri="{FF2B5EF4-FFF2-40B4-BE49-F238E27FC236}">
                <a16:creationId xmlns:a16="http://schemas.microsoft.com/office/drawing/2014/main" id="{415EBF53-961F-4B9E-8296-8840688F7F2A}"/>
              </a:ext>
            </a:extLst>
          </p:cNvPr>
          <p:cNvSpPr/>
          <p:nvPr/>
        </p:nvSpPr>
        <p:spPr>
          <a:xfrm>
            <a:off x="2581827" y="3349791"/>
            <a:ext cx="554174" cy="55414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gradFill>
            <a:gsLst>
              <a:gs pos="0">
                <a:schemeClr val="accent1">
                  <a:lumMod val="5000"/>
                  <a:lumOff val="95000"/>
                </a:schemeClr>
              </a:gs>
              <a:gs pos="36000">
                <a:srgbClr val="EB2264"/>
              </a:gs>
            </a:gsLst>
            <a:path path="circle">
              <a:fillToRect l="100000" t="100000"/>
            </a:path>
          </a:gra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F8AF964E-A71E-47A2-8582-0A01F32007A1}"/>
              </a:ext>
            </a:extLst>
          </p:cNvPr>
          <p:cNvSpPr/>
          <p:nvPr/>
        </p:nvSpPr>
        <p:spPr>
          <a:xfrm>
            <a:off x="4761685" y="3292641"/>
            <a:ext cx="586175" cy="58614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gradFill>
            <a:gsLst>
              <a:gs pos="0">
                <a:schemeClr val="accent1">
                  <a:lumMod val="5000"/>
                  <a:lumOff val="95000"/>
                </a:schemeClr>
              </a:gs>
              <a:gs pos="36000">
                <a:srgbClr val="EB2264"/>
              </a:gs>
            </a:gsLst>
            <a:path path="circle">
              <a:fillToRect l="100000" t="100000"/>
            </a:path>
          </a:gra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41A6AC52-6C07-4396-9AF5-E2666E3154F3}"/>
              </a:ext>
            </a:extLst>
          </p:cNvPr>
          <p:cNvGrpSpPr/>
          <p:nvPr/>
        </p:nvGrpSpPr>
        <p:grpSpPr>
          <a:xfrm>
            <a:off x="6973544" y="3353170"/>
            <a:ext cx="581070" cy="550762"/>
            <a:chOff x="5300400" y="3670175"/>
            <a:chExt cx="421300" cy="399325"/>
          </a:xfrm>
          <a:gradFill>
            <a:gsLst>
              <a:gs pos="0">
                <a:schemeClr val="accent1">
                  <a:lumMod val="5000"/>
                  <a:lumOff val="95000"/>
                </a:schemeClr>
              </a:gs>
              <a:gs pos="36000">
                <a:srgbClr val="EB2264"/>
              </a:gs>
            </a:gsLst>
            <a:path path="circle">
              <a:fillToRect l="100000" t="100000"/>
            </a:path>
          </a:gra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175B269E-D6A5-45DA-B4B9-D6FE799BD883}"/>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960E4869-17BE-4B47-844E-96271446D7F4}"/>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FCC08531-C62C-4B4C-9B3B-5BDB43C020E0}"/>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07090E69-A819-41FC-A4C6-2E095CD39C8C}"/>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86942670-2A9E-4079-8867-D4F9F66C1114}"/>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4DC0EF8B-8436-4FA0-B575-90FF49D46491}"/>
              </a:ext>
            </a:extLst>
          </p:cNvPr>
          <p:cNvGrpSpPr/>
          <p:nvPr/>
        </p:nvGrpSpPr>
        <p:grpSpPr>
          <a:xfrm>
            <a:off x="9180299" y="3332826"/>
            <a:ext cx="611413" cy="611448"/>
            <a:chOff x="570875" y="4322250"/>
            <a:chExt cx="443300" cy="443325"/>
          </a:xfrm>
          <a:gradFill>
            <a:gsLst>
              <a:gs pos="0">
                <a:schemeClr val="accent1">
                  <a:lumMod val="5000"/>
                  <a:lumOff val="95000"/>
                </a:schemeClr>
              </a:gs>
              <a:gs pos="36000">
                <a:srgbClr val="EB2264"/>
              </a:gs>
            </a:gsLst>
            <a:path path="circle">
              <a:fillToRect l="100000" t="100000"/>
            </a:path>
          </a:gra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B3D0A1C0-1501-4462-A0F5-6C266E0CAB81}"/>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18B93D6A-69D0-49BF-830E-B2EE9519B618}"/>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76B55EB-FD9D-46B6-97D7-C2DD429CEFDB}"/>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8057E9DC-4F73-4415-8F71-EEBDE0621562}"/>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F10474AE-AD38-42E2-B5CC-542D7BAC7C45}"/>
              </a:ext>
            </a:extLst>
          </p:cNvPr>
          <p:cNvPicPr>
            <a:picLocks noChangeAspect="1"/>
          </p:cNvPicPr>
          <p:nvPr/>
        </p:nvPicPr>
        <p:blipFill>
          <a:blip r:embed="rId2"/>
          <a:stretch>
            <a:fillRect/>
          </a:stretch>
        </p:blipFill>
        <p:spPr>
          <a:xfrm>
            <a:off x="6727124" y="1238019"/>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395">
            <a:extLst>
              <a:ext uri="{FF2B5EF4-FFF2-40B4-BE49-F238E27FC236}">
                <a16:creationId xmlns:a16="http://schemas.microsoft.com/office/drawing/2014/main" id="{945A2B87-35FA-443E-9349-8FCB6F13AEBA}"/>
              </a:ext>
            </a:extLst>
          </p:cNvPr>
          <p:cNvSpPr txBox="1">
            <a:spLocks/>
          </p:cNvSpPr>
          <p:nvPr/>
        </p:nvSpPr>
        <p:spPr>
          <a:xfrm>
            <a:off x="1135159" y="1631191"/>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	ANDROID MOCKUP</a:t>
            </a:r>
            <a:endParaRPr lang="en-US" sz="3600" dirty="0">
              <a:solidFill>
                <a:srgbClr val="E6442F"/>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4" name="Shape 394">
            <a:extLst>
              <a:ext uri="{FF2B5EF4-FFF2-40B4-BE49-F238E27FC236}">
                <a16:creationId xmlns:a16="http://schemas.microsoft.com/office/drawing/2014/main" id="{C0AEF9EC-C80E-42AC-9CF7-6D95E3CC250D}"/>
              </a:ext>
            </a:extLst>
          </p:cNvPr>
          <p:cNvSpPr/>
          <p:nvPr/>
        </p:nvSpPr>
        <p:spPr>
          <a:xfrm>
            <a:off x="6608619" y="838482"/>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Rectangle 4">
            <a:extLst>
              <a:ext uri="{FF2B5EF4-FFF2-40B4-BE49-F238E27FC236}">
                <a16:creationId xmlns:a16="http://schemas.microsoft.com/office/drawing/2014/main" id="{91612518-AB68-45A1-A65A-5EAC3F8698C4}"/>
              </a:ext>
            </a:extLst>
          </p:cNvPr>
          <p:cNvSpPr/>
          <p:nvPr/>
        </p:nvSpPr>
        <p:spPr>
          <a:xfrm>
            <a:off x="1958610" y="2531657"/>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1958610" y="3949659"/>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1419771" y="260075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419771" y="398606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68457616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DF5BFAEF-D219-486D-96A6-7F87920A05CE}"/>
              </a:ext>
            </a:extLst>
          </p:cNvPr>
          <p:cNvPicPr>
            <a:picLocks noChangeAspect="1"/>
          </p:cNvPicPr>
          <p:nvPr/>
        </p:nvPicPr>
        <p:blipFill>
          <a:blip r:embed="rId2"/>
          <a:stretch>
            <a:fillRect/>
          </a:stretch>
        </p:blipFill>
        <p:spPr>
          <a:xfrm>
            <a:off x="3037665" y="1563197"/>
            <a:ext cx="2432515" cy="4224894"/>
          </a:xfrm>
          <a:prstGeom prst="rect">
            <a:avLst/>
          </a:prstGeom>
        </p:spPr>
      </p:pic>
      <p:sp>
        <p:nvSpPr>
          <p:cNvPr id="3" name="Shape 401">
            <a:extLst>
              <a:ext uri="{FF2B5EF4-FFF2-40B4-BE49-F238E27FC236}">
                <a16:creationId xmlns:a16="http://schemas.microsoft.com/office/drawing/2014/main" id="{D7DE3EFA-0CD5-422C-A39B-86A98655CCE9}"/>
              </a:ext>
            </a:extLst>
          </p:cNvPr>
          <p:cNvSpPr/>
          <p:nvPr/>
        </p:nvSpPr>
        <p:spPr>
          <a:xfrm>
            <a:off x="2932990" y="789237"/>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27126BCD-5034-45F0-A790-D88DD8B1F9E6}"/>
              </a:ext>
            </a:extLst>
          </p:cNvPr>
          <p:cNvSpPr/>
          <p:nvPr/>
        </p:nvSpPr>
        <p:spPr>
          <a:xfrm>
            <a:off x="6636312" y="2288575"/>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636312" y="3706577"/>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2917E0F2-C85E-488C-B664-9D9F976B62CE}"/>
              </a:ext>
            </a:extLst>
          </p:cNvPr>
          <p:cNvSpPr/>
          <p:nvPr/>
        </p:nvSpPr>
        <p:spPr>
          <a:xfrm>
            <a:off x="6097473" y="23576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097473" y="374298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097473" y="1292877"/>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iPhone MOCK</a:t>
            </a:r>
          </a:p>
        </p:txBody>
      </p:sp>
    </p:spTree>
    <p:extLst>
      <p:ext uri="{BB962C8B-B14F-4D97-AF65-F5344CB8AC3E}">
        <p14:creationId xmlns:p14="http://schemas.microsoft.com/office/powerpoint/2010/main" val="113669530"/>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407420" y="1464067"/>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E6442F"/>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3" name="Group 2">
            <a:extLst>
              <a:ext uri="{FF2B5EF4-FFF2-40B4-BE49-F238E27FC236}">
                <a16:creationId xmlns:a16="http://schemas.microsoft.com/office/drawing/2014/main" id="{DAEB43FE-2F99-487C-BB29-575FC536B85A}"/>
              </a:ext>
            </a:extLst>
          </p:cNvPr>
          <p:cNvGrpSpPr/>
          <p:nvPr/>
        </p:nvGrpSpPr>
        <p:grpSpPr>
          <a:xfrm>
            <a:off x="5954254" y="1695741"/>
            <a:ext cx="5494305" cy="3886200"/>
            <a:chOff x="5897595" y="1485900"/>
            <a:chExt cx="5494305" cy="3948147"/>
          </a:xfrm>
        </p:grpSpPr>
        <p:pic>
          <p:nvPicPr>
            <p:cNvPr id="4" name="Picture 3">
              <a:extLst>
                <a:ext uri="{FF2B5EF4-FFF2-40B4-BE49-F238E27FC236}">
                  <a16:creationId xmlns:a16="http://schemas.microsoft.com/office/drawing/2014/main" id="{581494BD-B621-4381-B540-19A62C705388}"/>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5" name="Group 4">
              <a:extLst>
                <a:ext uri="{FF2B5EF4-FFF2-40B4-BE49-F238E27FC236}">
                  <a16:creationId xmlns:a16="http://schemas.microsoft.com/office/drawing/2014/main" id="{DA492067-B91C-4A2D-9523-94F9415BAC30}"/>
                </a:ext>
              </a:extLst>
            </p:cNvPr>
            <p:cNvGrpSpPr/>
            <p:nvPr/>
          </p:nvGrpSpPr>
          <p:grpSpPr>
            <a:xfrm>
              <a:off x="5927091" y="1507954"/>
              <a:ext cx="5464809" cy="3926093"/>
              <a:chOff x="5995956" y="1011667"/>
              <a:chExt cx="5464809" cy="3926093"/>
            </a:xfrm>
          </p:grpSpPr>
          <p:sp>
            <p:nvSpPr>
              <p:cNvPr id="6" name="Rectangle 5">
                <a:extLst>
                  <a:ext uri="{FF2B5EF4-FFF2-40B4-BE49-F238E27FC236}">
                    <a16:creationId xmlns:a16="http://schemas.microsoft.com/office/drawing/2014/main" id="{982FBC7D-071E-4893-A72E-FB3E5431870C}"/>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589004E8-7117-4FDF-B740-353535CE92DC}"/>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415">
            <a:extLst>
              <a:ext uri="{FF2B5EF4-FFF2-40B4-BE49-F238E27FC236}">
                <a16:creationId xmlns:a16="http://schemas.microsoft.com/office/drawing/2014/main" id="{20A4D32E-7F9A-4D8C-9C15-DA1716EF03BF}"/>
              </a:ext>
            </a:extLst>
          </p:cNvPr>
          <p:cNvSpPr/>
          <p:nvPr/>
        </p:nvSpPr>
        <p:spPr>
          <a:xfrm>
            <a:off x="5763712" y="1464067"/>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680401" y="2481280"/>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680401" y="3780498"/>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022407" y="2714034"/>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997770" y="4108502"/>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Tree>
    <p:extLst>
      <p:ext uri="{BB962C8B-B14F-4D97-AF65-F5344CB8AC3E}">
        <p14:creationId xmlns:p14="http://schemas.microsoft.com/office/powerpoint/2010/main" val="642154943"/>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8FCC2F63-B96B-418E-8E6F-E30EF5BAC01C}"/>
              </a:ext>
            </a:extLst>
          </p:cNvPr>
          <p:cNvPicPr>
            <a:picLocks noChangeAspect="1"/>
          </p:cNvPicPr>
          <p:nvPr/>
        </p:nvPicPr>
        <p:blipFill>
          <a:blip r:embed="rId2"/>
          <a:stretch>
            <a:fillRect/>
          </a:stretch>
        </p:blipFill>
        <p:spPr>
          <a:xfrm>
            <a:off x="2175139" y="13907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A1947200-E54D-4E3A-8D5A-C0D6DCA2FB1B}"/>
              </a:ext>
            </a:extLst>
          </p:cNvPr>
          <p:cNvSpPr/>
          <p:nvPr/>
        </p:nvSpPr>
        <p:spPr>
          <a:xfrm>
            <a:off x="1915779" y="8726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FC1E0BFC-97E8-4BD4-8F73-D85E270EA749}"/>
              </a:ext>
            </a:extLst>
          </p:cNvPr>
          <p:cNvSpPr/>
          <p:nvPr/>
        </p:nvSpPr>
        <p:spPr>
          <a:xfrm>
            <a:off x="6900078" y="1811675"/>
            <a:ext cx="3413115" cy="646331"/>
          </a:xfrm>
          <a:prstGeom prst="rect">
            <a:avLst/>
          </a:prstGeom>
        </p:spPr>
        <p:txBody>
          <a:bodyPr wrap="none">
            <a:spAutoFit/>
          </a:bodyPr>
          <a:lstStyle/>
          <a:p>
            <a:pPr algn="ctr"/>
            <a:r>
              <a:rPr lang="en-US" sz="3600" dirty="0">
                <a:solidFill>
                  <a:srgbClr val="E6442F"/>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7067763" y="2614857"/>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7067763" y="4032859"/>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496050" y="284245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496050" y="4345918"/>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2789138251"/>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F2B29FF5-8DF4-4B20-8935-1EF7BE142CF8}"/>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Unsplash.com  |  Pixabay.com |  Pexels.com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606</TotalTime>
  <Words>886</Words>
  <Application>Microsoft Office PowerPoint</Application>
  <PresentationFormat>Widescreen</PresentationFormat>
  <Paragraphs>87</Paragraphs>
  <Slides>18</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18</vt:i4>
      </vt:variant>
    </vt:vector>
  </HeadingPairs>
  <TitlesOfParts>
    <vt:vector size="26" baseType="lpstr">
      <vt:lpstr>Arial</vt:lpstr>
      <vt:lpstr>Bitter</vt:lpstr>
      <vt:lpstr>Dosis</vt:lpstr>
      <vt:lpstr>Lato</vt:lpstr>
      <vt:lpstr>Muli</vt:lpstr>
      <vt:lpstr>Raleway</vt:lpstr>
      <vt:lpstr>Roboto</vt:lpstr>
      <vt:lpstr>Office Theme</vt:lpstr>
      <vt:lpstr>MEMPHIS</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82</cp:revision>
  <dcterms:created xsi:type="dcterms:W3CDTF">2017-08-02T20:41:11Z</dcterms:created>
  <dcterms:modified xsi:type="dcterms:W3CDTF">2018-02-01T21:27:04Z</dcterms:modified>
</cp:coreProperties>
</file>