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1"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Lst>
  <p:sldSz cy="6858000" cx="12192000"/>
  <p:notesSz cx="6858000" cy="9144000"/>
  <p:embeddedFontLst>
    <p:embeddedFont>
      <p:font typeface="Lekton"/>
      <p:regular r:id="rId28"/>
      <p:bold r:id="rId29"/>
      <p:italic r:id="rId30"/>
    </p:embeddedFont>
    <p:embeddedFont>
      <p:font typeface="Poppins"/>
      <p:regular r:id="rId31"/>
      <p:bold r:id="rId32"/>
      <p:italic r:id="rId33"/>
      <p:boldItalic r:id="rId34"/>
    </p:embeddedFont>
    <p:embeddedFont>
      <p:font typeface="Courier Prime"/>
      <p:regular r:id="rId35"/>
      <p:bold r:id="rId36"/>
      <p:italic r:id="rId37"/>
      <p:boldItalic r:id="rId38"/>
    </p:embeddedFont>
    <p:embeddedFont>
      <p:font typeface="Homemade Apple"/>
      <p:regular r:id="rId3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6C0F9EE9-9789-4BE9-86AA-4AF626523781}">
  <a:tblStyle styleId="{6C0F9EE9-9789-4BE9-86AA-4AF626523781}"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font" Target="fonts/Lekton-regular.fntdata"/><Relationship Id="rId27" Type="http://schemas.openxmlformats.org/officeDocument/2006/relationships/slide" Target="slides/slide21.xml"/><Relationship Id="rId5" Type="http://schemas.openxmlformats.org/officeDocument/2006/relationships/slideMaster" Target="slideMasters/slideMaster1.xml"/><Relationship Id="rId6" Type="http://schemas.openxmlformats.org/officeDocument/2006/relationships/notesMaster" Target="notesMasters/notesMaster1.xml"/><Relationship Id="rId29" Type="http://schemas.openxmlformats.org/officeDocument/2006/relationships/font" Target="fonts/Lekton-bold.fntdata"/><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font" Target="fonts/Poppins-regular.fntdata"/><Relationship Id="rId30" Type="http://schemas.openxmlformats.org/officeDocument/2006/relationships/font" Target="fonts/Lekton-italic.fntdata"/><Relationship Id="rId11" Type="http://schemas.openxmlformats.org/officeDocument/2006/relationships/slide" Target="slides/slide5.xml"/><Relationship Id="rId33" Type="http://schemas.openxmlformats.org/officeDocument/2006/relationships/font" Target="fonts/Poppins-italic.fntdata"/><Relationship Id="rId10" Type="http://schemas.openxmlformats.org/officeDocument/2006/relationships/slide" Target="slides/slide4.xml"/><Relationship Id="rId32" Type="http://schemas.openxmlformats.org/officeDocument/2006/relationships/font" Target="fonts/Poppins-bold.fntdata"/><Relationship Id="rId13" Type="http://schemas.openxmlformats.org/officeDocument/2006/relationships/slide" Target="slides/slide7.xml"/><Relationship Id="rId35" Type="http://schemas.openxmlformats.org/officeDocument/2006/relationships/font" Target="fonts/CourierPrime-regular.fntdata"/><Relationship Id="rId12" Type="http://schemas.openxmlformats.org/officeDocument/2006/relationships/slide" Target="slides/slide6.xml"/><Relationship Id="rId34" Type="http://schemas.openxmlformats.org/officeDocument/2006/relationships/font" Target="fonts/Poppins-boldItalic.fntdata"/><Relationship Id="rId15" Type="http://schemas.openxmlformats.org/officeDocument/2006/relationships/slide" Target="slides/slide9.xml"/><Relationship Id="rId37" Type="http://schemas.openxmlformats.org/officeDocument/2006/relationships/font" Target="fonts/CourierPrime-italic.fntdata"/><Relationship Id="rId14" Type="http://schemas.openxmlformats.org/officeDocument/2006/relationships/slide" Target="slides/slide8.xml"/><Relationship Id="rId36" Type="http://schemas.openxmlformats.org/officeDocument/2006/relationships/font" Target="fonts/CourierPrime-bold.fntdata"/><Relationship Id="rId17" Type="http://schemas.openxmlformats.org/officeDocument/2006/relationships/slide" Target="slides/slide11.xml"/><Relationship Id="rId39" Type="http://schemas.openxmlformats.org/officeDocument/2006/relationships/font" Target="fonts/HomemadeApple-regular.fntdata"/><Relationship Id="rId16" Type="http://schemas.openxmlformats.org/officeDocument/2006/relationships/slide" Target="slides/slide10.xml"/><Relationship Id="rId38" Type="http://schemas.openxmlformats.org/officeDocument/2006/relationships/font" Target="fonts/CourierPrime-boldItalic.fntdata"/><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4" name="Shape 114"/>
        <p:cNvGrpSpPr/>
        <p:nvPr/>
      </p:nvGrpSpPr>
      <p:grpSpPr>
        <a:xfrm>
          <a:off x="0" y="0"/>
          <a:ext cx="0" cy="0"/>
          <a:chOff x="0" y="0"/>
          <a:chExt cx="0" cy="0"/>
        </a:xfrm>
      </p:grpSpPr>
      <p:sp>
        <p:nvSpPr>
          <p:cNvPr id="115" name="Google Shape;115;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16" name="Google Shape;116;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2" name="Shape 122"/>
        <p:cNvGrpSpPr/>
        <p:nvPr/>
      </p:nvGrpSpPr>
      <p:grpSpPr>
        <a:xfrm>
          <a:off x="0" y="0"/>
          <a:ext cx="0" cy="0"/>
          <a:chOff x="0" y="0"/>
          <a:chExt cx="0" cy="0"/>
        </a:xfrm>
      </p:grpSpPr>
      <p:sp>
        <p:nvSpPr>
          <p:cNvPr id="123" name="Google Shape;123;g2bd36a2b65d_1_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4" name="Google Shape;124;g2bd36a2b65d_1_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1" name="Shape 131"/>
        <p:cNvGrpSpPr/>
        <p:nvPr/>
      </p:nvGrpSpPr>
      <p:grpSpPr>
        <a:xfrm>
          <a:off x="0" y="0"/>
          <a:ext cx="0" cy="0"/>
          <a:chOff x="0" y="0"/>
          <a:chExt cx="0" cy="0"/>
        </a:xfrm>
      </p:grpSpPr>
      <p:sp>
        <p:nvSpPr>
          <p:cNvPr id="132" name="Google Shape;132;g2bd9d803938_1_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3" name="Google Shape;133;g2bd9d803938_1_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1" name="Shape 141"/>
        <p:cNvGrpSpPr/>
        <p:nvPr/>
      </p:nvGrpSpPr>
      <p:grpSpPr>
        <a:xfrm>
          <a:off x="0" y="0"/>
          <a:ext cx="0" cy="0"/>
          <a:chOff x="0" y="0"/>
          <a:chExt cx="0" cy="0"/>
        </a:xfrm>
      </p:grpSpPr>
      <p:sp>
        <p:nvSpPr>
          <p:cNvPr id="142" name="Google Shape;142;g2bd65b99d47_0_6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 name="Google Shape;143;g2bd65b99d47_0_6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0" name="Shape 150"/>
        <p:cNvGrpSpPr/>
        <p:nvPr/>
      </p:nvGrpSpPr>
      <p:grpSpPr>
        <a:xfrm>
          <a:off x="0" y="0"/>
          <a:ext cx="0" cy="0"/>
          <a:chOff x="0" y="0"/>
          <a:chExt cx="0" cy="0"/>
        </a:xfrm>
      </p:grpSpPr>
      <p:sp>
        <p:nvSpPr>
          <p:cNvPr id="151" name="Google Shape;151;g2bd36a2b65d_0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2" name="Google Shape;152;g2bd36a2b65d_0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6" name="Shape 166"/>
        <p:cNvGrpSpPr/>
        <p:nvPr/>
      </p:nvGrpSpPr>
      <p:grpSpPr>
        <a:xfrm>
          <a:off x="0" y="0"/>
          <a:ext cx="0" cy="0"/>
          <a:chOff x="0" y="0"/>
          <a:chExt cx="0" cy="0"/>
        </a:xfrm>
      </p:grpSpPr>
      <p:sp>
        <p:nvSpPr>
          <p:cNvPr id="167" name="Google Shape;167;g2bd36a2b65d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8" name="Google Shape;168;g2bd36a2b65d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3" name="Shape 173"/>
        <p:cNvGrpSpPr/>
        <p:nvPr/>
      </p:nvGrpSpPr>
      <p:grpSpPr>
        <a:xfrm>
          <a:off x="0" y="0"/>
          <a:ext cx="0" cy="0"/>
          <a:chOff x="0" y="0"/>
          <a:chExt cx="0" cy="0"/>
        </a:xfrm>
      </p:grpSpPr>
      <p:sp>
        <p:nvSpPr>
          <p:cNvPr id="174" name="Google Shape;174;g2bd36a2b65d_1_4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5" name="Google Shape;175;g2bd36a2b65d_1_4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8" name="Shape 188"/>
        <p:cNvGrpSpPr/>
        <p:nvPr/>
      </p:nvGrpSpPr>
      <p:grpSpPr>
        <a:xfrm>
          <a:off x="0" y="0"/>
          <a:ext cx="0" cy="0"/>
          <a:chOff x="0" y="0"/>
          <a:chExt cx="0" cy="0"/>
        </a:xfrm>
      </p:grpSpPr>
      <p:sp>
        <p:nvSpPr>
          <p:cNvPr id="189" name="Google Shape;189;g1f2d183b8ae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0" name="Google Shape;190;g1f2d183b8ae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6" name="Shape 196"/>
        <p:cNvGrpSpPr/>
        <p:nvPr/>
      </p:nvGrpSpPr>
      <p:grpSpPr>
        <a:xfrm>
          <a:off x="0" y="0"/>
          <a:ext cx="0" cy="0"/>
          <a:chOff x="0" y="0"/>
          <a:chExt cx="0" cy="0"/>
        </a:xfrm>
      </p:grpSpPr>
      <p:sp>
        <p:nvSpPr>
          <p:cNvPr id="197" name="Google Shape;197;g1f2d183b8ae_1_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8" name="Google Shape;198;g1f2d183b8ae_1_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3" name="Shape 203"/>
        <p:cNvGrpSpPr/>
        <p:nvPr/>
      </p:nvGrpSpPr>
      <p:grpSpPr>
        <a:xfrm>
          <a:off x="0" y="0"/>
          <a:ext cx="0" cy="0"/>
          <a:chOff x="0" y="0"/>
          <a:chExt cx="0" cy="0"/>
        </a:xfrm>
      </p:grpSpPr>
      <p:sp>
        <p:nvSpPr>
          <p:cNvPr id="204" name="Google Shape;204;g1f2d183b8ae_1_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5" name="Google Shape;205;g1f2d183b8ae_1_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1" name="Shape 211"/>
        <p:cNvGrpSpPr/>
        <p:nvPr/>
      </p:nvGrpSpPr>
      <p:grpSpPr>
        <a:xfrm>
          <a:off x="0" y="0"/>
          <a:ext cx="0" cy="0"/>
          <a:chOff x="0" y="0"/>
          <a:chExt cx="0" cy="0"/>
        </a:xfrm>
      </p:grpSpPr>
      <p:sp>
        <p:nvSpPr>
          <p:cNvPr id="212" name="Google Shape;212;g1f2d183b8ae_1_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3" name="Google Shape;213;g1f2d183b8ae_1_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3" name="Shape 223"/>
        <p:cNvGrpSpPr/>
        <p:nvPr/>
      </p:nvGrpSpPr>
      <p:grpSpPr>
        <a:xfrm>
          <a:off x="0" y="0"/>
          <a:ext cx="0" cy="0"/>
          <a:chOff x="0" y="0"/>
          <a:chExt cx="0" cy="0"/>
        </a:xfrm>
      </p:grpSpPr>
      <p:sp>
        <p:nvSpPr>
          <p:cNvPr id="224" name="Google Shape;224;g1f2d183b8ae_1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5" name="Google Shape;225;g1f2d183b8ae_1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1" name="Shape 231"/>
        <p:cNvGrpSpPr/>
        <p:nvPr/>
      </p:nvGrpSpPr>
      <p:grpSpPr>
        <a:xfrm>
          <a:off x="0" y="0"/>
          <a:ext cx="0" cy="0"/>
          <a:chOff x="0" y="0"/>
          <a:chExt cx="0" cy="0"/>
        </a:xfrm>
      </p:grpSpPr>
      <p:sp>
        <p:nvSpPr>
          <p:cNvPr id="232" name="Google Shape;232;g1f2d183b8ae_1_3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3" name="Google Shape;233;g1f2d183b8ae_1_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3" name="Shape 253"/>
        <p:cNvGrpSpPr/>
        <p:nvPr/>
      </p:nvGrpSpPr>
      <p:grpSpPr>
        <a:xfrm>
          <a:off x="0" y="0"/>
          <a:ext cx="0" cy="0"/>
          <a:chOff x="0" y="0"/>
          <a:chExt cx="0" cy="0"/>
        </a:xfrm>
      </p:grpSpPr>
      <p:sp>
        <p:nvSpPr>
          <p:cNvPr id="254" name="Google Shape;254;g2bd65b99d47_0_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5" name="Google Shape;255;g2bd65b99d47_0_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1" name="Shape 261"/>
        <p:cNvGrpSpPr/>
        <p:nvPr/>
      </p:nvGrpSpPr>
      <p:grpSpPr>
        <a:xfrm>
          <a:off x="0" y="0"/>
          <a:ext cx="0" cy="0"/>
          <a:chOff x="0" y="0"/>
          <a:chExt cx="0" cy="0"/>
        </a:xfrm>
      </p:grpSpPr>
      <p:sp>
        <p:nvSpPr>
          <p:cNvPr id="262" name="Google Shape;262;g2bd65b99d47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3" name="Google Shape;263;g2bd65b99d47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1" name="Shape 271"/>
        <p:cNvGrpSpPr/>
        <p:nvPr/>
      </p:nvGrpSpPr>
      <p:grpSpPr>
        <a:xfrm>
          <a:off x="0" y="0"/>
          <a:ext cx="0" cy="0"/>
          <a:chOff x="0" y="0"/>
          <a:chExt cx="0" cy="0"/>
        </a:xfrm>
      </p:grpSpPr>
      <p:sp>
        <p:nvSpPr>
          <p:cNvPr id="272" name="Google Shape;272;g2bd65b99d47_0_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3" name="Google Shape;273;g2bd65b99d47_0_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2" name="Shape 302"/>
        <p:cNvGrpSpPr/>
        <p:nvPr/>
      </p:nvGrpSpPr>
      <p:grpSpPr>
        <a:xfrm>
          <a:off x="0" y="0"/>
          <a:ext cx="0" cy="0"/>
          <a:chOff x="0" y="0"/>
          <a:chExt cx="0" cy="0"/>
        </a:xfrm>
      </p:grpSpPr>
      <p:sp>
        <p:nvSpPr>
          <p:cNvPr id="303" name="Google Shape;303;g2bd9d803938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4" name="Google Shape;304;g2bd9d803938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6" name="Shape 316"/>
        <p:cNvGrpSpPr/>
        <p:nvPr/>
      </p:nvGrpSpPr>
      <p:grpSpPr>
        <a:xfrm>
          <a:off x="0" y="0"/>
          <a:ext cx="0" cy="0"/>
          <a:chOff x="0" y="0"/>
          <a:chExt cx="0" cy="0"/>
        </a:xfrm>
      </p:grpSpPr>
      <p:sp>
        <p:nvSpPr>
          <p:cNvPr id="317" name="Google Shape;317;g2bd65b99d47_0_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8" name="Google Shape;318;g2bd65b99d47_0_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4" name="Shape 324"/>
        <p:cNvGrpSpPr/>
        <p:nvPr/>
      </p:nvGrpSpPr>
      <p:grpSpPr>
        <a:xfrm>
          <a:off x="0" y="0"/>
          <a:ext cx="0" cy="0"/>
          <a:chOff x="0" y="0"/>
          <a:chExt cx="0" cy="0"/>
        </a:xfrm>
      </p:grpSpPr>
      <p:sp>
        <p:nvSpPr>
          <p:cNvPr id="325" name="Google Shape;325;g2bd65b99d47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6" name="Google Shape;326;g2bd65b99d47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1" name="Shape 331"/>
        <p:cNvGrpSpPr/>
        <p:nvPr/>
      </p:nvGrpSpPr>
      <p:grpSpPr>
        <a:xfrm>
          <a:off x="0" y="0"/>
          <a:ext cx="0" cy="0"/>
          <a:chOff x="0" y="0"/>
          <a:chExt cx="0" cy="0"/>
        </a:xfrm>
      </p:grpSpPr>
      <p:sp>
        <p:nvSpPr>
          <p:cNvPr id="332" name="Google Shape;332;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3" name="Google Shape;333;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7" name="Shape 337"/>
        <p:cNvGrpSpPr/>
        <p:nvPr/>
      </p:nvGrpSpPr>
      <p:grpSpPr>
        <a:xfrm>
          <a:off x="0" y="0"/>
          <a:ext cx="0" cy="0"/>
          <a:chOff x="0" y="0"/>
          <a:chExt cx="0" cy="0"/>
        </a:xfrm>
      </p:grpSpPr>
      <p:sp>
        <p:nvSpPr>
          <p:cNvPr id="338" name="Google Shape;338;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9" name="Google Shape;339;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4.png"/><Relationship Id="rId10" Type="http://schemas.openxmlformats.org/officeDocument/2006/relationships/image" Target="../media/image3.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6.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25" name="Shape 25"/>
        <p:cNvGrpSpPr/>
        <p:nvPr/>
      </p:nvGrpSpPr>
      <p:grpSpPr>
        <a:xfrm>
          <a:off x="0" y="0"/>
          <a:ext cx="0" cy="0"/>
          <a:chOff x="0" y="0"/>
          <a:chExt cx="0" cy="0"/>
        </a:xfrm>
      </p:grpSpPr>
      <p:sp>
        <p:nvSpPr>
          <p:cNvPr id="26" name="Google Shape;26;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27" name="Google Shape;27;p2"/>
          <p:cNvSpPr txBox="1"/>
          <p:nvPr>
            <p:ph type="ctrTitle"/>
          </p:nvPr>
        </p:nvSpPr>
        <p:spPr>
          <a:xfrm>
            <a:off x="1870208" y="1964475"/>
            <a:ext cx="8451600" cy="27369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6900"/>
              <a:buNone/>
              <a:defRPr sz="8500"/>
            </a:lvl1pPr>
            <a:lvl2pPr lvl="1" algn="ctr">
              <a:spcBef>
                <a:spcPts val="0"/>
              </a:spcBef>
              <a:spcAft>
                <a:spcPts val="0"/>
              </a:spcAft>
              <a:buSzPts val="6900"/>
              <a:buNone/>
              <a:defRPr sz="6900"/>
            </a:lvl2pPr>
            <a:lvl3pPr lvl="2" algn="ctr">
              <a:spcBef>
                <a:spcPts val="0"/>
              </a:spcBef>
              <a:spcAft>
                <a:spcPts val="0"/>
              </a:spcAft>
              <a:buSzPts val="6900"/>
              <a:buNone/>
              <a:defRPr sz="6900"/>
            </a:lvl3pPr>
            <a:lvl4pPr lvl="3" algn="ctr">
              <a:spcBef>
                <a:spcPts val="0"/>
              </a:spcBef>
              <a:spcAft>
                <a:spcPts val="0"/>
              </a:spcAft>
              <a:buSzPts val="6900"/>
              <a:buNone/>
              <a:defRPr sz="6900"/>
            </a:lvl4pPr>
            <a:lvl5pPr lvl="4" algn="ctr">
              <a:spcBef>
                <a:spcPts val="0"/>
              </a:spcBef>
              <a:spcAft>
                <a:spcPts val="0"/>
              </a:spcAft>
              <a:buSzPts val="6900"/>
              <a:buNone/>
              <a:defRPr sz="6900"/>
            </a:lvl5pPr>
            <a:lvl6pPr lvl="5" algn="ctr">
              <a:spcBef>
                <a:spcPts val="0"/>
              </a:spcBef>
              <a:spcAft>
                <a:spcPts val="0"/>
              </a:spcAft>
              <a:buSzPts val="6900"/>
              <a:buNone/>
              <a:defRPr sz="6900"/>
            </a:lvl6pPr>
            <a:lvl7pPr lvl="6" algn="ctr">
              <a:spcBef>
                <a:spcPts val="0"/>
              </a:spcBef>
              <a:spcAft>
                <a:spcPts val="0"/>
              </a:spcAft>
              <a:buSzPts val="6900"/>
              <a:buNone/>
              <a:defRPr sz="6900"/>
            </a:lvl7pPr>
            <a:lvl8pPr lvl="7" algn="ctr">
              <a:spcBef>
                <a:spcPts val="0"/>
              </a:spcBef>
              <a:spcAft>
                <a:spcPts val="0"/>
              </a:spcAft>
              <a:buSzPts val="6900"/>
              <a:buNone/>
              <a:defRPr sz="6900"/>
            </a:lvl8pPr>
            <a:lvl9pPr lvl="8" algn="ctr">
              <a:spcBef>
                <a:spcPts val="0"/>
              </a:spcBef>
              <a:spcAft>
                <a:spcPts val="0"/>
              </a:spcAft>
              <a:buSzPts val="6900"/>
              <a:buNone/>
              <a:defRPr sz="6900"/>
            </a:lvl9pPr>
          </a:lstStyle>
          <a:p/>
        </p:txBody>
      </p:sp>
      <p:sp>
        <p:nvSpPr>
          <p:cNvPr id="28" name="Google Shape;28;p2"/>
          <p:cNvSpPr txBox="1"/>
          <p:nvPr>
            <p:ph idx="1" type="subTitle"/>
          </p:nvPr>
        </p:nvSpPr>
        <p:spPr>
          <a:xfrm>
            <a:off x="1870200" y="5111450"/>
            <a:ext cx="8451600" cy="524700"/>
          </a:xfrm>
          <a:prstGeom prst="rect">
            <a:avLst/>
          </a:prstGeom>
          <a:ln cap="flat" cmpd="sng" w="19050">
            <a:solidFill>
              <a:schemeClr val="dk1"/>
            </a:solidFill>
            <a:prstDash val="solid"/>
            <a:round/>
            <a:headEnd len="sm" w="sm" type="none"/>
            <a:tailEnd len="sm" w="sm" type="none"/>
          </a:ln>
        </p:spPr>
        <p:txBody>
          <a:bodyPr anchorCtr="0" anchor="ctr" bIns="121900" lIns="121900" spcFirstLastPara="1" rIns="121900" wrap="square" tIns="121900">
            <a:normAutofit/>
          </a:bodyPr>
          <a:lstStyle>
            <a:lvl1pPr lvl="0" algn="ctr">
              <a:lnSpc>
                <a:spcPct val="100000"/>
              </a:lnSpc>
              <a:spcBef>
                <a:spcPts val="0"/>
              </a:spcBef>
              <a:spcAft>
                <a:spcPts val="0"/>
              </a:spcAft>
              <a:buSzPts val="3700"/>
              <a:buNone/>
              <a:defRPr/>
            </a:lvl1pPr>
            <a:lvl2pPr lvl="1" algn="ctr">
              <a:lnSpc>
                <a:spcPct val="100000"/>
              </a:lnSpc>
              <a:spcBef>
                <a:spcPts val="0"/>
              </a:spcBef>
              <a:spcAft>
                <a:spcPts val="0"/>
              </a:spcAft>
              <a:buSzPts val="3700"/>
              <a:buNone/>
              <a:defRPr sz="3700"/>
            </a:lvl2pPr>
            <a:lvl3pPr lvl="2" algn="ctr">
              <a:lnSpc>
                <a:spcPct val="100000"/>
              </a:lnSpc>
              <a:spcBef>
                <a:spcPts val="0"/>
              </a:spcBef>
              <a:spcAft>
                <a:spcPts val="0"/>
              </a:spcAft>
              <a:buSzPts val="3700"/>
              <a:buNone/>
              <a:defRPr sz="3700"/>
            </a:lvl3pPr>
            <a:lvl4pPr lvl="3" algn="ctr">
              <a:lnSpc>
                <a:spcPct val="100000"/>
              </a:lnSpc>
              <a:spcBef>
                <a:spcPts val="0"/>
              </a:spcBef>
              <a:spcAft>
                <a:spcPts val="0"/>
              </a:spcAft>
              <a:buSzPts val="3700"/>
              <a:buNone/>
              <a:defRPr sz="3700"/>
            </a:lvl4pPr>
            <a:lvl5pPr lvl="4" algn="ctr">
              <a:lnSpc>
                <a:spcPct val="100000"/>
              </a:lnSpc>
              <a:spcBef>
                <a:spcPts val="0"/>
              </a:spcBef>
              <a:spcAft>
                <a:spcPts val="0"/>
              </a:spcAft>
              <a:buSzPts val="3700"/>
              <a:buNone/>
              <a:defRPr sz="3700"/>
            </a:lvl5pPr>
            <a:lvl6pPr lvl="5" algn="ctr">
              <a:lnSpc>
                <a:spcPct val="100000"/>
              </a:lnSpc>
              <a:spcBef>
                <a:spcPts val="0"/>
              </a:spcBef>
              <a:spcAft>
                <a:spcPts val="0"/>
              </a:spcAft>
              <a:buSzPts val="3700"/>
              <a:buNone/>
              <a:defRPr sz="3700"/>
            </a:lvl6pPr>
            <a:lvl7pPr lvl="6" algn="ctr">
              <a:lnSpc>
                <a:spcPct val="100000"/>
              </a:lnSpc>
              <a:spcBef>
                <a:spcPts val="0"/>
              </a:spcBef>
              <a:spcAft>
                <a:spcPts val="0"/>
              </a:spcAft>
              <a:buSzPts val="3700"/>
              <a:buNone/>
              <a:defRPr sz="3700"/>
            </a:lvl7pPr>
            <a:lvl8pPr lvl="7" algn="ctr">
              <a:lnSpc>
                <a:spcPct val="100000"/>
              </a:lnSpc>
              <a:spcBef>
                <a:spcPts val="0"/>
              </a:spcBef>
              <a:spcAft>
                <a:spcPts val="0"/>
              </a:spcAft>
              <a:buSzPts val="3700"/>
              <a:buNone/>
              <a:defRPr sz="3700"/>
            </a:lvl8pPr>
            <a:lvl9pPr lvl="8" algn="ctr">
              <a:lnSpc>
                <a:spcPct val="100000"/>
              </a:lnSpc>
              <a:spcBef>
                <a:spcPts val="0"/>
              </a:spcBef>
              <a:spcAft>
                <a:spcPts val="0"/>
              </a:spcAft>
              <a:buSzPts val="3700"/>
              <a:buNone/>
              <a:defRPr sz="3700"/>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29" name="Shape 29"/>
        <p:cNvGrpSpPr/>
        <p:nvPr/>
      </p:nvGrpSpPr>
      <p:grpSpPr>
        <a:xfrm>
          <a:off x="0" y="0"/>
          <a:ext cx="0" cy="0"/>
          <a:chOff x="0" y="0"/>
          <a:chExt cx="0" cy="0"/>
        </a:xfrm>
      </p:grpSpPr>
      <p:sp>
        <p:nvSpPr>
          <p:cNvPr id="30" name="Google Shape;30;p3"/>
          <p:cNvSpPr txBox="1"/>
          <p:nvPr>
            <p:ph type="title"/>
          </p:nvPr>
        </p:nvSpPr>
        <p:spPr>
          <a:xfrm>
            <a:off x="1305450" y="2563000"/>
            <a:ext cx="9581100" cy="11223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4800"/>
              <a:buNone/>
              <a:defRPr sz="4800"/>
            </a:lvl1pPr>
            <a:lvl2pPr lvl="1" rtl="0" algn="ctr">
              <a:spcBef>
                <a:spcPts val="0"/>
              </a:spcBef>
              <a:spcAft>
                <a:spcPts val="0"/>
              </a:spcAft>
              <a:buSzPts val="4800"/>
              <a:buNone/>
              <a:defRPr sz="4800"/>
            </a:lvl2pPr>
            <a:lvl3pPr lvl="2" rtl="0" algn="ctr">
              <a:spcBef>
                <a:spcPts val="0"/>
              </a:spcBef>
              <a:spcAft>
                <a:spcPts val="0"/>
              </a:spcAft>
              <a:buSzPts val="4800"/>
              <a:buNone/>
              <a:defRPr sz="4800"/>
            </a:lvl3pPr>
            <a:lvl4pPr lvl="3" rtl="0" algn="ctr">
              <a:spcBef>
                <a:spcPts val="0"/>
              </a:spcBef>
              <a:spcAft>
                <a:spcPts val="0"/>
              </a:spcAft>
              <a:buSzPts val="4800"/>
              <a:buNone/>
              <a:defRPr sz="4800"/>
            </a:lvl4pPr>
            <a:lvl5pPr lvl="4" rtl="0" algn="ctr">
              <a:spcBef>
                <a:spcPts val="0"/>
              </a:spcBef>
              <a:spcAft>
                <a:spcPts val="0"/>
              </a:spcAft>
              <a:buSzPts val="4800"/>
              <a:buNone/>
              <a:defRPr sz="4800"/>
            </a:lvl5pPr>
            <a:lvl6pPr lvl="5" rtl="0" algn="ctr">
              <a:spcBef>
                <a:spcPts val="0"/>
              </a:spcBef>
              <a:spcAft>
                <a:spcPts val="0"/>
              </a:spcAft>
              <a:buSzPts val="4800"/>
              <a:buNone/>
              <a:defRPr sz="4800"/>
            </a:lvl6pPr>
            <a:lvl7pPr lvl="6" rtl="0" algn="ctr">
              <a:spcBef>
                <a:spcPts val="0"/>
              </a:spcBef>
              <a:spcAft>
                <a:spcPts val="0"/>
              </a:spcAft>
              <a:buSzPts val="4800"/>
              <a:buNone/>
              <a:defRPr sz="4800"/>
            </a:lvl7pPr>
            <a:lvl8pPr lvl="7" rtl="0" algn="ctr">
              <a:spcBef>
                <a:spcPts val="0"/>
              </a:spcBef>
              <a:spcAft>
                <a:spcPts val="0"/>
              </a:spcAft>
              <a:buSzPts val="4800"/>
              <a:buNone/>
              <a:defRPr sz="4800"/>
            </a:lvl8pPr>
            <a:lvl9pPr lvl="8" rtl="0" algn="ctr">
              <a:spcBef>
                <a:spcPts val="0"/>
              </a:spcBef>
              <a:spcAft>
                <a:spcPts val="0"/>
              </a:spcAft>
              <a:buSzPts val="4800"/>
              <a:buNone/>
              <a:defRPr sz="4800"/>
            </a:lvl9pPr>
          </a:lstStyle>
          <a:p/>
        </p:txBody>
      </p:sp>
      <p:sp>
        <p:nvSpPr>
          <p:cNvPr id="31" name="Google Shape;31;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2" name="Google Shape;32;p3"/>
          <p:cNvSpPr txBox="1"/>
          <p:nvPr>
            <p:ph idx="1" type="body"/>
          </p:nvPr>
        </p:nvSpPr>
        <p:spPr>
          <a:xfrm>
            <a:off x="1305450" y="3685300"/>
            <a:ext cx="9581100" cy="21018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lgn="ctr">
              <a:spcBef>
                <a:spcPts val="0"/>
              </a:spcBef>
              <a:spcAft>
                <a:spcPts val="0"/>
              </a:spcAft>
              <a:buSzPts val="2000"/>
              <a:buChar char="○"/>
              <a:defRPr/>
            </a:lvl2pPr>
            <a:lvl3pPr indent="-355600" lvl="2" marL="1371600" rtl="0" algn="ctr">
              <a:spcBef>
                <a:spcPts val="0"/>
              </a:spcBef>
              <a:spcAft>
                <a:spcPts val="0"/>
              </a:spcAft>
              <a:buSzPts val="2000"/>
              <a:buChar char="■"/>
              <a:defRPr/>
            </a:lvl3pPr>
            <a:lvl4pPr indent="-355600" lvl="3" marL="1828800" rtl="0" algn="ctr">
              <a:spcBef>
                <a:spcPts val="0"/>
              </a:spcBef>
              <a:spcAft>
                <a:spcPts val="0"/>
              </a:spcAft>
              <a:buSzPts val="2000"/>
              <a:buChar char="●"/>
              <a:defRPr/>
            </a:lvl4pPr>
            <a:lvl5pPr indent="-355600" lvl="4" marL="2286000" rtl="0" algn="ctr">
              <a:spcBef>
                <a:spcPts val="0"/>
              </a:spcBef>
              <a:spcAft>
                <a:spcPts val="0"/>
              </a:spcAft>
              <a:buSzPts val="2000"/>
              <a:buChar char="○"/>
              <a:defRPr/>
            </a:lvl5pPr>
            <a:lvl6pPr indent="-355600" lvl="5" marL="2743200" rtl="0" algn="ctr">
              <a:spcBef>
                <a:spcPts val="0"/>
              </a:spcBef>
              <a:spcAft>
                <a:spcPts val="0"/>
              </a:spcAft>
              <a:buSzPts val="2000"/>
              <a:buChar char="■"/>
              <a:defRPr/>
            </a:lvl6pPr>
            <a:lvl7pPr indent="-355600" lvl="6" marL="3200400" rtl="0" algn="ctr">
              <a:spcBef>
                <a:spcPts val="0"/>
              </a:spcBef>
              <a:spcAft>
                <a:spcPts val="0"/>
              </a:spcAft>
              <a:buSzPts val="2000"/>
              <a:buChar char="●"/>
              <a:defRPr/>
            </a:lvl7pPr>
            <a:lvl8pPr indent="-355600" lvl="7" marL="3657600" rtl="0" algn="ctr">
              <a:spcBef>
                <a:spcPts val="0"/>
              </a:spcBef>
              <a:spcAft>
                <a:spcPts val="0"/>
              </a:spcAft>
              <a:buSzPts val="2000"/>
              <a:buChar char="○"/>
              <a:defRPr/>
            </a:lvl8pPr>
            <a:lvl9pPr indent="-355600" lvl="8" marL="4114800" rtl="0" algn="ctr">
              <a:spcBef>
                <a:spcPts val="0"/>
              </a:spcBef>
              <a:spcAft>
                <a:spcPts val="0"/>
              </a:spcAft>
              <a:buSzPts val="2000"/>
              <a:buChar char="■"/>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33" name="Shape 33"/>
        <p:cNvGrpSpPr/>
        <p:nvPr/>
      </p:nvGrpSpPr>
      <p:grpSpPr>
        <a:xfrm>
          <a:off x="0" y="0"/>
          <a:ext cx="0" cy="0"/>
          <a:chOff x="0" y="0"/>
          <a:chExt cx="0" cy="0"/>
        </a:xfrm>
      </p:grpSpPr>
      <p:sp>
        <p:nvSpPr>
          <p:cNvPr id="34" name="Google Shape;34;p4"/>
          <p:cNvSpPr txBox="1"/>
          <p:nvPr>
            <p:ph type="title"/>
          </p:nvPr>
        </p:nvSpPr>
        <p:spPr>
          <a:xfrm>
            <a:off x="2469600" y="1902663"/>
            <a:ext cx="7252800" cy="6219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000"/>
              <a:buNone/>
              <a:defRPr/>
            </a:lvl1pPr>
            <a:lvl2pPr lvl="1">
              <a:spcBef>
                <a:spcPts val="0"/>
              </a:spcBef>
              <a:spcAft>
                <a:spcPts val="0"/>
              </a:spcAft>
              <a:buSzPts val="4000"/>
              <a:buNone/>
              <a:defRPr/>
            </a:lvl2pPr>
            <a:lvl3pPr lvl="2">
              <a:spcBef>
                <a:spcPts val="0"/>
              </a:spcBef>
              <a:spcAft>
                <a:spcPts val="0"/>
              </a:spcAft>
              <a:buSzPts val="4000"/>
              <a:buNone/>
              <a:defRPr/>
            </a:lvl3pPr>
            <a:lvl4pPr lvl="3">
              <a:spcBef>
                <a:spcPts val="0"/>
              </a:spcBef>
              <a:spcAft>
                <a:spcPts val="0"/>
              </a:spcAft>
              <a:buSzPts val="4000"/>
              <a:buNone/>
              <a:defRPr/>
            </a:lvl4pPr>
            <a:lvl5pPr lvl="4">
              <a:spcBef>
                <a:spcPts val="0"/>
              </a:spcBef>
              <a:spcAft>
                <a:spcPts val="0"/>
              </a:spcAft>
              <a:buSzPts val="4000"/>
              <a:buNone/>
              <a:defRPr/>
            </a:lvl5pPr>
            <a:lvl6pPr lvl="5">
              <a:spcBef>
                <a:spcPts val="0"/>
              </a:spcBef>
              <a:spcAft>
                <a:spcPts val="0"/>
              </a:spcAft>
              <a:buSzPts val="4000"/>
              <a:buNone/>
              <a:defRPr/>
            </a:lvl6pPr>
            <a:lvl7pPr lvl="6">
              <a:spcBef>
                <a:spcPts val="0"/>
              </a:spcBef>
              <a:spcAft>
                <a:spcPts val="0"/>
              </a:spcAft>
              <a:buSzPts val="4000"/>
              <a:buNone/>
              <a:defRPr/>
            </a:lvl7pPr>
            <a:lvl8pPr lvl="7">
              <a:spcBef>
                <a:spcPts val="0"/>
              </a:spcBef>
              <a:spcAft>
                <a:spcPts val="0"/>
              </a:spcAft>
              <a:buSzPts val="4000"/>
              <a:buNone/>
              <a:defRPr/>
            </a:lvl8pPr>
            <a:lvl9pPr lvl="8">
              <a:spcBef>
                <a:spcPts val="0"/>
              </a:spcBef>
              <a:spcAft>
                <a:spcPts val="0"/>
              </a:spcAft>
              <a:buSzPts val="4000"/>
              <a:buNone/>
              <a:defRPr/>
            </a:lvl9pPr>
          </a:lstStyle>
          <a:p/>
        </p:txBody>
      </p:sp>
      <p:sp>
        <p:nvSpPr>
          <p:cNvPr id="35" name="Google Shape;35;p4"/>
          <p:cNvSpPr txBox="1"/>
          <p:nvPr>
            <p:ph idx="1" type="body"/>
          </p:nvPr>
        </p:nvSpPr>
        <p:spPr>
          <a:xfrm>
            <a:off x="2469600" y="2799235"/>
            <a:ext cx="7252800" cy="2613300"/>
          </a:xfrm>
          <a:prstGeom prst="rect">
            <a:avLst/>
          </a:prstGeom>
        </p:spPr>
        <p:txBody>
          <a:bodyPr anchorCtr="0" anchor="t" bIns="121900" lIns="121900" spcFirstLastPara="1" rIns="121900" wrap="square" tIns="121900">
            <a:normAutofit/>
          </a:bodyPr>
          <a:lstStyle>
            <a:lvl1pPr indent="-355600" lvl="0" marL="457200">
              <a:lnSpc>
                <a:spcPct val="100000"/>
              </a:lnSpc>
              <a:spcBef>
                <a:spcPts val="0"/>
              </a:spcBef>
              <a:spcAft>
                <a:spcPts val="0"/>
              </a:spcAft>
              <a:buSzPts val="2000"/>
              <a:buChar char="●"/>
              <a:defRPr sz="1500"/>
            </a:lvl1pPr>
            <a:lvl2pPr indent="-355600" lvl="1" marL="914400">
              <a:spcBef>
                <a:spcPts val="0"/>
              </a:spcBef>
              <a:spcAft>
                <a:spcPts val="0"/>
              </a:spcAft>
              <a:buSzPts val="2000"/>
              <a:buChar char="○"/>
              <a:defRPr/>
            </a:lvl2pPr>
            <a:lvl3pPr indent="-355600" lvl="2" marL="1371600">
              <a:spcBef>
                <a:spcPts val="0"/>
              </a:spcBef>
              <a:spcAft>
                <a:spcPts val="0"/>
              </a:spcAft>
              <a:buSzPts val="2000"/>
              <a:buChar char="■"/>
              <a:defRPr/>
            </a:lvl3pPr>
            <a:lvl4pPr indent="-355600" lvl="3" marL="1828800">
              <a:spcBef>
                <a:spcPts val="0"/>
              </a:spcBef>
              <a:spcAft>
                <a:spcPts val="0"/>
              </a:spcAft>
              <a:buSzPts val="2000"/>
              <a:buChar char="●"/>
              <a:defRPr/>
            </a:lvl4pPr>
            <a:lvl5pPr indent="-355600" lvl="4" marL="2286000">
              <a:spcBef>
                <a:spcPts val="0"/>
              </a:spcBef>
              <a:spcAft>
                <a:spcPts val="0"/>
              </a:spcAft>
              <a:buSzPts val="2000"/>
              <a:buChar char="○"/>
              <a:defRPr/>
            </a:lvl5pPr>
            <a:lvl6pPr indent="-355600" lvl="5" marL="2743200">
              <a:spcBef>
                <a:spcPts val="0"/>
              </a:spcBef>
              <a:spcAft>
                <a:spcPts val="0"/>
              </a:spcAft>
              <a:buSzPts val="2000"/>
              <a:buChar char="■"/>
              <a:defRPr/>
            </a:lvl6pPr>
            <a:lvl7pPr indent="-355600" lvl="6" marL="3200400">
              <a:spcBef>
                <a:spcPts val="0"/>
              </a:spcBef>
              <a:spcAft>
                <a:spcPts val="0"/>
              </a:spcAft>
              <a:buSzPts val="2000"/>
              <a:buChar char="●"/>
              <a:defRPr/>
            </a:lvl7pPr>
            <a:lvl8pPr indent="-355600" lvl="7" marL="3657600">
              <a:spcBef>
                <a:spcPts val="0"/>
              </a:spcBef>
              <a:spcAft>
                <a:spcPts val="0"/>
              </a:spcAft>
              <a:buSzPts val="2000"/>
              <a:buChar char="○"/>
              <a:defRPr/>
            </a:lvl8pPr>
            <a:lvl9pPr indent="-355600" lvl="8" marL="4114800">
              <a:spcBef>
                <a:spcPts val="0"/>
              </a:spcBef>
              <a:spcAft>
                <a:spcPts val="0"/>
              </a:spcAft>
              <a:buSzPts val="2000"/>
              <a:buChar char="■"/>
              <a:defRPr/>
            </a:lvl9pPr>
          </a:lstStyle>
          <a:p/>
        </p:txBody>
      </p:sp>
      <p:sp>
        <p:nvSpPr>
          <p:cNvPr id="36" name="Google Shape;36;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able of Contents">
  <p:cSld name="CUSTOM">
    <p:spTree>
      <p:nvGrpSpPr>
        <p:cNvPr id="37" name="Shape 37"/>
        <p:cNvGrpSpPr/>
        <p:nvPr/>
      </p:nvGrpSpPr>
      <p:grpSpPr>
        <a:xfrm>
          <a:off x="0" y="0"/>
          <a:ext cx="0" cy="0"/>
          <a:chOff x="0" y="0"/>
          <a:chExt cx="0" cy="0"/>
        </a:xfrm>
      </p:grpSpPr>
      <p:sp>
        <p:nvSpPr>
          <p:cNvPr id="38" name="Google Shape;38;p5"/>
          <p:cNvSpPr txBox="1"/>
          <p:nvPr>
            <p:ph type="title"/>
          </p:nvPr>
        </p:nvSpPr>
        <p:spPr>
          <a:xfrm>
            <a:off x="1323888" y="1526350"/>
            <a:ext cx="9544200" cy="6006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000"/>
              <a:buNone/>
              <a:defRPr sz="4000"/>
            </a:lvl1pPr>
            <a:lvl2pPr lvl="1">
              <a:spcBef>
                <a:spcPts val="0"/>
              </a:spcBef>
              <a:spcAft>
                <a:spcPts val="0"/>
              </a:spcAft>
              <a:buSzPts val="4000"/>
              <a:buNone/>
              <a:defRPr/>
            </a:lvl2pPr>
            <a:lvl3pPr lvl="2">
              <a:spcBef>
                <a:spcPts val="0"/>
              </a:spcBef>
              <a:spcAft>
                <a:spcPts val="0"/>
              </a:spcAft>
              <a:buSzPts val="4000"/>
              <a:buNone/>
              <a:defRPr/>
            </a:lvl3pPr>
            <a:lvl4pPr lvl="3">
              <a:spcBef>
                <a:spcPts val="0"/>
              </a:spcBef>
              <a:spcAft>
                <a:spcPts val="0"/>
              </a:spcAft>
              <a:buSzPts val="4000"/>
              <a:buNone/>
              <a:defRPr/>
            </a:lvl4pPr>
            <a:lvl5pPr lvl="4">
              <a:spcBef>
                <a:spcPts val="0"/>
              </a:spcBef>
              <a:spcAft>
                <a:spcPts val="0"/>
              </a:spcAft>
              <a:buSzPts val="4000"/>
              <a:buNone/>
              <a:defRPr/>
            </a:lvl5pPr>
            <a:lvl6pPr lvl="5">
              <a:spcBef>
                <a:spcPts val="0"/>
              </a:spcBef>
              <a:spcAft>
                <a:spcPts val="0"/>
              </a:spcAft>
              <a:buSzPts val="4000"/>
              <a:buNone/>
              <a:defRPr/>
            </a:lvl6pPr>
            <a:lvl7pPr lvl="6">
              <a:spcBef>
                <a:spcPts val="0"/>
              </a:spcBef>
              <a:spcAft>
                <a:spcPts val="0"/>
              </a:spcAft>
              <a:buSzPts val="4000"/>
              <a:buNone/>
              <a:defRPr/>
            </a:lvl7pPr>
            <a:lvl8pPr lvl="7">
              <a:spcBef>
                <a:spcPts val="0"/>
              </a:spcBef>
              <a:spcAft>
                <a:spcPts val="0"/>
              </a:spcAft>
              <a:buSzPts val="4000"/>
              <a:buNone/>
              <a:defRPr/>
            </a:lvl8pPr>
            <a:lvl9pPr lvl="8">
              <a:spcBef>
                <a:spcPts val="0"/>
              </a:spcBef>
              <a:spcAft>
                <a:spcPts val="0"/>
              </a:spcAft>
              <a:buSzPts val="4000"/>
              <a:buNone/>
              <a:defRPr/>
            </a:lvl9pPr>
          </a:lstStyle>
          <a:p/>
        </p:txBody>
      </p:sp>
      <p:sp>
        <p:nvSpPr>
          <p:cNvPr id="39" name="Google Shape;39;p5"/>
          <p:cNvSpPr txBox="1"/>
          <p:nvPr>
            <p:ph idx="1" type="subTitle"/>
          </p:nvPr>
        </p:nvSpPr>
        <p:spPr>
          <a:xfrm>
            <a:off x="1323888" y="2408300"/>
            <a:ext cx="3223200" cy="516000"/>
          </a:xfrm>
          <a:prstGeom prst="rect">
            <a:avLst/>
          </a:prstGeom>
          <a:solidFill>
            <a:schemeClr val="accent2"/>
          </a:solidFill>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1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0" name="Google Shape;40;p5"/>
          <p:cNvSpPr txBox="1"/>
          <p:nvPr>
            <p:ph idx="2" type="body"/>
          </p:nvPr>
        </p:nvSpPr>
        <p:spPr>
          <a:xfrm>
            <a:off x="4728313" y="2408300"/>
            <a:ext cx="6139800" cy="530700"/>
          </a:xfrm>
          <a:prstGeom prst="rect">
            <a:avLst/>
          </a:prstGeom>
        </p:spPr>
        <p:txBody>
          <a:bodyPr anchorCtr="0" anchor="t" bIns="121900" lIns="121900" spcFirstLastPara="1" rIns="121900" wrap="square" tIns="121900">
            <a:normAutofit/>
          </a:bodyPr>
          <a:lstStyle>
            <a:lvl1pPr indent="-304800" lvl="0" marL="457200" rtl="0">
              <a:lnSpc>
                <a:spcPct val="95000"/>
              </a:lnSpc>
              <a:spcBef>
                <a:spcPts val="0"/>
              </a:spcBef>
              <a:spcAft>
                <a:spcPts val="0"/>
              </a:spcAft>
              <a:buSzPts val="1200"/>
              <a:buChar char="●"/>
              <a:defRPr sz="1200"/>
            </a:lvl1pPr>
            <a:lvl2pPr indent="-304800" lvl="1" marL="914400" rtl="0">
              <a:spcBef>
                <a:spcPts val="0"/>
              </a:spcBef>
              <a:spcAft>
                <a:spcPts val="0"/>
              </a:spcAft>
              <a:buSzPts val="1200"/>
              <a:buChar char="○"/>
              <a:defRPr sz="1200"/>
            </a:lvl2pPr>
            <a:lvl3pPr indent="-304800" lvl="2" marL="1371600" rtl="0">
              <a:spcBef>
                <a:spcPts val="0"/>
              </a:spcBef>
              <a:spcAft>
                <a:spcPts val="0"/>
              </a:spcAft>
              <a:buSzPts val="1200"/>
              <a:buChar char="■"/>
              <a:defRPr sz="1200"/>
            </a:lvl3pPr>
            <a:lvl4pPr indent="-304800" lvl="3" marL="1828800" rtl="0">
              <a:spcBef>
                <a:spcPts val="0"/>
              </a:spcBef>
              <a:spcAft>
                <a:spcPts val="0"/>
              </a:spcAft>
              <a:buSzPts val="1200"/>
              <a:buChar char="●"/>
              <a:defRPr sz="1200"/>
            </a:lvl4pPr>
            <a:lvl5pPr indent="-304800" lvl="4" marL="2286000" rtl="0">
              <a:spcBef>
                <a:spcPts val="0"/>
              </a:spcBef>
              <a:spcAft>
                <a:spcPts val="0"/>
              </a:spcAft>
              <a:buSzPts val="1200"/>
              <a:buChar char="○"/>
              <a:defRPr sz="1200"/>
            </a:lvl5pPr>
            <a:lvl6pPr indent="-304800" lvl="5" marL="2743200" rtl="0">
              <a:spcBef>
                <a:spcPts val="0"/>
              </a:spcBef>
              <a:spcAft>
                <a:spcPts val="0"/>
              </a:spcAft>
              <a:buSzPts val="1200"/>
              <a:buChar char="■"/>
              <a:defRPr sz="1200"/>
            </a:lvl6pPr>
            <a:lvl7pPr indent="-304800" lvl="6" marL="3200400" rtl="0">
              <a:spcBef>
                <a:spcPts val="0"/>
              </a:spcBef>
              <a:spcAft>
                <a:spcPts val="0"/>
              </a:spcAft>
              <a:buSzPts val="1200"/>
              <a:buChar char="●"/>
              <a:defRPr sz="1200"/>
            </a:lvl7pPr>
            <a:lvl8pPr indent="-304800" lvl="7" marL="3657600" rtl="0">
              <a:spcBef>
                <a:spcPts val="0"/>
              </a:spcBef>
              <a:spcAft>
                <a:spcPts val="0"/>
              </a:spcAft>
              <a:buSzPts val="1200"/>
              <a:buChar char="○"/>
              <a:defRPr sz="1200"/>
            </a:lvl8pPr>
            <a:lvl9pPr indent="-304800" lvl="8" marL="4114800" rtl="0">
              <a:spcBef>
                <a:spcPts val="0"/>
              </a:spcBef>
              <a:spcAft>
                <a:spcPts val="0"/>
              </a:spcAft>
              <a:buSzPts val="1200"/>
              <a:buChar char="■"/>
              <a:defRPr sz="1200"/>
            </a:lvl9pPr>
          </a:lstStyle>
          <a:p/>
        </p:txBody>
      </p:sp>
      <p:sp>
        <p:nvSpPr>
          <p:cNvPr id="41" name="Google Shape;41;p5"/>
          <p:cNvSpPr txBox="1"/>
          <p:nvPr>
            <p:ph idx="3" type="subTitle"/>
          </p:nvPr>
        </p:nvSpPr>
        <p:spPr>
          <a:xfrm>
            <a:off x="1323888" y="3115812"/>
            <a:ext cx="3223200" cy="516000"/>
          </a:xfrm>
          <a:prstGeom prst="rect">
            <a:avLst/>
          </a:prstGeom>
          <a:solidFill>
            <a:schemeClr val="accent3"/>
          </a:solidFill>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1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2" name="Google Shape;42;p5"/>
          <p:cNvSpPr txBox="1"/>
          <p:nvPr>
            <p:ph idx="4" type="subTitle"/>
          </p:nvPr>
        </p:nvSpPr>
        <p:spPr>
          <a:xfrm>
            <a:off x="1323888" y="3823324"/>
            <a:ext cx="3223200" cy="516000"/>
          </a:xfrm>
          <a:prstGeom prst="rect">
            <a:avLst/>
          </a:prstGeom>
          <a:solidFill>
            <a:schemeClr val="accent4"/>
          </a:solidFill>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1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3" name="Google Shape;43;p5"/>
          <p:cNvSpPr txBox="1"/>
          <p:nvPr>
            <p:ph idx="5" type="body"/>
          </p:nvPr>
        </p:nvSpPr>
        <p:spPr>
          <a:xfrm>
            <a:off x="4728313" y="3112150"/>
            <a:ext cx="6139800" cy="530700"/>
          </a:xfrm>
          <a:prstGeom prst="rect">
            <a:avLst/>
          </a:prstGeom>
        </p:spPr>
        <p:txBody>
          <a:bodyPr anchorCtr="0" anchor="t" bIns="121900" lIns="121900" spcFirstLastPara="1" rIns="121900" wrap="square" tIns="121900">
            <a:normAutofit/>
          </a:bodyPr>
          <a:lstStyle>
            <a:lvl1pPr indent="-304800" lvl="0" marL="457200" rtl="0">
              <a:lnSpc>
                <a:spcPct val="95000"/>
              </a:lnSpc>
              <a:spcBef>
                <a:spcPts val="0"/>
              </a:spcBef>
              <a:spcAft>
                <a:spcPts val="0"/>
              </a:spcAft>
              <a:buSzPts val="1200"/>
              <a:buChar char="●"/>
              <a:defRPr sz="1200"/>
            </a:lvl1pPr>
            <a:lvl2pPr indent="-304800" lvl="1" marL="914400" rtl="0">
              <a:spcBef>
                <a:spcPts val="0"/>
              </a:spcBef>
              <a:spcAft>
                <a:spcPts val="0"/>
              </a:spcAft>
              <a:buSzPts val="1200"/>
              <a:buChar char="○"/>
              <a:defRPr sz="1200"/>
            </a:lvl2pPr>
            <a:lvl3pPr indent="-304800" lvl="2" marL="1371600" rtl="0">
              <a:spcBef>
                <a:spcPts val="0"/>
              </a:spcBef>
              <a:spcAft>
                <a:spcPts val="0"/>
              </a:spcAft>
              <a:buSzPts val="1200"/>
              <a:buChar char="■"/>
              <a:defRPr sz="1200"/>
            </a:lvl3pPr>
            <a:lvl4pPr indent="-304800" lvl="3" marL="1828800" rtl="0">
              <a:spcBef>
                <a:spcPts val="0"/>
              </a:spcBef>
              <a:spcAft>
                <a:spcPts val="0"/>
              </a:spcAft>
              <a:buSzPts val="1200"/>
              <a:buChar char="●"/>
              <a:defRPr sz="1200"/>
            </a:lvl4pPr>
            <a:lvl5pPr indent="-304800" lvl="4" marL="2286000" rtl="0">
              <a:spcBef>
                <a:spcPts val="0"/>
              </a:spcBef>
              <a:spcAft>
                <a:spcPts val="0"/>
              </a:spcAft>
              <a:buSzPts val="1200"/>
              <a:buChar char="○"/>
              <a:defRPr sz="1200"/>
            </a:lvl5pPr>
            <a:lvl6pPr indent="-304800" lvl="5" marL="2743200" rtl="0">
              <a:spcBef>
                <a:spcPts val="0"/>
              </a:spcBef>
              <a:spcAft>
                <a:spcPts val="0"/>
              </a:spcAft>
              <a:buSzPts val="1200"/>
              <a:buChar char="■"/>
              <a:defRPr sz="1200"/>
            </a:lvl6pPr>
            <a:lvl7pPr indent="-304800" lvl="6" marL="3200400" rtl="0">
              <a:spcBef>
                <a:spcPts val="0"/>
              </a:spcBef>
              <a:spcAft>
                <a:spcPts val="0"/>
              </a:spcAft>
              <a:buSzPts val="1200"/>
              <a:buChar char="●"/>
              <a:defRPr sz="1200"/>
            </a:lvl7pPr>
            <a:lvl8pPr indent="-304800" lvl="7" marL="3657600" rtl="0">
              <a:spcBef>
                <a:spcPts val="0"/>
              </a:spcBef>
              <a:spcAft>
                <a:spcPts val="0"/>
              </a:spcAft>
              <a:buSzPts val="1200"/>
              <a:buChar char="○"/>
              <a:defRPr sz="1200"/>
            </a:lvl8pPr>
            <a:lvl9pPr indent="-304800" lvl="8" marL="4114800" rtl="0">
              <a:spcBef>
                <a:spcPts val="0"/>
              </a:spcBef>
              <a:spcAft>
                <a:spcPts val="0"/>
              </a:spcAft>
              <a:buSzPts val="1200"/>
              <a:buChar char="■"/>
              <a:defRPr sz="1200"/>
            </a:lvl9pPr>
          </a:lstStyle>
          <a:p/>
        </p:txBody>
      </p:sp>
      <p:sp>
        <p:nvSpPr>
          <p:cNvPr id="44" name="Google Shape;44;p5"/>
          <p:cNvSpPr txBox="1"/>
          <p:nvPr>
            <p:ph idx="6" type="subTitle"/>
          </p:nvPr>
        </p:nvSpPr>
        <p:spPr>
          <a:xfrm>
            <a:off x="1323888" y="4530836"/>
            <a:ext cx="3223200" cy="516000"/>
          </a:xfrm>
          <a:prstGeom prst="rect">
            <a:avLst/>
          </a:prstGeom>
          <a:solidFill>
            <a:schemeClr val="accent5"/>
          </a:solidFill>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1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5" name="Google Shape;45;p5"/>
          <p:cNvSpPr txBox="1"/>
          <p:nvPr>
            <p:ph idx="7" type="body"/>
          </p:nvPr>
        </p:nvSpPr>
        <p:spPr>
          <a:xfrm>
            <a:off x="4728313" y="3816000"/>
            <a:ext cx="6139800" cy="530700"/>
          </a:xfrm>
          <a:prstGeom prst="rect">
            <a:avLst/>
          </a:prstGeom>
        </p:spPr>
        <p:txBody>
          <a:bodyPr anchorCtr="0" anchor="t" bIns="121900" lIns="121900" spcFirstLastPara="1" rIns="121900" wrap="square" tIns="121900">
            <a:normAutofit/>
          </a:bodyPr>
          <a:lstStyle>
            <a:lvl1pPr indent="-304800" lvl="0" marL="457200" rtl="0">
              <a:lnSpc>
                <a:spcPct val="95000"/>
              </a:lnSpc>
              <a:spcBef>
                <a:spcPts val="0"/>
              </a:spcBef>
              <a:spcAft>
                <a:spcPts val="0"/>
              </a:spcAft>
              <a:buSzPts val="1200"/>
              <a:buChar char="●"/>
              <a:defRPr sz="1200"/>
            </a:lvl1pPr>
            <a:lvl2pPr indent="-304800" lvl="1" marL="914400" rtl="0">
              <a:spcBef>
                <a:spcPts val="0"/>
              </a:spcBef>
              <a:spcAft>
                <a:spcPts val="0"/>
              </a:spcAft>
              <a:buSzPts val="1200"/>
              <a:buChar char="○"/>
              <a:defRPr sz="1200"/>
            </a:lvl2pPr>
            <a:lvl3pPr indent="-304800" lvl="2" marL="1371600" rtl="0">
              <a:spcBef>
                <a:spcPts val="0"/>
              </a:spcBef>
              <a:spcAft>
                <a:spcPts val="0"/>
              </a:spcAft>
              <a:buSzPts val="1200"/>
              <a:buChar char="■"/>
              <a:defRPr sz="1200"/>
            </a:lvl3pPr>
            <a:lvl4pPr indent="-304800" lvl="3" marL="1828800" rtl="0">
              <a:spcBef>
                <a:spcPts val="0"/>
              </a:spcBef>
              <a:spcAft>
                <a:spcPts val="0"/>
              </a:spcAft>
              <a:buSzPts val="1200"/>
              <a:buChar char="●"/>
              <a:defRPr sz="1200"/>
            </a:lvl4pPr>
            <a:lvl5pPr indent="-304800" lvl="4" marL="2286000" rtl="0">
              <a:spcBef>
                <a:spcPts val="0"/>
              </a:spcBef>
              <a:spcAft>
                <a:spcPts val="0"/>
              </a:spcAft>
              <a:buSzPts val="1200"/>
              <a:buChar char="○"/>
              <a:defRPr sz="1200"/>
            </a:lvl5pPr>
            <a:lvl6pPr indent="-304800" lvl="5" marL="2743200" rtl="0">
              <a:spcBef>
                <a:spcPts val="0"/>
              </a:spcBef>
              <a:spcAft>
                <a:spcPts val="0"/>
              </a:spcAft>
              <a:buSzPts val="1200"/>
              <a:buChar char="■"/>
              <a:defRPr sz="1200"/>
            </a:lvl6pPr>
            <a:lvl7pPr indent="-304800" lvl="6" marL="3200400" rtl="0">
              <a:spcBef>
                <a:spcPts val="0"/>
              </a:spcBef>
              <a:spcAft>
                <a:spcPts val="0"/>
              </a:spcAft>
              <a:buSzPts val="1200"/>
              <a:buChar char="●"/>
              <a:defRPr sz="1200"/>
            </a:lvl7pPr>
            <a:lvl8pPr indent="-304800" lvl="7" marL="3657600" rtl="0">
              <a:spcBef>
                <a:spcPts val="0"/>
              </a:spcBef>
              <a:spcAft>
                <a:spcPts val="0"/>
              </a:spcAft>
              <a:buSzPts val="1200"/>
              <a:buChar char="○"/>
              <a:defRPr sz="1200"/>
            </a:lvl8pPr>
            <a:lvl9pPr indent="-304800" lvl="8" marL="4114800" rtl="0">
              <a:spcBef>
                <a:spcPts val="0"/>
              </a:spcBef>
              <a:spcAft>
                <a:spcPts val="0"/>
              </a:spcAft>
              <a:buSzPts val="1200"/>
              <a:buChar char="■"/>
              <a:defRPr sz="1200"/>
            </a:lvl9pPr>
          </a:lstStyle>
          <a:p/>
        </p:txBody>
      </p:sp>
      <p:sp>
        <p:nvSpPr>
          <p:cNvPr id="46" name="Google Shape;46;p5"/>
          <p:cNvSpPr txBox="1"/>
          <p:nvPr>
            <p:ph idx="8" type="subTitle"/>
          </p:nvPr>
        </p:nvSpPr>
        <p:spPr>
          <a:xfrm>
            <a:off x="1323888" y="5238348"/>
            <a:ext cx="3223200" cy="516000"/>
          </a:xfrm>
          <a:prstGeom prst="rect">
            <a:avLst/>
          </a:prstGeom>
          <a:solidFill>
            <a:schemeClr val="accent6"/>
          </a:solidFill>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1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 name="Google Shape;47;p5"/>
          <p:cNvSpPr txBox="1"/>
          <p:nvPr>
            <p:ph idx="9" type="body"/>
          </p:nvPr>
        </p:nvSpPr>
        <p:spPr>
          <a:xfrm>
            <a:off x="4728313" y="4519850"/>
            <a:ext cx="6139800" cy="530700"/>
          </a:xfrm>
          <a:prstGeom prst="rect">
            <a:avLst/>
          </a:prstGeom>
        </p:spPr>
        <p:txBody>
          <a:bodyPr anchorCtr="0" anchor="t" bIns="121900" lIns="121900" spcFirstLastPara="1" rIns="121900" wrap="square" tIns="121900">
            <a:normAutofit/>
          </a:bodyPr>
          <a:lstStyle>
            <a:lvl1pPr indent="-304800" lvl="0" marL="457200" rtl="0">
              <a:lnSpc>
                <a:spcPct val="95000"/>
              </a:lnSpc>
              <a:spcBef>
                <a:spcPts val="0"/>
              </a:spcBef>
              <a:spcAft>
                <a:spcPts val="0"/>
              </a:spcAft>
              <a:buSzPts val="1200"/>
              <a:buChar char="●"/>
              <a:defRPr sz="1200"/>
            </a:lvl1pPr>
            <a:lvl2pPr indent="-304800" lvl="1" marL="914400" rtl="0">
              <a:spcBef>
                <a:spcPts val="0"/>
              </a:spcBef>
              <a:spcAft>
                <a:spcPts val="0"/>
              </a:spcAft>
              <a:buSzPts val="1200"/>
              <a:buChar char="○"/>
              <a:defRPr sz="1200"/>
            </a:lvl2pPr>
            <a:lvl3pPr indent="-304800" lvl="2" marL="1371600" rtl="0">
              <a:spcBef>
                <a:spcPts val="0"/>
              </a:spcBef>
              <a:spcAft>
                <a:spcPts val="0"/>
              </a:spcAft>
              <a:buSzPts val="1200"/>
              <a:buChar char="■"/>
              <a:defRPr sz="1200"/>
            </a:lvl3pPr>
            <a:lvl4pPr indent="-304800" lvl="3" marL="1828800" rtl="0">
              <a:spcBef>
                <a:spcPts val="0"/>
              </a:spcBef>
              <a:spcAft>
                <a:spcPts val="0"/>
              </a:spcAft>
              <a:buSzPts val="1200"/>
              <a:buChar char="●"/>
              <a:defRPr sz="1200"/>
            </a:lvl4pPr>
            <a:lvl5pPr indent="-304800" lvl="4" marL="2286000" rtl="0">
              <a:spcBef>
                <a:spcPts val="0"/>
              </a:spcBef>
              <a:spcAft>
                <a:spcPts val="0"/>
              </a:spcAft>
              <a:buSzPts val="1200"/>
              <a:buChar char="○"/>
              <a:defRPr sz="1200"/>
            </a:lvl5pPr>
            <a:lvl6pPr indent="-304800" lvl="5" marL="2743200" rtl="0">
              <a:spcBef>
                <a:spcPts val="0"/>
              </a:spcBef>
              <a:spcAft>
                <a:spcPts val="0"/>
              </a:spcAft>
              <a:buSzPts val="1200"/>
              <a:buChar char="■"/>
              <a:defRPr sz="1200"/>
            </a:lvl6pPr>
            <a:lvl7pPr indent="-304800" lvl="6" marL="3200400" rtl="0">
              <a:spcBef>
                <a:spcPts val="0"/>
              </a:spcBef>
              <a:spcAft>
                <a:spcPts val="0"/>
              </a:spcAft>
              <a:buSzPts val="1200"/>
              <a:buChar char="●"/>
              <a:defRPr sz="1200"/>
            </a:lvl7pPr>
            <a:lvl8pPr indent="-304800" lvl="7" marL="3657600" rtl="0">
              <a:spcBef>
                <a:spcPts val="0"/>
              </a:spcBef>
              <a:spcAft>
                <a:spcPts val="0"/>
              </a:spcAft>
              <a:buSzPts val="1200"/>
              <a:buChar char="○"/>
              <a:defRPr sz="1200"/>
            </a:lvl8pPr>
            <a:lvl9pPr indent="-304800" lvl="8" marL="4114800" rtl="0">
              <a:spcBef>
                <a:spcPts val="0"/>
              </a:spcBef>
              <a:spcAft>
                <a:spcPts val="0"/>
              </a:spcAft>
              <a:buSzPts val="1200"/>
              <a:buChar char="■"/>
              <a:defRPr sz="1200"/>
            </a:lvl9pPr>
          </a:lstStyle>
          <a:p/>
        </p:txBody>
      </p:sp>
      <p:sp>
        <p:nvSpPr>
          <p:cNvPr id="48" name="Google Shape;48;p5"/>
          <p:cNvSpPr txBox="1"/>
          <p:nvPr>
            <p:ph idx="13" type="body"/>
          </p:nvPr>
        </p:nvSpPr>
        <p:spPr>
          <a:xfrm>
            <a:off x="4728313" y="5223700"/>
            <a:ext cx="6139800" cy="530700"/>
          </a:xfrm>
          <a:prstGeom prst="rect">
            <a:avLst/>
          </a:prstGeom>
        </p:spPr>
        <p:txBody>
          <a:bodyPr anchorCtr="0" anchor="t" bIns="121900" lIns="121900" spcFirstLastPara="1" rIns="121900" wrap="square" tIns="121900">
            <a:normAutofit/>
          </a:bodyPr>
          <a:lstStyle>
            <a:lvl1pPr indent="-304800" lvl="0" marL="457200" rtl="0">
              <a:lnSpc>
                <a:spcPct val="95000"/>
              </a:lnSpc>
              <a:spcBef>
                <a:spcPts val="0"/>
              </a:spcBef>
              <a:spcAft>
                <a:spcPts val="0"/>
              </a:spcAft>
              <a:buSzPts val="1200"/>
              <a:buChar char="●"/>
              <a:defRPr sz="1200"/>
            </a:lvl1pPr>
            <a:lvl2pPr indent="-304800" lvl="1" marL="914400" rtl="0">
              <a:spcBef>
                <a:spcPts val="0"/>
              </a:spcBef>
              <a:spcAft>
                <a:spcPts val="0"/>
              </a:spcAft>
              <a:buSzPts val="1200"/>
              <a:buChar char="○"/>
              <a:defRPr sz="1200"/>
            </a:lvl2pPr>
            <a:lvl3pPr indent="-304800" lvl="2" marL="1371600" rtl="0">
              <a:spcBef>
                <a:spcPts val="0"/>
              </a:spcBef>
              <a:spcAft>
                <a:spcPts val="0"/>
              </a:spcAft>
              <a:buSzPts val="1200"/>
              <a:buChar char="■"/>
              <a:defRPr sz="1200"/>
            </a:lvl3pPr>
            <a:lvl4pPr indent="-304800" lvl="3" marL="1828800" rtl="0">
              <a:spcBef>
                <a:spcPts val="0"/>
              </a:spcBef>
              <a:spcAft>
                <a:spcPts val="0"/>
              </a:spcAft>
              <a:buSzPts val="1200"/>
              <a:buChar char="●"/>
              <a:defRPr sz="1200"/>
            </a:lvl4pPr>
            <a:lvl5pPr indent="-304800" lvl="4" marL="2286000" rtl="0">
              <a:spcBef>
                <a:spcPts val="0"/>
              </a:spcBef>
              <a:spcAft>
                <a:spcPts val="0"/>
              </a:spcAft>
              <a:buSzPts val="1200"/>
              <a:buChar char="○"/>
              <a:defRPr sz="1200"/>
            </a:lvl5pPr>
            <a:lvl6pPr indent="-304800" lvl="5" marL="2743200" rtl="0">
              <a:spcBef>
                <a:spcPts val="0"/>
              </a:spcBef>
              <a:spcAft>
                <a:spcPts val="0"/>
              </a:spcAft>
              <a:buSzPts val="1200"/>
              <a:buChar char="■"/>
              <a:defRPr sz="1200"/>
            </a:lvl6pPr>
            <a:lvl7pPr indent="-304800" lvl="6" marL="3200400" rtl="0">
              <a:spcBef>
                <a:spcPts val="0"/>
              </a:spcBef>
              <a:spcAft>
                <a:spcPts val="0"/>
              </a:spcAft>
              <a:buSzPts val="1200"/>
              <a:buChar char="●"/>
              <a:defRPr sz="1200"/>
            </a:lvl7pPr>
            <a:lvl8pPr indent="-304800" lvl="7" marL="3657600" rtl="0">
              <a:spcBef>
                <a:spcPts val="0"/>
              </a:spcBef>
              <a:spcAft>
                <a:spcPts val="0"/>
              </a:spcAft>
              <a:buSzPts val="1200"/>
              <a:buChar char="○"/>
              <a:defRPr sz="1200"/>
            </a:lvl8pPr>
            <a:lvl9pPr indent="-304800" lvl="8" marL="4114800" rtl="0">
              <a:spcBef>
                <a:spcPts val="0"/>
              </a:spcBef>
              <a:spcAft>
                <a:spcPts val="0"/>
              </a:spcAft>
              <a:buSzPts val="1200"/>
              <a:buChar char="■"/>
              <a:defRPr sz="1200"/>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able of Contents 1">
  <p:cSld name="CUSTOM_3">
    <p:spTree>
      <p:nvGrpSpPr>
        <p:cNvPr id="49" name="Shape 49"/>
        <p:cNvGrpSpPr/>
        <p:nvPr/>
      </p:nvGrpSpPr>
      <p:grpSpPr>
        <a:xfrm>
          <a:off x="0" y="0"/>
          <a:ext cx="0" cy="0"/>
          <a:chOff x="0" y="0"/>
          <a:chExt cx="0" cy="0"/>
        </a:xfrm>
      </p:grpSpPr>
      <p:sp>
        <p:nvSpPr>
          <p:cNvPr id="50" name="Google Shape;50;p6"/>
          <p:cNvSpPr txBox="1"/>
          <p:nvPr>
            <p:ph type="title"/>
          </p:nvPr>
        </p:nvSpPr>
        <p:spPr>
          <a:xfrm>
            <a:off x="1323863" y="1558125"/>
            <a:ext cx="9544200" cy="6006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4000"/>
              <a:buNone/>
              <a:defRPr sz="4000"/>
            </a:lvl1pPr>
            <a:lvl2pPr lvl="1" rtl="0">
              <a:spcBef>
                <a:spcPts val="0"/>
              </a:spcBef>
              <a:spcAft>
                <a:spcPts val="0"/>
              </a:spcAft>
              <a:buSzPts val="4000"/>
              <a:buNone/>
              <a:defRPr/>
            </a:lvl2pPr>
            <a:lvl3pPr lvl="2" rtl="0">
              <a:spcBef>
                <a:spcPts val="0"/>
              </a:spcBef>
              <a:spcAft>
                <a:spcPts val="0"/>
              </a:spcAft>
              <a:buSzPts val="4000"/>
              <a:buNone/>
              <a:defRPr/>
            </a:lvl3pPr>
            <a:lvl4pPr lvl="3" rtl="0">
              <a:spcBef>
                <a:spcPts val="0"/>
              </a:spcBef>
              <a:spcAft>
                <a:spcPts val="0"/>
              </a:spcAft>
              <a:buSzPts val="4000"/>
              <a:buNone/>
              <a:defRPr/>
            </a:lvl4pPr>
            <a:lvl5pPr lvl="4" rtl="0">
              <a:spcBef>
                <a:spcPts val="0"/>
              </a:spcBef>
              <a:spcAft>
                <a:spcPts val="0"/>
              </a:spcAft>
              <a:buSzPts val="4000"/>
              <a:buNone/>
              <a:defRPr/>
            </a:lvl5pPr>
            <a:lvl6pPr lvl="5" rtl="0">
              <a:spcBef>
                <a:spcPts val="0"/>
              </a:spcBef>
              <a:spcAft>
                <a:spcPts val="0"/>
              </a:spcAft>
              <a:buSzPts val="4000"/>
              <a:buNone/>
              <a:defRPr/>
            </a:lvl6pPr>
            <a:lvl7pPr lvl="6" rtl="0">
              <a:spcBef>
                <a:spcPts val="0"/>
              </a:spcBef>
              <a:spcAft>
                <a:spcPts val="0"/>
              </a:spcAft>
              <a:buSzPts val="4000"/>
              <a:buNone/>
              <a:defRPr/>
            </a:lvl7pPr>
            <a:lvl8pPr lvl="7" rtl="0">
              <a:spcBef>
                <a:spcPts val="0"/>
              </a:spcBef>
              <a:spcAft>
                <a:spcPts val="0"/>
              </a:spcAft>
              <a:buSzPts val="4000"/>
              <a:buNone/>
              <a:defRPr/>
            </a:lvl8pPr>
            <a:lvl9pPr lvl="8" rtl="0">
              <a:spcBef>
                <a:spcPts val="0"/>
              </a:spcBef>
              <a:spcAft>
                <a:spcPts val="0"/>
              </a:spcAft>
              <a:buSzPts val="4000"/>
              <a:buNone/>
              <a:defRPr/>
            </a:lvl9pPr>
          </a:lstStyle>
          <a:p/>
        </p:txBody>
      </p:sp>
      <p:sp>
        <p:nvSpPr>
          <p:cNvPr id="51" name="Google Shape;51;p6"/>
          <p:cNvSpPr txBox="1"/>
          <p:nvPr>
            <p:ph idx="1" type="subTitle"/>
          </p:nvPr>
        </p:nvSpPr>
        <p:spPr>
          <a:xfrm>
            <a:off x="1323863" y="3148225"/>
            <a:ext cx="1891500" cy="605700"/>
          </a:xfrm>
          <a:prstGeom prst="rect">
            <a:avLst/>
          </a:prstGeom>
          <a:solidFill>
            <a:schemeClr val="accent3"/>
          </a:solidFill>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1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2" name="Google Shape;52;p6"/>
          <p:cNvSpPr txBox="1"/>
          <p:nvPr>
            <p:ph idx="2" type="subTitle"/>
          </p:nvPr>
        </p:nvSpPr>
        <p:spPr>
          <a:xfrm>
            <a:off x="1323863" y="3856375"/>
            <a:ext cx="1891500" cy="605700"/>
          </a:xfrm>
          <a:prstGeom prst="rect">
            <a:avLst/>
          </a:prstGeom>
          <a:solidFill>
            <a:schemeClr val="accent4"/>
          </a:solidFill>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1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3" name="Google Shape;53;p6"/>
          <p:cNvSpPr txBox="1"/>
          <p:nvPr>
            <p:ph idx="3" type="body"/>
          </p:nvPr>
        </p:nvSpPr>
        <p:spPr>
          <a:xfrm>
            <a:off x="3402938" y="3143925"/>
            <a:ext cx="7465200" cy="623100"/>
          </a:xfrm>
          <a:prstGeom prst="rect">
            <a:avLst/>
          </a:prstGeom>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indent="-304800" lvl="0" marL="457200" rtl="0">
              <a:lnSpc>
                <a:spcPct val="75000"/>
              </a:lnSpc>
              <a:spcBef>
                <a:spcPts val="0"/>
              </a:spcBef>
              <a:spcAft>
                <a:spcPts val="0"/>
              </a:spcAft>
              <a:buSzPts val="1200"/>
              <a:buChar char="●"/>
              <a:defRPr sz="1200"/>
            </a:lvl1pPr>
            <a:lvl2pPr indent="-304800" lvl="1" marL="914400" rtl="0">
              <a:spcBef>
                <a:spcPts val="0"/>
              </a:spcBef>
              <a:spcAft>
                <a:spcPts val="0"/>
              </a:spcAft>
              <a:buSzPts val="1200"/>
              <a:buChar char="○"/>
              <a:defRPr sz="1200"/>
            </a:lvl2pPr>
            <a:lvl3pPr indent="-304800" lvl="2" marL="1371600" rtl="0">
              <a:spcBef>
                <a:spcPts val="0"/>
              </a:spcBef>
              <a:spcAft>
                <a:spcPts val="0"/>
              </a:spcAft>
              <a:buSzPts val="1200"/>
              <a:buChar char="■"/>
              <a:defRPr sz="1200"/>
            </a:lvl3pPr>
            <a:lvl4pPr indent="-304800" lvl="3" marL="1828800" rtl="0">
              <a:spcBef>
                <a:spcPts val="0"/>
              </a:spcBef>
              <a:spcAft>
                <a:spcPts val="0"/>
              </a:spcAft>
              <a:buSzPts val="1200"/>
              <a:buChar char="●"/>
              <a:defRPr sz="1200"/>
            </a:lvl4pPr>
            <a:lvl5pPr indent="-304800" lvl="4" marL="2286000" rtl="0">
              <a:spcBef>
                <a:spcPts val="0"/>
              </a:spcBef>
              <a:spcAft>
                <a:spcPts val="0"/>
              </a:spcAft>
              <a:buSzPts val="1200"/>
              <a:buChar char="○"/>
              <a:defRPr sz="1200"/>
            </a:lvl5pPr>
            <a:lvl6pPr indent="-304800" lvl="5" marL="2743200" rtl="0">
              <a:spcBef>
                <a:spcPts val="0"/>
              </a:spcBef>
              <a:spcAft>
                <a:spcPts val="0"/>
              </a:spcAft>
              <a:buSzPts val="1200"/>
              <a:buChar char="■"/>
              <a:defRPr sz="1200"/>
            </a:lvl6pPr>
            <a:lvl7pPr indent="-304800" lvl="6" marL="3200400" rtl="0">
              <a:spcBef>
                <a:spcPts val="0"/>
              </a:spcBef>
              <a:spcAft>
                <a:spcPts val="0"/>
              </a:spcAft>
              <a:buSzPts val="1200"/>
              <a:buChar char="●"/>
              <a:defRPr sz="1200"/>
            </a:lvl7pPr>
            <a:lvl8pPr indent="-304800" lvl="7" marL="3657600" rtl="0">
              <a:spcBef>
                <a:spcPts val="0"/>
              </a:spcBef>
              <a:spcAft>
                <a:spcPts val="0"/>
              </a:spcAft>
              <a:buSzPts val="1200"/>
              <a:buChar char="○"/>
              <a:defRPr sz="1200"/>
            </a:lvl8pPr>
            <a:lvl9pPr indent="-304800" lvl="8" marL="4114800" rtl="0">
              <a:spcBef>
                <a:spcPts val="0"/>
              </a:spcBef>
              <a:spcAft>
                <a:spcPts val="0"/>
              </a:spcAft>
              <a:buSzPts val="1200"/>
              <a:buChar char="■"/>
              <a:defRPr sz="1200"/>
            </a:lvl9pPr>
          </a:lstStyle>
          <a:p/>
        </p:txBody>
      </p:sp>
      <p:sp>
        <p:nvSpPr>
          <p:cNvPr id="54" name="Google Shape;54;p6"/>
          <p:cNvSpPr txBox="1"/>
          <p:nvPr>
            <p:ph idx="4" type="subTitle"/>
          </p:nvPr>
        </p:nvSpPr>
        <p:spPr>
          <a:xfrm>
            <a:off x="1323863" y="4564525"/>
            <a:ext cx="1891500" cy="605700"/>
          </a:xfrm>
          <a:prstGeom prst="rect">
            <a:avLst/>
          </a:prstGeom>
          <a:solidFill>
            <a:schemeClr val="accent5"/>
          </a:solidFill>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1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5" name="Google Shape;55;p6"/>
          <p:cNvSpPr txBox="1"/>
          <p:nvPr>
            <p:ph idx="5" type="body"/>
          </p:nvPr>
        </p:nvSpPr>
        <p:spPr>
          <a:xfrm>
            <a:off x="3402938" y="3847775"/>
            <a:ext cx="7465200" cy="623100"/>
          </a:xfrm>
          <a:prstGeom prst="rect">
            <a:avLst/>
          </a:prstGeom>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indent="-304800" lvl="0" marL="457200" rtl="0">
              <a:lnSpc>
                <a:spcPct val="75000"/>
              </a:lnSpc>
              <a:spcBef>
                <a:spcPts val="0"/>
              </a:spcBef>
              <a:spcAft>
                <a:spcPts val="0"/>
              </a:spcAft>
              <a:buSzPts val="1200"/>
              <a:buChar char="●"/>
              <a:defRPr sz="1200"/>
            </a:lvl1pPr>
            <a:lvl2pPr indent="-304800" lvl="1" marL="914400" rtl="0">
              <a:spcBef>
                <a:spcPts val="0"/>
              </a:spcBef>
              <a:spcAft>
                <a:spcPts val="0"/>
              </a:spcAft>
              <a:buSzPts val="1200"/>
              <a:buChar char="○"/>
              <a:defRPr sz="1200"/>
            </a:lvl2pPr>
            <a:lvl3pPr indent="-304800" lvl="2" marL="1371600" rtl="0">
              <a:spcBef>
                <a:spcPts val="0"/>
              </a:spcBef>
              <a:spcAft>
                <a:spcPts val="0"/>
              </a:spcAft>
              <a:buSzPts val="1200"/>
              <a:buChar char="■"/>
              <a:defRPr sz="1200"/>
            </a:lvl3pPr>
            <a:lvl4pPr indent="-304800" lvl="3" marL="1828800" rtl="0">
              <a:spcBef>
                <a:spcPts val="0"/>
              </a:spcBef>
              <a:spcAft>
                <a:spcPts val="0"/>
              </a:spcAft>
              <a:buSzPts val="1200"/>
              <a:buChar char="●"/>
              <a:defRPr sz="1200"/>
            </a:lvl4pPr>
            <a:lvl5pPr indent="-304800" lvl="4" marL="2286000" rtl="0">
              <a:spcBef>
                <a:spcPts val="0"/>
              </a:spcBef>
              <a:spcAft>
                <a:spcPts val="0"/>
              </a:spcAft>
              <a:buSzPts val="1200"/>
              <a:buChar char="○"/>
              <a:defRPr sz="1200"/>
            </a:lvl5pPr>
            <a:lvl6pPr indent="-304800" lvl="5" marL="2743200" rtl="0">
              <a:spcBef>
                <a:spcPts val="0"/>
              </a:spcBef>
              <a:spcAft>
                <a:spcPts val="0"/>
              </a:spcAft>
              <a:buSzPts val="1200"/>
              <a:buChar char="■"/>
              <a:defRPr sz="1200"/>
            </a:lvl6pPr>
            <a:lvl7pPr indent="-304800" lvl="6" marL="3200400" rtl="0">
              <a:spcBef>
                <a:spcPts val="0"/>
              </a:spcBef>
              <a:spcAft>
                <a:spcPts val="0"/>
              </a:spcAft>
              <a:buSzPts val="1200"/>
              <a:buChar char="●"/>
              <a:defRPr sz="1200"/>
            </a:lvl7pPr>
            <a:lvl8pPr indent="-304800" lvl="7" marL="3657600" rtl="0">
              <a:spcBef>
                <a:spcPts val="0"/>
              </a:spcBef>
              <a:spcAft>
                <a:spcPts val="0"/>
              </a:spcAft>
              <a:buSzPts val="1200"/>
              <a:buChar char="○"/>
              <a:defRPr sz="1200"/>
            </a:lvl8pPr>
            <a:lvl9pPr indent="-304800" lvl="8" marL="4114800" rtl="0">
              <a:spcBef>
                <a:spcPts val="0"/>
              </a:spcBef>
              <a:spcAft>
                <a:spcPts val="0"/>
              </a:spcAft>
              <a:buSzPts val="1200"/>
              <a:buChar char="■"/>
              <a:defRPr sz="1200"/>
            </a:lvl9pPr>
          </a:lstStyle>
          <a:p/>
        </p:txBody>
      </p:sp>
      <p:sp>
        <p:nvSpPr>
          <p:cNvPr id="56" name="Google Shape;56;p6"/>
          <p:cNvSpPr txBox="1"/>
          <p:nvPr>
            <p:ph idx="6" type="subTitle"/>
          </p:nvPr>
        </p:nvSpPr>
        <p:spPr>
          <a:xfrm>
            <a:off x="1323863" y="5272675"/>
            <a:ext cx="1891500" cy="605700"/>
          </a:xfrm>
          <a:prstGeom prst="rect">
            <a:avLst/>
          </a:prstGeom>
          <a:solidFill>
            <a:schemeClr val="accent6"/>
          </a:solidFill>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1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7" name="Google Shape;57;p6"/>
          <p:cNvSpPr txBox="1"/>
          <p:nvPr>
            <p:ph idx="7" type="body"/>
          </p:nvPr>
        </p:nvSpPr>
        <p:spPr>
          <a:xfrm>
            <a:off x="3402938" y="4551625"/>
            <a:ext cx="7465200" cy="623100"/>
          </a:xfrm>
          <a:prstGeom prst="rect">
            <a:avLst/>
          </a:prstGeom>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indent="-304800" lvl="0" marL="457200" rtl="0">
              <a:lnSpc>
                <a:spcPct val="75000"/>
              </a:lnSpc>
              <a:spcBef>
                <a:spcPts val="0"/>
              </a:spcBef>
              <a:spcAft>
                <a:spcPts val="0"/>
              </a:spcAft>
              <a:buSzPts val="1200"/>
              <a:buChar char="●"/>
              <a:defRPr sz="1200"/>
            </a:lvl1pPr>
            <a:lvl2pPr indent="-304800" lvl="1" marL="914400" rtl="0">
              <a:spcBef>
                <a:spcPts val="0"/>
              </a:spcBef>
              <a:spcAft>
                <a:spcPts val="0"/>
              </a:spcAft>
              <a:buSzPts val="1200"/>
              <a:buChar char="○"/>
              <a:defRPr sz="1200"/>
            </a:lvl2pPr>
            <a:lvl3pPr indent="-304800" lvl="2" marL="1371600" rtl="0">
              <a:spcBef>
                <a:spcPts val="0"/>
              </a:spcBef>
              <a:spcAft>
                <a:spcPts val="0"/>
              </a:spcAft>
              <a:buSzPts val="1200"/>
              <a:buChar char="■"/>
              <a:defRPr sz="1200"/>
            </a:lvl3pPr>
            <a:lvl4pPr indent="-304800" lvl="3" marL="1828800" rtl="0">
              <a:spcBef>
                <a:spcPts val="0"/>
              </a:spcBef>
              <a:spcAft>
                <a:spcPts val="0"/>
              </a:spcAft>
              <a:buSzPts val="1200"/>
              <a:buChar char="●"/>
              <a:defRPr sz="1200"/>
            </a:lvl4pPr>
            <a:lvl5pPr indent="-304800" lvl="4" marL="2286000" rtl="0">
              <a:spcBef>
                <a:spcPts val="0"/>
              </a:spcBef>
              <a:spcAft>
                <a:spcPts val="0"/>
              </a:spcAft>
              <a:buSzPts val="1200"/>
              <a:buChar char="○"/>
              <a:defRPr sz="1200"/>
            </a:lvl5pPr>
            <a:lvl6pPr indent="-304800" lvl="5" marL="2743200" rtl="0">
              <a:spcBef>
                <a:spcPts val="0"/>
              </a:spcBef>
              <a:spcAft>
                <a:spcPts val="0"/>
              </a:spcAft>
              <a:buSzPts val="1200"/>
              <a:buChar char="■"/>
              <a:defRPr sz="1200"/>
            </a:lvl6pPr>
            <a:lvl7pPr indent="-304800" lvl="6" marL="3200400" rtl="0">
              <a:spcBef>
                <a:spcPts val="0"/>
              </a:spcBef>
              <a:spcAft>
                <a:spcPts val="0"/>
              </a:spcAft>
              <a:buSzPts val="1200"/>
              <a:buChar char="●"/>
              <a:defRPr sz="1200"/>
            </a:lvl7pPr>
            <a:lvl8pPr indent="-304800" lvl="7" marL="3657600" rtl="0">
              <a:spcBef>
                <a:spcPts val="0"/>
              </a:spcBef>
              <a:spcAft>
                <a:spcPts val="0"/>
              </a:spcAft>
              <a:buSzPts val="1200"/>
              <a:buChar char="○"/>
              <a:defRPr sz="1200"/>
            </a:lvl8pPr>
            <a:lvl9pPr indent="-304800" lvl="8" marL="4114800" rtl="0">
              <a:spcBef>
                <a:spcPts val="0"/>
              </a:spcBef>
              <a:spcAft>
                <a:spcPts val="0"/>
              </a:spcAft>
              <a:buSzPts val="1200"/>
              <a:buChar char="■"/>
              <a:defRPr sz="1200"/>
            </a:lvl9pPr>
          </a:lstStyle>
          <a:p/>
        </p:txBody>
      </p:sp>
      <p:sp>
        <p:nvSpPr>
          <p:cNvPr id="58" name="Google Shape;58;p6"/>
          <p:cNvSpPr txBox="1"/>
          <p:nvPr>
            <p:ph idx="8" type="body"/>
          </p:nvPr>
        </p:nvSpPr>
        <p:spPr>
          <a:xfrm>
            <a:off x="3402938" y="5255475"/>
            <a:ext cx="7465200" cy="623100"/>
          </a:xfrm>
          <a:prstGeom prst="rect">
            <a:avLst/>
          </a:prstGeom>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indent="-304800" lvl="0" marL="457200" rtl="0">
              <a:lnSpc>
                <a:spcPct val="75000"/>
              </a:lnSpc>
              <a:spcBef>
                <a:spcPts val="0"/>
              </a:spcBef>
              <a:spcAft>
                <a:spcPts val="0"/>
              </a:spcAft>
              <a:buSzPts val="1200"/>
              <a:buChar char="●"/>
              <a:defRPr sz="1200"/>
            </a:lvl1pPr>
            <a:lvl2pPr indent="-304800" lvl="1" marL="914400" rtl="0">
              <a:spcBef>
                <a:spcPts val="0"/>
              </a:spcBef>
              <a:spcAft>
                <a:spcPts val="0"/>
              </a:spcAft>
              <a:buSzPts val="1200"/>
              <a:buChar char="○"/>
              <a:defRPr sz="1200"/>
            </a:lvl2pPr>
            <a:lvl3pPr indent="-304800" lvl="2" marL="1371600" rtl="0">
              <a:spcBef>
                <a:spcPts val="0"/>
              </a:spcBef>
              <a:spcAft>
                <a:spcPts val="0"/>
              </a:spcAft>
              <a:buSzPts val="1200"/>
              <a:buChar char="■"/>
              <a:defRPr sz="1200"/>
            </a:lvl3pPr>
            <a:lvl4pPr indent="-304800" lvl="3" marL="1828800" rtl="0">
              <a:spcBef>
                <a:spcPts val="0"/>
              </a:spcBef>
              <a:spcAft>
                <a:spcPts val="0"/>
              </a:spcAft>
              <a:buSzPts val="1200"/>
              <a:buChar char="●"/>
              <a:defRPr sz="1200"/>
            </a:lvl4pPr>
            <a:lvl5pPr indent="-304800" lvl="4" marL="2286000" rtl="0">
              <a:spcBef>
                <a:spcPts val="0"/>
              </a:spcBef>
              <a:spcAft>
                <a:spcPts val="0"/>
              </a:spcAft>
              <a:buSzPts val="1200"/>
              <a:buChar char="○"/>
              <a:defRPr sz="1200"/>
            </a:lvl5pPr>
            <a:lvl6pPr indent="-304800" lvl="5" marL="2743200" rtl="0">
              <a:spcBef>
                <a:spcPts val="0"/>
              </a:spcBef>
              <a:spcAft>
                <a:spcPts val="0"/>
              </a:spcAft>
              <a:buSzPts val="1200"/>
              <a:buChar char="■"/>
              <a:defRPr sz="1200"/>
            </a:lvl6pPr>
            <a:lvl7pPr indent="-304800" lvl="6" marL="3200400" rtl="0">
              <a:spcBef>
                <a:spcPts val="0"/>
              </a:spcBef>
              <a:spcAft>
                <a:spcPts val="0"/>
              </a:spcAft>
              <a:buSzPts val="1200"/>
              <a:buChar char="●"/>
              <a:defRPr sz="1200"/>
            </a:lvl7pPr>
            <a:lvl8pPr indent="-304800" lvl="7" marL="3657600" rtl="0">
              <a:spcBef>
                <a:spcPts val="0"/>
              </a:spcBef>
              <a:spcAft>
                <a:spcPts val="0"/>
              </a:spcAft>
              <a:buSzPts val="1200"/>
              <a:buChar char="○"/>
              <a:defRPr sz="1200"/>
            </a:lvl8pPr>
            <a:lvl9pPr indent="-304800" lvl="8" marL="4114800" rtl="0">
              <a:spcBef>
                <a:spcPts val="0"/>
              </a:spcBef>
              <a:spcAft>
                <a:spcPts val="0"/>
              </a:spcAft>
              <a:buSzPts val="1200"/>
              <a:buChar char="■"/>
              <a:defRPr sz="1200"/>
            </a:lvl9pPr>
          </a:lstStyle>
          <a:p/>
        </p:txBody>
      </p:sp>
      <p:sp>
        <p:nvSpPr>
          <p:cNvPr id="59" name="Google Shape;59;p6"/>
          <p:cNvSpPr txBox="1"/>
          <p:nvPr>
            <p:ph idx="9" type="body"/>
          </p:nvPr>
        </p:nvSpPr>
        <p:spPr>
          <a:xfrm>
            <a:off x="1323863" y="2245950"/>
            <a:ext cx="9544200" cy="787800"/>
          </a:xfrm>
          <a:prstGeom prst="rect">
            <a:avLst/>
          </a:prstGeom>
        </p:spPr>
        <p:txBody>
          <a:bodyPr anchorCtr="0" anchor="t" bIns="121900" lIns="121900" spcFirstLastPara="1" rIns="121900" wrap="square" tIns="121900">
            <a:normAutofit/>
          </a:bodyPr>
          <a:lstStyle>
            <a:lvl1pPr indent="-323850" lvl="0" marL="457200" rtl="0">
              <a:lnSpc>
                <a:spcPct val="95000"/>
              </a:lnSpc>
              <a:spcBef>
                <a:spcPts val="0"/>
              </a:spcBef>
              <a:spcAft>
                <a:spcPts val="0"/>
              </a:spcAft>
              <a:buSzPts val="1500"/>
              <a:buChar char="●"/>
              <a:defRPr sz="1500"/>
            </a:lvl1pPr>
            <a:lvl2pPr indent="-323850" lvl="1" marL="914400" rtl="0">
              <a:spcBef>
                <a:spcPts val="0"/>
              </a:spcBef>
              <a:spcAft>
                <a:spcPts val="0"/>
              </a:spcAft>
              <a:buSzPts val="1500"/>
              <a:buChar char="○"/>
              <a:defRPr sz="1500"/>
            </a:lvl2pPr>
            <a:lvl3pPr indent="-323850" lvl="2" marL="1371600" rtl="0">
              <a:spcBef>
                <a:spcPts val="0"/>
              </a:spcBef>
              <a:spcAft>
                <a:spcPts val="0"/>
              </a:spcAft>
              <a:buSzPts val="1500"/>
              <a:buChar char="■"/>
              <a:defRPr sz="1500"/>
            </a:lvl3pPr>
            <a:lvl4pPr indent="-323850" lvl="3" marL="1828800" rtl="0">
              <a:spcBef>
                <a:spcPts val="0"/>
              </a:spcBef>
              <a:spcAft>
                <a:spcPts val="0"/>
              </a:spcAft>
              <a:buSzPts val="1500"/>
              <a:buChar char="●"/>
              <a:defRPr sz="1500"/>
            </a:lvl4pPr>
            <a:lvl5pPr indent="-323850" lvl="4" marL="2286000" rtl="0">
              <a:spcBef>
                <a:spcPts val="0"/>
              </a:spcBef>
              <a:spcAft>
                <a:spcPts val="0"/>
              </a:spcAft>
              <a:buSzPts val="1500"/>
              <a:buChar char="○"/>
              <a:defRPr sz="1500"/>
            </a:lvl5pPr>
            <a:lvl6pPr indent="-323850" lvl="5" marL="2743200" rtl="0">
              <a:spcBef>
                <a:spcPts val="0"/>
              </a:spcBef>
              <a:spcAft>
                <a:spcPts val="0"/>
              </a:spcAft>
              <a:buSzPts val="1500"/>
              <a:buChar char="■"/>
              <a:defRPr sz="1500"/>
            </a:lvl6pPr>
            <a:lvl7pPr indent="-323850" lvl="6" marL="3200400" rtl="0">
              <a:spcBef>
                <a:spcPts val="0"/>
              </a:spcBef>
              <a:spcAft>
                <a:spcPts val="0"/>
              </a:spcAft>
              <a:buSzPts val="1500"/>
              <a:buChar char="●"/>
              <a:defRPr sz="1500"/>
            </a:lvl7pPr>
            <a:lvl8pPr indent="-323850" lvl="7" marL="3657600" rtl="0">
              <a:spcBef>
                <a:spcPts val="0"/>
              </a:spcBef>
              <a:spcAft>
                <a:spcPts val="0"/>
              </a:spcAft>
              <a:buSzPts val="1500"/>
              <a:buChar char="○"/>
              <a:defRPr sz="1500"/>
            </a:lvl8pPr>
            <a:lvl9pPr indent="-323850" lvl="8" marL="4114800" rtl="0">
              <a:spcBef>
                <a:spcPts val="0"/>
              </a:spcBef>
              <a:spcAft>
                <a:spcPts val="0"/>
              </a:spcAft>
              <a:buSzPts val="1500"/>
              <a:buChar char="■"/>
              <a:defRPr sz="1500"/>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60" name="Shape 60"/>
        <p:cNvGrpSpPr/>
        <p:nvPr/>
      </p:nvGrpSpPr>
      <p:grpSpPr>
        <a:xfrm>
          <a:off x="0" y="0"/>
          <a:ext cx="0" cy="0"/>
          <a:chOff x="0" y="0"/>
          <a:chExt cx="0" cy="0"/>
        </a:xfrm>
      </p:grpSpPr>
      <p:sp>
        <p:nvSpPr>
          <p:cNvPr id="61" name="Google Shape;61;p7"/>
          <p:cNvSpPr txBox="1"/>
          <p:nvPr>
            <p:ph type="title"/>
          </p:nvPr>
        </p:nvSpPr>
        <p:spPr>
          <a:xfrm>
            <a:off x="2235600" y="2042575"/>
            <a:ext cx="7720800" cy="934200"/>
          </a:xfrm>
          <a:prstGeom prst="rect">
            <a:avLst/>
          </a:prstGeom>
        </p:spPr>
        <p:txBody>
          <a:bodyPr anchorCtr="0" anchor="t" bIns="121900" lIns="121900" spcFirstLastPara="1" rIns="121900" wrap="square" tIns="121900">
            <a:normAutofit/>
          </a:bodyPr>
          <a:lstStyle>
            <a:lvl1pPr lvl="0" rtl="0">
              <a:spcBef>
                <a:spcPts val="0"/>
              </a:spcBef>
              <a:spcAft>
                <a:spcPts val="0"/>
              </a:spcAft>
              <a:buSzPts val="4000"/>
              <a:buNone/>
              <a:defRPr/>
            </a:lvl1pPr>
            <a:lvl2pPr lvl="1" rtl="0" algn="ctr">
              <a:spcBef>
                <a:spcPts val="0"/>
              </a:spcBef>
              <a:spcAft>
                <a:spcPts val="0"/>
              </a:spcAft>
              <a:buSzPts val="4000"/>
              <a:buNone/>
              <a:defRPr/>
            </a:lvl2pPr>
            <a:lvl3pPr lvl="2" rtl="0" algn="ctr">
              <a:spcBef>
                <a:spcPts val="0"/>
              </a:spcBef>
              <a:spcAft>
                <a:spcPts val="0"/>
              </a:spcAft>
              <a:buSzPts val="4000"/>
              <a:buNone/>
              <a:defRPr/>
            </a:lvl3pPr>
            <a:lvl4pPr lvl="3" rtl="0" algn="ctr">
              <a:spcBef>
                <a:spcPts val="0"/>
              </a:spcBef>
              <a:spcAft>
                <a:spcPts val="0"/>
              </a:spcAft>
              <a:buSzPts val="4000"/>
              <a:buNone/>
              <a:defRPr/>
            </a:lvl4pPr>
            <a:lvl5pPr lvl="4" rtl="0" algn="ctr">
              <a:spcBef>
                <a:spcPts val="0"/>
              </a:spcBef>
              <a:spcAft>
                <a:spcPts val="0"/>
              </a:spcAft>
              <a:buSzPts val="4000"/>
              <a:buNone/>
              <a:defRPr/>
            </a:lvl5pPr>
            <a:lvl6pPr lvl="5" rtl="0" algn="ctr">
              <a:spcBef>
                <a:spcPts val="0"/>
              </a:spcBef>
              <a:spcAft>
                <a:spcPts val="0"/>
              </a:spcAft>
              <a:buSzPts val="4000"/>
              <a:buNone/>
              <a:defRPr/>
            </a:lvl6pPr>
            <a:lvl7pPr lvl="6" rtl="0" algn="ctr">
              <a:spcBef>
                <a:spcPts val="0"/>
              </a:spcBef>
              <a:spcAft>
                <a:spcPts val="0"/>
              </a:spcAft>
              <a:buSzPts val="4000"/>
              <a:buNone/>
              <a:defRPr/>
            </a:lvl7pPr>
            <a:lvl8pPr lvl="7" rtl="0" algn="ctr">
              <a:spcBef>
                <a:spcPts val="0"/>
              </a:spcBef>
              <a:spcAft>
                <a:spcPts val="0"/>
              </a:spcAft>
              <a:buSzPts val="4000"/>
              <a:buNone/>
              <a:defRPr/>
            </a:lvl8pPr>
            <a:lvl9pPr lvl="8" rtl="0" algn="ctr">
              <a:spcBef>
                <a:spcPts val="0"/>
              </a:spcBef>
              <a:spcAft>
                <a:spcPts val="0"/>
              </a:spcAft>
              <a:buSzPts val="4000"/>
              <a:buNone/>
              <a:defRPr/>
            </a:lvl9pPr>
          </a:lstStyle>
          <a:p/>
        </p:txBody>
      </p:sp>
      <p:sp>
        <p:nvSpPr>
          <p:cNvPr id="62" name="Google Shape;62;p7"/>
          <p:cNvSpPr txBox="1"/>
          <p:nvPr>
            <p:ph idx="1" type="body"/>
          </p:nvPr>
        </p:nvSpPr>
        <p:spPr>
          <a:xfrm>
            <a:off x="2235600" y="3118225"/>
            <a:ext cx="7720800" cy="2422500"/>
          </a:xfrm>
          <a:prstGeom prst="rect">
            <a:avLst/>
          </a:prstGeom>
        </p:spPr>
        <p:txBody>
          <a:bodyPr anchorCtr="0" anchor="t" bIns="121900" lIns="121900" spcFirstLastPara="1" rIns="121900" wrap="square" tIns="121900">
            <a:normAutofit/>
          </a:bodyPr>
          <a:lstStyle>
            <a:lvl1pPr indent="-355600" lvl="0" marL="457200" rtl="0">
              <a:lnSpc>
                <a:spcPct val="150000"/>
              </a:lnSpc>
              <a:spcBef>
                <a:spcPts val="0"/>
              </a:spcBef>
              <a:spcAft>
                <a:spcPts val="0"/>
              </a:spcAft>
              <a:buSzPts val="2000"/>
              <a:buChar char="●"/>
              <a:defRPr sz="2400"/>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63" name="Shape 63"/>
        <p:cNvGrpSpPr/>
        <p:nvPr/>
      </p:nvGrpSpPr>
      <p:grpSpPr>
        <a:xfrm>
          <a:off x="0" y="0"/>
          <a:ext cx="0" cy="0"/>
          <a:chOff x="0" y="0"/>
          <a:chExt cx="0" cy="0"/>
        </a:xfrm>
      </p:grpSpPr>
      <p:sp>
        <p:nvSpPr>
          <p:cNvPr id="64" name="Google Shape;64;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65" name="Google Shape;65;p8"/>
          <p:cNvSpPr txBox="1"/>
          <p:nvPr>
            <p:ph type="title"/>
          </p:nvPr>
        </p:nvSpPr>
        <p:spPr>
          <a:xfrm>
            <a:off x="1449450" y="1587950"/>
            <a:ext cx="9293100" cy="6300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4000"/>
              <a:buNone/>
              <a:defRPr/>
            </a:lvl1pPr>
            <a:lvl2pPr lvl="1" rtl="0">
              <a:spcBef>
                <a:spcPts val="0"/>
              </a:spcBef>
              <a:spcAft>
                <a:spcPts val="0"/>
              </a:spcAft>
              <a:buSzPts val="4000"/>
              <a:buNone/>
              <a:defRPr/>
            </a:lvl2pPr>
            <a:lvl3pPr lvl="2" rtl="0">
              <a:spcBef>
                <a:spcPts val="0"/>
              </a:spcBef>
              <a:spcAft>
                <a:spcPts val="0"/>
              </a:spcAft>
              <a:buSzPts val="4000"/>
              <a:buNone/>
              <a:defRPr/>
            </a:lvl3pPr>
            <a:lvl4pPr lvl="3" rtl="0">
              <a:spcBef>
                <a:spcPts val="0"/>
              </a:spcBef>
              <a:spcAft>
                <a:spcPts val="0"/>
              </a:spcAft>
              <a:buSzPts val="4000"/>
              <a:buNone/>
              <a:defRPr/>
            </a:lvl4pPr>
            <a:lvl5pPr lvl="4" rtl="0">
              <a:spcBef>
                <a:spcPts val="0"/>
              </a:spcBef>
              <a:spcAft>
                <a:spcPts val="0"/>
              </a:spcAft>
              <a:buSzPts val="4000"/>
              <a:buNone/>
              <a:defRPr/>
            </a:lvl5pPr>
            <a:lvl6pPr lvl="5" rtl="0">
              <a:spcBef>
                <a:spcPts val="0"/>
              </a:spcBef>
              <a:spcAft>
                <a:spcPts val="0"/>
              </a:spcAft>
              <a:buSzPts val="4000"/>
              <a:buNone/>
              <a:defRPr/>
            </a:lvl6pPr>
            <a:lvl7pPr lvl="6" rtl="0">
              <a:spcBef>
                <a:spcPts val="0"/>
              </a:spcBef>
              <a:spcAft>
                <a:spcPts val="0"/>
              </a:spcAft>
              <a:buSzPts val="4000"/>
              <a:buNone/>
              <a:defRPr/>
            </a:lvl7pPr>
            <a:lvl8pPr lvl="7" rtl="0">
              <a:spcBef>
                <a:spcPts val="0"/>
              </a:spcBef>
              <a:spcAft>
                <a:spcPts val="0"/>
              </a:spcAft>
              <a:buSzPts val="4000"/>
              <a:buNone/>
              <a:defRPr/>
            </a:lvl8pPr>
            <a:lvl9pPr lvl="8" rtl="0">
              <a:spcBef>
                <a:spcPts val="0"/>
              </a:spcBef>
              <a:spcAft>
                <a:spcPts val="0"/>
              </a:spcAft>
              <a:buSzPts val="4000"/>
              <a:buNone/>
              <a:defRPr/>
            </a:lvl9pPr>
          </a:lstStyle>
          <a:p/>
        </p:txBody>
      </p:sp>
      <p:sp>
        <p:nvSpPr>
          <p:cNvPr id="66" name="Google Shape;66;p8"/>
          <p:cNvSpPr txBox="1"/>
          <p:nvPr>
            <p:ph idx="1" type="body"/>
          </p:nvPr>
        </p:nvSpPr>
        <p:spPr>
          <a:xfrm>
            <a:off x="1449450" y="3314430"/>
            <a:ext cx="4454400" cy="2560200"/>
          </a:xfrm>
          <a:prstGeom prst="rect">
            <a:avLst/>
          </a:prstGeom>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5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67" name="Google Shape;67;p8"/>
          <p:cNvSpPr txBox="1"/>
          <p:nvPr>
            <p:ph idx="2" type="subTitle"/>
          </p:nvPr>
        </p:nvSpPr>
        <p:spPr>
          <a:xfrm>
            <a:off x="1449450" y="2515125"/>
            <a:ext cx="4454400" cy="630000"/>
          </a:xfrm>
          <a:prstGeom prst="rect">
            <a:avLst/>
          </a:prstGeom>
          <a:solidFill>
            <a:schemeClr val="accent4"/>
          </a:solidFill>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68" name="Google Shape;68;p8"/>
          <p:cNvSpPr txBox="1"/>
          <p:nvPr>
            <p:ph idx="3" type="body"/>
          </p:nvPr>
        </p:nvSpPr>
        <p:spPr>
          <a:xfrm>
            <a:off x="6288136" y="3314444"/>
            <a:ext cx="4454400" cy="2560200"/>
          </a:xfrm>
          <a:prstGeom prst="rect">
            <a:avLst/>
          </a:prstGeom>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5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69" name="Google Shape;69;p8"/>
          <p:cNvSpPr txBox="1"/>
          <p:nvPr>
            <p:ph idx="4" type="subTitle"/>
          </p:nvPr>
        </p:nvSpPr>
        <p:spPr>
          <a:xfrm>
            <a:off x="6288136" y="2515130"/>
            <a:ext cx="4454400" cy="630000"/>
          </a:xfrm>
          <a:prstGeom prst="rect">
            <a:avLst/>
          </a:prstGeom>
          <a:solidFill>
            <a:schemeClr val="accent6"/>
          </a:solidFill>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70" name="Shape 70"/>
        <p:cNvGrpSpPr/>
        <p:nvPr/>
      </p:nvGrpSpPr>
      <p:grpSpPr>
        <a:xfrm>
          <a:off x="0" y="0"/>
          <a:ext cx="0" cy="0"/>
          <a:chOff x="0" y="0"/>
          <a:chExt cx="0" cy="0"/>
        </a:xfrm>
      </p:grpSpPr>
      <p:sp>
        <p:nvSpPr>
          <p:cNvPr id="71" name="Google Shape;71;p9"/>
          <p:cNvSpPr txBox="1"/>
          <p:nvPr>
            <p:ph type="title"/>
          </p:nvPr>
        </p:nvSpPr>
        <p:spPr>
          <a:xfrm>
            <a:off x="1449450" y="1609150"/>
            <a:ext cx="9293100" cy="6300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4000"/>
              <a:buNone/>
              <a:defRPr/>
            </a:lvl1pPr>
            <a:lvl2pPr lvl="1" rtl="0">
              <a:spcBef>
                <a:spcPts val="0"/>
              </a:spcBef>
              <a:spcAft>
                <a:spcPts val="0"/>
              </a:spcAft>
              <a:buSzPts val="4000"/>
              <a:buNone/>
              <a:defRPr/>
            </a:lvl2pPr>
            <a:lvl3pPr lvl="2" rtl="0">
              <a:spcBef>
                <a:spcPts val="0"/>
              </a:spcBef>
              <a:spcAft>
                <a:spcPts val="0"/>
              </a:spcAft>
              <a:buSzPts val="4000"/>
              <a:buNone/>
              <a:defRPr/>
            </a:lvl3pPr>
            <a:lvl4pPr lvl="3" rtl="0">
              <a:spcBef>
                <a:spcPts val="0"/>
              </a:spcBef>
              <a:spcAft>
                <a:spcPts val="0"/>
              </a:spcAft>
              <a:buSzPts val="4000"/>
              <a:buNone/>
              <a:defRPr/>
            </a:lvl4pPr>
            <a:lvl5pPr lvl="4" rtl="0">
              <a:spcBef>
                <a:spcPts val="0"/>
              </a:spcBef>
              <a:spcAft>
                <a:spcPts val="0"/>
              </a:spcAft>
              <a:buSzPts val="4000"/>
              <a:buNone/>
              <a:defRPr/>
            </a:lvl5pPr>
            <a:lvl6pPr lvl="5" rtl="0">
              <a:spcBef>
                <a:spcPts val="0"/>
              </a:spcBef>
              <a:spcAft>
                <a:spcPts val="0"/>
              </a:spcAft>
              <a:buSzPts val="4000"/>
              <a:buNone/>
              <a:defRPr/>
            </a:lvl6pPr>
            <a:lvl7pPr lvl="6" rtl="0">
              <a:spcBef>
                <a:spcPts val="0"/>
              </a:spcBef>
              <a:spcAft>
                <a:spcPts val="0"/>
              </a:spcAft>
              <a:buSzPts val="4000"/>
              <a:buNone/>
              <a:defRPr/>
            </a:lvl7pPr>
            <a:lvl8pPr lvl="7" rtl="0">
              <a:spcBef>
                <a:spcPts val="0"/>
              </a:spcBef>
              <a:spcAft>
                <a:spcPts val="0"/>
              </a:spcAft>
              <a:buSzPts val="4000"/>
              <a:buNone/>
              <a:defRPr/>
            </a:lvl8pPr>
            <a:lvl9pPr lvl="8" rtl="0">
              <a:spcBef>
                <a:spcPts val="0"/>
              </a:spcBef>
              <a:spcAft>
                <a:spcPts val="0"/>
              </a:spcAft>
              <a:buSzPts val="4000"/>
              <a:buNone/>
              <a:defRPr/>
            </a:lvl9pPr>
          </a:lstStyle>
          <a:p/>
        </p:txBody>
      </p:sp>
      <p:sp>
        <p:nvSpPr>
          <p:cNvPr id="72" name="Google Shape;72;p9"/>
          <p:cNvSpPr txBox="1"/>
          <p:nvPr>
            <p:ph idx="1" type="body"/>
          </p:nvPr>
        </p:nvSpPr>
        <p:spPr>
          <a:xfrm>
            <a:off x="1449450" y="3335628"/>
            <a:ext cx="2929200" cy="2560200"/>
          </a:xfrm>
          <a:prstGeom prst="rect">
            <a:avLst/>
          </a:prstGeom>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indent="-349250" lvl="0" marL="457200" rtl="0" algn="ctr">
              <a:lnSpc>
                <a:spcPct val="100000"/>
              </a:lnSpc>
              <a:spcBef>
                <a:spcPts val="0"/>
              </a:spcBef>
              <a:spcAft>
                <a:spcPts val="0"/>
              </a:spcAft>
              <a:buSzPts val="1900"/>
              <a:buChar char="●"/>
              <a:defRPr sz="15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3" name="Google Shape;73;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74" name="Google Shape;74;p9"/>
          <p:cNvSpPr txBox="1"/>
          <p:nvPr>
            <p:ph idx="2" type="subTitle"/>
          </p:nvPr>
        </p:nvSpPr>
        <p:spPr>
          <a:xfrm>
            <a:off x="1449450" y="2536325"/>
            <a:ext cx="2929200" cy="630000"/>
          </a:xfrm>
          <a:prstGeom prst="rect">
            <a:avLst/>
          </a:prstGeom>
          <a:solidFill>
            <a:schemeClr val="accent1"/>
          </a:solidFill>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5" name="Google Shape;75;p9"/>
          <p:cNvSpPr txBox="1"/>
          <p:nvPr>
            <p:ph idx="3" type="body"/>
          </p:nvPr>
        </p:nvSpPr>
        <p:spPr>
          <a:xfrm>
            <a:off x="4631346" y="3335642"/>
            <a:ext cx="2929200" cy="2560200"/>
          </a:xfrm>
          <a:prstGeom prst="rect">
            <a:avLst/>
          </a:prstGeom>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indent="-349250" lvl="0" marL="457200" rtl="0" algn="ctr">
              <a:lnSpc>
                <a:spcPct val="100000"/>
              </a:lnSpc>
              <a:spcBef>
                <a:spcPts val="0"/>
              </a:spcBef>
              <a:spcAft>
                <a:spcPts val="0"/>
              </a:spcAft>
              <a:buSzPts val="1900"/>
              <a:buChar char="●"/>
              <a:defRPr sz="15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6" name="Google Shape;76;p9"/>
          <p:cNvSpPr txBox="1"/>
          <p:nvPr>
            <p:ph idx="4" type="subTitle"/>
          </p:nvPr>
        </p:nvSpPr>
        <p:spPr>
          <a:xfrm>
            <a:off x="4631346" y="2536330"/>
            <a:ext cx="2929200" cy="630000"/>
          </a:xfrm>
          <a:prstGeom prst="rect">
            <a:avLst/>
          </a:prstGeom>
          <a:solidFill>
            <a:schemeClr val="accent3"/>
          </a:solidFill>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 name="Google Shape;77;p9"/>
          <p:cNvSpPr txBox="1"/>
          <p:nvPr>
            <p:ph idx="5" type="body"/>
          </p:nvPr>
        </p:nvSpPr>
        <p:spPr>
          <a:xfrm>
            <a:off x="7813242" y="3335628"/>
            <a:ext cx="2929200" cy="2560200"/>
          </a:xfrm>
          <a:prstGeom prst="rect">
            <a:avLst/>
          </a:prstGeom>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indent="-349250" lvl="0" marL="457200" rtl="0" algn="ctr">
              <a:lnSpc>
                <a:spcPct val="100000"/>
              </a:lnSpc>
              <a:spcBef>
                <a:spcPts val="0"/>
              </a:spcBef>
              <a:spcAft>
                <a:spcPts val="0"/>
              </a:spcAft>
              <a:buSzPts val="1900"/>
              <a:buChar char="●"/>
              <a:defRPr sz="15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8" name="Google Shape;78;p9"/>
          <p:cNvSpPr txBox="1"/>
          <p:nvPr>
            <p:ph idx="6" type="subTitle"/>
          </p:nvPr>
        </p:nvSpPr>
        <p:spPr>
          <a:xfrm>
            <a:off x="7813242" y="2536325"/>
            <a:ext cx="2929200" cy="630000"/>
          </a:xfrm>
          <a:prstGeom prst="rect">
            <a:avLst/>
          </a:prstGeom>
          <a:solidFill>
            <a:schemeClr val="accent6"/>
          </a:solidFill>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79" name="Shape 79"/>
        <p:cNvGrpSpPr/>
        <p:nvPr/>
      </p:nvGrpSpPr>
      <p:grpSpPr>
        <a:xfrm>
          <a:off x="0" y="0"/>
          <a:ext cx="0" cy="0"/>
          <a:chOff x="0" y="0"/>
          <a:chExt cx="0" cy="0"/>
        </a:xfrm>
      </p:grpSpPr>
      <p:sp>
        <p:nvSpPr>
          <p:cNvPr id="80" name="Google Shape;80;p10"/>
          <p:cNvSpPr txBox="1"/>
          <p:nvPr>
            <p:ph type="title"/>
          </p:nvPr>
        </p:nvSpPr>
        <p:spPr>
          <a:xfrm>
            <a:off x="1449450" y="1597525"/>
            <a:ext cx="9293100" cy="6300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4000"/>
              <a:buNone/>
              <a:defRPr/>
            </a:lvl1pPr>
            <a:lvl2pPr lvl="1" rtl="0">
              <a:spcBef>
                <a:spcPts val="0"/>
              </a:spcBef>
              <a:spcAft>
                <a:spcPts val="0"/>
              </a:spcAft>
              <a:buSzPts val="4000"/>
              <a:buNone/>
              <a:defRPr/>
            </a:lvl2pPr>
            <a:lvl3pPr lvl="2" rtl="0">
              <a:spcBef>
                <a:spcPts val="0"/>
              </a:spcBef>
              <a:spcAft>
                <a:spcPts val="0"/>
              </a:spcAft>
              <a:buSzPts val="4000"/>
              <a:buNone/>
              <a:defRPr/>
            </a:lvl3pPr>
            <a:lvl4pPr lvl="3" rtl="0">
              <a:spcBef>
                <a:spcPts val="0"/>
              </a:spcBef>
              <a:spcAft>
                <a:spcPts val="0"/>
              </a:spcAft>
              <a:buSzPts val="4000"/>
              <a:buNone/>
              <a:defRPr/>
            </a:lvl4pPr>
            <a:lvl5pPr lvl="4" rtl="0">
              <a:spcBef>
                <a:spcPts val="0"/>
              </a:spcBef>
              <a:spcAft>
                <a:spcPts val="0"/>
              </a:spcAft>
              <a:buSzPts val="4000"/>
              <a:buNone/>
              <a:defRPr/>
            </a:lvl5pPr>
            <a:lvl6pPr lvl="5" rtl="0">
              <a:spcBef>
                <a:spcPts val="0"/>
              </a:spcBef>
              <a:spcAft>
                <a:spcPts val="0"/>
              </a:spcAft>
              <a:buSzPts val="4000"/>
              <a:buNone/>
              <a:defRPr/>
            </a:lvl6pPr>
            <a:lvl7pPr lvl="6" rtl="0">
              <a:spcBef>
                <a:spcPts val="0"/>
              </a:spcBef>
              <a:spcAft>
                <a:spcPts val="0"/>
              </a:spcAft>
              <a:buSzPts val="4000"/>
              <a:buNone/>
              <a:defRPr/>
            </a:lvl7pPr>
            <a:lvl8pPr lvl="7" rtl="0">
              <a:spcBef>
                <a:spcPts val="0"/>
              </a:spcBef>
              <a:spcAft>
                <a:spcPts val="0"/>
              </a:spcAft>
              <a:buSzPts val="4000"/>
              <a:buNone/>
              <a:defRPr/>
            </a:lvl8pPr>
            <a:lvl9pPr lvl="8" rtl="0">
              <a:spcBef>
                <a:spcPts val="0"/>
              </a:spcBef>
              <a:spcAft>
                <a:spcPts val="0"/>
              </a:spcAft>
              <a:buSzPts val="4000"/>
              <a:buNone/>
              <a:defRPr/>
            </a:lvl9pPr>
          </a:lstStyle>
          <a:p/>
        </p:txBody>
      </p:sp>
      <p:sp>
        <p:nvSpPr>
          <p:cNvPr id="81" name="Google Shape;81;p10"/>
          <p:cNvSpPr txBox="1"/>
          <p:nvPr>
            <p:ph idx="1" type="body"/>
          </p:nvPr>
        </p:nvSpPr>
        <p:spPr>
          <a:xfrm>
            <a:off x="1449463" y="3871622"/>
            <a:ext cx="1748100" cy="1856100"/>
          </a:xfrm>
          <a:prstGeom prst="rect">
            <a:avLst/>
          </a:prstGeom>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indent="-349250" lvl="0" marL="457200" rtl="0" algn="ctr">
              <a:lnSpc>
                <a:spcPct val="100000"/>
              </a:lnSpc>
              <a:spcBef>
                <a:spcPts val="0"/>
              </a:spcBef>
              <a:spcAft>
                <a:spcPts val="0"/>
              </a:spcAft>
              <a:buSzPts val="1900"/>
              <a:buChar char="●"/>
              <a:defRPr sz="12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82" name="Google Shape;82;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83" name="Google Shape;83;p10"/>
          <p:cNvSpPr txBox="1"/>
          <p:nvPr>
            <p:ph idx="2" type="body"/>
          </p:nvPr>
        </p:nvSpPr>
        <p:spPr>
          <a:xfrm>
            <a:off x="7108193" y="3871640"/>
            <a:ext cx="1748100" cy="1856100"/>
          </a:xfrm>
          <a:prstGeom prst="rect">
            <a:avLst/>
          </a:prstGeom>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indent="-349250" lvl="0" marL="457200" rtl="0" algn="ctr">
              <a:lnSpc>
                <a:spcPct val="100000"/>
              </a:lnSpc>
              <a:spcBef>
                <a:spcPts val="0"/>
              </a:spcBef>
              <a:spcAft>
                <a:spcPts val="0"/>
              </a:spcAft>
              <a:buSzPts val="1900"/>
              <a:buChar char="●"/>
              <a:defRPr sz="12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84" name="Google Shape;84;p10"/>
          <p:cNvSpPr txBox="1"/>
          <p:nvPr>
            <p:ph idx="3" type="body"/>
          </p:nvPr>
        </p:nvSpPr>
        <p:spPr>
          <a:xfrm>
            <a:off x="5221949" y="3871652"/>
            <a:ext cx="1748100" cy="1856100"/>
          </a:xfrm>
          <a:prstGeom prst="rect">
            <a:avLst/>
          </a:prstGeom>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indent="-349250" lvl="0" marL="457200" rtl="0" algn="ctr">
              <a:lnSpc>
                <a:spcPct val="100000"/>
              </a:lnSpc>
              <a:spcBef>
                <a:spcPts val="0"/>
              </a:spcBef>
              <a:spcAft>
                <a:spcPts val="0"/>
              </a:spcAft>
              <a:buSzPts val="1900"/>
              <a:buChar char="●"/>
              <a:defRPr sz="12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85" name="Google Shape;85;p10"/>
          <p:cNvSpPr txBox="1"/>
          <p:nvPr>
            <p:ph idx="4" type="body"/>
          </p:nvPr>
        </p:nvSpPr>
        <p:spPr>
          <a:xfrm>
            <a:off x="8994436" y="3871689"/>
            <a:ext cx="1748100" cy="1856100"/>
          </a:xfrm>
          <a:prstGeom prst="rect">
            <a:avLst/>
          </a:prstGeom>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indent="-349250" lvl="0" marL="457200" rtl="0" algn="ctr">
              <a:lnSpc>
                <a:spcPct val="100000"/>
              </a:lnSpc>
              <a:spcBef>
                <a:spcPts val="0"/>
              </a:spcBef>
              <a:spcAft>
                <a:spcPts val="0"/>
              </a:spcAft>
              <a:buSzPts val="1900"/>
              <a:buChar char="●"/>
              <a:defRPr sz="12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86" name="Google Shape;86;p10"/>
          <p:cNvSpPr txBox="1"/>
          <p:nvPr>
            <p:ph idx="5" type="body"/>
          </p:nvPr>
        </p:nvSpPr>
        <p:spPr>
          <a:xfrm>
            <a:off x="3335706" y="3871649"/>
            <a:ext cx="1748100" cy="1856100"/>
          </a:xfrm>
          <a:prstGeom prst="rect">
            <a:avLst/>
          </a:prstGeom>
          <a:ln cap="flat" cmpd="sng" w="19050">
            <a:solidFill>
              <a:schemeClr val="dk2"/>
            </a:solidFill>
            <a:prstDash val="solid"/>
            <a:round/>
            <a:headEnd len="sm" w="sm" type="none"/>
            <a:tailEnd len="sm" w="sm" type="none"/>
          </a:ln>
        </p:spPr>
        <p:txBody>
          <a:bodyPr anchorCtr="0" anchor="t" bIns="121900" lIns="121900" spcFirstLastPara="1" rIns="121900" wrap="square" tIns="121900">
            <a:normAutofit/>
          </a:bodyPr>
          <a:lstStyle>
            <a:lvl1pPr indent="-349250" lvl="0" marL="457200" rtl="0" algn="ctr">
              <a:lnSpc>
                <a:spcPct val="100000"/>
              </a:lnSpc>
              <a:spcBef>
                <a:spcPts val="0"/>
              </a:spcBef>
              <a:spcAft>
                <a:spcPts val="0"/>
              </a:spcAft>
              <a:buSzPts val="1900"/>
              <a:buChar char="●"/>
              <a:defRPr sz="12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87" name="Google Shape;87;p10"/>
          <p:cNvSpPr txBox="1"/>
          <p:nvPr>
            <p:ph idx="6" type="subTitle"/>
          </p:nvPr>
        </p:nvSpPr>
        <p:spPr>
          <a:xfrm>
            <a:off x="1449450" y="3417128"/>
            <a:ext cx="17481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18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8" name="Google Shape;88;p10"/>
          <p:cNvSpPr txBox="1"/>
          <p:nvPr>
            <p:ph idx="7" type="subTitle"/>
          </p:nvPr>
        </p:nvSpPr>
        <p:spPr>
          <a:xfrm>
            <a:off x="7108162" y="3417125"/>
            <a:ext cx="17481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18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9" name="Google Shape;89;p10"/>
          <p:cNvSpPr txBox="1"/>
          <p:nvPr>
            <p:ph idx="8" type="subTitle"/>
          </p:nvPr>
        </p:nvSpPr>
        <p:spPr>
          <a:xfrm>
            <a:off x="5221924" y="3417128"/>
            <a:ext cx="17481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18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0" name="Google Shape;90;p10"/>
          <p:cNvSpPr txBox="1"/>
          <p:nvPr>
            <p:ph idx="9" type="subTitle"/>
          </p:nvPr>
        </p:nvSpPr>
        <p:spPr>
          <a:xfrm>
            <a:off x="8994399" y="3417125"/>
            <a:ext cx="17481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18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1" name="Google Shape;91;p10"/>
          <p:cNvSpPr txBox="1"/>
          <p:nvPr>
            <p:ph idx="13" type="subTitle"/>
          </p:nvPr>
        </p:nvSpPr>
        <p:spPr>
          <a:xfrm>
            <a:off x="3335687" y="3417128"/>
            <a:ext cx="17481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18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92" name="Shape 92"/>
        <p:cNvGrpSpPr/>
        <p:nvPr/>
      </p:nvGrpSpPr>
      <p:grpSpPr>
        <a:xfrm>
          <a:off x="0" y="0"/>
          <a:ext cx="0" cy="0"/>
          <a:chOff x="0" y="0"/>
          <a:chExt cx="0" cy="0"/>
        </a:xfrm>
      </p:grpSpPr>
      <p:sp>
        <p:nvSpPr>
          <p:cNvPr id="93" name="Google Shape;93;p11"/>
          <p:cNvSpPr txBox="1"/>
          <p:nvPr>
            <p:ph type="title"/>
          </p:nvPr>
        </p:nvSpPr>
        <p:spPr>
          <a:xfrm>
            <a:off x="1417200" y="1638650"/>
            <a:ext cx="9357600" cy="6006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000"/>
              <a:buNone/>
              <a:defRPr/>
            </a:lvl1pPr>
            <a:lvl2pPr lvl="1">
              <a:spcBef>
                <a:spcPts val="0"/>
              </a:spcBef>
              <a:spcAft>
                <a:spcPts val="0"/>
              </a:spcAft>
              <a:buSzPts val="4000"/>
              <a:buNone/>
              <a:defRPr/>
            </a:lvl2pPr>
            <a:lvl3pPr lvl="2">
              <a:spcBef>
                <a:spcPts val="0"/>
              </a:spcBef>
              <a:spcAft>
                <a:spcPts val="0"/>
              </a:spcAft>
              <a:buSzPts val="4000"/>
              <a:buNone/>
              <a:defRPr/>
            </a:lvl3pPr>
            <a:lvl4pPr lvl="3">
              <a:spcBef>
                <a:spcPts val="0"/>
              </a:spcBef>
              <a:spcAft>
                <a:spcPts val="0"/>
              </a:spcAft>
              <a:buSzPts val="4000"/>
              <a:buNone/>
              <a:defRPr/>
            </a:lvl4pPr>
            <a:lvl5pPr lvl="4">
              <a:spcBef>
                <a:spcPts val="0"/>
              </a:spcBef>
              <a:spcAft>
                <a:spcPts val="0"/>
              </a:spcAft>
              <a:buSzPts val="4000"/>
              <a:buNone/>
              <a:defRPr/>
            </a:lvl5pPr>
            <a:lvl6pPr lvl="5">
              <a:spcBef>
                <a:spcPts val="0"/>
              </a:spcBef>
              <a:spcAft>
                <a:spcPts val="0"/>
              </a:spcAft>
              <a:buSzPts val="4000"/>
              <a:buNone/>
              <a:defRPr/>
            </a:lvl6pPr>
            <a:lvl7pPr lvl="6">
              <a:spcBef>
                <a:spcPts val="0"/>
              </a:spcBef>
              <a:spcAft>
                <a:spcPts val="0"/>
              </a:spcAft>
              <a:buSzPts val="4000"/>
              <a:buNone/>
              <a:defRPr/>
            </a:lvl7pPr>
            <a:lvl8pPr lvl="7">
              <a:spcBef>
                <a:spcPts val="0"/>
              </a:spcBef>
              <a:spcAft>
                <a:spcPts val="0"/>
              </a:spcAft>
              <a:buSzPts val="4000"/>
              <a:buNone/>
              <a:defRPr/>
            </a:lvl8pPr>
            <a:lvl9pPr lvl="8">
              <a:spcBef>
                <a:spcPts val="0"/>
              </a:spcBef>
              <a:spcAft>
                <a:spcPts val="0"/>
              </a:spcAft>
              <a:buSzPts val="4000"/>
              <a:buNone/>
              <a:defRPr/>
            </a:lvl9pPr>
          </a:lstStyle>
          <a:p/>
        </p:txBody>
      </p:sp>
      <p:sp>
        <p:nvSpPr>
          <p:cNvPr id="94" name="Google Shape;94;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95" name="Shape 95"/>
        <p:cNvGrpSpPr/>
        <p:nvPr/>
      </p:nvGrpSpPr>
      <p:grpSpPr>
        <a:xfrm>
          <a:off x="0" y="0"/>
          <a:ext cx="0" cy="0"/>
          <a:chOff x="0" y="0"/>
          <a:chExt cx="0" cy="0"/>
        </a:xfrm>
      </p:grpSpPr>
      <p:sp>
        <p:nvSpPr>
          <p:cNvPr id="96" name="Google Shape;96;p12"/>
          <p:cNvSpPr/>
          <p:nvPr>
            <p:ph idx="2" type="pic"/>
          </p:nvPr>
        </p:nvSpPr>
        <p:spPr>
          <a:xfrm>
            <a:off x="5262375" y="1444750"/>
            <a:ext cx="5572500" cy="4564800"/>
          </a:xfrm>
          <a:prstGeom prst="rect">
            <a:avLst/>
          </a:prstGeom>
          <a:noFill/>
          <a:ln>
            <a:noFill/>
          </a:ln>
        </p:spPr>
      </p:sp>
      <p:sp>
        <p:nvSpPr>
          <p:cNvPr id="97" name="Google Shape;97;p12"/>
          <p:cNvSpPr txBox="1"/>
          <p:nvPr>
            <p:ph type="title"/>
          </p:nvPr>
        </p:nvSpPr>
        <p:spPr>
          <a:xfrm>
            <a:off x="1357125" y="1444750"/>
            <a:ext cx="3676800" cy="16395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98" name="Google Shape;98;p12"/>
          <p:cNvSpPr txBox="1"/>
          <p:nvPr>
            <p:ph idx="1" type="body"/>
          </p:nvPr>
        </p:nvSpPr>
        <p:spPr>
          <a:xfrm>
            <a:off x="1357125" y="3002173"/>
            <a:ext cx="3676800" cy="30837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sz="1600"/>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99" name="Google Shape;99;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100" name="Shape 100"/>
        <p:cNvGrpSpPr/>
        <p:nvPr/>
      </p:nvGrpSpPr>
      <p:grpSpPr>
        <a:xfrm>
          <a:off x="0" y="0"/>
          <a:ext cx="0" cy="0"/>
          <a:chOff x="0" y="0"/>
          <a:chExt cx="0" cy="0"/>
        </a:xfrm>
      </p:grpSpPr>
      <p:sp>
        <p:nvSpPr>
          <p:cNvPr id="101" name="Google Shape;101;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102" name="Shape 102"/>
        <p:cNvGrpSpPr/>
        <p:nvPr/>
      </p:nvGrpSpPr>
      <p:grpSpPr>
        <a:xfrm>
          <a:off x="0" y="0"/>
          <a:ext cx="0" cy="0"/>
          <a:chOff x="0" y="0"/>
          <a:chExt cx="0" cy="0"/>
        </a:xfrm>
      </p:grpSpPr>
      <p:sp>
        <p:nvSpPr>
          <p:cNvPr id="103" name="Google Shape;103;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104" name="Google Shape;104;p14"/>
          <p:cNvGrpSpPr/>
          <p:nvPr/>
        </p:nvGrpSpPr>
        <p:grpSpPr>
          <a:xfrm>
            <a:off x="0" y="0"/>
            <a:ext cx="12192000" cy="6858000"/>
            <a:chOff x="0" y="0"/>
            <a:chExt cx="12192000" cy="6858000"/>
          </a:xfrm>
        </p:grpSpPr>
        <p:sp>
          <p:nvSpPr>
            <p:cNvPr id="105" name="Google Shape;105;p14"/>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 name="Google Shape;106;p14"/>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07" name="Google Shape;107;p14"/>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08" name="Google Shape;108;p14">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09" name="Google Shape;109;p14">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10" name="Google Shape;110;p14">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11" name="Google Shape;111;p14">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12" name="Google Shape;112;p14"/>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13" name="Google Shape;113;p14"/>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13.xml"/><Relationship Id="rId11" Type="http://schemas.openxmlformats.org/officeDocument/2006/relationships/slideLayout" Target="../slideLayouts/slideLayout4.xml"/><Relationship Id="rId10" Type="http://schemas.openxmlformats.org/officeDocument/2006/relationships/slideLayout" Target="../slideLayouts/slideLayout3.xml"/><Relationship Id="rId21" Type="http://schemas.openxmlformats.org/officeDocument/2006/relationships/theme" Target="../theme/theme1.xml"/><Relationship Id="rId13" Type="http://schemas.openxmlformats.org/officeDocument/2006/relationships/slideLayout" Target="../slideLayouts/slideLayout6.xml"/><Relationship Id="rId12" Type="http://schemas.openxmlformats.org/officeDocument/2006/relationships/slideLayout" Target="../slideLayouts/slideLayout5.xml"/><Relationship Id="rId1" Type="http://schemas.openxmlformats.org/officeDocument/2006/relationships/image" Target="../media/image1.png"/><Relationship Id="rId2" Type="http://schemas.openxmlformats.org/officeDocument/2006/relationships/slide" Target="/ppt/slides/slide5.xml"/><Relationship Id="rId3" Type="http://schemas.openxmlformats.org/officeDocument/2006/relationships/slide" Target="/ppt/slides/slide7.xml"/><Relationship Id="rId4" Type="http://schemas.openxmlformats.org/officeDocument/2006/relationships/slide" Target="/ppt/slides/slide6.xml"/><Relationship Id="rId9" Type="http://schemas.openxmlformats.org/officeDocument/2006/relationships/slideLayout" Target="../slideLayouts/slideLayout2.xml"/><Relationship Id="rId15" Type="http://schemas.openxmlformats.org/officeDocument/2006/relationships/slideLayout" Target="../slideLayouts/slideLayout8.xml"/><Relationship Id="rId14" Type="http://schemas.openxmlformats.org/officeDocument/2006/relationships/slideLayout" Target="../slideLayouts/slideLayout7.xml"/><Relationship Id="rId17" Type="http://schemas.openxmlformats.org/officeDocument/2006/relationships/slideLayout" Target="../slideLayouts/slideLayout10.xml"/><Relationship Id="rId16" Type="http://schemas.openxmlformats.org/officeDocument/2006/relationships/slideLayout" Target="../slideLayouts/slideLayout9.xml"/><Relationship Id="rId5" Type="http://schemas.openxmlformats.org/officeDocument/2006/relationships/slide" Target="/ppt/slides/slide16.xml"/><Relationship Id="rId19" Type="http://schemas.openxmlformats.org/officeDocument/2006/relationships/slideLayout" Target="../slideLayouts/slideLayout12.xml"/><Relationship Id="rId6" Type="http://schemas.openxmlformats.org/officeDocument/2006/relationships/slide" Target="/ppt/slides/slide18.xml"/><Relationship Id="rId18" Type="http://schemas.openxmlformats.org/officeDocument/2006/relationships/slideLayout" Target="../slideLayouts/slideLayout11.xml"/><Relationship Id="rId7" Type="http://schemas.openxmlformats.org/officeDocument/2006/relationships/slide" Target="/ppt/slides/slide19.xml"/><Relationship Id="rId8" Type="http://schemas.openxmlformats.org/officeDocument/2006/relationships/slideLayout" Target="../slideLayouts/slideLayout1.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2"/>
        </a:solidFill>
      </p:bgPr>
    </p:bg>
    <p:spTree>
      <p:nvGrpSpPr>
        <p:cNvPr id="5" name="Shape 5"/>
        <p:cNvGrpSpPr/>
        <p:nvPr/>
      </p:nvGrpSpPr>
      <p:grpSpPr>
        <a:xfrm>
          <a:off x="0" y="0"/>
          <a:ext cx="0" cy="0"/>
          <a:chOff x="0" y="0"/>
          <a:chExt cx="0" cy="0"/>
        </a:xfrm>
      </p:grpSpPr>
      <p:sp>
        <p:nvSpPr>
          <p:cNvPr id="6" name="Google Shape;6;p1"/>
          <p:cNvSpPr/>
          <p:nvPr/>
        </p:nvSpPr>
        <p:spPr>
          <a:xfrm>
            <a:off x="1105625" y="481606"/>
            <a:ext cx="10437950" cy="5513787"/>
          </a:xfrm>
          <a:custGeom>
            <a:rect b="b" l="l" r="r" t="t"/>
            <a:pathLst>
              <a:path extrusionOk="0" h="5513787" w="10437950">
                <a:moveTo>
                  <a:pt x="5602795" y="0"/>
                </a:moveTo>
                <a:lnTo>
                  <a:pt x="6846965" y="0"/>
                </a:lnTo>
                <a:lnTo>
                  <a:pt x="6917607" y="282569"/>
                </a:lnTo>
                <a:lnTo>
                  <a:pt x="10437950" y="282569"/>
                </a:lnTo>
                <a:lnTo>
                  <a:pt x="10437950" y="5513787"/>
                </a:lnTo>
                <a:lnTo>
                  <a:pt x="0" y="5513787"/>
                </a:lnTo>
                <a:lnTo>
                  <a:pt x="0" y="282569"/>
                </a:lnTo>
                <a:lnTo>
                  <a:pt x="5532153" y="282569"/>
                </a:lnTo>
                <a:close/>
              </a:path>
            </a:pathLst>
          </a:custGeom>
          <a:solidFill>
            <a:schemeClr val="accent2"/>
          </a:solidFill>
          <a:ln>
            <a:noFill/>
          </a:ln>
          <a:effectLst>
            <a:outerShdw blurRad="71438" rotWithShape="0" algn="bl" dir="13200000" dist="28575">
              <a:srgbClr val="000000">
                <a:alpha val="35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7DDBB"/>
              </a:solidFill>
              <a:latin typeface="Arial"/>
              <a:ea typeface="Arial"/>
              <a:cs typeface="Arial"/>
              <a:sym typeface="Arial"/>
            </a:endParaRPr>
          </a:p>
        </p:txBody>
      </p:sp>
      <p:sp>
        <p:nvSpPr>
          <p:cNvPr id="7" name="Google Shape;7;p1"/>
          <p:cNvSpPr/>
          <p:nvPr/>
        </p:nvSpPr>
        <p:spPr>
          <a:xfrm>
            <a:off x="1029425" y="557806"/>
            <a:ext cx="10437950" cy="5513787"/>
          </a:xfrm>
          <a:custGeom>
            <a:rect b="b" l="l" r="r" t="t"/>
            <a:pathLst>
              <a:path extrusionOk="0" h="5513787" w="10437950">
                <a:moveTo>
                  <a:pt x="8920798" y="0"/>
                </a:moveTo>
                <a:lnTo>
                  <a:pt x="10164968" y="0"/>
                </a:lnTo>
                <a:lnTo>
                  <a:pt x="10235610" y="282569"/>
                </a:lnTo>
                <a:lnTo>
                  <a:pt x="10437950" y="282569"/>
                </a:lnTo>
                <a:lnTo>
                  <a:pt x="10437950" y="5513787"/>
                </a:lnTo>
                <a:lnTo>
                  <a:pt x="0" y="5513787"/>
                </a:lnTo>
                <a:lnTo>
                  <a:pt x="0" y="282569"/>
                </a:lnTo>
                <a:lnTo>
                  <a:pt x="8850156" y="282569"/>
                </a:lnTo>
                <a:close/>
              </a:path>
            </a:pathLst>
          </a:custGeom>
          <a:solidFill>
            <a:schemeClr val="accent6"/>
          </a:solidFill>
          <a:ln>
            <a:noFill/>
          </a:ln>
          <a:effectLst>
            <a:outerShdw blurRad="71438" rotWithShape="0" algn="bl" dir="13200000" dist="28575">
              <a:srgbClr val="000000">
                <a:alpha val="35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7DDBB"/>
              </a:solidFill>
              <a:latin typeface="Arial"/>
              <a:ea typeface="Arial"/>
              <a:cs typeface="Arial"/>
              <a:sym typeface="Arial"/>
            </a:endParaRPr>
          </a:p>
        </p:txBody>
      </p:sp>
      <p:sp>
        <p:nvSpPr>
          <p:cNvPr id="8" name="Google Shape;8;p1"/>
          <p:cNvSpPr/>
          <p:nvPr/>
        </p:nvSpPr>
        <p:spPr>
          <a:xfrm>
            <a:off x="953225" y="634006"/>
            <a:ext cx="10437950" cy="5513787"/>
          </a:xfrm>
          <a:custGeom>
            <a:rect b="b" l="l" r="r" t="t"/>
            <a:pathLst>
              <a:path extrusionOk="0" h="5513787" w="10437950">
                <a:moveTo>
                  <a:pt x="2260949" y="0"/>
                </a:moveTo>
                <a:lnTo>
                  <a:pt x="3505119" y="0"/>
                </a:lnTo>
                <a:lnTo>
                  <a:pt x="3575761" y="282569"/>
                </a:lnTo>
                <a:lnTo>
                  <a:pt x="10437950" y="282569"/>
                </a:lnTo>
                <a:lnTo>
                  <a:pt x="10437950" y="5513787"/>
                </a:lnTo>
                <a:lnTo>
                  <a:pt x="0" y="5513787"/>
                </a:lnTo>
                <a:lnTo>
                  <a:pt x="0" y="282569"/>
                </a:lnTo>
                <a:lnTo>
                  <a:pt x="2190307" y="282569"/>
                </a:lnTo>
                <a:close/>
              </a:path>
            </a:pathLst>
          </a:custGeom>
          <a:solidFill>
            <a:schemeClr val="accent4"/>
          </a:solidFill>
          <a:ln>
            <a:noFill/>
          </a:ln>
          <a:effectLst>
            <a:outerShdw blurRad="71438" rotWithShape="0" algn="bl" dir="13200000" dist="28575">
              <a:srgbClr val="000000">
                <a:alpha val="35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7DDBB"/>
              </a:solidFill>
              <a:latin typeface="Arial"/>
              <a:ea typeface="Arial"/>
              <a:cs typeface="Arial"/>
              <a:sym typeface="Arial"/>
            </a:endParaRPr>
          </a:p>
        </p:txBody>
      </p:sp>
      <p:sp>
        <p:nvSpPr>
          <p:cNvPr id="9" name="Google Shape;9;p1"/>
          <p:cNvSpPr/>
          <p:nvPr/>
        </p:nvSpPr>
        <p:spPr>
          <a:xfrm>
            <a:off x="648425" y="710206"/>
            <a:ext cx="10437950" cy="5513787"/>
          </a:xfrm>
          <a:custGeom>
            <a:rect b="b" l="l" r="r" t="t"/>
            <a:pathLst>
              <a:path extrusionOk="0" h="5513787" w="10437950">
                <a:moveTo>
                  <a:pt x="7273718" y="0"/>
                </a:moveTo>
                <a:lnTo>
                  <a:pt x="8517888" y="0"/>
                </a:lnTo>
                <a:lnTo>
                  <a:pt x="8588530" y="282569"/>
                </a:lnTo>
                <a:lnTo>
                  <a:pt x="10437950" y="282569"/>
                </a:lnTo>
                <a:lnTo>
                  <a:pt x="10437950" y="5513787"/>
                </a:lnTo>
                <a:lnTo>
                  <a:pt x="0" y="5513787"/>
                </a:lnTo>
                <a:lnTo>
                  <a:pt x="0" y="282569"/>
                </a:lnTo>
                <a:lnTo>
                  <a:pt x="7203076" y="282569"/>
                </a:lnTo>
                <a:close/>
              </a:path>
            </a:pathLst>
          </a:custGeom>
          <a:solidFill>
            <a:schemeClr val="accent5"/>
          </a:solidFill>
          <a:ln>
            <a:noFill/>
          </a:ln>
          <a:effectLst>
            <a:outerShdw blurRad="71438" rotWithShape="0" algn="bl" dir="13200000" dist="28575">
              <a:srgbClr val="000000">
                <a:alpha val="35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7DDBB"/>
              </a:solidFill>
              <a:latin typeface="Arial"/>
              <a:ea typeface="Arial"/>
              <a:cs typeface="Arial"/>
              <a:sym typeface="Arial"/>
            </a:endParaRPr>
          </a:p>
        </p:txBody>
      </p:sp>
      <p:sp>
        <p:nvSpPr>
          <p:cNvPr id="10" name="Google Shape;10;p1"/>
          <p:cNvSpPr/>
          <p:nvPr/>
        </p:nvSpPr>
        <p:spPr>
          <a:xfrm>
            <a:off x="762725" y="786406"/>
            <a:ext cx="10437950" cy="5513787"/>
          </a:xfrm>
          <a:custGeom>
            <a:rect b="b" l="l" r="r" t="t"/>
            <a:pathLst>
              <a:path extrusionOk="0" h="5513787" w="10437950">
                <a:moveTo>
                  <a:pt x="3931872" y="0"/>
                </a:moveTo>
                <a:lnTo>
                  <a:pt x="5176042" y="0"/>
                </a:lnTo>
                <a:lnTo>
                  <a:pt x="5246684" y="282569"/>
                </a:lnTo>
                <a:lnTo>
                  <a:pt x="10437950" y="282569"/>
                </a:lnTo>
                <a:lnTo>
                  <a:pt x="10437950" y="5513787"/>
                </a:lnTo>
                <a:lnTo>
                  <a:pt x="0" y="5513787"/>
                </a:lnTo>
                <a:lnTo>
                  <a:pt x="0" y="282569"/>
                </a:lnTo>
                <a:lnTo>
                  <a:pt x="3861230" y="282569"/>
                </a:lnTo>
                <a:close/>
              </a:path>
            </a:pathLst>
          </a:custGeom>
          <a:solidFill>
            <a:schemeClr val="accent3"/>
          </a:solidFill>
          <a:ln>
            <a:noFill/>
          </a:ln>
          <a:effectLst>
            <a:outerShdw blurRad="71438" rotWithShape="0" algn="bl" dir="13200000" dist="28575">
              <a:srgbClr val="000000">
                <a:alpha val="35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7DDBB"/>
              </a:solidFill>
              <a:latin typeface="Arial"/>
              <a:ea typeface="Arial"/>
              <a:cs typeface="Arial"/>
              <a:sym typeface="Arial"/>
            </a:endParaRPr>
          </a:p>
        </p:txBody>
      </p:sp>
      <p:sp>
        <p:nvSpPr>
          <p:cNvPr id="11" name="Google Shape;11;p1"/>
          <p:cNvSpPr/>
          <p:nvPr/>
        </p:nvSpPr>
        <p:spPr>
          <a:xfrm>
            <a:off x="877025" y="862606"/>
            <a:ext cx="10437950" cy="5513787"/>
          </a:xfrm>
          <a:custGeom>
            <a:rect b="b" l="l" r="r" t="t"/>
            <a:pathLst>
              <a:path extrusionOk="0" h="5513787" w="10437950">
                <a:moveTo>
                  <a:pt x="590026" y="0"/>
                </a:moveTo>
                <a:lnTo>
                  <a:pt x="1834196" y="0"/>
                </a:lnTo>
                <a:lnTo>
                  <a:pt x="1904838" y="282569"/>
                </a:lnTo>
                <a:lnTo>
                  <a:pt x="10437950" y="282569"/>
                </a:lnTo>
                <a:lnTo>
                  <a:pt x="10437950" y="5513787"/>
                </a:lnTo>
                <a:lnTo>
                  <a:pt x="0" y="5513787"/>
                </a:lnTo>
                <a:lnTo>
                  <a:pt x="0" y="282569"/>
                </a:lnTo>
                <a:lnTo>
                  <a:pt x="519384" y="282569"/>
                </a:lnTo>
                <a:close/>
              </a:path>
            </a:pathLst>
          </a:custGeom>
          <a:solidFill>
            <a:schemeClr val="accent1"/>
          </a:solidFill>
          <a:ln>
            <a:noFill/>
          </a:ln>
          <a:effectLst>
            <a:outerShdw blurRad="71438" rotWithShape="0" algn="bl" dir="13200000" dist="28575">
              <a:srgbClr val="000000">
                <a:alpha val="35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a:solidFill>
                <a:srgbClr val="F7DDBB"/>
              </a:solidFill>
            </a:endParaRPr>
          </a:p>
        </p:txBody>
      </p:sp>
      <p:grpSp>
        <p:nvGrpSpPr>
          <p:cNvPr id="12" name="Google Shape;12;p1"/>
          <p:cNvGrpSpPr/>
          <p:nvPr/>
        </p:nvGrpSpPr>
        <p:grpSpPr>
          <a:xfrm>
            <a:off x="1130343" y="1266393"/>
            <a:ext cx="9931327" cy="5033797"/>
            <a:chOff x="925050" y="4376275"/>
            <a:chExt cx="10341900" cy="5241900"/>
          </a:xfrm>
        </p:grpSpPr>
        <p:sp>
          <p:nvSpPr>
            <p:cNvPr id="13" name="Google Shape;13;p1"/>
            <p:cNvSpPr/>
            <p:nvPr/>
          </p:nvSpPr>
          <p:spPr>
            <a:xfrm>
              <a:off x="925050" y="4376275"/>
              <a:ext cx="10341900" cy="5241900"/>
            </a:xfrm>
            <a:prstGeom prst="rect">
              <a:avLst/>
            </a:prstGeom>
            <a:solidFill>
              <a:schemeClr val="lt1"/>
            </a:solidFill>
            <a:ln>
              <a:noFill/>
            </a:ln>
            <a:effectLst>
              <a:outerShdw blurRad="71438" rotWithShape="0" algn="bl" dir="13200000" dist="28575">
                <a:srgbClr val="000000">
                  <a:alpha val="35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solidFill>
                  <a:srgbClr val="F7DDBB"/>
                </a:solidFill>
              </a:endParaRPr>
            </a:p>
          </p:txBody>
        </p:sp>
        <p:pic>
          <p:nvPicPr>
            <p:cNvPr id="14" name="Google Shape;14;p1"/>
            <p:cNvPicPr preferRelativeResize="0"/>
            <p:nvPr/>
          </p:nvPicPr>
          <p:blipFill>
            <a:blip r:embed="rId1">
              <a:alphaModFix amt="30000"/>
            </a:blip>
            <a:stretch>
              <a:fillRect/>
            </a:stretch>
          </p:blipFill>
          <p:spPr>
            <a:xfrm rot="5400000">
              <a:off x="3477975" y="1827899"/>
              <a:ext cx="5236049" cy="10338650"/>
            </a:xfrm>
            <a:prstGeom prst="rect">
              <a:avLst/>
            </a:prstGeom>
            <a:noFill/>
            <a:ln>
              <a:noFill/>
            </a:ln>
          </p:spPr>
        </p:pic>
      </p:grpSp>
      <p:sp>
        <p:nvSpPr>
          <p:cNvPr id="15" name="Google Shape;15;p1">
            <a:hlinkClick action="ppaction://hlinksldjump" r:id="rId2"/>
          </p:cNvPr>
          <p:cNvSpPr txBox="1"/>
          <p:nvPr/>
        </p:nvSpPr>
        <p:spPr>
          <a:xfrm>
            <a:off x="1415950" y="862600"/>
            <a:ext cx="1280100" cy="365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100">
                <a:solidFill>
                  <a:schemeClr val="dk2"/>
                </a:solidFill>
                <a:latin typeface="Courier New"/>
                <a:ea typeface="Courier New"/>
                <a:cs typeface="Courier New"/>
                <a:sym typeface="Courier New"/>
              </a:rPr>
              <a:t>CONTENTS</a:t>
            </a:r>
            <a:endParaRPr b="1" sz="1100">
              <a:solidFill>
                <a:schemeClr val="dk2"/>
              </a:solidFill>
              <a:latin typeface="Courier New"/>
              <a:ea typeface="Courier New"/>
              <a:cs typeface="Courier New"/>
              <a:sym typeface="Courier New"/>
            </a:endParaRPr>
          </a:p>
        </p:txBody>
      </p:sp>
      <p:sp>
        <p:nvSpPr>
          <p:cNvPr id="16" name="Google Shape;16;p1">
            <a:hlinkClick action="ppaction://hlinksldjump" r:id="rId3"/>
          </p:cNvPr>
          <p:cNvSpPr txBox="1"/>
          <p:nvPr/>
        </p:nvSpPr>
        <p:spPr>
          <a:xfrm>
            <a:off x="4663488" y="786400"/>
            <a:ext cx="1280100" cy="365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100">
                <a:solidFill>
                  <a:schemeClr val="dk2"/>
                </a:solidFill>
                <a:latin typeface="Courier New"/>
                <a:ea typeface="Courier New"/>
                <a:cs typeface="Courier New"/>
                <a:sym typeface="Courier New"/>
              </a:rPr>
              <a:t>ASSIGNMENTS</a:t>
            </a:r>
            <a:endParaRPr b="1" sz="1100">
              <a:solidFill>
                <a:schemeClr val="dk2"/>
              </a:solidFill>
              <a:latin typeface="Courier New"/>
              <a:ea typeface="Courier New"/>
              <a:cs typeface="Courier New"/>
              <a:sym typeface="Courier New"/>
            </a:endParaRPr>
          </a:p>
        </p:txBody>
      </p:sp>
      <p:sp>
        <p:nvSpPr>
          <p:cNvPr id="17" name="Google Shape;17;p1">
            <a:hlinkClick action="ppaction://hlinksldjump" r:id="rId4"/>
          </p:cNvPr>
          <p:cNvSpPr txBox="1"/>
          <p:nvPr/>
        </p:nvSpPr>
        <p:spPr>
          <a:xfrm>
            <a:off x="3185475" y="634000"/>
            <a:ext cx="1280100" cy="363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100">
                <a:solidFill>
                  <a:schemeClr val="dk2"/>
                </a:solidFill>
                <a:latin typeface="Courier New"/>
                <a:ea typeface="Courier New"/>
                <a:cs typeface="Courier New"/>
                <a:sym typeface="Courier New"/>
              </a:rPr>
              <a:t>COURSE DESCRIPTION</a:t>
            </a:r>
            <a:endParaRPr b="1" sz="1100">
              <a:solidFill>
                <a:schemeClr val="dk2"/>
              </a:solidFill>
              <a:latin typeface="Courier New"/>
              <a:ea typeface="Courier New"/>
              <a:cs typeface="Courier New"/>
              <a:sym typeface="Courier New"/>
            </a:endParaRPr>
          </a:p>
        </p:txBody>
      </p:sp>
      <p:sp>
        <p:nvSpPr>
          <p:cNvPr id="18" name="Google Shape;18;p1">
            <a:hlinkClick action="ppaction://hlinksldjump" r:id="rId5"/>
          </p:cNvPr>
          <p:cNvSpPr txBox="1"/>
          <p:nvPr/>
        </p:nvSpPr>
        <p:spPr>
          <a:xfrm>
            <a:off x="6697825" y="481600"/>
            <a:ext cx="1280100" cy="365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100">
                <a:solidFill>
                  <a:schemeClr val="dk2"/>
                </a:solidFill>
                <a:latin typeface="Courier New"/>
                <a:ea typeface="Courier New"/>
                <a:cs typeface="Courier New"/>
                <a:sym typeface="Courier New"/>
              </a:rPr>
              <a:t>GRADING</a:t>
            </a:r>
            <a:endParaRPr b="1" sz="1100">
              <a:solidFill>
                <a:schemeClr val="dk2"/>
              </a:solidFill>
              <a:latin typeface="Courier New"/>
              <a:ea typeface="Courier New"/>
              <a:cs typeface="Courier New"/>
              <a:sym typeface="Courier New"/>
            </a:endParaRPr>
          </a:p>
        </p:txBody>
      </p:sp>
      <p:sp>
        <p:nvSpPr>
          <p:cNvPr id="19" name="Google Shape;19;p1">
            <a:hlinkClick action="ppaction://hlinksldjump" r:id="rId6"/>
          </p:cNvPr>
          <p:cNvSpPr txBox="1"/>
          <p:nvPr/>
        </p:nvSpPr>
        <p:spPr>
          <a:xfrm>
            <a:off x="7911050" y="710200"/>
            <a:ext cx="1280100" cy="363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100">
                <a:solidFill>
                  <a:schemeClr val="dk2"/>
                </a:solidFill>
                <a:latin typeface="Courier New"/>
                <a:ea typeface="Courier New"/>
                <a:cs typeface="Courier New"/>
                <a:sym typeface="Courier New"/>
              </a:rPr>
              <a:t>SUPPLIES &amp; MATERIALS</a:t>
            </a:r>
            <a:endParaRPr b="1" sz="1100">
              <a:solidFill>
                <a:schemeClr val="dk2"/>
              </a:solidFill>
              <a:latin typeface="Courier New"/>
              <a:ea typeface="Courier New"/>
              <a:cs typeface="Courier New"/>
              <a:sym typeface="Courier New"/>
            </a:endParaRPr>
          </a:p>
        </p:txBody>
      </p:sp>
      <p:sp>
        <p:nvSpPr>
          <p:cNvPr id="20" name="Google Shape;20;p1">
            <a:hlinkClick action="ppaction://hlinksldjump" r:id="rId7"/>
          </p:cNvPr>
          <p:cNvSpPr txBox="1"/>
          <p:nvPr/>
        </p:nvSpPr>
        <p:spPr>
          <a:xfrm>
            <a:off x="9902200" y="557800"/>
            <a:ext cx="1280100" cy="365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100">
                <a:solidFill>
                  <a:schemeClr val="dk2"/>
                </a:solidFill>
                <a:latin typeface="Courier New"/>
                <a:ea typeface="Courier New"/>
                <a:cs typeface="Courier New"/>
                <a:sym typeface="Courier New"/>
              </a:rPr>
              <a:t>ABSENCES</a:t>
            </a:r>
            <a:endParaRPr b="1" sz="1100">
              <a:solidFill>
                <a:schemeClr val="dk2"/>
              </a:solidFill>
              <a:latin typeface="Courier New"/>
              <a:ea typeface="Courier New"/>
              <a:cs typeface="Courier New"/>
              <a:sym typeface="Courier New"/>
            </a:endParaRPr>
          </a:p>
        </p:txBody>
      </p:sp>
      <p:sp>
        <p:nvSpPr>
          <p:cNvPr id="21" name="Google Shape;21;p1"/>
          <p:cNvSpPr txBox="1"/>
          <p:nvPr>
            <p:ph type="title"/>
          </p:nvPr>
        </p:nvSpPr>
        <p:spPr>
          <a:xfrm>
            <a:off x="1415950" y="1638650"/>
            <a:ext cx="9357600" cy="600600"/>
          </a:xfrm>
          <a:prstGeom prst="rect">
            <a:avLst/>
          </a:prstGeom>
          <a:noFill/>
          <a:ln>
            <a:noFill/>
          </a:ln>
        </p:spPr>
        <p:txBody>
          <a:bodyPr anchorCtr="0" anchor="ctr" bIns="121900" lIns="121900" spcFirstLastPara="1" rIns="121900" wrap="square" tIns="121900">
            <a:normAutofit/>
          </a:bodyPr>
          <a:lstStyle>
            <a:lvl1pPr lvl="0">
              <a:spcBef>
                <a:spcPts val="0"/>
              </a:spcBef>
              <a:spcAft>
                <a:spcPts val="0"/>
              </a:spcAft>
              <a:buClr>
                <a:schemeClr val="dk1"/>
              </a:buClr>
              <a:buSzPts val="4000"/>
              <a:buFont typeface="Lekton"/>
              <a:buNone/>
              <a:defRPr b="1" sz="4000">
                <a:solidFill>
                  <a:schemeClr val="dk1"/>
                </a:solidFill>
                <a:latin typeface="Lekton"/>
                <a:ea typeface="Lekton"/>
                <a:cs typeface="Lekton"/>
                <a:sym typeface="Lekton"/>
              </a:defRPr>
            </a:lvl1pPr>
            <a:lvl2pPr lvl="1">
              <a:spcBef>
                <a:spcPts val="0"/>
              </a:spcBef>
              <a:spcAft>
                <a:spcPts val="0"/>
              </a:spcAft>
              <a:buClr>
                <a:schemeClr val="dk1"/>
              </a:buClr>
              <a:buSzPts val="4000"/>
              <a:buFont typeface="Lekton"/>
              <a:buNone/>
              <a:defRPr b="1" sz="4000">
                <a:solidFill>
                  <a:schemeClr val="dk1"/>
                </a:solidFill>
                <a:latin typeface="Lekton"/>
                <a:ea typeface="Lekton"/>
                <a:cs typeface="Lekton"/>
                <a:sym typeface="Lekton"/>
              </a:defRPr>
            </a:lvl2pPr>
            <a:lvl3pPr lvl="2">
              <a:spcBef>
                <a:spcPts val="0"/>
              </a:spcBef>
              <a:spcAft>
                <a:spcPts val="0"/>
              </a:spcAft>
              <a:buClr>
                <a:schemeClr val="dk1"/>
              </a:buClr>
              <a:buSzPts val="4000"/>
              <a:buFont typeface="Lekton"/>
              <a:buNone/>
              <a:defRPr b="1" sz="4000">
                <a:solidFill>
                  <a:schemeClr val="dk1"/>
                </a:solidFill>
                <a:latin typeface="Lekton"/>
                <a:ea typeface="Lekton"/>
                <a:cs typeface="Lekton"/>
                <a:sym typeface="Lekton"/>
              </a:defRPr>
            </a:lvl3pPr>
            <a:lvl4pPr lvl="3">
              <a:spcBef>
                <a:spcPts val="0"/>
              </a:spcBef>
              <a:spcAft>
                <a:spcPts val="0"/>
              </a:spcAft>
              <a:buClr>
                <a:schemeClr val="dk1"/>
              </a:buClr>
              <a:buSzPts val="4000"/>
              <a:buFont typeface="Lekton"/>
              <a:buNone/>
              <a:defRPr b="1" sz="4000">
                <a:solidFill>
                  <a:schemeClr val="dk1"/>
                </a:solidFill>
                <a:latin typeface="Lekton"/>
                <a:ea typeface="Lekton"/>
                <a:cs typeface="Lekton"/>
                <a:sym typeface="Lekton"/>
              </a:defRPr>
            </a:lvl4pPr>
            <a:lvl5pPr lvl="4">
              <a:spcBef>
                <a:spcPts val="0"/>
              </a:spcBef>
              <a:spcAft>
                <a:spcPts val="0"/>
              </a:spcAft>
              <a:buClr>
                <a:schemeClr val="dk1"/>
              </a:buClr>
              <a:buSzPts val="4000"/>
              <a:buFont typeface="Lekton"/>
              <a:buNone/>
              <a:defRPr b="1" sz="4000">
                <a:solidFill>
                  <a:schemeClr val="dk1"/>
                </a:solidFill>
                <a:latin typeface="Lekton"/>
                <a:ea typeface="Lekton"/>
                <a:cs typeface="Lekton"/>
                <a:sym typeface="Lekton"/>
              </a:defRPr>
            </a:lvl5pPr>
            <a:lvl6pPr lvl="5">
              <a:spcBef>
                <a:spcPts val="0"/>
              </a:spcBef>
              <a:spcAft>
                <a:spcPts val="0"/>
              </a:spcAft>
              <a:buClr>
                <a:schemeClr val="dk1"/>
              </a:buClr>
              <a:buSzPts val="4000"/>
              <a:buFont typeface="Lekton"/>
              <a:buNone/>
              <a:defRPr b="1" sz="4000">
                <a:solidFill>
                  <a:schemeClr val="dk1"/>
                </a:solidFill>
                <a:latin typeface="Lekton"/>
                <a:ea typeface="Lekton"/>
                <a:cs typeface="Lekton"/>
                <a:sym typeface="Lekton"/>
              </a:defRPr>
            </a:lvl6pPr>
            <a:lvl7pPr lvl="6">
              <a:spcBef>
                <a:spcPts val="0"/>
              </a:spcBef>
              <a:spcAft>
                <a:spcPts val="0"/>
              </a:spcAft>
              <a:buClr>
                <a:schemeClr val="dk1"/>
              </a:buClr>
              <a:buSzPts val="4000"/>
              <a:buFont typeface="Lekton"/>
              <a:buNone/>
              <a:defRPr b="1" sz="4000">
                <a:solidFill>
                  <a:schemeClr val="dk1"/>
                </a:solidFill>
                <a:latin typeface="Lekton"/>
                <a:ea typeface="Lekton"/>
                <a:cs typeface="Lekton"/>
                <a:sym typeface="Lekton"/>
              </a:defRPr>
            </a:lvl7pPr>
            <a:lvl8pPr lvl="7">
              <a:spcBef>
                <a:spcPts val="0"/>
              </a:spcBef>
              <a:spcAft>
                <a:spcPts val="0"/>
              </a:spcAft>
              <a:buClr>
                <a:schemeClr val="dk1"/>
              </a:buClr>
              <a:buSzPts val="4000"/>
              <a:buFont typeface="Lekton"/>
              <a:buNone/>
              <a:defRPr b="1" sz="4000">
                <a:solidFill>
                  <a:schemeClr val="dk1"/>
                </a:solidFill>
                <a:latin typeface="Lekton"/>
                <a:ea typeface="Lekton"/>
                <a:cs typeface="Lekton"/>
                <a:sym typeface="Lekton"/>
              </a:defRPr>
            </a:lvl8pPr>
            <a:lvl9pPr lvl="8">
              <a:spcBef>
                <a:spcPts val="0"/>
              </a:spcBef>
              <a:spcAft>
                <a:spcPts val="0"/>
              </a:spcAft>
              <a:buClr>
                <a:schemeClr val="dk1"/>
              </a:buClr>
              <a:buSzPts val="4000"/>
              <a:buFont typeface="Lekton"/>
              <a:buNone/>
              <a:defRPr b="1" sz="4000">
                <a:solidFill>
                  <a:schemeClr val="dk1"/>
                </a:solidFill>
                <a:latin typeface="Lekton"/>
                <a:ea typeface="Lekton"/>
                <a:cs typeface="Lekton"/>
                <a:sym typeface="Lekton"/>
              </a:defRPr>
            </a:lvl9pPr>
          </a:lstStyle>
          <a:p/>
        </p:txBody>
      </p:sp>
      <p:sp>
        <p:nvSpPr>
          <p:cNvPr id="22" name="Google Shape;22;p1"/>
          <p:cNvSpPr txBox="1"/>
          <p:nvPr>
            <p:ph idx="1" type="body"/>
          </p:nvPr>
        </p:nvSpPr>
        <p:spPr>
          <a:xfrm>
            <a:off x="1415950" y="2380747"/>
            <a:ext cx="9357600" cy="3583800"/>
          </a:xfrm>
          <a:prstGeom prst="rect">
            <a:avLst/>
          </a:prstGeom>
          <a:noFill/>
          <a:ln>
            <a:noFill/>
          </a:ln>
        </p:spPr>
        <p:txBody>
          <a:bodyPr anchorCtr="0" anchor="t" bIns="121900" lIns="121900" spcFirstLastPara="1" rIns="121900" wrap="square" tIns="121900">
            <a:normAutofit/>
          </a:bodyPr>
          <a:lstStyle>
            <a:lvl1pPr indent="-355600" lvl="0" marL="457200">
              <a:lnSpc>
                <a:spcPct val="115000"/>
              </a:lnSpc>
              <a:spcBef>
                <a:spcPts val="0"/>
              </a:spcBef>
              <a:spcAft>
                <a:spcPts val="0"/>
              </a:spcAft>
              <a:buClr>
                <a:schemeClr val="dk2"/>
              </a:buClr>
              <a:buSzPts val="2000"/>
              <a:buFont typeface="Courier Prime"/>
              <a:buChar char="●"/>
              <a:defRPr sz="2000">
                <a:solidFill>
                  <a:schemeClr val="dk2"/>
                </a:solidFill>
                <a:latin typeface="Courier Prime"/>
                <a:ea typeface="Courier Prime"/>
                <a:cs typeface="Courier Prime"/>
                <a:sym typeface="Courier Prime"/>
              </a:defRPr>
            </a:lvl1pPr>
            <a:lvl2pPr indent="-355600" lvl="1" marL="914400">
              <a:lnSpc>
                <a:spcPct val="115000"/>
              </a:lnSpc>
              <a:spcBef>
                <a:spcPts val="0"/>
              </a:spcBef>
              <a:spcAft>
                <a:spcPts val="0"/>
              </a:spcAft>
              <a:buClr>
                <a:schemeClr val="dk2"/>
              </a:buClr>
              <a:buSzPts val="2000"/>
              <a:buFont typeface="Courier Prime"/>
              <a:buChar char="○"/>
              <a:defRPr sz="2000">
                <a:solidFill>
                  <a:schemeClr val="dk2"/>
                </a:solidFill>
                <a:latin typeface="Courier Prime"/>
                <a:ea typeface="Courier Prime"/>
                <a:cs typeface="Courier Prime"/>
                <a:sym typeface="Courier Prime"/>
              </a:defRPr>
            </a:lvl2pPr>
            <a:lvl3pPr indent="-355600" lvl="2" marL="1371600">
              <a:lnSpc>
                <a:spcPct val="115000"/>
              </a:lnSpc>
              <a:spcBef>
                <a:spcPts val="0"/>
              </a:spcBef>
              <a:spcAft>
                <a:spcPts val="0"/>
              </a:spcAft>
              <a:buClr>
                <a:schemeClr val="dk2"/>
              </a:buClr>
              <a:buSzPts val="2000"/>
              <a:buFont typeface="Courier Prime"/>
              <a:buChar char="■"/>
              <a:defRPr sz="2000">
                <a:solidFill>
                  <a:schemeClr val="dk2"/>
                </a:solidFill>
                <a:latin typeface="Courier Prime"/>
                <a:ea typeface="Courier Prime"/>
                <a:cs typeface="Courier Prime"/>
                <a:sym typeface="Courier Prime"/>
              </a:defRPr>
            </a:lvl3pPr>
            <a:lvl4pPr indent="-355600" lvl="3" marL="1828800">
              <a:lnSpc>
                <a:spcPct val="115000"/>
              </a:lnSpc>
              <a:spcBef>
                <a:spcPts val="0"/>
              </a:spcBef>
              <a:spcAft>
                <a:spcPts val="0"/>
              </a:spcAft>
              <a:buClr>
                <a:schemeClr val="dk2"/>
              </a:buClr>
              <a:buSzPts val="2000"/>
              <a:buFont typeface="Courier Prime"/>
              <a:buChar char="●"/>
              <a:defRPr sz="2000">
                <a:solidFill>
                  <a:schemeClr val="dk2"/>
                </a:solidFill>
                <a:latin typeface="Courier Prime"/>
                <a:ea typeface="Courier Prime"/>
                <a:cs typeface="Courier Prime"/>
                <a:sym typeface="Courier Prime"/>
              </a:defRPr>
            </a:lvl4pPr>
            <a:lvl5pPr indent="-355600" lvl="4" marL="2286000">
              <a:lnSpc>
                <a:spcPct val="115000"/>
              </a:lnSpc>
              <a:spcBef>
                <a:spcPts val="0"/>
              </a:spcBef>
              <a:spcAft>
                <a:spcPts val="0"/>
              </a:spcAft>
              <a:buClr>
                <a:schemeClr val="dk2"/>
              </a:buClr>
              <a:buSzPts val="2000"/>
              <a:buFont typeface="Courier Prime"/>
              <a:buChar char="○"/>
              <a:defRPr sz="2000">
                <a:solidFill>
                  <a:schemeClr val="dk2"/>
                </a:solidFill>
                <a:latin typeface="Courier Prime"/>
                <a:ea typeface="Courier Prime"/>
                <a:cs typeface="Courier Prime"/>
                <a:sym typeface="Courier Prime"/>
              </a:defRPr>
            </a:lvl5pPr>
            <a:lvl6pPr indent="-355600" lvl="5" marL="2743200">
              <a:lnSpc>
                <a:spcPct val="115000"/>
              </a:lnSpc>
              <a:spcBef>
                <a:spcPts val="0"/>
              </a:spcBef>
              <a:spcAft>
                <a:spcPts val="0"/>
              </a:spcAft>
              <a:buClr>
                <a:schemeClr val="dk2"/>
              </a:buClr>
              <a:buSzPts val="2000"/>
              <a:buFont typeface="Courier Prime"/>
              <a:buChar char="■"/>
              <a:defRPr sz="2000">
                <a:solidFill>
                  <a:schemeClr val="dk2"/>
                </a:solidFill>
                <a:latin typeface="Courier Prime"/>
                <a:ea typeface="Courier Prime"/>
                <a:cs typeface="Courier Prime"/>
                <a:sym typeface="Courier Prime"/>
              </a:defRPr>
            </a:lvl6pPr>
            <a:lvl7pPr indent="-355600" lvl="6" marL="3200400">
              <a:lnSpc>
                <a:spcPct val="115000"/>
              </a:lnSpc>
              <a:spcBef>
                <a:spcPts val="0"/>
              </a:spcBef>
              <a:spcAft>
                <a:spcPts val="0"/>
              </a:spcAft>
              <a:buClr>
                <a:schemeClr val="dk2"/>
              </a:buClr>
              <a:buSzPts val="2000"/>
              <a:buFont typeface="Courier Prime"/>
              <a:buChar char="●"/>
              <a:defRPr sz="2000">
                <a:solidFill>
                  <a:schemeClr val="dk2"/>
                </a:solidFill>
                <a:latin typeface="Courier Prime"/>
                <a:ea typeface="Courier Prime"/>
                <a:cs typeface="Courier Prime"/>
                <a:sym typeface="Courier Prime"/>
              </a:defRPr>
            </a:lvl7pPr>
            <a:lvl8pPr indent="-355600" lvl="7" marL="3657600">
              <a:lnSpc>
                <a:spcPct val="115000"/>
              </a:lnSpc>
              <a:spcBef>
                <a:spcPts val="0"/>
              </a:spcBef>
              <a:spcAft>
                <a:spcPts val="0"/>
              </a:spcAft>
              <a:buClr>
                <a:schemeClr val="dk2"/>
              </a:buClr>
              <a:buSzPts val="2000"/>
              <a:buFont typeface="Courier Prime"/>
              <a:buChar char="○"/>
              <a:defRPr sz="2000">
                <a:solidFill>
                  <a:schemeClr val="dk2"/>
                </a:solidFill>
                <a:latin typeface="Courier Prime"/>
                <a:ea typeface="Courier Prime"/>
                <a:cs typeface="Courier Prime"/>
                <a:sym typeface="Courier Prime"/>
              </a:defRPr>
            </a:lvl8pPr>
            <a:lvl9pPr indent="-355600" lvl="8" marL="4114800">
              <a:lnSpc>
                <a:spcPct val="115000"/>
              </a:lnSpc>
              <a:spcBef>
                <a:spcPts val="0"/>
              </a:spcBef>
              <a:spcAft>
                <a:spcPts val="0"/>
              </a:spcAft>
              <a:buClr>
                <a:schemeClr val="dk2"/>
              </a:buClr>
              <a:buSzPts val="2000"/>
              <a:buFont typeface="Courier Prime"/>
              <a:buChar char="■"/>
              <a:defRPr sz="2000">
                <a:solidFill>
                  <a:schemeClr val="dk2"/>
                </a:solidFill>
                <a:latin typeface="Courier Prime"/>
                <a:ea typeface="Courier Prime"/>
                <a:cs typeface="Courier Prime"/>
                <a:sym typeface="Courier Prime"/>
              </a:defRPr>
            </a:lvl9pPr>
          </a:lstStyle>
          <a:p/>
        </p:txBody>
      </p:sp>
      <p:sp>
        <p:nvSpPr>
          <p:cNvPr id="23" name="Google Shape;23;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24" name="Google Shape;24;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2"/>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8"/>
    <p:sldLayoutId id="2147483649" r:id="rId9"/>
    <p:sldLayoutId id="2147483650" r:id="rId10"/>
    <p:sldLayoutId id="2147483651" r:id="rId11"/>
    <p:sldLayoutId id="2147483652" r:id="rId12"/>
    <p:sldLayoutId id="2147483653" r:id="rId13"/>
    <p:sldLayoutId id="2147483654" r:id="rId14"/>
    <p:sldLayoutId id="2147483655" r:id="rId15"/>
    <p:sldLayoutId id="2147483656" r:id="rId16"/>
    <p:sldLayoutId id="2147483657" r:id="rId17"/>
    <p:sldLayoutId id="2147483658" r:id="rId18"/>
    <p:sldLayoutId id="2147483659" r:id="rId19"/>
    <p:sldLayoutId id="2147483660"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slide" Target="/ppt/slides/slide4.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7.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 Id="rId3" Type="http://schemas.openxmlformats.org/officeDocument/2006/relationships/image" Target="../media/image8.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 Id="rId3" Type="http://schemas.openxmlformats.org/officeDocument/2006/relationships/image" Target="../media/image9.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 Id="rId3" Type="http://schemas.openxmlformats.org/officeDocument/2006/relationships/slide" Target="/ppt/slides/slide6.xml"/><Relationship Id="rId4" Type="http://schemas.openxmlformats.org/officeDocument/2006/relationships/slide" Target="/ppt/slides/slide16.xml"/><Relationship Id="rId5" Type="http://schemas.openxmlformats.org/officeDocument/2006/relationships/slide" Target="/ppt/slides/slide18.xml"/><Relationship Id="rId6" Type="http://schemas.openxmlformats.org/officeDocument/2006/relationships/slide" Target="/ppt/slides/slide19.xml"/><Relationship Id="rId7" Type="http://schemas.openxmlformats.org/officeDocument/2006/relationships/slide" Target="/ppt/slides/slide7.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7.xml"/><Relationship Id="rId3" Type="http://schemas.openxmlformats.org/officeDocument/2006/relationships/slide" Target="/ppt/slides/slide8.xml"/><Relationship Id="rId4" Type="http://schemas.openxmlformats.org/officeDocument/2006/relationships/slide" Target="/ppt/slides/slide10.xml"/><Relationship Id="rId5" Type="http://schemas.openxmlformats.org/officeDocument/2006/relationships/slide" Target="/ppt/slides/slide12.xml"/><Relationship Id="rId6" Type="http://schemas.openxmlformats.org/officeDocument/2006/relationships/slide" Target="/ppt/slides/slide14.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8.xml"/><Relationship Id="rId3" Type="http://schemas.openxmlformats.org/officeDocument/2006/relationships/image" Target="../media/image10.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20.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7" name="Shape 117"/>
        <p:cNvGrpSpPr/>
        <p:nvPr/>
      </p:nvGrpSpPr>
      <p:grpSpPr>
        <a:xfrm>
          <a:off x="0" y="0"/>
          <a:ext cx="0" cy="0"/>
          <a:chOff x="0" y="0"/>
          <a:chExt cx="0" cy="0"/>
        </a:xfrm>
      </p:grpSpPr>
      <p:sp>
        <p:nvSpPr>
          <p:cNvPr id="118" name="Google Shape;118;p15"/>
          <p:cNvSpPr txBox="1"/>
          <p:nvPr>
            <p:ph type="ctrTitle"/>
          </p:nvPr>
        </p:nvSpPr>
        <p:spPr>
          <a:xfrm>
            <a:off x="1870208" y="1964475"/>
            <a:ext cx="8451600" cy="27369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20XX Class </a:t>
            </a:r>
            <a:r>
              <a:rPr b="0" lang="en"/>
              <a:t>Syllabus</a:t>
            </a:r>
            <a:endParaRPr b="0"/>
          </a:p>
        </p:txBody>
      </p:sp>
      <p:sp>
        <p:nvSpPr>
          <p:cNvPr id="119" name="Google Shape;119;p15"/>
          <p:cNvSpPr txBox="1"/>
          <p:nvPr>
            <p:ph idx="1" type="subTitle"/>
          </p:nvPr>
        </p:nvSpPr>
        <p:spPr>
          <a:xfrm>
            <a:off x="1984500" y="4950650"/>
            <a:ext cx="8451600" cy="600300"/>
          </a:xfrm>
          <a:prstGeom prst="rect">
            <a:avLst/>
          </a:prstGeom>
          <a:ln cap="flat" cmpd="sng" w="9525">
            <a:solidFill>
              <a:schemeClr val="dk1"/>
            </a:solidFill>
            <a:prstDash val="solid"/>
            <a:round/>
            <a:headEnd len="sm" w="sm" type="none"/>
            <a:tailEnd len="sm" w="sm" type="none"/>
          </a:ln>
        </p:spPr>
        <p:txBody>
          <a:bodyPr anchorCtr="0" anchor="ctr" bIns="121900" lIns="121900" spcFirstLastPara="1" rIns="121900" wrap="square" tIns="121900">
            <a:normAutofit/>
          </a:bodyPr>
          <a:lstStyle/>
          <a:p>
            <a:pPr indent="0" lvl="0" marL="0" rtl="0" algn="ctr">
              <a:spcBef>
                <a:spcPts val="0"/>
              </a:spcBef>
              <a:spcAft>
                <a:spcPts val="0"/>
              </a:spcAft>
              <a:buNone/>
            </a:pPr>
            <a:r>
              <a:rPr lang="en"/>
              <a:t>Far far away, behind the word mountains.</a:t>
            </a:r>
            <a:endParaRPr/>
          </a:p>
        </p:txBody>
      </p:sp>
      <p:sp>
        <p:nvSpPr>
          <p:cNvPr id="120" name="Google Shape;120;p15"/>
          <p:cNvSpPr/>
          <p:nvPr/>
        </p:nvSpPr>
        <p:spPr>
          <a:xfrm rot="1244693">
            <a:off x="10001082" y="93768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15">
            <a:hlinkClick action="ppaction://hlinksldjump" r:id="rId3"/>
          </p:cNvPr>
          <p:cNvSpPr/>
          <p:nvPr/>
        </p:nvSpPr>
        <p:spPr>
          <a:xfrm>
            <a:off x="10625800" y="5749025"/>
            <a:ext cx="1116300" cy="337500"/>
          </a:xfrm>
          <a:prstGeom prst="homePlate">
            <a:avLst>
              <a:gd fmla="val 50000" name="adj"/>
            </a:avLst>
          </a:prstGeom>
          <a:solidFill>
            <a:schemeClr val="accent6"/>
          </a:solidFill>
          <a:ln>
            <a:noFill/>
          </a:ln>
          <a:effectLst>
            <a:outerShdw blurRad="28575" rotWithShape="0" algn="bl" dir="13620000" dist="19050">
              <a:srgbClr val="000000">
                <a:alpha val="29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b="1" lang="en" sz="1100">
                <a:latin typeface="Courier New"/>
                <a:ea typeface="Courier New"/>
                <a:cs typeface="Courier New"/>
                <a:sym typeface="Courier New"/>
              </a:rPr>
              <a:t>START HERE</a:t>
            </a:r>
            <a:endParaRPr b="1" sz="1100">
              <a:latin typeface="Courier New"/>
              <a:ea typeface="Courier New"/>
              <a:cs typeface="Courier New"/>
              <a:sym typeface="Courier New"/>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5" name="Shape 125"/>
        <p:cNvGrpSpPr/>
        <p:nvPr/>
      </p:nvGrpSpPr>
      <p:grpSpPr>
        <a:xfrm>
          <a:off x="0" y="0"/>
          <a:ext cx="0" cy="0"/>
          <a:chOff x="0" y="0"/>
          <a:chExt cx="0" cy="0"/>
        </a:xfrm>
      </p:grpSpPr>
      <p:sp>
        <p:nvSpPr>
          <p:cNvPr id="126" name="Google Shape;126;p16"/>
          <p:cNvSpPr txBox="1"/>
          <p:nvPr>
            <p:ph type="title"/>
          </p:nvPr>
        </p:nvSpPr>
        <p:spPr>
          <a:xfrm>
            <a:off x="2469600" y="1518138"/>
            <a:ext cx="7252800" cy="621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Instructions*</a:t>
            </a:r>
            <a:r>
              <a:rPr lang="en"/>
              <a:t>.</a:t>
            </a:r>
            <a:endParaRPr/>
          </a:p>
        </p:txBody>
      </p:sp>
      <p:sp>
        <p:nvSpPr>
          <p:cNvPr id="127" name="Google Shape;127;p16"/>
          <p:cNvSpPr txBox="1"/>
          <p:nvPr>
            <p:ph idx="1" type="body"/>
          </p:nvPr>
        </p:nvSpPr>
        <p:spPr>
          <a:xfrm>
            <a:off x="1373700" y="2348575"/>
            <a:ext cx="4691700" cy="3388800"/>
          </a:xfrm>
          <a:prstGeom prst="rect">
            <a:avLst/>
          </a:prstGeom>
        </p:spPr>
        <p:txBody>
          <a:bodyPr anchorCtr="0" anchor="t" bIns="121900" lIns="121900" spcFirstLastPara="1" rIns="121900" wrap="square" tIns="121900">
            <a:normAutofit/>
          </a:bodyPr>
          <a:lstStyle/>
          <a:p>
            <a:pPr indent="0" lvl="0" marL="0" rtl="0" algn="l">
              <a:spcBef>
                <a:spcPts val="1000"/>
              </a:spcBef>
              <a:spcAft>
                <a:spcPts val="0"/>
              </a:spcAft>
              <a:buSzPts val="1018"/>
              <a:buNone/>
            </a:pPr>
            <a:r>
              <a:rPr lang="en"/>
              <a:t>To rename the tabs, click on Slide &gt; Edit Theme. Select the THEME Slide (The one on top of the layouts) and edit the text boxes. Keep in mind that those text boxes are links, so if you delete them instead of edit them, you might need to redo the links to each section. </a:t>
            </a:r>
            <a:endParaRPr/>
          </a:p>
          <a:p>
            <a:pPr indent="0" lvl="0" marL="0" rtl="0" algn="l">
              <a:spcBef>
                <a:spcPts val="1000"/>
              </a:spcBef>
              <a:spcAft>
                <a:spcPts val="0"/>
              </a:spcAft>
              <a:buSzPts val="1018"/>
              <a:buNone/>
            </a:pPr>
            <a:r>
              <a:rPr lang="en"/>
              <a:t>Because these links are on the theme -not on the slides-, they only work when in Slideshow mode or if the file is saved and shared as PDF.</a:t>
            </a:r>
            <a:endParaRPr/>
          </a:p>
        </p:txBody>
      </p:sp>
      <p:pic>
        <p:nvPicPr>
          <p:cNvPr id="128" name="Google Shape;128;p16"/>
          <p:cNvPicPr preferRelativeResize="0"/>
          <p:nvPr/>
        </p:nvPicPr>
        <p:blipFill rotWithShape="1">
          <a:blip r:embed="rId3">
            <a:alphaModFix/>
          </a:blip>
          <a:srcRect b="0" l="0" r="21309" t="0"/>
          <a:stretch/>
        </p:blipFill>
        <p:spPr>
          <a:xfrm>
            <a:off x="6126600" y="2376250"/>
            <a:ext cx="4691702" cy="3333450"/>
          </a:xfrm>
          <a:prstGeom prst="rect">
            <a:avLst/>
          </a:prstGeom>
          <a:noFill/>
          <a:ln>
            <a:noFill/>
          </a:ln>
        </p:spPr>
      </p:pic>
      <p:sp>
        <p:nvSpPr>
          <p:cNvPr id="129" name="Google Shape;129;p16"/>
          <p:cNvSpPr/>
          <p:nvPr/>
        </p:nvSpPr>
        <p:spPr>
          <a:xfrm>
            <a:off x="7023225" y="2854725"/>
            <a:ext cx="1139700" cy="7659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
        <p:nvSpPr>
          <p:cNvPr id="130" name="Google Shape;130;p16"/>
          <p:cNvSpPr txBox="1"/>
          <p:nvPr>
            <p:ph idx="1" type="body"/>
          </p:nvPr>
        </p:nvSpPr>
        <p:spPr>
          <a:xfrm>
            <a:off x="1373700" y="5660725"/>
            <a:ext cx="3743400" cy="3957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SzPts val="523"/>
              <a:buNone/>
            </a:pPr>
            <a:r>
              <a:rPr lang="en" sz="1000"/>
              <a:t>*You can delete this slide.</a:t>
            </a:r>
            <a:endParaRPr sz="1000"/>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4" name="Shape 134"/>
        <p:cNvGrpSpPr/>
        <p:nvPr/>
      </p:nvGrpSpPr>
      <p:grpSpPr>
        <a:xfrm>
          <a:off x="0" y="0"/>
          <a:ext cx="0" cy="0"/>
          <a:chOff x="0" y="0"/>
          <a:chExt cx="0" cy="0"/>
        </a:xfrm>
      </p:grpSpPr>
      <p:pic>
        <p:nvPicPr>
          <p:cNvPr id="135" name="Google Shape;135;p17"/>
          <p:cNvPicPr preferRelativeResize="0"/>
          <p:nvPr/>
        </p:nvPicPr>
        <p:blipFill>
          <a:blip r:embed="rId3">
            <a:alphaModFix/>
          </a:blip>
          <a:stretch>
            <a:fillRect/>
          </a:stretch>
        </p:blipFill>
        <p:spPr>
          <a:xfrm>
            <a:off x="1510975" y="2372100"/>
            <a:ext cx="6608348" cy="3023451"/>
          </a:xfrm>
          <a:prstGeom prst="rect">
            <a:avLst/>
          </a:prstGeom>
          <a:noFill/>
          <a:ln>
            <a:noFill/>
          </a:ln>
        </p:spPr>
      </p:pic>
      <p:sp>
        <p:nvSpPr>
          <p:cNvPr id="136" name="Google Shape;136;p17"/>
          <p:cNvSpPr txBox="1"/>
          <p:nvPr>
            <p:ph type="title"/>
          </p:nvPr>
        </p:nvSpPr>
        <p:spPr>
          <a:xfrm>
            <a:off x="2469600" y="1518138"/>
            <a:ext cx="7252800" cy="621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Instructions*.</a:t>
            </a:r>
            <a:endParaRPr/>
          </a:p>
        </p:txBody>
      </p:sp>
      <p:sp>
        <p:nvSpPr>
          <p:cNvPr id="137" name="Google Shape;137;p17"/>
          <p:cNvSpPr txBox="1"/>
          <p:nvPr>
            <p:ph idx="1" type="body"/>
          </p:nvPr>
        </p:nvSpPr>
        <p:spPr>
          <a:xfrm>
            <a:off x="1510975" y="5605025"/>
            <a:ext cx="3743400" cy="3957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SzPts val="523"/>
              <a:buNone/>
            </a:pPr>
            <a:r>
              <a:rPr lang="en" sz="1000"/>
              <a:t>*You can delete this slide.</a:t>
            </a:r>
            <a:endParaRPr sz="1000"/>
          </a:p>
        </p:txBody>
      </p:sp>
      <p:sp>
        <p:nvSpPr>
          <p:cNvPr id="138" name="Google Shape;138;p17"/>
          <p:cNvSpPr/>
          <p:nvPr/>
        </p:nvSpPr>
        <p:spPr>
          <a:xfrm>
            <a:off x="3978150" y="2333050"/>
            <a:ext cx="353400" cy="2313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
        <p:nvSpPr>
          <p:cNvPr id="139" name="Google Shape;139;p17"/>
          <p:cNvSpPr/>
          <p:nvPr/>
        </p:nvSpPr>
        <p:spPr>
          <a:xfrm>
            <a:off x="6944100" y="2372100"/>
            <a:ext cx="1221000" cy="25398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
        <p:nvSpPr>
          <p:cNvPr id="140" name="Google Shape;140;p17"/>
          <p:cNvSpPr txBox="1"/>
          <p:nvPr>
            <p:ph idx="1" type="body"/>
          </p:nvPr>
        </p:nvSpPr>
        <p:spPr>
          <a:xfrm>
            <a:off x="8517850" y="2315875"/>
            <a:ext cx="2227500" cy="31359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To change the colors of this template, click on Slide &gt; Edit Theme, click on Colors and change the Theme colors.</a:t>
            </a:r>
            <a:endParaRPr/>
          </a:p>
          <a:p>
            <a:pPr indent="0" lvl="0" marL="0" rtl="0" algn="l">
              <a:spcBef>
                <a:spcPts val="1600"/>
              </a:spcBef>
              <a:spcAft>
                <a:spcPts val="1600"/>
              </a:spcAft>
              <a:buClr>
                <a:srgbClr val="000000"/>
              </a:buClr>
              <a:buSzPts val="1900"/>
              <a:buFont typeface="Arial"/>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 name="Shape 144"/>
        <p:cNvGrpSpPr/>
        <p:nvPr/>
      </p:nvGrpSpPr>
      <p:grpSpPr>
        <a:xfrm>
          <a:off x="0" y="0"/>
          <a:ext cx="0" cy="0"/>
          <a:chOff x="0" y="0"/>
          <a:chExt cx="0" cy="0"/>
        </a:xfrm>
      </p:grpSpPr>
      <p:sp>
        <p:nvSpPr>
          <p:cNvPr id="145" name="Google Shape;145;p18"/>
          <p:cNvSpPr txBox="1"/>
          <p:nvPr>
            <p:ph type="title"/>
          </p:nvPr>
        </p:nvSpPr>
        <p:spPr>
          <a:xfrm>
            <a:off x="1515900" y="1461375"/>
            <a:ext cx="9160200" cy="621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Introduction.</a:t>
            </a:r>
            <a:endParaRPr/>
          </a:p>
        </p:txBody>
      </p:sp>
      <p:sp>
        <p:nvSpPr>
          <p:cNvPr id="146" name="Google Shape;146;p18"/>
          <p:cNvSpPr txBox="1"/>
          <p:nvPr>
            <p:ph idx="1" type="body"/>
          </p:nvPr>
        </p:nvSpPr>
        <p:spPr>
          <a:xfrm>
            <a:off x="1515900" y="2357950"/>
            <a:ext cx="7049400" cy="18507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0"/>
              </a:spcAft>
              <a:buSzPts val="1018"/>
              <a:buNone/>
            </a:pPr>
            <a:r>
              <a:rPr lang="en"/>
              <a:t>Far far away, behind the word mountains, far from the countries Vokalia and Consonantia, there live the blind texts.</a:t>
            </a:r>
            <a:endParaRPr/>
          </a:p>
          <a:p>
            <a:pPr indent="0" lvl="0" marL="0" rtl="0" algn="l">
              <a:spcBef>
                <a:spcPts val="1600"/>
              </a:spcBef>
              <a:spcAft>
                <a:spcPts val="1600"/>
              </a:spcAft>
              <a:buSzPts val="1018"/>
              <a:buNone/>
            </a:pPr>
            <a:r>
              <a:rPr lang="en"/>
              <a:t>Separated they live in Bookmarks Grove right at the coast of the Semantics, a large language ocean. A small river named Duden flows by their place and supplies it with the necessary regelialia.</a:t>
            </a:r>
            <a:endParaRPr/>
          </a:p>
        </p:txBody>
      </p:sp>
      <p:graphicFrame>
        <p:nvGraphicFramePr>
          <p:cNvPr id="147" name="Google Shape;147;p18"/>
          <p:cNvGraphicFramePr/>
          <p:nvPr/>
        </p:nvGraphicFramePr>
        <p:xfrm>
          <a:off x="1515900" y="4558063"/>
          <a:ext cx="3000000" cy="3000000"/>
        </p:xfrm>
        <a:graphic>
          <a:graphicData uri="http://schemas.openxmlformats.org/drawingml/2006/table">
            <a:tbl>
              <a:tblPr>
                <a:noFill/>
                <a:tableStyleId>{6C0F9EE9-9789-4BE9-86AA-4AF626523781}</a:tableStyleId>
              </a:tblPr>
              <a:tblGrid>
                <a:gridCol w="2629325"/>
                <a:gridCol w="6530775"/>
              </a:tblGrid>
              <a:tr h="355550">
                <a:tc>
                  <a:txBody>
                    <a:bodyPr/>
                    <a:lstStyle/>
                    <a:p>
                      <a:pPr indent="0" lvl="0" marL="0" rtl="0" algn="l">
                        <a:spcBef>
                          <a:spcPts val="0"/>
                        </a:spcBef>
                        <a:spcAft>
                          <a:spcPts val="0"/>
                        </a:spcAft>
                        <a:buNone/>
                      </a:pPr>
                      <a:r>
                        <a:rPr b="1" lang="en">
                          <a:latin typeface="Courier Prime"/>
                          <a:ea typeface="Courier Prime"/>
                          <a:cs typeface="Courier Prime"/>
                          <a:sym typeface="Courier Prime"/>
                        </a:rPr>
                        <a:t>TEACHER NAME:</a:t>
                      </a:r>
                      <a:endParaRPr b="1">
                        <a:latin typeface="Courier Prime"/>
                        <a:ea typeface="Courier Prime"/>
                        <a:cs typeface="Courier Prime"/>
                        <a:sym typeface="Courier Prime"/>
                      </a:endParaRPr>
                    </a:p>
                  </a:txBody>
                  <a:tcPr marT="91425" marB="91425" marR="91425" marL="91425">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solidFill>
                      <a:schemeClr val="accent2"/>
                    </a:solidFill>
                  </a:tcPr>
                </a:tc>
                <a:tc>
                  <a:txBody>
                    <a:bodyPr/>
                    <a:lstStyle/>
                    <a:p>
                      <a:pPr indent="0" lvl="0" marL="0" rtl="0" algn="l">
                        <a:spcBef>
                          <a:spcPts val="0"/>
                        </a:spcBef>
                        <a:spcAft>
                          <a:spcPts val="0"/>
                        </a:spcAft>
                        <a:buNone/>
                      </a:pPr>
                      <a:r>
                        <a:rPr lang="en">
                          <a:latin typeface="Courier Prime"/>
                          <a:ea typeface="Courier Prime"/>
                          <a:cs typeface="Courier Prime"/>
                          <a:sym typeface="Courier Prime"/>
                        </a:rPr>
                        <a:t>Joan Smith</a:t>
                      </a:r>
                      <a:endParaRPr>
                        <a:latin typeface="Courier Prime"/>
                        <a:ea typeface="Courier Prime"/>
                        <a:cs typeface="Courier Prime"/>
                        <a:sym typeface="Courier Prime"/>
                      </a:endParaRPr>
                    </a:p>
                  </a:txBody>
                  <a:tcPr marT="91425" marB="91425" marR="91425" marL="91425">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r>
              <a:tr h="355550">
                <a:tc>
                  <a:txBody>
                    <a:bodyPr/>
                    <a:lstStyle/>
                    <a:p>
                      <a:pPr indent="0" lvl="0" marL="0" rtl="0" algn="l">
                        <a:spcBef>
                          <a:spcPts val="0"/>
                        </a:spcBef>
                        <a:spcAft>
                          <a:spcPts val="0"/>
                        </a:spcAft>
                        <a:buNone/>
                      </a:pPr>
                      <a:r>
                        <a:rPr b="1" lang="en">
                          <a:latin typeface="Courier Prime"/>
                          <a:ea typeface="Courier Prime"/>
                          <a:cs typeface="Courier Prime"/>
                          <a:sym typeface="Courier Prime"/>
                        </a:rPr>
                        <a:t>E-MAIL:</a:t>
                      </a:r>
                      <a:endParaRPr b="1">
                        <a:latin typeface="Courier Prime"/>
                        <a:ea typeface="Courier Prime"/>
                        <a:cs typeface="Courier Prime"/>
                        <a:sym typeface="Courier Prime"/>
                      </a:endParaRPr>
                    </a:p>
                  </a:txBody>
                  <a:tcPr marT="91425" marB="91425" marR="91425" marL="91425">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solidFill>
                      <a:schemeClr val="accent4"/>
                    </a:solidFill>
                  </a:tcPr>
                </a:tc>
                <a:tc>
                  <a:txBody>
                    <a:bodyPr/>
                    <a:lstStyle/>
                    <a:p>
                      <a:pPr indent="0" lvl="0" marL="0" rtl="0" algn="l">
                        <a:spcBef>
                          <a:spcPts val="0"/>
                        </a:spcBef>
                        <a:spcAft>
                          <a:spcPts val="0"/>
                        </a:spcAft>
                        <a:buNone/>
                      </a:pPr>
                      <a:r>
                        <a:rPr lang="en">
                          <a:latin typeface="Courier Prime"/>
                          <a:ea typeface="Courier Prime"/>
                          <a:cs typeface="Courier Prime"/>
                          <a:sym typeface="Courier Prime"/>
                        </a:rPr>
                        <a:t>joan.smith@email.com</a:t>
                      </a:r>
                      <a:endParaRPr>
                        <a:latin typeface="Courier Prime"/>
                        <a:ea typeface="Courier Prime"/>
                        <a:cs typeface="Courier Prime"/>
                        <a:sym typeface="Courier Prime"/>
                      </a:endParaRPr>
                    </a:p>
                  </a:txBody>
                  <a:tcPr marT="91425" marB="91425" marR="91425" marL="91425">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r>
              <a:tr h="355550">
                <a:tc>
                  <a:txBody>
                    <a:bodyPr/>
                    <a:lstStyle/>
                    <a:p>
                      <a:pPr indent="0" lvl="0" marL="0" rtl="0" algn="l">
                        <a:spcBef>
                          <a:spcPts val="0"/>
                        </a:spcBef>
                        <a:spcAft>
                          <a:spcPts val="0"/>
                        </a:spcAft>
                        <a:buNone/>
                      </a:pPr>
                      <a:r>
                        <a:rPr b="1" lang="en">
                          <a:latin typeface="Courier Prime"/>
                          <a:ea typeface="Courier Prime"/>
                          <a:cs typeface="Courier Prime"/>
                          <a:sym typeface="Courier Prime"/>
                        </a:rPr>
                        <a:t>PHONE NUMBER:</a:t>
                      </a:r>
                      <a:endParaRPr b="1">
                        <a:latin typeface="Courier Prime"/>
                        <a:ea typeface="Courier Prime"/>
                        <a:cs typeface="Courier Prime"/>
                        <a:sym typeface="Courier Prime"/>
                      </a:endParaRPr>
                    </a:p>
                  </a:txBody>
                  <a:tcPr marT="91425" marB="91425" marR="91425" marL="91425">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solidFill>
                      <a:schemeClr val="accent6"/>
                    </a:solidFill>
                  </a:tcPr>
                </a:tc>
                <a:tc>
                  <a:txBody>
                    <a:bodyPr/>
                    <a:lstStyle/>
                    <a:p>
                      <a:pPr indent="0" lvl="0" marL="0" rtl="0" algn="l">
                        <a:spcBef>
                          <a:spcPts val="0"/>
                        </a:spcBef>
                        <a:spcAft>
                          <a:spcPts val="0"/>
                        </a:spcAft>
                        <a:buNone/>
                      </a:pPr>
                      <a:r>
                        <a:rPr lang="en">
                          <a:latin typeface="Courier Prime"/>
                          <a:ea typeface="Courier Prime"/>
                          <a:cs typeface="Courier Prime"/>
                          <a:sym typeface="Courier Prime"/>
                        </a:rPr>
                        <a:t>(555) 558 123 52</a:t>
                      </a:r>
                      <a:endParaRPr>
                        <a:latin typeface="Courier Prime"/>
                        <a:ea typeface="Courier Prime"/>
                        <a:cs typeface="Courier Prime"/>
                        <a:sym typeface="Courier Prime"/>
                      </a:endParaRPr>
                    </a:p>
                  </a:txBody>
                  <a:tcPr marT="91425" marB="91425" marR="91425" marL="91425">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r>
            </a:tbl>
          </a:graphicData>
        </a:graphic>
      </p:graphicFrame>
      <p:pic>
        <p:nvPicPr>
          <p:cNvPr id="148" name="Google Shape;148;p18"/>
          <p:cNvPicPr preferRelativeResize="0"/>
          <p:nvPr/>
        </p:nvPicPr>
        <p:blipFill rotWithShape="1">
          <a:blip r:embed="rId3">
            <a:alphaModFix/>
          </a:blip>
          <a:srcRect b="20040" l="10018" r="46096" t="5349"/>
          <a:stretch/>
        </p:blipFill>
        <p:spPr>
          <a:xfrm flipH="1">
            <a:off x="8784502" y="2083275"/>
            <a:ext cx="1875523" cy="2125377"/>
          </a:xfrm>
          <a:prstGeom prst="rect">
            <a:avLst/>
          </a:prstGeom>
          <a:noFill/>
          <a:ln cap="flat" cmpd="sng" w="19050">
            <a:solidFill>
              <a:schemeClr val="dk2"/>
            </a:solidFill>
            <a:prstDash val="solid"/>
            <a:round/>
            <a:headEnd len="sm" w="sm" type="none"/>
            <a:tailEnd len="sm" w="sm" type="none"/>
          </a:ln>
        </p:spPr>
      </p:pic>
      <p:sp>
        <p:nvSpPr>
          <p:cNvPr id="149" name="Google Shape;149;p18"/>
          <p:cNvSpPr/>
          <p:nvPr/>
        </p:nvSpPr>
        <p:spPr>
          <a:xfrm flipH="1" rot="-1244693">
            <a:off x="1401032" y="105023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3" name="Shape 153"/>
        <p:cNvGrpSpPr/>
        <p:nvPr/>
      </p:nvGrpSpPr>
      <p:grpSpPr>
        <a:xfrm>
          <a:off x="0" y="0"/>
          <a:ext cx="0" cy="0"/>
          <a:chOff x="0" y="0"/>
          <a:chExt cx="0" cy="0"/>
        </a:xfrm>
      </p:grpSpPr>
      <p:sp>
        <p:nvSpPr>
          <p:cNvPr id="154" name="Google Shape;154;p19"/>
          <p:cNvSpPr txBox="1"/>
          <p:nvPr>
            <p:ph type="title"/>
          </p:nvPr>
        </p:nvSpPr>
        <p:spPr>
          <a:xfrm>
            <a:off x="1323875" y="1602550"/>
            <a:ext cx="9544200" cy="6006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a:t>Table of</a:t>
            </a:r>
            <a:r>
              <a:rPr lang="en"/>
              <a:t> Contents.</a:t>
            </a:r>
            <a:endParaRPr/>
          </a:p>
        </p:txBody>
      </p:sp>
      <p:sp>
        <p:nvSpPr>
          <p:cNvPr id="155" name="Google Shape;155;p19">
            <a:hlinkClick action="ppaction://hlinksldjump" r:id="rId3"/>
          </p:cNvPr>
          <p:cNvSpPr txBox="1"/>
          <p:nvPr>
            <p:ph idx="1" type="subTitle"/>
          </p:nvPr>
        </p:nvSpPr>
        <p:spPr>
          <a:xfrm>
            <a:off x="1323875" y="2484500"/>
            <a:ext cx="3223200" cy="516000"/>
          </a:xfrm>
          <a:prstGeom prst="rect">
            <a:avLst/>
          </a:prstGeom>
        </p:spPr>
        <p:txBody>
          <a:bodyPr anchorCtr="0" anchor="ctr" bIns="121900" lIns="121900" spcFirstLastPara="1" rIns="121900" wrap="square" tIns="121900">
            <a:normAutofit/>
          </a:bodyPr>
          <a:lstStyle/>
          <a:p>
            <a:pPr indent="0" lvl="0" marL="0" rtl="0" algn="l">
              <a:lnSpc>
                <a:spcPct val="100000"/>
              </a:lnSpc>
              <a:spcBef>
                <a:spcPts val="0"/>
              </a:spcBef>
              <a:spcAft>
                <a:spcPts val="0"/>
              </a:spcAft>
              <a:buNone/>
            </a:pPr>
            <a:r>
              <a:rPr lang="en"/>
              <a:t>COURSE DESCRIPTION:</a:t>
            </a:r>
            <a:endParaRPr/>
          </a:p>
        </p:txBody>
      </p:sp>
      <p:sp>
        <p:nvSpPr>
          <p:cNvPr id="156" name="Google Shape;156;p19"/>
          <p:cNvSpPr txBox="1"/>
          <p:nvPr>
            <p:ph idx="2" type="body"/>
          </p:nvPr>
        </p:nvSpPr>
        <p:spPr>
          <a:xfrm>
            <a:off x="4728300" y="2484500"/>
            <a:ext cx="6139800" cy="53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523"/>
              <a:buNone/>
            </a:pPr>
            <a:r>
              <a:rPr lang="en"/>
              <a:t>Far far away, behind the word mountains, far from the countries Vokalia and Consonantia, there live the blind texts.</a:t>
            </a:r>
            <a:endParaRPr/>
          </a:p>
        </p:txBody>
      </p:sp>
      <p:sp>
        <p:nvSpPr>
          <p:cNvPr id="157" name="Google Shape;157;p19">
            <a:hlinkClick action="ppaction://hlinksldjump" r:id="rId4"/>
          </p:cNvPr>
          <p:cNvSpPr txBox="1"/>
          <p:nvPr>
            <p:ph idx="4" type="subTitle"/>
          </p:nvPr>
        </p:nvSpPr>
        <p:spPr>
          <a:xfrm>
            <a:off x="1323875" y="3899524"/>
            <a:ext cx="3223200" cy="516000"/>
          </a:xfrm>
          <a:prstGeom prst="rect">
            <a:avLst/>
          </a:prstGeom>
        </p:spPr>
        <p:txBody>
          <a:bodyPr anchorCtr="0" anchor="ctr" bIns="121900" lIns="121900" spcFirstLastPara="1" rIns="121900" wrap="square" tIns="121900">
            <a:normAutofit/>
          </a:bodyPr>
          <a:lstStyle/>
          <a:p>
            <a:pPr indent="0" lvl="0" marL="0" rtl="0" algn="l">
              <a:lnSpc>
                <a:spcPct val="100000"/>
              </a:lnSpc>
              <a:spcBef>
                <a:spcPts val="0"/>
              </a:spcBef>
              <a:spcAft>
                <a:spcPts val="0"/>
              </a:spcAft>
              <a:buNone/>
            </a:pPr>
            <a:r>
              <a:rPr lang="en"/>
              <a:t>GRADING:</a:t>
            </a:r>
            <a:endParaRPr/>
          </a:p>
        </p:txBody>
      </p:sp>
      <p:sp>
        <p:nvSpPr>
          <p:cNvPr id="158" name="Google Shape;158;p19"/>
          <p:cNvSpPr txBox="1"/>
          <p:nvPr>
            <p:ph idx="5" type="body"/>
          </p:nvPr>
        </p:nvSpPr>
        <p:spPr>
          <a:xfrm>
            <a:off x="4728300" y="3188350"/>
            <a:ext cx="6139800" cy="53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523"/>
              <a:buNone/>
            </a:pPr>
            <a:r>
              <a:rPr lang="en"/>
              <a:t>Far far away, behind the word mountains, far from the countries Vokalia and Consonantia, there live the blind texts.</a:t>
            </a:r>
            <a:endParaRPr/>
          </a:p>
        </p:txBody>
      </p:sp>
      <p:sp>
        <p:nvSpPr>
          <p:cNvPr id="159" name="Google Shape;159;p19">
            <a:hlinkClick action="ppaction://hlinksldjump" r:id="rId5"/>
          </p:cNvPr>
          <p:cNvSpPr txBox="1"/>
          <p:nvPr>
            <p:ph idx="6" type="subTitle"/>
          </p:nvPr>
        </p:nvSpPr>
        <p:spPr>
          <a:xfrm>
            <a:off x="1323875" y="4607036"/>
            <a:ext cx="3223200" cy="516000"/>
          </a:xfrm>
          <a:prstGeom prst="rect">
            <a:avLst/>
          </a:prstGeom>
        </p:spPr>
        <p:txBody>
          <a:bodyPr anchorCtr="0" anchor="ctr" bIns="121900" lIns="121900" spcFirstLastPara="1" rIns="121900" wrap="square" tIns="121900">
            <a:normAutofit/>
          </a:bodyPr>
          <a:lstStyle/>
          <a:p>
            <a:pPr indent="0" lvl="0" marL="0" rtl="0" algn="l">
              <a:lnSpc>
                <a:spcPct val="100000"/>
              </a:lnSpc>
              <a:spcBef>
                <a:spcPts val="0"/>
              </a:spcBef>
              <a:spcAft>
                <a:spcPts val="0"/>
              </a:spcAft>
              <a:buNone/>
            </a:pPr>
            <a:r>
              <a:rPr lang="en"/>
              <a:t>SUPPLIES &amp; MATERIALS:</a:t>
            </a:r>
            <a:endParaRPr/>
          </a:p>
        </p:txBody>
      </p:sp>
      <p:sp>
        <p:nvSpPr>
          <p:cNvPr id="160" name="Google Shape;160;p19"/>
          <p:cNvSpPr txBox="1"/>
          <p:nvPr>
            <p:ph idx="7" type="body"/>
          </p:nvPr>
        </p:nvSpPr>
        <p:spPr>
          <a:xfrm>
            <a:off x="4728300" y="3892200"/>
            <a:ext cx="6139800" cy="53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523"/>
              <a:buNone/>
            </a:pPr>
            <a:r>
              <a:rPr lang="en"/>
              <a:t>Far far away, behind the word mountains, far from the countries Vokalia and Consonantia, there live the blind texts.</a:t>
            </a:r>
            <a:endParaRPr/>
          </a:p>
        </p:txBody>
      </p:sp>
      <p:sp>
        <p:nvSpPr>
          <p:cNvPr id="161" name="Google Shape;161;p19">
            <a:hlinkClick action="ppaction://hlinksldjump" r:id="rId6"/>
          </p:cNvPr>
          <p:cNvSpPr txBox="1"/>
          <p:nvPr>
            <p:ph idx="8" type="subTitle"/>
          </p:nvPr>
        </p:nvSpPr>
        <p:spPr>
          <a:xfrm>
            <a:off x="1323875" y="5314548"/>
            <a:ext cx="3223200" cy="516000"/>
          </a:xfrm>
          <a:prstGeom prst="rect">
            <a:avLst/>
          </a:prstGeom>
        </p:spPr>
        <p:txBody>
          <a:bodyPr anchorCtr="0" anchor="ctr" bIns="121900" lIns="121900" spcFirstLastPara="1" rIns="121900" wrap="square" tIns="121900">
            <a:normAutofit/>
          </a:bodyPr>
          <a:lstStyle/>
          <a:p>
            <a:pPr indent="0" lvl="0" marL="0" rtl="0" algn="l">
              <a:lnSpc>
                <a:spcPct val="100000"/>
              </a:lnSpc>
              <a:spcBef>
                <a:spcPts val="0"/>
              </a:spcBef>
              <a:spcAft>
                <a:spcPts val="0"/>
              </a:spcAft>
              <a:buNone/>
            </a:pPr>
            <a:r>
              <a:rPr lang="en"/>
              <a:t>STUDENT ABSENCE:</a:t>
            </a:r>
            <a:endParaRPr/>
          </a:p>
        </p:txBody>
      </p:sp>
      <p:sp>
        <p:nvSpPr>
          <p:cNvPr id="162" name="Google Shape;162;p19"/>
          <p:cNvSpPr txBox="1"/>
          <p:nvPr>
            <p:ph idx="9" type="body"/>
          </p:nvPr>
        </p:nvSpPr>
        <p:spPr>
          <a:xfrm>
            <a:off x="4728300" y="4596050"/>
            <a:ext cx="6139800" cy="53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523"/>
              <a:buNone/>
            </a:pPr>
            <a:r>
              <a:rPr lang="en"/>
              <a:t>Far far away, behind the word mountains, far from the countries Vokalia and Consonantia, there live the blind texts.</a:t>
            </a:r>
            <a:endParaRPr/>
          </a:p>
        </p:txBody>
      </p:sp>
      <p:sp>
        <p:nvSpPr>
          <p:cNvPr id="163" name="Google Shape;163;p19"/>
          <p:cNvSpPr txBox="1"/>
          <p:nvPr>
            <p:ph idx="13" type="body"/>
          </p:nvPr>
        </p:nvSpPr>
        <p:spPr>
          <a:xfrm>
            <a:off x="4728300" y="5299900"/>
            <a:ext cx="6139800" cy="53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523"/>
              <a:buNone/>
            </a:pPr>
            <a:r>
              <a:rPr lang="en"/>
              <a:t>Far far away, behind the word mountains, far from the countries Vokalia and Consonantia, there live the blind texts.</a:t>
            </a:r>
            <a:endParaRPr/>
          </a:p>
        </p:txBody>
      </p:sp>
      <p:sp>
        <p:nvSpPr>
          <p:cNvPr id="164" name="Google Shape;164;p19">
            <a:hlinkClick action="ppaction://hlinksldjump" r:id="rId7"/>
          </p:cNvPr>
          <p:cNvSpPr txBox="1"/>
          <p:nvPr>
            <p:ph idx="3" type="subTitle"/>
          </p:nvPr>
        </p:nvSpPr>
        <p:spPr>
          <a:xfrm>
            <a:off x="1323875" y="3192012"/>
            <a:ext cx="3223200" cy="516000"/>
          </a:xfrm>
          <a:prstGeom prst="rect">
            <a:avLst/>
          </a:prstGeom>
        </p:spPr>
        <p:txBody>
          <a:bodyPr anchorCtr="0" anchor="ctr" bIns="121900" lIns="121900" spcFirstLastPara="1" rIns="121900" wrap="square" tIns="121900">
            <a:normAutofit/>
          </a:bodyPr>
          <a:lstStyle/>
          <a:p>
            <a:pPr indent="0" lvl="0" marL="0" rtl="0" algn="l">
              <a:lnSpc>
                <a:spcPct val="100000"/>
              </a:lnSpc>
              <a:spcBef>
                <a:spcPts val="0"/>
              </a:spcBef>
              <a:spcAft>
                <a:spcPts val="0"/>
              </a:spcAft>
              <a:buNone/>
            </a:pPr>
            <a:r>
              <a:rPr lang="en"/>
              <a:t>ASSIGNMENTS:</a:t>
            </a:r>
            <a:endParaRPr/>
          </a:p>
        </p:txBody>
      </p:sp>
      <p:sp>
        <p:nvSpPr>
          <p:cNvPr id="165" name="Google Shape;165;p19"/>
          <p:cNvSpPr/>
          <p:nvPr/>
        </p:nvSpPr>
        <p:spPr>
          <a:xfrm flipH="1" rot="-1244693">
            <a:off x="1401032" y="105023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9" name="Shape 169"/>
        <p:cNvGrpSpPr/>
        <p:nvPr/>
      </p:nvGrpSpPr>
      <p:grpSpPr>
        <a:xfrm>
          <a:off x="0" y="0"/>
          <a:ext cx="0" cy="0"/>
          <a:chOff x="0" y="0"/>
          <a:chExt cx="0" cy="0"/>
        </a:xfrm>
      </p:grpSpPr>
      <p:sp>
        <p:nvSpPr>
          <p:cNvPr id="170" name="Google Shape;170;p20"/>
          <p:cNvSpPr txBox="1"/>
          <p:nvPr>
            <p:ph type="title"/>
          </p:nvPr>
        </p:nvSpPr>
        <p:spPr>
          <a:xfrm>
            <a:off x="1373700" y="1890425"/>
            <a:ext cx="9444600" cy="621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a:t>Course</a:t>
            </a:r>
            <a:r>
              <a:rPr lang="en"/>
              <a:t> Description.</a:t>
            </a:r>
            <a:endParaRPr/>
          </a:p>
        </p:txBody>
      </p:sp>
      <p:sp>
        <p:nvSpPr>
          <p:cNvPr id="171" name="Google Shape;171;p20"/>
          <p:cNvSpPr txBox="1"/>
          <p:nvPr>
            <p:ph idx="1" type="body"/>
          </p:nvPr>
        </p:nvSpPr>
        <p:spPr>
          <a:xfrm>
            <a:off x="1373700" y="2786997"/>
            <a:ext cx="9444600" cy="2734500"/>
          </a:xfrm>
          <a:prstGeom prst="rect">
            <a:avLst/>
          </a:prstGeom>
        </p:spPr>
        <p:txBody>
          <a:bodyPr anchorCtr="0" anchor="t" bIns="121900" lIns="121900" spcFirstLastPara="1" rIns="121900" wrap="square" tIns="121900">
            <a:normAutofit/>
          </a:bodyPr>
          <a:lstStyle/>
          <a:p>
            <a:pPr indent="0" lvl="0" marL="0" rtl="0" algn="l">
              <a:spcBef>
                <a:spcPts val="1000"/>
              </a:spcBef>
              <a:spcAft>
                <a:spcPts val="0"/>
              </a:spcAft>
              <a:buSzPts val="1018"/>
              <a:buNone/>
            </a:pPr>
            <a:r>
              <a:rPr lang="en"/>
              <a:t>Far far away, behind the word mountains, far from the countries Vokalia and Consonantia, there live the blind texts.</a:t>
            </a:r>
            <a:endParaRPr/>
          </a:p>
          <a:p>
            <a:pPr indent="0" lvl="0" marL="0" rtl="0" algn="l">
              <a:spcBef>
                <a:spcPts val="1000"/>
              </a:spcBef>
              <a:spcAft>
                <a:spcPts val="0"/>
              </a:spcAft>
              <a:buSzPts val="1018"/>
              <a:buNone/>
            </a:pPr>
            <a:r>
              <a:rPr lang="en"/>
              <a:t>Separated they live in </a:t>
            </a:r>
            <a:r>
              <a:rPr lang="en"/>
              <a:t>Bookmarks Grove</a:t>
            </a:r>
            <a:r>
              <a:rPr lang="en"/>
              <a:t> right at the coast of the Semantics, a large language ocean. A small river named Duden flows by their place and supplies it with the necessary regelialia.</a:t>
            </a:r>
            <a:endParaRPr/>
          </a:p>
          <a:p>
            <a:pPr indent="0" lvl="0" marL="0" rtl="0" algn="l">
              <a:spcBef>
                <a:spcPts val="1000"/>
              </a:spcBef>
              <a:spcAft>
                <a:spcPts val="0"/>
              </a:spcAft>
              <a:buSzPts val="1018"/>
              <a:buNone/>
            </a:pPr>
            <a:r>
              <a:rPr lang="en"/>
              <a:t>It is a paradisematic country, in which roasted parts of sentences fly into your mouth. Even the all-powerful Pointing has no control about the blind texts it is an almost unorthographic life One day however a small line of blind text by the name of Lorem Ipsum decided to</a:t>
            </a:r>
            <a:endParaRPr/>
          </a:p>
        </p:txBody>
      </p:sp>
      <p:sp>
        <p:nvSpPr>
          <p:cNvPr id="172" name="Google Shape;172;p20"/>
          <p:cNvSpPr/>
          <p:nvPr/>
        </p:nvSpPr>
        <p:spPr>
          <a:xfrm rot="1244693">
            <a:off x="10001082" y="93768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6" name="Shape 176"/>
        <p:cNvGrpSpPr/>
        <p:nvPr/>
      </p:nvGrpSpPr>
      <p:grpSpPr>
        <a:xfrm>
          <a:off x="0" y="0"/>
          <a:ext cx="0" cy="0"/>
          <a:chOff x="0" y="0"/>
          <a:chExt cx="0" cy="0"/>
        </a:xfrm>
      </p:grpSpPr>
      <p:sp>
        <p:nvSpPr>
          <p:cNvPr id="177" name="Google Shape;177;p21"/>
          <p:cNvSpPr txBox="1"/>
          <p:nvPr>
            <p:ph type="title"/>
          </p:nvPr>
        </p:nvSpPr>
        <p:spPr>
          <a:xfrm>
            <a:off x="1323863" y="1558125"/>
            <a:ext cx="9544200" cy="6006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b="0" lang="en"/>
              <a:t>Assignments, </a:t>
            </a:r>
            <a:r>
              <a:rPr lang="en"/>
              <a:t>Assessments &amp; Projects</a:t>
            </a:r>
            <a:r>
              <a:rPr lang="en"/>
              <a:t> </a:t>
            </a:r>
            <a:endParaRPr/>
          </a:p>
        </p:txBody>
      </p:sp>
      <p:sp>
        <p:nvSpPr>
          <p:cNvPr id="178" name="Google Shape;178;p21">
            <a:hlinkClick action="ppaction://hlinksldjump" r:id="rId3"/>
          </p:cNvPr>
          <p:cNvSpPr txBox="1"/>
          <p:nvPr>
            <p:ph idx="1" type="subTitle"/>
          </p:nvPr>
        </p:nvSpPr>
        <p:spPr>
          <a:xfrm>
            <a:off x="1323863" y="3148225"/>
            <a:ext cx="1891500" cy="605700"/>
          </a:xfrm>
          <a:prstGeom prst="rect">
            <a:avLst/>
          </a:prstGeom>
        </p:spPr>
        <p:txBody>
          <a:bodyPr anchorCtr="0" anchor="ctr" bIns="121900" lIns="121900" spcFirstLastPara="1" rIns="121900" wrap="square" tIns="121900">
            <a:normAutofit/>
          </a:bodyPr>
          <a:lstStyle/>
          <a:p>
            <a:pPr indent="0" lvl="0" marL="0" rtl="0" algn="ctr">
              <a:lnSpc>
                <a:spcPct val="100000"/>
              </a:lnSpc>
              <a:spcBef>
                <a:spcPts val="0"/>
              </a:spcBef>
              <a:spcAft>
                <a:spcPts val="0"/>
              </a:spcAft>
              <a:buNone/>
            </a:pPr>
            <a:r>
              <a:rPr lang="en"/>
              <a:t>QUARTER #1</a:t>
            </a:r>
            <a:endParaRPr/>
          </a:p>
        </p:txBody>
      </p:sp>
      <p:sp>
        <p:nvSpPr>
          <p:cNvPr id="179" name="Google Shape;179;p21">
            <a:hlinkClick action="ppaction://hlinksldjump" r:id="rId4"/>
          </p:cNvPr>
          <p:cNvSpPr txBox="1"/>
          <p:nvPr>
            <p:ph idx="2" type="subTitle"/>
          </p:nvPr>
        </p:nvSpPr>
        <p:spPr>
          <a:xfrm>
            <a:off x="1323863" y="3856375"/>
            <a:ext cx="1891500" cy="605700"/>
          </a:xfrm>
          <a:prstGeom prst="rect">
            <a:avLst/>
          </a:prstGeom>
        </p:spPr>
        <p:txBody>
          <a:bodyPr anchorCtr="0" anchor="ctr" bIns="121900" lIns="121900" spcFirstLastPara="1" rIns="121900" wrap="square" tIns="121900">
            <a:normAutofit/>
          </a:bodyPr>
          <a:lstStyle/>
          <a:p>
            <a:pPr indent="0" lvl="0" marL="0" rtl="0" algn="ctr">
              <a:lnSpc>
                <a:spcPct val="100000"/>
              </a:lnSpc>
              <a:spcBef>
                <a:spcPts val="0"/>
              </a:spcBef>
              <a:spcAft>
                <a:spcPts val="0"/>
              </a:spcAft>
              <a:buNone/>
            </a:pPr>
            <a:r>
              <a:rPr lang="en"/>
              <a:t>QUARTER #2</a:t>
            </a:r>
            <a:endParaRPr/>
          </a:p>
        </p:txBody>
      </p:sp>
      <p:sp>
        <p:nvSpPr>
          <p:cNvPr id="180" name="Google Shape;180;p21"/>
          <p:cNvSpPr txBox="1"/>
          <p:nvPr>
            <p:ph idx="3" type="body"/>
          </p:nvPr>
        </p:nvSpPr>
        <p:spPr>
          <a:xfrm>
            <a:off x="3402938" y="3143925"/>
            <a:ext cx="7465200" cy="6231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SzPts val="935"/>
              <a:buNone/>
            </a:pPr>
            <a:r>
              <a:rPr lang="en"/>
              <a:t>Separated they live in </a:t>
            </a:r>
            <a:r>
              <a:rPr lang="en"/>
              <a:t>Bookmarks Grove</a:t>
            </a:r>
            <a:r>
              <a:rPr lang="en"/>
              <a:t> right at the coast of the Semantics, a large language ocean. A small river named Duden flows by their place and supplies it with the necessary regelialia.</a:t>
            </a:r>
            <a:endParaRPr/>
          </a:p>
        </p:txBody>
      </p:sp>
      <p:sp>
        <p:nvSpPr>
          <p:cNvPr id="181" name="Google Shape;181;p21">
            <a:hlinkClick action="ppaction://hlinksldjump" r:id="rId5"/>
          </p:cNvPr>
          <p:cNvSpPr txBox="1"/>
          <p:nvPr>
            <p:ph idx="4" type="subTitle"/>
          </p:nvPr>
        </p:nvSpPr>
        <p:spPr>
          <a:xfrm>
            <a:off x="1323863" y="4564525"/>
            <a:ext cx="1891500" cy="605700"/>
          </a:xfrm>
          <a:prstGeom prst="rect">
            <a:avLst/>
          </a:prstGeom>
        </p:spPr>
        <p:txBody>
          <a:bodyPr anchorCtr="0" anchor="ctr" bIns="121900" lIns="121900" spcFirstLastPara="1" rIns="121900" wrap="square" tIns="121900">
            <a:normAutofit/>
          </a:bodyPr>
          <a:lstStyle/>
          <a:p>
            <a:pPr indent="0" lvl="0" marL="0" rtl="0" algn="ctr">
              <a:lnSpc>
                <a:spcPct val="100000"/>
              </a:lnSpc>
              <a:spcBef>
                <a:spcPts val="0"/>
              </a:spcBef>
              <a:spcAft>
                <a:spcPts val="0"/>
              </a:spcAft>
              <a:buNone/>
            </a:pPr>
            <a:r>
              <a:rPr lang="en"/>
              <a:t>QUARTER #3</a:t>
            </a:r>
            <a:endParaRPr/>
          </a:p>
        </p:txBody>
      </p:sp>
      <p:sp>
        <p:nvSpPr>
          <p:cNvPr id="182" name="Google Shape;182;p21"/>
          <p:cNvSpPr txBox="1"/>
          <p:nvPr>
            <p:ph idx="5" type="body"/>
          </p:nvPr>
        </p:nvSpPr>
        <p:spPr>
          <a:xfrm>
            <a:off x="3402938" y="3847775"/>
            <a:ext cx="7465200" cy="6231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SzPts val="935"/>
              <a:buNone/>
            </a:pPr>
            <a:r>
              <a:rPr lang="en"/>
              <a:t>Separated they live in </a:t>
            </a:r>
            <a:r>
              <a:rPr lang="en"/>
              <a:t>Bookmarks Grove</a:t>
            </a:r>
            <a:r>
              <a:rPr lang="en"/>
              <a:t> right at the coast of the Semantics, a large language ocean. A small river named Duden flows by their place and supplies it with the necessary regelialia.</a:t>
            </a:r>
            <a:endParaRPr/>
          </a:p>
        </p:txBody>
      </p:sp>
      <p:sp>
        <p:nvSpPr>
          <p:cNvPr id="183" name="Google Shape;183;p21">
            <a:hlinkClick action="ppaction://hlinksldjump" r:id="rId6"/>
          </p:cNvPr>
          <p:cNvSpPr txBox="1"/>
          <p:nvPr>
            <p:ph idx="6" type="subTitle"/>
          </p:nvPr>
        </p:nvSpPr>
        <p:spPr>
          <a:xfrm>
            <a:off x="1323863" y="5272675"/>
            <a:ext cx="1891500" cy="605700"/>
          </a:xfrm>
          <a:prstGeom prst="rect">
            <a:avLst/>
          </a:prstGeom>
        </p:spPr>
        <p:txBody>
          <a:bodyPr anchorCtr="0" anchor="ctr" bIns="121900" lIns="121900" spcFirstLastPara="1" rIns="121900" wrap="square" tIns="121900">
            <a:normAutofit/>
          </a:bodyPr>
          <a:lstStyle/>
          <a:p>
            <a:pPr indent="0" lvl="0" marL="0" rtl="0" algn="ctr">
              <a:lnSpc>
                <a:spcPct val="100000"/>
              </a:lnSpc>
              <a:spcBef>
                <a:spcPts val="0"/>
              </a:spcBef>
              <a:spcAft>
                <a:spcPts val="0"/>
              </a:spcAft>
              <a:buNone/>
            </a:pPr>
            <a:r>
              <a:rPr lang="en"/>
              <a:t>QUARTER #4</a:t>
            </a:r>
            <a:endParaRPr/>
          </a:p>
        </p:txBody>
      </p:sp>
      <p:sp>
        <p:nvSpPr>
          <p:cNvPr id="184" name="Google Shape;184;p21"/>
          <p:cNvSpPr txBox="1"/>
          <p:nvPr>
            <p:ph idx="7" type="body"/>
          </p:nvPr>
        </p:nvSpPr>
        <p:spPr>
          <a:xfrm>
            <a:off x="3402938" y="4551625"/>
            <a:ext cx="7465200" cy="6231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SzPts val="935"/>
              <a:buNone/>
            </a:pPr>
            <a:r>
              <a:rPr lang="en"/>
              <a:t>Separated they live in </a:t>
            </a:r>
            <a:r>
              <a:rPr lang="en"/>
              <a:t>Bookmarks Grove</a:t>
            </a:r>
            <a:r>
              <a:rPr lang="en"/>
              <a:t> right at the coast of the Semantics, a large language ocean. A small river named Duden flows by their place and supplies it with the necessary regelialia.</a:t>
            </a:r>
            <a:endParaRPr/>
          </a:p>
        </p:txBody>
      </p:sp>
      <p:sp>
        <p:nvSpPr>
          <p:cNvPr id="185" name="Google Shape;185;p21"/>
          <p:cNvSpPr txBox="1"/>
          <p:nvPr>
            <p:ph idx="8" type="body"/>
          </p:nvPr>
        </p:nvSpPr>
        <p:spPr>
          <a:xfrm>
            <a:off x="3402938" y="5255475"/>
            <a:ext cx="7465200" cy="6231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SzPts val="935"/>
              <a:buNone/>
            </a:pPr>
            <a:r>
              <a:rPr lang="en"/>
              <a:t>Separated they live in </a:t>
            </a:r>
            <a:r>
              <a:rPr lang="en"/>
              <a:t>Bookmarks Grove</a:t>
            </a:r>
            <a:r>
              <a:rPr lang="en"/>
              <a:t> right at the coast of the Semantics, a large language ocean. A small river named Duden flows by their place and supplies it with the necessary regelialia.</a:t>
            </a:r>
            <a:endParaRPr/>
          </a:p>
        </p:txBody>
      </p:sp>
      <p:sp>
        <p:nvSpPr>
          <p:cNvPr id="186" name="Google Shape;186;p21"/>
          <p:cNvSpPr txBox="1"/>
          <p:nvPr>
            <p:ph idx="9" type="body"/>
          </p:nvPr>
        </p:nvSpPr>
        <p:spPr>
          <a:xfrm>
            <a:off x="1323863" y="2245950"/>
            <a:ext cx="9544200" cy="78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Far far away, behind the word mountains, far from the countries Vokalia and Consonantia, there live the blind texts.</a:t>
            </a:r>
            <a:endParaRPr/>
          </a:p>
        </p:txBody>
      </p:sp>
      <p:sp>
        <p:nvSpPr>
          <p:cNvPr id="187" name="Google Shape;187;p21"/>
          <p:cNvSpPr/>
          <p:nvPr/>
        </p:nvSpPr>
        <p:spPr>
          <a:xfrm flipH="1" rot="-1244693">
            <a:off x="1401032" y="105023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1" name="Shape 191"/>
        <p:cNvGrpSpPr/>
        <p:nvPr/>
      </p:nvGrpSpPr>
      <p:grpSpPr>
        <a:xfrm>
          <a:off x="0" y="0"/>
          <a:ext cx="0" cy="0"/>
          <a:chOff x="0" y="0"/>
          <a:chExt cx="0" cy="0"/>
        </a:xfrm>
      </p:grpSpPr>
      <p:sp>
        <p:nvSpPr>
          <p:cNvPr id="192" name="Google Shape;192;p22"/>
          <p:cNvSpPr txBox="1"/>
          <p:nvPr>
            <p:ph type="title"/>
          </p:nvPr>
        </p:nvSpPr>
        <p:spPr>
          <a:xfrm>
            <a:off x="1305450" y="2759325"/>
            <a:ext cx="9581100" cy="1122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b="0" lang="en"/>
              <a:t>Quarter</a:t>
            </a:r>
            <a:r>
              <a:rPr lang="en"/>
              <a:t> One</a:t>
            </a:r>
            <a:endParaRPr/>
          </a:p>
        </p:txBody>
      </p:sp>
      <p:sp>
        <p:nvSpPr>
          <p:cNvPr id="193" name="Google Shape;193;p22"/>
          <p:cNvSpPr txBox="1"/>
          <p:nvPr>
            <p:ph idx="1" type="body"/>
          </p:nvPr>
        </p:nvSpPr>
        <p:spPr>
          <a:xfrm>
            <a:off x="1305450" y="3881625"/>
            <a:ext cx="9581100" cy="18093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Far far away, behind the word mountains, far from the countries Vokalia and Consonantia, there live the blind texts. Separated they live in </a:t>
            </a:r>
            <a:r>
              <a:rPr lang="en"/>
              <a:t>Bookmarks Grove</a:t>
            </a:r>
            <a:r>
              <a:rPr lang="en"/>
              <a:t> right at the coast of the Semantics, a large language ocean.</a:t>
            </a:r>
            <a:endParaRPr/>
          </a:p>
        </p:txBody>
      </p:sp>
      <p:sp>
        <p:nvSpPr>
          <p:cNvPr id="194" name="Google Shape;194;p22"/>
          <p:cNvSpPr txBox="1"/>
          <p:nvPr/>
        </p:nvSpPr>
        <p:spPr>
          <a:xfrm>
            <a:off x="5399100" y="1712600"/>
            <a:ext cx="1393800" cy="965100"/>
          </a:xfrm>
          <a:prstGeom prst="rect">
            <a:avLst/>
          </a:prstGeom>
          <a:solidFill>
            <a:srgbClr val="F8AD9D"/>
          </a:solidFill>
          <a:ln cap="flat" cmpd="sng" w="19050">
            <a:solidFill>
              <a:srgbClr val="2E2E2E"/>
            </a:solidFill>
            <a:prstDash val="solid"/>
            <a:round/>
            <a:headEnd len="sm" w="sm" type="none"/>
            <a:tailEnd len="sm" w="sm" type="none"/>
          </a:ln>
        </p:spPr>
        <p:txBody>
          <a:bodyPr anchorCtr="0" anchor="ctr" bIns="121900" lIns="121900" spcFirstLastPara="1" rIns="121900" wrap="square" tIns="121900">
            <a:normAutofit/>
          </a:bodyPr>
          <a:lstStyle/>
          <a:p>
            <a:pPr indent="0" lvl="0" marL="0" rtl="0" algn="ctr">
              <a:lnSpc>
                <a:spcPct val="80000"/>
              </a:lnSpc>
              <a:spcBef>
                <a:spcPts val="0"/>
              </a:spcBef>
              <a:spcAft>
                <a:spcPts val="0"/>
              </a:spcAft>
              <a:buNone/>
            </a:pPr>
            <a:r>
              <a:rPr b="1" lang="en" sz="4800">
                <a:solidFill>
                  <a:srgbClr val="2E2E2E"/>
                </a:solidFill>
                <a:latin typeface="Courier Prime"/>
                <a:ea typeface="Courier Prime"/>
                <a:cs typeface="Courier Prime"/>
                <a:sym typeface="Courier Prime"/>
              </a:rPr>
              <a:t>#1</a:t>
            </a:r>
            <a:endParaRPr b="1" sz="4800">
              <a:solidFill>
                <a:srgbClr val="2E2E2E"/>
              </a:solidFill>
              <a:latin typeface="Courier Prime"/>
              <a:ea typeface="Courier Prime"/>
              <a:cs typeface="Courier Prime"/>
              <a:sym typeface="Courier Prime"/>
            </a:endParaRPr>
          </a:p>
        </p:txBody>
      </p:sp>
      <p:sp>
        <p:nvSpPr>
          <p:cNvPr id="195" name="Google Shape;195;p22"/>
          <p:cNvSpPr/>
          <p:nvPr/>
        </p:nvSpPr>
        <p:spPr>
          <a:xfrm rot="1244693">
            <a:off x="10001082" y="93768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9" name="Shape 199"/>
        <p:cNvGrpSpPr/>
        <p:nvPr/>
      </p:nvGrpSpPr>
      <p:grpSpPr>
        <a:xfrm>
          <a:off x="0" y="0"/>
          <a:ext cx="0" cy="0"/>
          <a:chOff x="0" y="0"/>
          <a:chExt cx="0" cy="0"/>
        </a:xfrm>
      </p:grpSpPr>
      <p:sp>
        <p:nvSpPr>
          <p:cNvPr id="200" name="Google Shape;200;p23"/>
          <p:cNvSpPr txBox="1"/>
          <p:nvPr>
            <p:ph type="title"/>
          </p:nvPr>
        </p:nvSpPr>
        <p:spPr>
          <a:xfrm>
            <a:off x="1417200" y="1638650"/>
            <a:ext cx="9357600" cy="6006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b="0" lang="en"/>
              <a:t>This is your</a:t>
            </a:r>
            <a:r>
              <a:rPr lang="en"/>
              <a:t> Title</a:t>
            </a:r>
            <a:endParaRPr/>
          </a:p>
        </p:txBody>
      </p:sp>
      <p:graphicFrame>
        <p:nvGraphicFramePr>
          <p:cNvPr id="201" name="Google Shape;201;p23"/>
          <p:cNvGraphicFramePr/>
          <p:nvPr/>
        </p:nvGraphicFramePr>
        <p:xfrm>
          <a:off x="1389438" y="2536525"/>
          <a:ext cx="3000000" cy="3000000"/>
        </p:xfrm>
        <a:graphic>
          <a:graphicData uri="http://schemas.openxmlformats.org/drawingml/2006/table">
            <a:tbl>
              <a:tblPr>
                <a:noFill/>
                <a:tableStyleId>{6C0F9EE9-9789-4BE9-86AA-4AF626523781}</a:tableStyleId>
              </a:tblPr>
              <a:tblGrid>
                <a:gridCol w="1882625"/>
                <a:gridCol w="1882625"/>
                <a:gridCol w="1882625"/>
                <a:gridCol w="1882625"/>
                <a:gridCol w="1882625"/>
              </a:tblGrid>
              <a:tr h="461350">
                <a:tc>
                  <a:txBody>
                    <a:bodyPr/>
                    <a:lstStyle/>
                    <a:p>
                      <a:pPr indent="0" lvl="0" marL="0" rtl="0" algn="ctr">
                        <a:spcBef>
                          <a:spcPts val="0"/>
                        </a:spcBef>
                        <a:spcAft>
                          <a:spcPts val="0"/>
                        </a:spcAft>
                        <a:buNone/>
                      </a:pPr>
                      <a:r>
                        <a:rPr b="1" lang="en" sz="1700">
                          <a:latin typeface="Courier Prime"/>
                          <a:ea typeface="Courier Prime"/>
                          <a:cs typeface="Courier Prime"/>
                          <a:sym typeface="Courier Prime"/>
                        </a:rPr>
                        <a:t>TITLE ONE</a:t>
                      </a:r>
                      <a:endParaRPr b="1" sz="1700">
                        <a:latin typeface="Courier Prime"/>
                        <a:ea typeface="Courier Prime"/>
                        <a:cs typeface="Courier Prime"/>
                        <a:sym typeface="Courier Prime"/>
                      </a:endParaRPr>
                    </a:p>
                  </a:txBody>
                  <a:tcPr marT="91425" marB="91425" marR="91425" marL="91425">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solidFill>
                      <a:schemeClr val="accent2"/>
                    </a:solidFill>
                  </a:tcPr>
                </a:tc>
                <a:tc>
                  <a:txBody>
                    <a:bodyPr/>
                    <a:lstStyle/>
                    <a:p>
                      <a:pPr indent="0" lvl="0" marL="0" rtl="0" algn="ctr">
                        <a:spcBef>
                          <a:spcPts val="0"/>
                        </a:spcBef>
                        <a:spcAft>
                          <a:spcPts val="0"/>
                        </a:spcAft>
                        <a:buNone/>
                      </a:pPr>
                      <a:r>
                        <a:rPr b="1" lang="en" sz="1700">
                          <a:latin typeface="Courier Prime"/>
                          <a:ea typeface="Courier Prime"/>
                          <a:cs typeface="Courier Prime"/>
                          <a:sym typeface="Courier Prime"/>
                        </a:rPr>
                        <a:t>TITLE TWO</a:t>
                      </a:r>
                      <a:endParaRPr b="1" sz="1700">
                        <a:latin typeface="Courier Prime"/>
                        <a:ea typeface="Courier Prime"/>
                        <a:cs typeface="Courier Prime"/>
                        <a:sym typeface="Courier Prime"/>
                      </a:endParaRPr>
                    </a:p>
                  </a:txBody>
                  <a:tcPr marT="91425" marB="91425" marR="91425" marL="91425">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solidFill>
                      <a:schemeClr val="accent3"/>
                    </a:solidFill>
                  </a:tcPr>
                </a:tc>
                <a:tc>
                  <a:txBody>
                    <a:bodyPr/>
                    <a:lstStyle/>
                    <a:p>
                      <a:pPr indent="0" lvl="0" marL="0" rtl="0" algn="ctr">
                        <a:spcBef>
                          <a:spcPts val="0"/>
                        </a:spcBef>
                        <a:spcAft>
                          <a:spcPts val="0"/>
                        </a:spcAft>
                        <a:buNone/>
                      </a:pPr>
                      <a:r>
                        <a:rPr b="1" lang="en" sz="1700">
                          <a:latin typeface="Courier Prime"/>
                          <a:ea typeface="Courier Prime"/>
                          <a:cs typeface="Courier Prime"/>
                          <a:sym typeface="Courier Prime"/>
                        </a:rPr>
                        <a:t>TITLE THREE</a:t>
                      </a:r>
                      <a:endParaRPr b="1" sz="1700">
                        <a:latin typeface="Courier Prime"/>
                        <a:ea typeface="Courier Prime"/>
                        <a:cs typeface="Courier Prime"/>
                        <a:sym typeface="Courier Prime"/>
                      </a:endParaRPr>
                    </a:p>
                  </a:txBody>
                  <a:tcPr marT="91425" marB="91425" marR="91425" marL="91425">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solidFill>
                      <a:schemeClr val="accent4"/>
                    </a:solidFill>
                  </a:tcPr>
                </a:tc>
                <a:tc>
                  <a:txBody>
                    <a:bodyPr/>
                    <a:lstStyle/>
                    <a:p>
                      <a:pPr indent="0" lvl="0" marL="0" rtl="0" algn="ctr">
                        <a:spcBef>
                          <a:spcPts val="0"/>
                        </a:spcBef>
                        <a:spcAft>
                          <a:spcPts val="0"/>
                        </a:spcAft>
                        <a:buNone/>
                      </a:pPr>
                      <a:r>
                        <a:rPr b="1" lang="en" sz="1700">
                          <a:latin typeface="Courier Prime"/>
                          <a:ea typeface="Courier Prime"/>
                          <a:cs typeface="Courier Prime"/>
                          <a:sym typeface="Courier Prime"/>
                        </a:rPr>
                        <a:t>TITLE FOUR</a:t>
                      </a:r>
                      <a:endParaRPr b="1" sz="1700">
                        <a:latin typeface="Courier Prime"/>
                        <a:ea typeface="Courier Prime"/>
                        <a:cs typeface="Courier Prime"/>
                        <a:sym typeface="Courier Prime"/>
                      </a:endParaRPr>
                    </a:p>
                  </a:txBody>
                  <a:tcPr marT="91425" marB="91425" marR="91425" marL="91425">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solidFill>
                      <a:schemeClr val="accent5"/>
                    </a:solidFill>
                  </a:tcPr>
                </a:tc>
                <a:tc>
                  <a:txBody>
                    <a:bodyPr/>
                    <a:lstStyle/>
                    <a:p>
                      <a:pPr indent="0" lvl="0" marL="0" rtl="0" algn="ctr">
                        <a:spcBef>
                          <a:spcPts val="0"/>
                        </a:spcBef>
                        <a:spcAft>
                          <a:spcPts val="0"/>
                        </a:spcAft>
                        <a:buNone/>
                      </a:pPr>
                      <a:r>
                        <a:rPr b="1" lang="en" sz="1700">
                          <a:latin typeface="Courier Prime"/>
                          <a:ea typeface="Courier Prime"/>
                          <a:cs typeface="Courier Prime"/>
                          <a:sym typeface="Courier Prime"/>
                        </a:rPr>
                        <a:t>TITLE FIVE</a:t>
                      </a:r>
                      <a:endParaRPr b="1" sz="1700">
                        <a:latin typeface="Courier Prime"/>
                        <a:ea typeface="Courier Prime"/>
                        <a:cs typeface="Courier Prime"/>
                        <a:sym typeface="Courier Prime"/>
                      </a:endParaRPr>
                    </a:p>
                  </a:txBody>
                  <a:tcPr marT="91425" marB="91425" marR="91425" marL="91425">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solidFill>
                      <a:schemeClr val="accent6"/>
                    </a:solidFill>
                  </a:tcPr>
                </a:tc>
              </a:tr>
              <a:tr h="443650">
                <a:tc>
                  <a:txBody>
                    <a:bodyPr/>
                    <a:lstStyle/>
                    <a:p>
                      <a:pPr indent="0" lvl="0" marL="0" rtl="0" algn="l">
                        <a:spcBef>
                          <a:spcPts val="0"/>
                        </a:spcBef>
                        <a:spcAft>
                          <a:spcPts val="0"/>
                        </a:spcAft>
                        <a:buNone/>
                      </a:pPr>
                      <a:r>
                        <a:rPr lang="en" sz="1300">
                          <a:latin typeface="Courier Prime"/>
                          <a:ea typeface="Courier Prime"/>
                          <a:cs typeface="Courier Prime"/>
                          <a:sym typeface="Courier Prime"/>
                        </a:rPr>
                        <a:t>Far, Far</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Away</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behind</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The word</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Mountains</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rPr lang="en" sz="1300">
                          <a:latin typeface="Courier Prime"/>
                          <a:ea typeface="Courier Prime"/>
                          <a:cs typeface="Courier Prime"/>
                          <a:sym typeface="Courier Prime"/>
                        </a:rPr>
                        <a:t>Far from</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The countries of</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Vokalia and</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Consonantia</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There live</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rPr lang="en" sz="1300">
                          <a:latin typeface="Courier Prime"/>
                          <a:ea typeface="Courier Prime"/>
                          <a:cs typeface="Courier Prime"/>
                          <a:sym typeface="Courier Prime"/>
                        </a:rPr>
                        <a:t>The blank texts</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Separated they</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Live in</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Bookmarks Grove</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Right at the</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rPr lang="en" sz="1300">
                          <a:latin typeface="Courier Prime"/>
                          <a:ea typeface="Courier Prime"/>
                          <a:cs typeface="Courier Prime"/>
                          <a:sym typeface="Courier Prime"/>
                        </a:rPr>
                        <a:t>Coast of the</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Semantics</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A large</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Language Ocean</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A small</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rPr lang="en" sz="1300">
                          <a:latin typeface="Courier Prime"/>
                          <a:ea typeface="Courier Prime"/>
                          <a:cs typeface="Courier Prime"/>
                          <a:sym typeface="Courier Prime"/>
                        </a:rPr>
                        <a:t>River named </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Duden flows</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By their place</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And supplies</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Courier Prime"/>
                          <a:ea typeface="Courier Prime"/>
                          <a:cs typeface="Courier Prime"/>
                          <a:sym typeface="Courier Prime"/>
                        </a:rPr>
                        <a:t>It with</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t/>
                      </a:r>
                      <a:endParaRPr sz="1300">
                        <a:latin typeface="Courier Prime"/>
                        <a:ea typeface="Courier Prime"/>
                        <a:cs typeface="Courier Prime"/>
                        <a:sym typeface="Courier Prime"/>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tcPr>
                </a:tc>
              </a:tr>
            </a:tbl>
          </a:graphicData>
        </a:graphic>
      </p:graphicFrame>
      <p:sp>
        <p:nvSpPr>
          <p:cNvPr id="202" name="Google Shape;202;p23"/>
          <p:cNvSpPr/>
          <p:nvPr/>
        </p:nvSpPr>
        <p:spPr>
          <a:xfrm flipH="1" rot="-1244693">
            <a:off x="1401032" y="105023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6" name="Shape 206"/>
        <p:cNvGrpSpPr/>
        <p:nvPr/>
      </p:nvGrpSpPr>
      <p:grpSpPr>
        <a:xfrm>
          <a:off x="0" y="0"/>
          <a:ext cx="0" cy="0"/>
          <a:chOff x="0" y="0"/>
          <a:chExt cx="0" cy="0"/>
        </a:xfrm>
      </p:grpSpPr>
      <p:sp>
        <p:nvSpPr>
          <p:cNvPr id="207" name="Google Shape;207;p24"/>
          <p:cNvSpPr txBox="1"/>
          <p:nvPr/>
        </p:nvSpPr>
        <p:spPr>
          <a:xfrm>
            <a:off x="5399100" y="1712600"/>
            <a:ext cx="1393800" cy="965100"/>
          </a:xfrm>
          <a:prstGeom prst="rect">
            <a:avLst/>
          </a:prstGeom>
          <a:solidFill>
            <a:schemeClr val="accent4"/>
          </a:solidFill>
          <a:ln cap="flat" cmpd="sng" w="19050">
            <a:solidFill>
              <a:srgbClr val="2E2E2E"/>
            </a:solidFill>
            <a:prstDash val="solid"/>
            <a:round/>
            <a:headEnd len="sm" w="sm" type="none"/>
            <a:tailEnd len="sm" w="sm" type="none"/>
          </a:ln>
        </p:spPr>
        <p:txBody>
          <a:bodyPr anchorCtr="0" anchor="ctr" bIns="121900" lIns="121900" spcFirstLastPara="1" rIns="121900" wrap="square" tIns="121900">
            <a:normAutofit/>
          </a:bodyPr>
          <a:lstStyle/>
          <a:p>
            <a:pPr indent="0" lvl="0" marL="0" rtl="0" algn="ctr">
              <a:lnSpc>
                <a:spcPct val="80000"/>
              </a:lnSpc>
              <a:spcBef>
                <a:spcPts val="0"/>
              </a:spcBef>
              <a:spcAft>
                <a:spcPts val="0"/>
              </a:spcAft>
              <a:buNone/>
            </a:pPr>
            <a:r>
              <a:rPr b="1" lang="en" sz="4800">
                <a:solidFill>
                  <a:srgbClr val="2E2E2E"/>
                </a:solidFill>
                <a:latin typeface="Courier Prime"/>
                <a:ea typeface="Courier Prime"/>
                <a:cs typeface="Courier Prime"/>
                <a:sym typeface="Courier Prime"/>
              </a:rPr>
              <a:t>#2</a:t>
            </a:r>
            <a:endParaRPr b="1" sz="4800">
              <a:solidFill>
                <a:srgbClr val="2E2E2E"/>
              </a:solidFill>
              <a:latin typeface="Courier Prime"/>
              <a:ea typeface="Courier Prime"/>
              <a:cs typeface="Courier Prime"/>
              <a:sym typeface="Courier Prime"/>
            </a:endParaRPr>
          </a:p>
        </p:txBody>
      </p:sp>
      <p:sp>
        <p:nvSpPr>
          <p:cNvPr id="208" name="Google Shape;208;p24"/>
          <p:cNvSpPr/>
          <p:nvPr/>
        </p:nvSpPr>
        <p:spPr>
          <a:xfrm rot="1244693">
            <a:off x="10001082" y="93768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 name="Google Shape;209;p24"/>
          <p:cNvSpPr txBox="1"/>
          <p:nvPr>
            <p:ph type="title"/>
          </p:nvPr>
        </p:nvSpPr>
        <p:spPr>
          <a:xfrm>
            <a:off x="1305450" y="2759325"/>
            <a:ext cx="9581100" cy="1122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b="0" lang="en"/>
              <a:t>Quarter</a:t>
            </a:r>
            <a:r>
              <a:rPr lang="en"/>
              <a:t> Two</a:t>
            </a:r>
            <a:endParaRPr/>
          </a:p>
        </p:txBody>
      </p:sp>
      <p:sp>
        <p:nvSpPr>
          <p:cNvPr id="210" name="Google Shape;210;p24"/>
          <p:cNvSpPr txBox="1"/>
          <p:nvPr>
            <p:ph idx="1" type="body"/>
          </p:nvPr>
        </p:nvSpPr>
        <p:spPr>
          <a:xfrm>
            <a:off x="1305450" y="3881625"/>
            <a:ext cx="9581100" cy="18093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Far far away, behind the word mountains, far from the countries Vokalia and Consonantia, there live the blind texts. Separated they live in Bookmarks Grove right at the coast of the Semantics, a large language ocean.</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4" name="Shape 214"/>
        <p:cNvGrpSpPr/>
        <p:nvPr/>
      </p:nvGrpSpPr>
      <p:grpSpPr>
        <a:xfrm>
          <a:off x="0" y="0"/>
          <a:ext cx="0" cy="0"/>
          <a:chOff x="0" y="0"/>
          <a:chExt cx="0" cy="0"/>
        </a:xfrm>
      </p:grpSpPr>
      <p:sp>
        <p:nvSpPr>
          <p:cNvPr id="215" name="Google Shape;215;p25"/>
          <p:cNvSpPr txBox="1"/>
          <p:nvPr>
            <p:ph type="title"/>
          </p:nvPr>
        </p:nvSpPr>
        <p:spPr>
          <a:xfrm>
            <a:off x="1449450" y="1609150"/>
            <a:ext cx="9293100" cy="630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b="0" lang="en"/>
              <a:t>This is your </a:t>
            </a:r>
            <a:r>
              <a:rPr lang="en"/>
              <a:t>Title</a:t>
            </a:r>
            <a:endParaRPr/>
          </a:p>
        </p:txBody>
      </p:sp>
      <p:sp>
        <p:nvSpPr>
          <p:cNvPr id="216" name="Google Shape;216;p25"/>
          <p:cNvSpPr txBox="1"/>
          <p:nvPr>
            <p:ph idx="1" type="body"/>
          </p:nvPr>
        </p:nvSpPr>
        <p:spPr>
          <a:xfrm>
            <a:off x="1449450" y="3335628"/>
            <a:ext cx="2929200" cy="25602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Far far away, behind the word mountains, far from the countries Vokalia and Consonantia, there live the blind texts.</a:t>
            </a:r>
            <a:endParaRPr/>
          </a:p>
        </p:txBody>
      </p:sp>
      <p:sp>
        <p:nvSpPr>
          <p:cNvPr id="217" name="Google Shape;217;p25"/>
          <p:cNvSpPr txBox="1"/>
          <p:nvPr>
            <p:ph idx="2" type="subTitle"/>
          </p:nvPr>
        </p:nvSpPr>
        <p:spPr>
          <a:xfrm>
            <a:off x="1449450" y="2536325"/>
            <a:ext cx="2929200" cy="630000"/>
          </a:xfrm>
          <a:prstGeom prst="rect">
            <a:avLst/>
          </a:prstGeom>
        </p:spPr>
        <p:txBody>
          <a:bodyPr anchorCtr="0" anchor="t" bIns="121900" lIns="121900" spcFirstLastPara="1" rIns="121900" wrap="square" tIns="121900">
            <a:normAutofit/>
          </a:bodyPr>
          <a:lstStyle/>
          <a:p>
            <a:pPr indent="0" lvl="0" marL="0" rtl="0" algn="ctr">
              <a:lnSpc>
                <a:spcPct val="100000"/>
              </a:lnSpc>
              <a:spcBef>
                <a:spcPts val="0"/>
              </a:spcBef>
              <a:spcAft>
                <a:spcPts val="0"/>
              </a:spcAft>
              <a:buNone/>
            </a:pPr>
            <a:r>
              <a:rPr lang="en"/>
              <a:t>SOMETHING A</a:t>
            </a:r>
            <a:endParaRPr/>
          </a:p>
        </p:txBody>
      </p:sp>
      <p:sp>
        <p:nvSpPr>
          <p:cNvPr id="218" name="Google Shape;218;p25"/>
          <p:cNvSpPr txBox="1"/>
          <p:nvPr>
            <p:ph idx="3" type="body"/>
          </p:nvPr>
        </p:nvSpPr>
        <p:spPr>
          <a:xfrm>
            <a:off x="4631346" y="3335642"/>
            <a:ext cx="2929200" cy="25602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Far far away, behind the word mountains, far from the countries Vokalia and Consonantia, there live the blind texts.</a:t>
            </a:r>
            <a:endParaRPr/>
          </a:p>
        </p:txBody>
      </p:sp>
      <p:sp>
        <p:nvSpPr>
          <p:cNvPr id="219" name="Google Shape;219;p25"/>
          <p:cNvSpPr txBox="1"/>
          <p:nvPr>
            <p:ph idx="4" type="subTitle"/>
          </p:nvPr>
        </p:nvSpPr>
        <p:spPr>
          <a:xfrm>
            <a:off x="4631346" y="2536330"/>
            <a:ext cx="2929200" cy="630000"/>
          </a:xfrm>
          <a:prstGeom prst="rect">
            <a:avLst/>
          </a:prstGeom>
        </p:spPr>
        <p:txBody>
          <a:bodyPr anchorCtr="0" anchor="t" bIns="121900" lIns="121900" spcFirstLastPara="1" rIns="121900" wrap="square" tIns="121900">
            <a:normAutofit/>
          </a:bodyPr>
          <a:lstStyle/>
          <a:p>
            <a:pPr indent="0" lvl="0" marL="0" rtl="0" algn="ctr">
              <a:lnSpc>
                <a:spcPct val="100000"/>
              </a:lnSpc>
              <a:spcBef>
                <a:spcPts val="0"/>
              </a:spcBef>
              <a:spcAft>
                <a:spcPts val="0"/>
              </a:spcAft>
              <a:buNone/>
            </a:pPr>
            <a:r>
              <a:rPr lang="en"/>
              <a:t>SOMETHING B</a:t>
            </a:r>
            <a:endParaRPr/>
          </a:p>
        </p:txBody>
      </p:sp>
      <p:sp>
        <p:nvSpPr>
          <p:cNvPr id="220" name="Google Shape;220;p25"/>
          <p:cNvSpPr txBox="1"/>
          <p:nvPr>
            <p:ph idx="5" type="body"/>
          </p:nvPr>
        </p:nvSpPr>
        <p:spPr>
          <a:xfrm>
            <a:off x="7813242" y="3335628"/>
            <a:ext cx="2929200" cy="25602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Far far away, behind the word mountains, far from the countries Vokalia and Consonantia, there live the blind texts.</a:t>
            </a:r>
            <a:endParaRPr/>
          </a:p>
        </p:txBody>
      </p:sp>
      <p:sp>
        <p:nvSpPr>
          <p:cNvPr id="221" name="Google Shape;221;p25"/>
          <p:cNvSpPr txBox="1"/>
          <p:nvPr>
            <p:ph idx="6" type="subTitle"/>
          </p:nvPr>
        </p:nvSpPr>
        <p:spPr>
          <a:xfrm>
            <a:off x="7813242" y="2536325"/>
            <a:ext cx="2929200" cy="630000"/>
          </a:xfrm>
          <a:prstGeom prst="rect">
            <a:avLst/>
          </a:prstGeom>
        </p:spPr>
        <p:txBody>
          <a:bodyPr anchorCtr="0" anchor="t" bIns="121900" lIns="121900" spcFirstLastPara="1" rIns="121900" wrap="square" tIns="121900">
            <a:normAutofit/>
          </a:bodyPr>
          <a:lstStyle/>
          <a:p>
            <a:pPr indent="0" lvl="0" marL="0" rtl="0" algn="ctr">
              <a:lnSpc>
                <a:spcPct val="100000"/>
              </a:lnSpc>
              <a:spcBef>
                <a:spcPts val="0"/>
              </a:spcBef>
              <a:spcAft>
                <a:spcPts val="0"/>
              </a:spcAft>
              <a:buNone/>
            </a:pPr>
            <a:r>
              <a:rPr lang="en"/>
              <a:t>SOMETHING C</a:t>
            </a:r>
            <a:endParaRPr/>
          </a:p>
        </p:txBody>
      </p:sp>
      <p:sp>
        <p:nvSpPr>
          <p:cNvPr id="222" name="Google Shape;222;p25"/>
          <p:cNvSpPr/>
          <p:nvPr/>
        </p:nvSpPr>
        <p:spPr>
          <a:xfrm flipH="1" rot="-1244693">
            <a:off x="1401032" y="105023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6" name="Shape 226"/>
        <p:cNvGrpSpPr/>
        <p:nvPr/>
      </p:nvGrpSpPr>
      <p:grpSpPr>
        <a:xfrm>
          <a:off x="0" y="0"/>
          <a:ext cx="0" cy="0"/>
          <a:chOff x="0" y="0"/>
          <a:chExt cx="0" cy="0"/>
        </a:xfrm>
      </p:grpSpPr>
      <p:sp>
        <p:nvSpPr>
          <p:cNvPr id="227" name="Google Shape;227;p26"/>
          <p:cNvSpPr txBox="1"/>
          <p:nvPr/>
        </p:nvSpPr>
        <p:spPr>
          <a:xfrm>
            <a:off x="5399100" y="1712600"/>
            <a:ext cx="1393800" cy="965100"/>
          </a:xfrm>
          <a:prstGeom prst="rect">
            <a:avLst/>
          </a:prstGeom>
          <a:solidFill>
            <a:schemeClr val="accent5"/>
          </a:solidFill>
          <a:ln cap="flat" cmpd="sng" w="19050">
            <a:solidFill>
              <a:srgbClr val="2E2E2E"/>
            </a:solidFill>
            <a:prstDash val="solid"/>
            <a:round/>
            <a:headEnd len="sm" w="sm" type="none"/>
            <a:tailEnd len="sm" w="sm" type="none"/>
          </a:ln>
        </p:spPr>
        <p:txBody>
          <a:bodyPr anchorCtr="0" anchor="ctr" bIns="121900" lIns="121900" spcFirstLastPara="1" rIns="121900" wrap="square" tIns="121900">
            <a:normAutofit/>
          </a:bodyPr>
          <a:lstStyle/>
          <a:p>
            <a:pPr indent="0" lvl="0" marL="0" rtl="0" algn="ctr">
              <a:lnSpc>
                <a:spcPct val="80000"/>
              </a:lnSpc>
              <a:spcBef>
                <a:spcPts val="0"/>
              </a:spcBef>
              <a:spcAft>
                <a:spcPts val="0"/>
              </a:spcAft>
              <a:buNone/>
            </a:pPr>
            <a:r>
              <a:rPr b="1" lang="en" sz="4800">
                <a:solidFill>
                  <a:srgbClr val="2E2E2E"/>
                </a:solidFill>
                <a:latin typeface="Courier Prime"/>
                <a:ea typeface="Courier Prime"/>
                <a:cs typeface="Courier Prime"/>
                <a:sym typeface="Courier Prime"/>
              </a:rPr>
              <a:t>#3</a:t>
            </a:r>
            <a:endParaRPr b="1" sz="4800">
              <a:solidFill>
                <a:srgbClr val="2E2E2E"/>
              </a:solidFill>
              <a:latin typeface="Courier Prime"/>
              <a:ea typeface="Courier Prime"/>
              <a:cs typeface="Courier Prime"/>
              <a:sym typeface="Courier Prime"/>
            </a:endParaRPr>
          </a:p>
        </p:txBody>
      </p:sp>
      <p:sp>
        <p:nvSpPr>
          <p:cNvPr id="228" name="Google Shape;228;p26"/>
          <p:cNvSpPr/>
          <p:nvPr/>
        </p:nvSpPr>
        <p:spPr>
          <a:xfrm rot="1244693">
            <a:off x="10001082" y="93768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 name="Google Shape;229;p26"/>
          <p:cNvSpPr txBox="1"/>
          <p:nvPr>
            <p:ph type="title"/>
          </p:nvPr>
        </p:nvSpPr>
        <p:spPr>
          <a:xfrm>
            <a:off x="1305450" y="2759325"/>
            <a:ext cx="9581100" cy="1122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b="0" lang="en"/>
              <a:t>Quarter</a:t>
            </a:r>
            <a:r>
              <a:rPr lang="en"/>
              <a:t> Three</a:t>
            </a:r>
            <a:endParaRPr/>
          </a:p>
        </p:txBody>
      </p:sp>
      <p:sp>
        <p:nvSpPr>
          <p:cNvPr id="230" name="Google Shape;230;p26"/>
          <p:cNvSpPr txBox="1"/>
          <p:nvPr>
            <p:ph idx="1" type="body"/>
          </p:nvPr>
        </p:nvSpPr>
        <p:spPr>
          <a:xfrm>
            <a:off x="1305450" y="3881625"/>
            <a:ext cx="9581100" cy="18093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Far far away, behind the word mountains, far from the countries Vokalia and Consonantia, there live the blind texts. Separated they live in Bookmarks Grove right at the coast of the Semantics, a large language ocean.</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4" name="Shape 234"/>
        <p:cNvGrpSpPr/>
        <p:nvPr/>
      </p:nvGrpSpPr>
      <p:grpSpPr>
        <a:xfrm>
          <a:off x="0" y="0"/>
          <a:ext cx="0" cy="0"/>
          <a:chOff x="0" y="0"/>
          <a:chExt cx="0" cy="0"/>
        </a:xfrm>
      </p:grpSpPr>
      <p:sp>
        <p:nvSpPr>
          <p:cNvPr id="235" name="Google Shape;235;p27"/>
          <p:cNvSpPr txBox="1"/>
          <p:nvPr>
            <p:ph idx="1" type="body"/>
          </p:nvPr>
        </p:nvSpPr>
        <p:spPr>
          <a:xfrm>
            <a:off x="1449463" y="3871622"/>
            <a:ext cx="1748100" cy="1856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Behind the word mountains, far from the countries Vokalia and Consonantia, there live the blind texts.</a:t>
            </a:r>
            <a:endParaRPr/>
          </a:p>
        </p:txBody>
      </p:sp>
      <p:sp>
        <p:nvSpPr>
          <p:cNvPr id="236" name="Google Shape;236;p27"/>
          <p:cNvSpPr txBox="1"/>
          <p:nvPr>
            <p:ph idx="2" type="body"/>
          </p:nvPr>
        </p:nvSpPr>
        <p:spPr>
          <a:xfrm>
            <a:off x="7108193" y="3871640"/>
            <a:ext cx="1748100" cy="1856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Separated they live in Bookmarks Grove right at the coast of the Semantics, a large language ocean.</a:t>
            </a:r>
            <a:endParaRPr/>
          </a:p>
        </p:txBody>
      </p:sp>
      <p:sp>
        <p:nvSpPr>
          <p:cNvPr id="237" name="Google Shape;237;p27"/>
          <p:cNvSpPr txBox="1"/>
          <p:nvPr>
            <p:ph idx="3" type="body"/>
          </p:nvPr>
        </p:nvSpPr>
        <p:spPr>
          <a:xfrm>
            <a:off x="5221949" y="3871652"/>
            <a:ext cx="1748100" cy="1856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Behind the word mountains, far from the countries Vokalia and Consonantia, there live the blind texts.</a:t>
            </a:r>
            <a:endParaRPr/>
          </a:p>
        </p:txBody>
      </p:sp>
      <p:sp>
        <p:nvSpPr>
          <p:cNvPr id="238" name="Google Shape;238;p27"/>
          <p:cNvSpPr txBox="1"/>
          <p:nvPr>
            <p:ph idx="4" type="body"/>
          </p:nvPr>
        </p:nvSpPr>
        <p:spPr>
          <a:xfrm>
            <a:off x="8994436" y="3871689"/>
            <a:ext cx="1748100" cy="1856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Behind the word mountains, far from the countries Vokalia and Consonantia, there live the blind texts.</a:t>
            </a:r>
            <a:endParaRPr/>
          </a:p>
        </p:txBody>
      </p:sp>
      <p:sp>
        <p:nvSpPr>
          <p:cNvPr id="239" name="Google Shape;239;p27"/>
          <p:cNvSpPr txBox="1"/>
          <p:nvPr>
            <p:ph idx="5" type="body"/>
          </p:nvPr>
        </p:nvSpPr>
        <p:spPr>
          <a:xfrm>
            <a:off x="3335706" y="3871649"/>
            <a:ext cx="1748100" cy="1856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Separated they live in Bookmarks Grove right at the coast of the Semantics, a large language ocean. </a:t>
            </a:r>
            <a:endParaRPr/>
          </a:p>
        </p:txBody>
      </p:sp>
      <p:sp>
        <p:nvSpPr>
          <p:cNvPr id="240" name="Google Shape;240;p27"/>
          <p:cNvSpPr txBox="1"/>
          <p:nvPr>
            <p:ph idx="6" type="subTitle"/>
          </p:nvPr>
        </p:nvSpPr>
        <p:spPr>
          <a:xfrm>
            <a:off x="1449463" y="3340928"/>
            <a:ext cx="1748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FIRST</a:t>
            </a:r>
            <a:endParaRPr/>
          </a:p>
        </p:txBody>
      </p:sp>
      <p:sp>
        <p:nvSpPr>
          <p:cNvPr id="241" name="Google Shape;241;p27"/>
          <p:cNvSpPr txBox="1"/>
          <p:nvPr>
            <p:ph idx="7" type="subTitle"/>
          </p:nvPr>
        </p:nvSpPr>
        <p:spPr>
          <a:xfrm>
            <a:off x="7108174" y="3340925"/>
            <a:ext cx="1748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FOURTH</a:t>
            </a:r>
            <a:endParaRPr/>
          </a:p>
        </p:txBody>
      </p:sp>
      <p:sp>
        <p:nvSpPr>
          <p:cNvPr id="242" name="Google Shape;242;p27"/>
          <p:cNvSpPr txBox="1"/>
          <p:nvPr>
            <p:ph idx="8" type="subTitle"/>
          </p:nvPr>
        </p:nvSpPr>
        <p:spPr>
          <a:xfrm>
            <a:off x="5221937" y="3340928"/>
            <a:ext cx="1748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THIRD</a:t>
            </a:r>
            <a:endParaRPr/>
          </a:p>
        </p:txBody>
      </p:sp>
      <p:sp>
        <p:nvSpPr>
          <p:cNvPr id="243" name="Google Shape;243;p27"/>
          <p:cNvSpPr txBox="1"/>
          <p:nvPr>
            <p:ph idx="9" type="subTitle"/>
          </p:nvPr>
        </p:nvSpPr>
        <p:spPr>
          <a:xfrm>
            <a:off x="8994411" y="3340925"/>
            <a:ext cx="1748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FIFTH</a:t>
            </a:r>
            <a:endParaRPr/>
          </a:p>
        </p:txBody>
      </p:sp>
      <p:sp>
        <p:nvSpPr>
          <p:cNvPr id="244" name="Google Shape;244;p27"/>
          <p:cNvSpPr txBox="1"/>
          <p:nvPr>
            <p:ph idx="13" type="subTitle"/>
          </p:nvPr>
        </p:nvSpPr>
        <p:spPr>
          <a:xfrm>
            <a:off x="3335700" y="3340928"/>
            <a:ext cx="1748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SECOND</a:t>
            </a:r>
            <a:endParaRPr/>
          </a:p>
        </p:txBody>
      </p:sp>
      <p:sp>
        <p:nvSpPr>
          <p:cNvPr id="245" name="Google Shape;245;p27"/>
          <p:cNvSpPr txBox="1"/>
          <p:nvPr>
            <p:ph type="title"/>
          </p:nvPr>
        </p:nvSpPr>
        <p:spPr>
          <a:xfrm>
            <a:off x="1449450" y="1597525"/>
            <a:ext cx="9293100" cy="630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b="0" lang="en"/>
              <a:t>This is your </a:t>
            </a:r>
            <a:r>
              <a:rPr lang="en"/>
              <a:t>Title</a:t>
            </a:r>
            <a:endParaRPr/>
          </a:p>
        </p:txBody>
      </p:sp>
      <p:cxnSp>
        <p:nvCxnSpPr>
          <p:cNvPr id="246" name="Google Shape;246;p27"/>
          <p:cNvCxnSpPr/>
          <p:nvPr/>
        </p:nvCxnSpPr>
        <p:spPr>
          <a:xfrm>
            <a:off x="1436250" y="2899850"/>
            <a:ext cx="9319500" cy="0"/>
          </a:xfrm>
          <a:prstGeom prst="straightConnector1">
            <a:avLst/>
          </a:prstGeom>
          <a:noFill/>
          <a:ln cap="flat" cmpd="sng" w="19050">
            <a:solidFill>
              <a:schemeClr val="dk2"/>
            </a:solidFill>
            <a:prstDash val="solid"/>
            <a:round/>
            <a:headEnd len="med" w="med" type="none"/>
            <a:tailEnd len="med" w="med" type="none"/>
          </a:ln>
        </p:spPr>
      </p:cxnSp>
      <p:sp>
        <p:nvSpPr>
          <p:cNvPr id="247" name="Google Shape;247;p27"/>
          <p:cNvSpPr/>
          <p:nvPr/>
        </p:nvSpPr>
        <p:spPr>
          <a:xfrm>
            <a:off x="2058175" y="2634500"/>
            <a:ext cx="530700" cy="530700"/>
          </a:xfrm>
          <a:prstGeom prst="rect">
            <a:avLst/>
          </a:prstGeom>
          <a:solidFill>
            <a:schemeClr val="accent2"/>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2000">
                <a:latin typeface="Courier Prime"/>
                <a:ea typeface="Courier Prime"/>
                <a:cs typeface="Courier Prime"/>
                <a:sym typeface="Courier Prime"/>
              </a:rPr>
              <a:t>1</a:t>
            </a:r>
            <a:endParaRPr b="1" sz="2000">
              <a:latin typeface="Courier Prime"/>
              <a:ea typeface="Courier Prime"/>
              <a:cs typeface="Courier Prime"/>
              <a:sym typeface="Courier Prime"/>
            </a:endParaRPr>
          </a:p>
        </p:txBody>
      </p:sp>
      <p:sp>
        <p:nvSpPr>
          <p:cNvPr id="248" name="Google Shape;248;p27"/>
          <p:cNvSpPr/>
          <p:nvPr/>
        </p:nvSpPr>
        <p:spPr>
          <a:xfrm>
            <a:off x="3944413" y="2634500"/>
            <a:ext cx="530700" cy="530700"/>
          </a:xfrm>
          <a:prstGeom prst="rect">
            <a:avLst/>
          </a:prstGeom>
          <a:solidFill>
            <a:schemeClr val="accent3"/>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2000">
                <a:latin typeface="Courier Prime"/>
                <a:ea typeface="Courier Prime"/>
                <a:cs typeface="Courier Prime"/>
                <a:sym typeface="Courier Prime"/>
              </a:rPr>
              <a:t>2</a:t>
            </a:r>
            <a:endParaRPr b="1" sz="2000">
              <a:latin typeface="Courier Prime"/>
              <a:ea typeface="Courier Prime"/>
              <a:cs typeface="Courier Prime"/>
              <a:sym typeface="Courier Prime"/>
            </a:endParaRPr>
          </a:p>
        </p:txBody>
      </p:sp>
      <p:sp>
        <p:nvSpPr>
          <p:cNvPr id="249" name="Google Shape;249;p27"/>
          <p:cNvSpPr/>
          <p:nvPr/>
        </p:nvSpPr>
        <p:spPr>
          <a:xfrm>
            <a:off x="5830650" y="2634500"/>
            <a:ext cx="530700" cy="530700"/>
          </a:xfrm>
          <a:prstGeom prst="rect">
            <a:avLst/>
          </a:prstGeom>
          <a:solidFill>
            <a:schemeClr val="accent4"/>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2000">
                <a:latin typeface="Courier Prime"/>
                <a:ea typeface="Courier Prime"/>
                <a:cs typeface="Courier Prime"/>
                <a:sym typeface="Courier Prime"/>
              </a:rPr>
              <a:t>3</a:t>
            </a:r>
            <a:endParaRPr b="1" sz="2000">
              <a:latin typeface="Courier Prime"/>
              <a:ea typeface="Courier Prime"/>
              <a:cs typeface="Courier Prime"/>
              <a:sym typeface="Courier Prime"/>
            </a:endParaRPr>
          </a:p>
        </p:txBody>
      </p:sp>
      <p:sp>
        <p:nvSpPr>
          <p:cNvPr id="250" name="Google Shape;250;p27"/>
          <p:cNvSpPr/>
          <p:nvPr/>
        </p:nvSpPr>
        <p:spPr>
          <a:xfrm>
            <a:off x="7716888" y="2634500"/>
            <a:ext cx="530700" cy="530700"/>
          </a:xfrm>
          <a:prstGeom prst="rect">
            <a:avLst/>
          </a:prstGeom>
          <a:solidFill>
            <a:schemeClr val="accent5"/>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2000">
                <a:latin typeface="Courier Prime"/>
                <a:ea typeface="Courier Prime"/>
                <a:cs typeface="Courier Prime"/>
                <a:sym typeface="Courier Prime"/>
              </a:rPr>
              <a:t>4</a:t>
            </a:r>
            <a:endParaRPr b="1" sz="2000">
              <a:latin typeface="Courier Prime"/>
              <a:ea typeface="Courier Prime"/>
              <a:cs typeface="Courier Prime"/>
              <a:sym typeface="Courier Prime"/>
            </a:endParaRPr>
          </a:p>
        </p:txBody>
      </p:sp>
      <p:sp>
        <p:nvSpPr>
          <p:cNvPr id="251" name="Google Shape;251;p27"/>
          <p:cNvSpPr/>
          <p:nvPr/>
        </p:nvSpPr>
        <p:spPr>
          <a:xfrm>
            <a:off x="9603125" y="2634500"/>
            <a:ext cx="530700" cy="530700"/>
          </a:xfrm>
          <a:prstGeom prst="rect">
            <a:avLst/>
          </a:prstGeom>
          <a:solidFill>
            <a:schemeClr val="accent6"/>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2000">
                <a:latin typeface="Courier Prime"/>
                <a:ea typeface="Courier Prime"/>
                <a:cs typeface="Courier Prime"/>
                <a:sym typeface="Courier Prime"/>
              </a:rPr>
              <a:t>5</a:t>
            </a:r>
            <a:endParaRPr b="1" sz="2000">
              <a:latin typeface="Courier Prime"/>
              <a:ea typeface="Courier Prime"/>
              <a:cs typeface="Courier Prime"/>
              <a:sym typeface="Courier Prime"/>
            </a:endParaRPr>
          </a:p>
        </p:txBody>
      </p:sp>
      <p:sp>
        <p:nvSpPr>
          <p:cNvPr id="252" name="Google Shape;252;p27"/>
          <p:cNvSpPr/>
          <p:nvPr/>
        </p:nvSpPr>
        <p:spPr>
          <a:xfrm flipH="1" rot="-1244693">
            <a:off x="1401032" y="105023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6" name="Shape 256"/>
        <p:cNvGrpSpPr/>
        <p:nvPr/>
      </p:nvGrpSpPr>
      <p:grpSpPr>
        <a:xfrm>
          <a:off x="0" y="0"/>
          <a:ext cx="0" cy="0"/>
          <a:chOff x="0" y="0"/>
          <a:chExt cx="0" cy="0"/>
        </a:xfrm>
      </p:grpSpPr>
      <p:sp>
        <p:nvSpPr>
          <p:cNvPr id="257" name="Google Shape;257;p28"/>
          <p:cNvSpPr txBox="1"/>
          <p:nvPr/>
        </p:nvSpPr>
        <p:spPr>
          <a:xfrm>
            <a:off x="5399100" y="1712600"/>
            <a:ext cx="1393800" cy="965100"/>
          </a:xfrm>
          <a:prstGeom prst="rect">
            <a:avLst/>
          </a:prstGeom>
          <a:solidFill>
            <a:schemeClr val="accent6"/>
          </a:solidFill>
          <a:ln cap="flat" cmpd="sng" w="19050">
            <a:solidFill>
              <a:srgbClr val="2E2E2E"/>
            </a:solidFill>
            <a:prstDash val="solid"/>
            <a:round/>
            <a:headEnd len="sm" w="sm" type="none"/>
            <a:tailEnd len="sm" w="sm" type="none"/>
          </a:ln>
        </p:spPr>
        <p:txBody>
          <a:bodyPr anchorCtr="0" anchor="ctr" bIns="121900" lIns="121900" spcFirstLastPara="1" rIns="121900" wrap="square" tIns="121900">
            <a:normAutofit/>
          </a:bodyPr>
          <a:lstStyle/>
          <a:p>
            <a:pPr indent="0" lvl="0" marL="0" rtl="0" algn="ctr">
              <a:lnSpc>
                <a:spcPct val="80000"/>
              </a:lnSpc>
              <a:spcBef>
                <a:spcPts val="0"/>
              </a:spcBef>
              <a:spcAft>
                <a:spcPts val="0"/>
              </a:spcAft>
              <a:buNone/>
            </a:pPr>
            <a:r>
              <a:rPr b="1" lang="en" sz="4800">
                <a:solidFill>
                  <a:srgbClr val="2E2E2E"/>
                </a:solidFill>
                <a:latin typeface="Courier Prime"/>
                <a:ea typeface="Courier Prime"/>
                <a:cs typeface="Courier Prime"/>
                <a:sym typeface="Courier Prime"/>
              </a:rPr>
              <a:t>#4</a:t>
            </a:r>
            <a:endParaRPr b="1" sz="4800">
              <a:solidFill>
                <a:srgbClr val="2E2E2E"/>
              </a:solidFill>
              <a:latin typeface="Courier Prime"/>
              <a:ea typeface="Courier Prime"/>
              <a:cs typeface="Courier Prime"/>
              <a:sym typeface="Courier Prime"/>
            </a:endParaRPr>
          </a:p>
        </p:txBody>
      </p:sp>
      <p:sp>
        <p:nvSpPr>
          <p:cNvPr id="258" name="Google Shape;258;p28"/>
          <p:cNvSpPr/>
          <p:nvPr/>
        </p:nvSpPr>
        <p:spPr>
          <a:xfrm rot="1244693">
            <a:off x="10001082" y="93768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 name="Google Shape;259;p28"/>
          <p:cNvSpPr txBox="1"/>
          <p:nvPr>
            <p:ph type="title"/>
          </p:nvPr>
        </p:nvSpPr>
        <p:spPr>
          <a:xfrm>
            <a:off x="1305450" y="2759325"/>
            <a:ext cx="9581100" cy="1122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b="0" lang="en"/>
              <a:t>Quarter</a:t>
            </a:r>
            <a:r>
              <a:rPr lang="en"/>
              <a:t> Four</a:t>
            </a:r>
            <a:endParaRPr/>
          </a:p>
        </p:txBody>
      </p:sp>
      <p:sp>
        <p:nvSpPr>
          <p:cNvPr id="260" name="Google Shape;260;p28"/>
          <p:cNvSpPr txBox="1"/>
          <p:nvPr>
            <p:ph idx="1" type="body"/>
          </p:nvPr>
        </p:nvSpPr>
        <p:spPr>
          <a:xfrm>
            <a:off x="1305450" y="3881625"/>
            <a:ext cx="9581100" cy="18093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Far far away, behind the word mountains, far from the countries Vokalia and Consonantia, there live the blind texts. Separated they live in Bookmarks Grove right at the coast of the Semantics, a large language ocean.</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4" name="Shape 264"/>
        <p:cNvGrpSpPr/>
        <p:nvPr/>
      </p:nvGrpSpPr>
      <p:grpSpPr>
        <a:xfrm>
          <a:off x="0" y="0"/>
          <a:ext cx="0" cy="0"/>
          <a:chOff x="0" y="0"/>
          <a:chExt cx="0" cy="0"/>
        </a:xfrm>
      </p:grpSpPr>
      <p:sp>
        <p:nvSpPr>
          <p:cNvPr id="265" name="Google Shape;265;p29"/>
          <p:cNvSpPr txBox="1"/>
          <p:nvPr>
            <p:ph type="title"/>
          </p:nvPr>
        </p:nvSpPr>
        <p:spPr>
          <a:xfrm>
            <a:off x="1449450" y="1587950"/>
            <a:ext cx="9293100" cy="630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b="0" lang="en"/>
              <a:t>This is your</a:t>
            </a:r>
            <a:r>
              <a:rPr lang="en"/>
              <a:t> Title.</a:t>
            </a:r>
            <a:endParaRPr/>
          </a:p>
        </p:txBody>
      </p:sp>
      <p:sp>
        <p:nvSpPr>
          <p:cNvPr id="266" name="Google Shape;266;p29"/>
          <p:cNvSpPr txBox="1"/>
          <p:nvPr>
            <p:ph idx="1" type="body"/>
          </p:nvPr>
        </p:nvSpPr>
        <p:spPr>
          <a:xfrm>
            <a:off x="1449450" y="3314430"/>
            <a:ext cx="4454400" cy="2560200"/>
          </a:xfrm>
          <a:prstGeom prst="rect">
            <a:avLst/>
          </a:prstGeom>
        </p:spPr>
        <p:txBody>
          <a:bodyPr anchorCtr="0" anchor="t" bIns="121900" lIns="121900" spcFirstLastPara="1" rIns="121900" wrap="square" tIns="121900">
            <a:normAutofit/>
          </a:bodyPr>
          <a:lstStyle/>
          <a:p>
            <a:pPr indent="0" lvl="0" marL="0" rtl="0" algn="ctr">
              <a:lnSpc>
                <a:spcPct val="100000"/>
              </a:lnSpc>
              <a:spcBef>
                <a:spcPts val="1000"/>
              </a:spcBef>
              <a:spcAft>
                <a:spcPts val="0"/>
              </a:spcAft>
              <a:buNone/>
            </a:pPr>
            <a:r>
              <a:rPr lang="en"/>
              <a:t>Far far away, behind the word mountains, far from the countries Vokalia and Consonantia, there live the blind texts. </a:t>
            </a:r>
            <a:endParaRPr/>
          </a:p>
          <a:p>
            <a:pPr indent="0" lvl="0" marL="0" rtl="0" algn="ctr">
              <a:lnSpc>
                <a:spcPct val="100000"/>
              </a:lnSpc>
              <a:spcBef>
                <a:spcPts val="1000"/>
              </a:spcBef>
              <a:spcAft>
                <a:spcPts val="0"/>
              </a:spcAft>
              <a:buNone/>
            </a:pPr>
            <a:r>
              <a:rPr lang="en"/>
              <a:t>Separated they live in Bookmarks Grove right at the coast of the Semantics, a large language ocean.</a:t>
            </a:r>
            <a:endParaRPr/>
          </a:p>
        </p:txBody>
      </p:sp>
      <p:sp>
        <p:nvSpPr>
          <p:cNvPr id="267" name="Google Shape;267;p29"/>
          <p:cNvSpPr txBox="1"/>
          <p:nvPr>
            <p:ph idx="2" type="subTitle"/>
          </p:nvPr>
        </p:nvSpPr>
        <p:spPr>
          <a:xfrm>
            <a:off x="1449450" y="2515125"/>
            <a:ext cx="4454400" cy="6300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This is a subtitle.</a:t>
            </a:r>
            <a:endParaRPr/>
          </a:p>
        </p:txBody>
      </p:sp>
      <p:sp>
        <p:nvSpPr>
          <p:cNvPr id="268" name="Google Shape;268;p29"/>
          <p:cNvSpPr txBox="1"/>
          <p:nvPr>
            <p:ph idx="3" type="body"/>
          </p:nvPr>
        </p:nvSpPr>
        <p:spPr>
          <a:xfrm>
            <a:off x="6288136" y="3314444"/>
            <a:ext cx="4454400" cy="2560200"/>
          </a:xfrm>
          <a:prstGeom prst="rect">
            <a:avLst/>
          </a:prstGeom>
        </p:spPr>
        <p:txBody>
          <a:bodyPr anchorCtr="0" anchor="t" bIns="121900" lIns="121900" spcFirstLastPara="1" rIns="121900" wrap="square" tIns="121900">
            <a:normAutofit/>
          </a:bodyPr>
          <a:lstStyle/>
          <a:p>
            <a:pPr indent="0" lvl="0" marL="0" rtl="0" algn="ctr">
              <a:lnSpc>
                <a:spcPct val="100000"/>
              </a:lnSpc>
              <a:spcBef>
                <a:spcPts val="1000"/>
              </a:spcBef>
              <a:spcAft>
                <a:spcPts val="0"/>
              </a:spcAft>
              <a:buNone/>
            </a:pPr>
            <a:r>
              <a:rPr lang="en"/>
              <a:t>Far far away, behind the word mountains, far from the countries Vokalia and Consonantia, there live the blind texts. </a:t>
            </a:r>
            <a:endParaRPr/>
          </a:p>
          <a:p>
            <a:pPr indent="0" lvl="0" marL="0" rtl="0" algn="ctr">
              <a:lnSpc>
                <a:spcPct val="100000"/>
              </a:lnSpc>
              <a:spcBef>
                <a:spcPts val="1000"/>
              </a:spcBef>
              <a:spcAft>
                <a:spcPts val="0"/>
              </a:spcAft>
              <a:buNone/>
            </a:pPr>
            <a:r>
              <a:rPr lang="en"/>
              <a:t>Separated they live in Bookmarks Grove right at the coast of the Semantics, a large language ocean.</a:t>
            </a:r>
            <a:endParaRPr/>
          </a:p>
        </p:txBody>
      </p:sp>
      <p:sp>
        <p:nvSpPr>
          <p:cNvPr id="269" name="Google Shape;269;p29"/>
          <p:cNvSpPr txBox="1"/>
          <p:nvPr>
            <p:ph idx="4" type="subTitle"/>
          </p:nvPr>
        </p:nvSpPr>
        <p:spPr>
          <a:xfrm>
            <a:off x="6288136" y="2515130"/>
            <a:ext cx="4454400" cy="6300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This is a </a:t>
            </a:r>
            <a:r>
              <a:rPr lang="en"/>
              <a:t>subtitle</a:t>
            </a:r>
            <a:r>
              <a:rPr lang="en"/>
              <a:t>.</a:t>
            </a:r>
            <a:endParaRPr/>
          </a:p>
        </p:txBody>
      </p:sp>
      <p:sp>
        <p:nvSpPr>
          <p:cNvPr id="270" name="Google Shape;270;p29"/>
          <p:cNvSpPr/>
          <p:nvPr/>
        </p:nvSpPr>
        <p:spPr>
          <a:xfrm flipH="1" rot="-1244693">
            <a:off x="1401032" y="105023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4" name="Shape 274"/>
        <p:cNvGrpSpPr/>
        <p:nvPr/>
      </p:nvGrpSpPr>
      <p:grpSpPr>
        <a:xfrm>
          <a:off x="0" y="0"/>
          <a:ext cx="0" cy="0"/>
          <a:chOff x="0" y="0"/>
          <a:chExt cx="0" cy="0"/>
        </a:xfrm>
      </p:grpSpPr>
      <p:sp>
        <p:nvSpPr>
          <p:cNvPr id="275" name="Google Shape;275;p30"/>
          <p:cNvSpPr txBox="1"/>
          <p:nvPr>
            <p:ph type="title"/>
          </p:nvPr>
        </p:nvSpPr>
        <p:spPr>
          <a:xfrm>
            <a:off x="1509375" y="1604400"/>
            <a:ext cx="9309000" cy="6219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b="0" lang="en"/>
              <a:t>Grading</a:t>
            </a:r>
            <a:r>
              <a:rPr lang="en"/>
              <a:t> Scale</a:t>
            </a:r>
            <a:endParaRPr/>
          </a:p>
        </p:txBody>
      </p:sp>
      <p:sp>
        <p:nvSpPr>
          <p:cNvPr id="276" name="Google Shape;276;p30"/>
          <p:cNvSpPr/>
          <p:nvPr/>
        </p:nvSpPr>
        <p:spPr>
          <a:xfrm>
            <a:off x="1509363" y="2527600"/>
            <a:ext cx="1254900" cy="273600"/>
          </a:xfrm>
          <a:prstGeom prst="rect">
            <a:avLst/>
          </a:prstGeom>
          <a:solidFill>
            <a:schemeClr val="accent1"/>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b="1" lang="en">
                <a:latin typeface="Courier Prime"/>
                <a:ea typeface="Courier Prime"/>
                <a:cs typeface="Courier Prime"/>
                <a:sym typeface="Courier Prime"/>
              </a:rPr>
              <a:t>A+</a:t>
            </a:r>
            <a:endParaRPr b="1">
              <a:latin typeface="Courier Prime"/>
              <a:ea typeface="Courier Prime"/>
              <a:cs typeface="Courier Prime"/>
              <a:sym typeface="Courier Prime"/>
            </a:endParaRPr>
          </a:p>
        </p:txBody>
      </p:sp>
      <p:sp>
        <p:nvSpPr>
          <p:cNvPr id="277" name="Google Shape;277;p30"/>
          <p:cNvSpPr/>
          <p:nvPr/>
        </p:nvSpPr>
        <p:spPr>
          <a:xfrm>
            <a:off x="1509363" y="2801382"/>
            <a:ext cx="1254900" cy="273600"/>
          </a:xfrm>
          <a:prstGeom prst="rect">
            <a:avLst/>
          </a:prstGeom>
          <a:solidFill>
            <a:schemeClr val="accent1"/>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b="1" lang="en">
                <a:latin typeface="Courier Prime"/>
                <a:ea typeface="Courier Prime"/>
                <a:cs typeface="Courier Prime"/>
                <a:sym typeface="Courier Prime"/>
              </a:rPr>
              <a:t>A</a:t>
            </a:r>
            <a:endParaRPr b="1">
              <a:latin typeface="Courier Prime"/>
              <a:ea typeface="Courier Prime"/>
              <a:cs typeface="Courier Prime"/>
              <a:sym typeface="Courier Prime"/>
            </a:endParaRPr>
          </a:p>
        </p:txBody>
      </p:sp>
      <p:sp>
        <p:nvSpPr>
          <p:cNvPr id="278" name="Google Shape;278;p30"/>
          <p:cNvSpPr/>
          <p:nvPr/>
        </p:nvSpPr>
        <p:spPr>
          <a:xfrm>
            <a:off x="1509363" y="3075163"/>
            <a:ext cx="1254900" cy="273600"/>
          </a:xfrm>
          <a:prstGeom prst="rect">
            <a:avLst/>
          </a:prstGeom>
          <a:solidFill>
            <a:schemeClr val="accent1"/>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b="1" lang="en">
                <a:latin typeface="Courier Prime"/>
                <a:ea typeface="Courier Prime"/>
                <a:cs typeface="Courier Prime"/>
                <a:sym typeface="Courier Prime"/>
              </a:rPr>
              <a:t>A-</a:t>
            </a:r>
            <a:endParaRPr b="1">
              <a:latin typeface="Courier Prime"/>
              <a:ea typeface="Courier Prime"/>
              <a:cs typeface="Courier Prime"/>
              <a:sym typeface="Courier Prime"/>
            </a:endParaRPr>
          </a:p>
        </p:txBody>
      </p:sp>
      <p:sp>
        <p:nvSpPr>
          <p:cNvPr id="279" name="Google Shape;279;p30"/>
          <p:cNvSpPr/>
          <p:nvPr/>
        </p:nvSpPr>
        <p:spPr>
          <a:xfrm>
            <a:off x="1509363" y="3348945"/>
            <a:ext cx="1254900" cy="273600"/>
          </a:xfrm>
          <a:prstGeom prst="rect">
            <a:avLst/>
          </a:prstGeom>
          <a:solidFill>
            <a:schemeClr val="accent3"/>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b="1" lang="en">
                <a:latin typeface="Courier Prime"/>
                <a:ea typeface="Courier Prime"/>
                <a:cs typeface="Courier Prime"/>
                <a:sym typeface="Courier Prime"/>
              </a:rPr>
              <a:t>B</a:t>
            </a:r>
            <a:r>
              <a:rPr b="1" lang="en">
                <a:latin typeface="Courier Prime"/>
                <a:ea typeface="Courier Prime"/>
                <a:cs typeface="Courier Prime"/>
                <a:sym typeface="Courier Prime"/>
              </a:rPr>
              <a:t>+</a:t>
            </a:r>
            <a:endParaRPr b="1">
              <a:latin typeface="Courier Prime"/>
              <a:ea typeface="Courier Prime"/>
              <a:cs typeface="Courier Prime"/>
              <a:sym typeface="Courier Prime"/>
            </a:endParaRPr>
          </a:p>
        </p:txBody>
      </p:sp>
      <p:sp>
        <p:nvSpPr>
          <p:cNvPr id="280" name="Google Shape;280;p30"/>
          <p:cNvSpPr/>
          <p:nvPr/>
        </p:nvSpPr>
        <p:spPr>
          <a:xfrm>
            <a:off x="1509363" y="3622727"/>
            <a:ext cx="1254900" cy="273600"/>
          </a:xfrm>
          <a:prstGeom prst="rect">
            <a:avLst/>
          </a:prstGeom>
          <a:solidFill>
            <a:schemeClr val="accent3"/>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b="1" lang="en">
                <a:latin typeface="Courier Prime"/>
                <a:ea typeface="Courier Prime"/>
                <a:cs typeface="Courier Prime"/>
                <a:sym typeface="Courier Prime"/>
              </a:rPr>
              <a:t>B</a:t>
            </a:r>
            <a:endParaRPr b="1">
              <a:latin typeface="Courier Prime"/>
              <a:ea typeface="Courier Prime"/>
              <a:cs typeface="Courier Prime"/>
              <a:sym typeface="Courier Prime"/>
            </a:endParaRPr>
          </a:p>
        </p:txBody>
      </p:sp>
      <p:sp>
        <p:nvSpPr>
          <p:cNvPr id="281" name="Google Shape;281;p30"/>
          <p:cNvSpPr/>
          <p:nvPr/>
        </p:nvSpPr>
        <p:spPr>
          <a:xfrm>
            <a:off x="1509363" y="3896508"/>
            <a:ext cx="1254900" cy="273600"/>
          </a:xfrm>
          <a:prstGeom prst="rect">
            <a:avLst/>
          </a:prstGeom>
          <a:solidFill>
            <a:schemeClr val="accent3"/>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b="1" lang="en">
                <a:latin typeface="Courier Prime"/>
                <a:ea typeface="Courier Prime"/>
                <a:cs typeface="Courier Prime"/>
                <a:sym typeface="Courier Prime"/>
              </a:rPr>
              <a:t>B</a:t>
            </a:r>
            <a:r>
              <a:rPr b="1" lang="en">
                <a:latin typeface="Courier Prime"/>
                <a:ea typeface="Courier Prime"/>
                <a:cs typeface="Courier Prime"/>
                <a:sym typeface="Courier Prime"/>
              </a:rPr>
              <a:t>-</a:t>
            </a:r>
            <a:endParaRPr b="1">
              <a:latin typeface="Courier Prime"/>
              <a:ea typeface="Courier Prime"/>
              <a:cs typeface="Courier Prime"/>
              <a:sym typeface="Courier Prime"/>
            </a:endParaRPr>
          </a:p>
        </p:txBody>
      </p:sp>
      <p:sp>
        <p:nvSpPr>
          <p:cNvPr id="282" name="Google Shape;282;p30"/>
          <p:cNvSpPr/>
          <p:nvPr/>
        </p:nvSpPr>
        <p:spPr>
          <a:xfrm>
            <a:off x="1509363" y="4170290"/>
            <a:ext cx="1254900" cy="273600"/>
          </a:xfrm>
          <a:prstGeom prst="rect">
            <a:avLst/>
          </a:prstGeom>
          <a:solidFill>
            <a:schemeClr val="accent5"/>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b="1" lang="en">
                <a:latin typeface="Courier Prime"/>
                <a:ea typeface="Courier Prime"/>
                <a:cs typeface="Courier Prime"/>
                <a:sym typeface="Courier Prime"/>
              </a:rPr>
              <a:t>C</a:t>
            </a:r>
            <a:r>
              <a:rPr b="1" lang="en">
                <a:latin typeface="Courier Prime"/>
                <a:ea typeface="Courier Prime"/>
                <a:cs typeface="Courier Prime"/>
                <a:sym typeface="Courier Prime"/>
              </a:rPr>
              <a:t>+</a:t>
            </a:r>
            <a:endParaRPr b="1">
              <a:latin typeface="Courier Prime"/>
              <a:ea typeface="Courier Prime"/>
              <a:cs typeface="Courier Prime"/>
              <a:sym typeface="Courier Prime"/>
            </a:endParaRPr>
          </a:p>
        </p:txBody>
      </p:sp>
      <p:sp>
        <p:nvSpPr>
          <p:cNvPr id="283" name="Google Shape;283;p30"/>
          <p:cNvSpPr/>
          <p:nvPr/>
        </p:nvSpPr>
        <p:spPr>
          <a:xfrm>
            <a:off x="1509363" y="4444072"/>
            <a:ext cx="1254900" cy="273600"/>
          </a:xfrm>
          <a:prstGeom prst="rect">
            <a:avLst/>
          </a:prstGeom>
          <a:solidFill>
            <a:schemeClr val="accent5"/>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b="1" lang="en">
                <a:latin typeface="Courier Prime"/>
                <a:ea typeface="Courier Prime"/>
                <a:cs typeface="Courier Prime"/>
                <a:sym typeface="Courier Prime"/>
              </a:rPr>
              <a:t>C</a:t>
            </a:r>
            <a:endParaRPr b="1">
              <a:latin typeface="Courier Prime"/>
              <a:ea typeface="Courier Prime"/>
              <a:cs typeface="Courier Prime"/>
              <a:sym typeface="Courier Prime"/>
            </a:endParaRPr>
          </a:p>
        </p:txBody>
      </p:sp>
      <p:sp>
        <p:nvSpPr>
          <p:cNvPr id="284" name="Google Shape;284;p30"/>
          <p:cNvSpPr/>
          <p:nvPr/>
        </p:nvSpPr>
        <p:spPr>
          <a:xfrm>
            <a:off x="1509363" y="4717854"/>
            <a:ext cx="1254900" cy="273600"/>
          </a:xfrm>
          <a:prstGeom prst="rect">
            <a:avLst/>
          </a:prstGeom>
          <a:solidFill>
            <a:schemeClr val="accent5"/>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b="1" lang="en">
                <a:latin typeface="Courier Prime"/>
                <a:ea typeface="Courier Prime"/>
                <a:cs typeface="Courier Prime"/>
                <a:sym typeface="Courier Prime"/>
              </a:rPr>
              <a:t>C</a:t>
            </a:r>
            <a:r>
              <a:rPr b="1" lang="en">
                <a:latin typeface="Courier Prime"/>
                <a:ea typeface="Courier Prime"/>
                <a:cs typeface="Courier Prime"/>
                <a:sym typeface="Courier Prime"/>
              </a:rPr>
              <a:t>-</a:t>
            </a:r>
            <a:endParaRPr b="1">
              <a:latin typeface="Courier Prime"/>
              <a:ea typeface="Courier Prime"/>
              <a:cs typeface="Courier Prime"/>
              <a:sym typeface="Courier Prime"/>
            </a:endParaRPr>
          </a:p>
        </p:txBody>
      </p:sp>
      <p:sp>
        <p:nvSpPr>
          <p:cNvPr id="285" name="Google Shape;285;p30"/>
          <p:cNvSpPr/>
          <p:nvPr/>
        </p:nvSpPr>
        <p:spPr>
          <a:xfrm>
            <a:off x="1509363" y="4991635"/>
            <a:ext cx="1254900" cy="273600"/>
          </a:xfrm>
          <a:prstGeom prst="rect">
            <a:avLst/>
          </a:prstGeom>
          <a:solidFill>
            <a:schemeClr val="accent6"/>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b="1" lang="en">
                <a:latin typeface="Courier Prime"/>
                <a:ea typeface="Courier Prime"/>
                <a:cs typeface="Courier Prime"/>
                <a:sym typeface="Courier Prime"/>
              </a:rPr>
              <a:t>D</a:t>
            </a:r>
            <a:r>
              <a:rPr b="1" lang="en">
                <a:latin typeface="Courier Prime"/>
                <a:ea typeface="Courier Prime"/>
                <a:cs typeface="Courier Prime"/>
                <a:sym typeface="Courier Prime"/>
              </a:rPr>
              <a:t>+</a:t>
            </a:r>
            <a:endParaRPr b="1">
              <a:latin typeface="Courier Prime"/>
              <a:ea typeface="Courier Prime"/>
              <a:cs typeface="Courier Prime"/>
              <a:sym typeface="Courier Prime"/>
            </a:endParaRPr>
          </a:p>
        </p:txBody>
      </p:sp>
      <p:sp>
        <p:nvSpPr>
          <p:cNvPr id="286" name="Google Shape;286;p30"/>
          <p:cNvSpPr/>
          <p:nvPr/>
        </p:nvSpPr>
        <p:spPr>
          <a:xfrm>
            <a:off x="1509363" y="5265417"/>
            <a:ext cx="1254900" cy="273600"/>
          </a:xfrm>
          <a:prstGeom prst="rect">
            <a:avLst/>
          </a:prstGeom>
          <a:solidFill>
            <a:schemeClr val="accent6"/>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b="1" lang="en">
                <a:latin typeface="Courier Prime"/>
                <a:ea typeface="Courier Prime"/>
                <a:cs typeface="Courier Prime"/>
                <a:sym typeface="Courier Prime"/>
              </a:rPr>
              <a:t>D</a:t>
            </a:r>
            <a:endParaRPr b="1">
              <a:latin typeface="Courier Prime"/>
              <a:ea typeface="Courier Prime"/>
              <a:cs typeface="Courier Prime"/>
              <a:sym typeface="Courier Prime"/>
            </a:endParaRPr>
          </a:p>
        </p:txBody>
      </p:sp>
      <p:sp>
        <p:nvSpPr>
          <p:cNvPr id="287" name="Google Shape;287;p30"/>
          <p:cNvSpPr/>
          <p:nvPr/>
        </p:nvSpPr>
        <p:spPr>
          <a:xfrm>
            <a:off x="1509363" y="5539199"/>
            <a:ext cx="1254900" cy="273600"/>
          </a:xfrm>
          <a:prstGeom prst="rect">
            <a:avLst/>
          </a:prstGeom>
          <a:solidFill>
            <a:schemeClr val="accent6"/>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b="1" lang="en">
                <a:latin typeface="Courier Prime"/>
                <a:ea typeface="Courier Prime"/>
                <a:cs typeface="Courier Prime"/>
                <a:sym typeface="Courier Prime"/>
              </a:rPr>
              <a:t>D</a:t>
            </a:r>
            <a:r>
              <a:rPr b="1" lang="en">
                <a:latin typeface="Courier Prime"/>
                <a:ea typeface="Courier Prime"/>
                <a:cs typeface="Courier Prime"/>
                <a:sym typeface="Courier Prime"/>
              </a:rPr>
              <a:t>-</a:t>
            </a:r>
            <a:endParaRPr b="1">
              <a:latin typeface="Courier Prime"/>
              <a:ea typeface="Courier Prime"/>
              <a:cs typeface="Courier Prime"/>
              <a:sym typeface="Courier Prime"/>
            </a:endParaRPr>
          </a:p>
        </p:txBody>
      </p:sp>
      <p:sp>
        <p:nvSpPr>
          <p:cNvPr id="288" name="Google Shape;288;p30"/>
          <p:cNvSpPr/>
          <p:nvPr/>
        </p:nvSpPr>
        <p:spPr>
          <a:xfrm>
            <a:off x="2935663" y="2527600"/>
            <a:ext cx="1254900" cy="2736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Courier Prime"/>
                <a:ea typeface="Courier Prime"/>
                <a:cs typeface="Courier Prime"/>
                <a:sym typeface="Courier Prime"/>
              </a:rPr>
              <a:t>99 - 100</a:t>
            </a:r>
            <a:endParaRPr>
              <a:latin typeface="Courier Prime"/>
              <a:ea typeface="Courier Prime"/>
              <a:cs typeface="Courier Prime"/>
              <a:sym typeface="Courier Prime"/>
            </a:endParaRPr>
          </a:p>
        </p:txBody>
      </p:sp>
      <p:sp>
        <p:nvSpPr>
          <p:cNvPr id="289" name="Google Shape;289;p30"/>
          <p:cNvSpPr/>
          <p:nvPr/>
        </p:nvSpPr>
        <p:spPr>
          <a:xfrm>
            <a:off x="2935663" y="2801382"/>
            <a:ext cx="1254900" cy="2736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Courier Prime"/>
                <a:ea typeface="Courier Prime"/>
                <a:cs typeface="Courier Prime"/>
                <a:sym typeface="Courier Prime"/>
              </a:rPr>
              <a:t>95 - 98</a:t>
            </a:r>
            <a:endParaRPr>
              <a:latin typeface="Courier Prime"/>
              <a:ea typeface="Courier Prime"/>
              <a:cs typeface="Courier Prime"/>
              <a:sym typeface="Courier Prime"/>
            </a:endParaRPr>
          </a:p>
        </p:txBody>
      </p:sp>
      <p:sp>
        <p:nvSpPr>
          <p:cNvPr id="290" name="Google Shape;290;p30"/>
          <p:cNvSpPr/>
          <p:nvPr/>
        </p:nvSpPr>
        <p:spPr>
          <a:xfrm>
            <a:off x="2935663" y="3075163"/>
            <a:ext cx="1254900" cy="2736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Courier Prime"/>
                <a:ea typeface="Courier Prime"/>
                <a:cs typeface="Courier Prime"/>
                <a:sym typeface="Courier Prime"/>
              </a:rPr>
              <a:t>93 - 94</a:t>
            </a:r>
            <a:endParaRPr>
              <a:latin typeface="Courier Prime"/>
              <a:ea typeface="Courier Prime"/>
              <a:cs typeface="Courier Prime"/>
              <a:sym typeface="Courier Prime"/>
            </a:endParaRPr>
          </a:p>
        </p:txBody>
      </p:sp>
      <p:sp>
        <p:nvSpPr>
          <p:cNvPr id="291" name="Google Shape;291;p30"/>
          <p:cNvSpPr/>
          <p:nvPr/>
        </p:nvSpPr>
        <p:spPr>
          <a:xfrm>
            <a:off x="2935663" y="3348945"/>
            <a:ext cx="1254900" cy="2736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Courier Prime"/>
                <a:ea typeface="Courier Prime"/>
                <a:cs typeface="Courier Prime"/>
                <a:sym typeface="Courier Prime"/>
              </a:rPr>
              <a:t>91 - 92</a:t>
            </a:r>
            <a:endParaRPr>
              <a:latin typeface="Courier Prime"/>
              <a:ea typeface="Courier Prime"/>
              <a:cs typeface="Courier Prime"/>
              <a:sym typeface="Courier Prime"/>
            </a:endParaRPr>
          </a:p>
        </p:txBody>
      </p:sp>
      <p:sp>
        <p:nvSpPr>
          <p:cNvPr id="292" name="Google Shape;292;p30"/>
          <p:cNvSpPr/>
          <p:nvPr/>
        </p:nvSpPr>
        <p:spPr>
          <a:xfrm>
            <a:off x="2935663" y="3622727"/>
            <a:ext cx="1254900" cy="2736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Courier Prime"/>
                <a:ea typeface="Courier Prime"/>
                <a:cs typeface="Courier Prime"/>
                <a:sym typeface="Courier Prime"/>
              </a:rPr>
              <a:t>87 - 90</a:t>
            </a:r>
            <a:endParaRPr>
              <a:latin typeface="Courier Prime"/>
              <a:ea typeface="Courier Prime"/>
              <a:cs typeface="Courier Prime"/>
              <a:sym typeface="Courier Prime"/>
            </a:endParaRPr>
          </a:p>
        </p:txBody>
      </p:sp>
      <p:sp>
        <p:nvSpPr>
          <p:cNvPr id="293" name="Google Shape;293;p30"/>
          <p:cNvSpPr/>
          <p:nvPr/>
        </p:nvSpPr>
        <p:spPr>
          <a:xfrm>
            <a:off x="2935663" y="3896508"/>
            <a:ext cx="1254900" cy="2736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Courier Prime"/>
                <a:ea typeface="Courier Prime"/>
                <a:cs typeface="Courier Prime"/>
                <a:sym typeface="Courier Prime"/>
              </a:rPr>
              <a:t>85 - 86</a:t>
            </a:r>
            <a:endParaRPr>
              <a:latin typeface="Courier Prime"/>
              <a:ea typeface="Courier Prime"/>
              <a:cs typeface="Courier Prime"/>
              <a:sym typeface="Courier Prime"/>
            </a:endParaRPr>
          </a:p>
        </p:txBody>
      </p:sp>
      <p:sp>
        <p:nvSpPr>
          <p:cNvPr id="294" name="Google Shape;294;p30"/>
          <p:cNvSpPr/>
          <p:nvPr/>
        </p:nvSpPr>
        <p:spPr>
          <a:xfrm>
            <a:off x="2935663" y="4170290"/>
            <a:ext cx="1254900" cy="2736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Courier Prime"/>
                <a:ea typeface="Courier Prime"/>
                <a:cs typeface="Courier Prime"/>
                <a:sym typeface="Courier Prime"/>
              </a:rPr>
              <a:t>82 - 84</a:t>
            </a:r>
            <a:endParaRPr>
              <a:latin typeface="Courier Prime"/>
              <a:ea typeface="Courier Prime"/>
              <a:cs typeface="Courier Prime"/>
              <a:sym typeface="Courier Prime"/>
            </a:endParaRPr>
          </a:p>
        </p:txBody>
      </p:sp>
      <p:sp>
        <p:nvSpPr>
          <p:cNvPr id="295" name="Google Shape;295;p30"/>
          <p:cNvSpPr/>
          <p:nvPr/>
        </p:nvSpPr>
        <p:spPr>
          <a:xfrm>
            <a:off x="2935663" y="4444072"/>
            <a:ext cx="1254900" cy="2736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Courier Prime"/>
                <a:ea typeface="Courier Prime"/>
                <a:cs typeface="Courier Prime"/>
                <a:sym typeface="Courier Prime"/>
              </a:rPr>
              <a:t>77 - 81</a:t>
            </a:r>
            <a:endParaRPr>
              <a:latin typeface="Courier Prime"/>
              <a:ea typeface="Courier Prime"/>
              <a:cs typeface="Courier Prime"/>
              <a:sym typeface="Courier Prime"/>
            </a:endParaRPr>
          </a:p>
        </p:txBody>
      </p:sp>
      <p:sp>
        <p:nvSpPr>
          <p:cNvPr id="296" name="Google Shape;296;p30"/>
          <p:cNvSpPr/>
          <p:nvPr/>
        </p:nvSpPr>
        <p:spPr>
          <a:xfrm>
            <a:off x="2935663" y="4717854"/>
            <a:ext cx="1254900" cy="2736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Courier Prime"/>
                <a:ea typeface="Courier Prime"/>
                <a:cs typeface="Courier Prime"/>
                <a:sym typeface="Courier Prime"/>
              </a:rPr>
              <a:t>74 - 76</a:t>
            </a:r>
            <a:endParaRPr>
              <a:latin typeface="Courier Prime"/>
              <a:ea typeface="Courier Prime"/>
              <a:cs typeface="Courier Prime"/>
              <a:sym typeface="Courier Prime"/>
            </a:endParaRPr>
          </a:p>
        </p:txBody>
      </p:sp>
      <p:sp>
        <p:nvSpPr>
          <p:cNvPr id="297" name="Google Shape;297;p30"/>
          <p:cNvSpPr/>
          <p:nvPr/>
        </p:nvSpPr>
        <p:spPr>
          <a:xfrm>
            <a:off x="2935663" y="4991635"/>
            <a:ext cx="1254900" cy="2736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Courier Prime"/>
                <a:ea typeface="Courier Prime"/>
                <a:cs typeface="Courier Prime"/>
                <a:sym typeface="Courier Prime"/>
              </a:rPr>
              <a:t>73</a:t>
            </a:r>
            <a:endParaRPr>
              <a:latin typeface="Courier Prime"/>
              <a:ea typeface="Courier Prime"/>
              <a:cs typeface="Courier Prime"/>
              <a:sym typeface="Courier Prime"/>
            </a:endParaRPr>
          </a:p>
        </p:txBody>
      </p:sp>
      <p:sp>
        <p:nvSpPr>
          <p:cNvPr id="298" name="Google Shape;298;p30"/>
          <p:cNvSpPr/>
          <p:nvPr/>
        </p:nvSpPr>
        <p:spPr>
          <a:xfrm>
            <a:off x="2935663" y="5265417"/>
            <a:ext cx="1254900" cy="2736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Courier Prime"/>
                <a:ea typeface="Courier Prime"/>
                <a:cs typeface="Courier Prime"/>
                <a:sym typeface="Courier Prime"/>
              </a:rPr>
              <a:t>71 - 72</a:t>
            </a:r>
            <a:endParaRPr>
              <a:latin typeface="Courier Prime"/>
              <a:ea typeface="Courier Prime"/>
              <a:cs typeface="Courier Prime"/>
              <a:sym typeface="Courier Prime"/>
            </a:endParaRPr>
          </a:p>
        </p:txBody>
      </p:sp>
      <p:sp>
        <p:nvSpPr>
          <p:cNvPr id="299" name="Google Shape;299;p30"/>
          <p:cNvSpPr/>
          <p:nvPr/>
        </p:nvSpPr>
        <p:spPr>
          <a:xfrm>
            <a:off x="2935663" y="5539199"/>
            <a:ext cx="1254900" cy="2736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Courier Prime"/>
                <a:ea typeface="Courier Prime"/>
                <a:cs typeface="Courier Prime"/>
                <a:sym typeface="Courier Prime"/>
              </a:rPr>
              <a:t>70</a:t>
            </a:r>
            <a:endParaRPr>
              <a:latin typeface="Courier Prime"/>
              <a:ea typeface="Courier Prime"/>
              <a:cs typeface="Courier Prime"/>
              <a:sym typeface="Courier Prime"/>
            </a:endParaRPr>
          </a:p>
        </p:txBody>
      </p:sp>
      <p:sp>
        <p:nvSpPr>
          <p:cNvPr id="300" name="Google Shape;300;p30"/>
          <p:cNvSpPr txBox="1"/>
          <p:nvPr>
            <p:ph idx="1" type="body"/>
          </p:nvPr>
        </p:nvSpPr>
        <p:spPr>
          <a:xfrm>
            <a:off x="4482900" y="2527600"/>
            <a:ext cx="6335400" cy="3285300"/>
          </a:xfrm>
          <a:prstGeom prst="rect">
            <a:avLst/>
          </a:prstGeom>
        </p:spPr>
        <p:txBody>
          <a:bodyPr anchorCtr="0" anchor="t" bIns="121900" lIns="121900" spcFirstLastPara="1" rIns="121900" wrap="square" tIns="121900">
            <a:noAutofit/>
          </a:bodyPr>
          <a:lstStyle/>
          <a:p>
            <a:pPr indent="0" lvl="0" marL="0" rtl="0" algn="l">
              <a:lnSpc>
                <a:spcPct val="100000"/>
              </a:lnSpc>
              <a:spcBef>
                <a:spcPts val="0"/>
              </a:spcBef>
              <a:spcAft>
                <a:spcPts val="0"/>
              </a:spcAft>
              <a:buNone/>
            </a:pPr>
            <a:r>
              <a:rPr lang="en" sz="1300"/>
              <a:t>Far far away, behind the word mountains, far from the countries Vokalia and Consonantia, there live the blind texts.</a:t>
            </a:r>
            <a:endParaRPr sz="1300"/>
          </a:p>
          <a:p>
            <a:pPr indent="0" lvl="0" marL="0" rtl="0" algn="l">
              <a:lnSpc>
                <a:spcPct val="100000"/>
              </a:lnSpc>
              <a:spcBef>
                <a:spcPts val="1000"/>
              </a:spcBef>
              <a:spcAft>
                <a:spcPts val="0"/>
              </a:spcAft>
              <a:buNone/>
            </a:pPr>
            <a:r>
              <a:rPr lang="en" sz="1300"/>
              <a:t>Separated they live in </a:t>
            </a:r>
            <a:r>
              <a:rPr lang="en" sz="1300"/>
              <a:t>Bookmarks Grove</a:t>
            </a:r>
            <a:r>
              <a:rPr lang="en" sz="1300"/>
              <a:t> right at the coast of the Semantics, a large language ocean.</a:t>
            </a:r>
            <a:endParaRPr sz="1300"/>
          </a:p>
          <a:p>
            <a:pPr indent="0" lvl="0" marL="0" rtl="0" algn="l">
              <a:lnSpc>
                <a:spcPct val="100000"/>
              </a:lnSpc>
              <a:spcBef>
                <a:spcPts val="1000"/>
              </a:spcBef>
              <a:spcAft>
                <a:spcPts val="0"/>
              </a:spcAft>
              <a:buNone/>
            </a:pPr>
            <a:r>
              <a:rPr lang="en" sz="1300"/>
              <a:t>A small river named Duden flows by their place and supplies it with the necessary regelialia.</a:t>
            </a:r>
            <a:endParaRPr sz="1300"/>
          </a:p>
          <a:p>
            <a:pPr indent="0" lvl="0" marL="0" rtl="0" algn="l">
              <a:lnSpc>
                <a:spcPct val="100000"/>
              </a:lnSpc>
              <a:spcBef>
                <a:spcPts val="1000"/>
              </a:spcBef>
              <a:spcAft>
                <a:spcPts val="0"/>
              </a:spcAft>
              <a:buNone/>
            </a:pPr>
            <a:r>
              <a:rPr lang="en" sz="1300"/>
              <a:t>It is a paradisematic country, in which roasted parts of sentences fly into your mouth.</a:t>
            </a:r>
            <a:endParaRPr sz="1300"/>
          </a:p>
          <a:p>
            <a:pPr indent="0" lvl="0" marL="0" rtl="0" algn="l">
              <a:lnSpc>
                <a:spcPct val="100000"/>
              </a:lnSpc>
              <a:spcBef>
                <a:spcPts val="1000"/>
              </a:spcBef>
              <a:spcAft>
                <a:spcPts val="1000"/>
              </a:spcAft>
              <a:buNone/>
            </a:pPr>
            <a:r>
              <a:rPr lang="en" sz="1300"/>
              <a:t>Even the all-powerful Pointing has no control about the blind texts it is an almost unorthographic life One day however a small line of blind text by the name of Lorem Ipsum decided to</a:t>
            </a:r>
            <a:endParaRPr sz="1300"/>
          </a:p>
        </p:txBody>
      </p:sp>
      <p:sp>
        <p:nvSpPr>
          <p:cNvPr id="301" name="Google Shape;301;p30"/>
          <p:cNvSpPr/>
          <p:nvPr/>
        </p:nvSpPr>
        <p:spPr>
          <a:xfrm rot="1244693">
            <a:off x="10001082" y="93768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5" name="Shape 305"/>
        <p:cNvGrpSpPr/>
        <p:nvPr/>
      </p:nvGrpSpPr>
      <p:grpSpPr>
        <a:xfrm>
          <a:off x="0" y="0"/>
          <a:ext cx="0" cy="0"/>
          <a:chOff x="0" y="0"/>
          <a:chExt cx="0" cy="0"/>
        </a:xfrm>
      </p:grpSpPr>
      <p:cxnSp>
        <p:nvCxnSpPr>
          <p:cNvPr id="306" name="Google Shape;306;p31"/>
          <p:cNvCxnSpPr/>
          <p:nvPr/>
        </p:nvCxnSpPr>
        <p:spPr>
          <a:xfrm flipH="1" rot="10800000">
            <a:off x="7310325" y="3050350"/>
            <a:ext cx="2593200" cy="783000"/>
          </a:xfrm>
          <a:prstGeom prst="bentConnector3">
            <a:avLst>
              <a:gd fmla="val 15734" name="adj1"/>
            </a:avLst>
          </a:prstGeom>
          <a:noFill/>
          <a:ln cap="flat" cmpd="sng" w="19050">
            <a:solidFill>
              <a:schemeClr val="dk2"/>
            </a:solidFill>
            <a:prstDash val="solid"/>
            <a:round/>
            <a:headEnd len="med" w="med" type="none"/>
            <a:tailEnd len="med" w="med" type="none"/>
          </a:ln>
        </p:spPr>
      </p:cxnSp>
      <p:cxnSp>
        <p:nvCxnSpPr>
          <p:cNvPr id="307" name="Google Shape;307;p31"/>
          <p:cNvCxnSpPr/>
          <p:nvPr/>
        </p:nvCxnSpPr>
        <p:spPr>
          <a:xfrm flipH="1">
            <a:off x="2271825" y="3528550"/>
            <a:ext cx="2593200" cy="783000"/>
          </a:xfrm>
          <a:prstGeom prst="bentConnector3">
            <a:avLst>
              <a:gd fmla="val 15734" name="adj1"/>
            </a:avLst>
          </a:prstGeom>
          <a:noFill/>
          <a:ln cap="flat" cmpd="sng" w="19050">
            <a:solidFill>
              <a:schemeClr val="dk2"/>
            </a:solidFill>
            <a:prstDash val="solid"/>
            <a:round/>
            <a:headEnd len="med" w="med" type="none"/>
            <a:tailEnd len="med" w="med" type="none"/>
          </a:ln>
        </p:spPr>
      </p:cxnSp>
      <p:sp>
        <p:nvSpPr>
          <p:cNvPr id="308" name="Google Shape;308;p31"/>
          <p:cNvSpPr txBox="1"/>
          <p:nvPr>
            <p:ph type="title"/>
          </p:nvPr>
        </p:nvSpPr>
        <p:spPr>
          <a:xfrm>
            <a:off x="1417200" y="1638650"/>
            <a:ext cx="9357600" cy="6006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b="0" lang="en"/>
              <a:t>This is your</a:t>
            </a:r>
            <a:r>
              <a:rPr lang="en"/>
              <a:t> Title</a:t>
            </a:r>
            <a:endParaRPr/>
          </a:p>
        </p:txBody>
      </p:sp>
      <p:sp>
        <p:nvSpPr>
          <p:cNvPr id="309" name="Google Shape;309;p31"/>
          <p:cNvSpPr/>
          <p:nvPr/>
        </p:nvSpPr>
        <p:spPr>
          <a:xfrm>
            <a:off x="4797150" y="2618950"/>
            <a:ext cx="2597700" cy="2597700"/>
          </a:xfrm>
          <a:prstGeom prst="blockArc">
            <a:avLst>
              <a:gd fmla="val 5400000" name="adj1"/>
              <a:gd fmla="val 16200000" name="adj2"/>
              <a:gd fmla="val 25632" name="adj3"/>
            </a:avLst>
          </a:prstGeom>
          <a:solidFill>
            <a:schemeClr val="accent5"/>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
        <p:nvSpPr>
          <p:cNvPr id="310" name="Google Shape;310;p31"/>
          <p:cNvSpPr txBox="1"/>
          <p:nvPr/>
        </p:nvSpPr>
        <p:spPr>
          <a:xfrm>
            <a:off x="7727725" y="2618950"/>
            <a:ext cx="2175900" cy="431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600">
                <a:solidFill>
                  <a:schemeClr val="dk2"/>
                </a:solidFill>
                <a:latin typeface="Courier Prime"/>
                <a:ea typeface="Courier Prime"/>
                <a:cs typeface="Courier Prime"/>
                <a:sym typeface="Courier Prime"/>
              </a:rPr>
              <a:t>ASSIGNMENTS</a:t>
            </a:r>
            <a:endParaRPr sz="1600">
              <a:solidFill>
                <a:schemeClr val="dk2"/>
              </a:solidFill>
              <a:latin typeface="Courier Prime"/>
              <a:ea typeface="Courier Prime"/>
              <a:cs typeface="Courier Prime"/>
              <a:sym typeface="Courier Prime"/>
            </a:endParaRPr>
          </a:p>
        </p:txBody>
      </p:sp>
      <p:sp>
        <p:nvSpPr>
          <p:cNvPr id="311" name="Google Shape;311;p31"/>
          <p:cNvSpPr txBox="1"/>
          <p:nvPr/>
        </p:nvSpPr>
        <p:spPr>
          <a:xfrm>
            <a:off x="2271825" y="3880150"/>
            <a:ext cx="2175900" cy="431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600">
                <a:solidFill>
                  <a:schemeClr val="dk2"/>
                </a:solidFill>
                <a:latin typeface="Courier Prime"/>
                <a:ea typeface="Courier Prime"/>
                <a:cs typeface="Courier Prime"/>
                <a:sym typeface="Courier Prime"/>
              </a:rPr>
              <a:t>ASSESSMENTS</a:t>
            </a:r>
            <a:endParaRPr sz="1600">
              <a:solidFill>
                <a:schemeClr val="dk2"/>
              </a:solidFill>
              <a:latin typeface="Courier Prime"/>
              <a:ea typeface="Courier Prime"/>
              <a:cs typeface="Courier Prime"/>
              <a:sym typeface="Courier Prime"/>
            </a:endParaRPr>
          </a:p>
        </p:txBody>
      </p:sp>
      <p:sp>
        <p:nvSpPr>
          <p:cNvPr id="312" name="Google Shape;312;p31"/>
          <p:cNvSpPr/>
          <p:nvPr/>
        </p:nvSpPr>
        <p:spPr>
          <a:xfrm flipH="1">
            <a:off x="4788875" y="2618950"/>
            <a:ext cx="2597700" cy="2597700"/>
          </a:xfrm>
          <a:prstGeom prst="blockArc">
            <a:avLst>
              <a:gd fmla="val 5400000" name="adj1"/>
              <a:gd fmla="val 16200000" name="adj2"/>
              <a:gd fmla="val 25632" name="adj3"/>
            </a:avLst>
          </a:prstGeom>
          <a:solidFill>
            <a:schemeClr val="accent1"/>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
        <p:nvSpPr>
          <p:cNvPr id="313" name="Google Shape;313;p31"/>
          <p:cNvSpPr txBox="1"/>
          <p:nvPr/>
        </p:nvSpPr>
        <p:spPr>
          <a:xfrm>
            <a:off x="2271825" y="4311550"/>
            <a:ext cx="2175900" cy="783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800">
                <a:solidFill>
                  <a:schemeClr val="dk2"/>
                </a:solidFill>
                <a:latin typeface="Courier Prime"/>
                <a:ea typeface="Courier Prime"/>
                <a:cs typeface="Courier Prime"/>
                <a:sym typeface="Courier Prime"/>
              </a:rPr>
              <a:t>50%</a:t>
            </a:r>
            <a:endParaRPr sz="4800">
              <a:solidFill>
                <a:schemeClr val="dk2"/>
              </a:solidFill>
              <a:latin typeface="Courier Prime"/>
              <a:ea typeface="Courier Prime"/>
              <a:cs typeface="Courier Prime"/>
              <a:sym typeface="Courier Prime"/>
            </a:endParaRPr>
          </a:p>
        </p:txBody>
      </p:sp>
      <p:sp>
        <p:nvSpPr>
          <p:cNvPr id="314" name="Google Shape;314;p31"/>
          <p:cNvSpPr txBox="1"/>
          <p:nvPr/>
        </p:nvSpPr>
        <p:spPr>
          <a:xfrm>
            <a:off x="7711075" y="3050350"/>
            <a:ext cx="2175900" cy="783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800">
                <a:solidFill>
                  <a:schemeClr val="dk2"/>
                </a:solidFill>
                <a:latin typeface="Courier Prime"/>
                <a:ea typeface="Courier Prime"/>
                <a:cs typeface="Courier Prime"/>
                <a:sym typeface="Courier Prime"/>
              </a:rPr>
              <a:t>50%</a:t>
            </a:r>
            <a:endParaRPr sz="4800">
              <a:solidFill>
                <a:schemeClr val="dk2"/>
              </a:solidFill>
              <a:latin typeface="Courier Prime"/>
              <a:ea typeface="Courier Prime"/>
              <a:cs typeface="Courier Prime"/>
              <a:sym typeface="Courier Prime"/>
            </a:endParaRPr>
          </a:p>
        </p:txBody>
      </p:sp>
      <p:sp>
        <p:nvSpPr>
          <p:cNvPr id="315" name="Google Shape;315;p31"/>
          <p:cNvSpPr txBox="1"/>
          <p:nvPr>
            <p:ph idx="4294967295" type="body"/>
          </p:nvPr>
        </p:nvSpPr>
        <p:spPr>
          <a:xfrm>
            <a:off x="4089000" y="5458275"/>
            <a:ext cx="6777300" cy="662100"/>
          </a:xfrm>
          <a:prstGeom prst="rect">
            <a:avLst/>
          </a:prstGeom>
        </p:spPr>
        <p:txBody>
          <a:bodyPr anchorCtr="0" anchor="t" bIns="121900" lIns="121900" spcFirstLastPara="1" rIns="121900" wrap="square" tIns="121900">
            <a:normAutofit/>
          </a:bodyPr>
          <a:lstStyle/>
          <a:p>
            <a:pPr indent="0" lvl="0" marL="0" rtl="0" algn="r">
              <a:spcBef>
                <a:spcPts val="0"/>
              </a:spcBef>
              <a:spcAft>
                <a:spcPts val="1600"/>
              </a:spcAft>
              <a:buNone/>
            </a:pPr>
            <a:r>
              <a:rPr lang="en" sz="1200"/>
              <a:t>Far far away, behind the word mountains, far from the countries Vokalia and Consonantia, there live the blind texts.</a:t>
            </a:r>
            <a:endParaRPr sz="1200"/>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9" name="Shape 319"/>
        <p:cNvGrpSpPr/>
        <p:nvPr/>
      </p:nvGrpSpPr>
      <p:grpSpPr>
        <a:xfrm>
          <a:off x="0" y="0"/>
          <a:ext cx="0" cy="0"/>
          <a:chOff x="0" y="0"/>
          <a:chExt cx="0" cy="0"/>
        </a:xfrm>
      </p:grpSpPr>
      <p:pic>
        <p:nvPicPr>
          <p:cNvPr id="320" name="Google Shape;320;p32"/>
          <p:cNvPicPr preferRelativeResize="0"/>
          <p:nvPr>
            <p:ph idx="2" type="pic"/>
          </p:nvPr>
        </p:nvPicPr>
        <p:blipFill rotWithShape="1">
          <a:blip r:embed="rId3">
            <a:alphaModFix/>
          </a:blip>
          <a:srcRect b="0" l="14890" r="3742" t="0"/>
          <a:stretch/>
        </p:blipFill>
        <p:spPr>
          <a:xfrm>
            <a:off x="5803004" y="1779975"/>
            <a:ext cx="4816800" cy="3945600"/>
          </a:xfrm>
          <a:prstGeom prst="rect">
            <a:avLst/>
          </a:prstGeom>
        </p:spPr>
      </p:pic>
      <p:sp>
        <p:nvSpPr>
          <p:cNvPr id="321" name="Google Shape;321;p32"/>
          <p:cNvSpPr txBox="1"/>
          <p:nvPr>
            <p:ph type="title"/>
          </p:nvPr>
        </p:nvSpPr>
        <p:spPr>
          <a:xfrm>
            <a:off x="1572188" y="1825750"/>
            <a:ext cx="3676800" cy="14286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b="0" lang="en"/>
              <a:t>Supplies &amp; </a:t>
            </a:r>
            <a:r>
              <a:rPr lang="en"/>
              <a:t>Materials.</a:t>
            </a:r>
            <a:endParaRPr/>
          </a:p>
        </p:txBody>
      </p:sp>
      <p:sp>
        <p:nvSpPr>
          <p:cNvPr id="322" name="Google Shape;322;p32"/>
          <p:cNvSpPr txBox="1"/>
          <p:nvPr>
            <p:ph idx="1" type="body"/>
          </p:nvPr>
        </p:nvSpPr>
        <p:spPr>
          <a:xfrm>
            <a:off x="1572188" y="3254475"/>
            <a:ext cx="3676800" cy="2471100"/>
          </a:xfrm>
          <a:prstGeom prst="rect">
            <a:avLst/>
          </a:prstGeom>
        </p:spPr>
        <p:txBody>
          <a:bodyPr anchorCtr="0" anchor="t" bIns="121900" lIns="121900" spcFirstLastPara="1" rIns="121900" wrap="square" tIns="121900">
            <a:normAutofit/>
          </a:bodyPr>
          <a:lstStyle/>
          <a:p>
            <a:pPr indent="-355600" lvl="0" marL="457200" rtl="0" algn="l">
              <a:spcBef>
                <a:spcPts val="0"/>
              </a:spcBef>
              <a:spcAft>
                <a:spcPts val="0"/>
              </a:spcAft>
              <a:buSzPts val="2000"/>
              <a:buChar char="✎"/>
            </a:pPr>
            <a:r>
              <a:rPr lang="en"/>
              <a:t>Word Mountains.</a:t>
            </a:r>
            <a:r>
              <a:rPr lang="en"/>
              <a:t> </a:t>
            </a:r>
            <a:endParaRPr/>
          </a:p>
          <a:p>
            <a:pPr indent="-355600" lvl="0" marL="457200" rtl="0" algn="l">
              <a:spcBef>
                <a:spcPts val="0"/>
              </a:spcBef>
              <a:spcAft>
                <a:spcPts val="0"/>
              </a:spcAft>
              <a:buSzPts val="2000"/>
              <a:buChar char="✎"/>
            </a:pPr>
            <a:r>
              <a:rPr lang="en"/>
              <a:t>Vokalia and Consonantia. </a:t>
            </a:r>
            <a:endParaRPr/>
          </a:p>
          <a:p>
            <a:pPr indent="-355600" lvl="0" marL="457200" rtl="0" algn="l">
              <a:spcBef>
                <a:spcPts val="0"/>
              </a:spcBef>
              <a:spcAft>
                <a:spcPts val="0"/>
              </a:spcAft>
              <a:buSzPts val="2000"/>
              <a:buChar char="✎"/>
            </a:pPr>
            <a:r>
              <a:rPr lang="en"/>
              <a:t>Blind texts.</a:t>
            </a:r>
            <a:endParaRPr/>
          </a:p>
          <a:p>
            <a:pPr indent="-355600" lvl="0" marL="457200" rtl="0" algn="l">
              <a:spcBef>
                <a:spcPts val="0"/>
              </a:spcBef>
              <a:spcAft>
                <a:spcPts val="0"/>
              </a:spcAft>
              <a:buSzPts val="2000"/>
              <a:buChar char="✎"/>
            </a:pPr>
            <a:r>
              <a:rPr lang="en"/>
              <a:t>Bookmarks Grove.</a:t>
            </a:r>
            <a:endParaRPr/>
          </a:p>
          <a:p>
            <a:pPr indent="-355600" lvl="0" marL="457200" rtl="0" algn="l">
              <a:spcBef>
                <a:spcPts val="0"/>
              </a:spcBef>
              <a:spcAft>
                <a:spcPts val="0"/>
              </a:spcAft>
              <a:buSzPts val="2000"/>
              <a:buChar char="✎"/>
            </a:pPr>
            <a:r>
              <a:rPr lang="en"/>
              <a:t>Semantics.</a:t>
            </a:r>
            <a:endParaRPr/>
          </a:p>
          <a:p>
            <a:pPr indent="-355600" lvl="0" marL="457200" rtl="0" algn="l">
              <a:spcBef>
                <a:spcPts val="0"/>
              </a:spcBef>
              <a:spcAft>
                <a:spcPts val="0"/>
              </a:spcAft>
              <a:buSzPts val="2000"/>
              <a:buChar char="✎"/>
            </a:pPr>
            <a:r>
              <a:rPr lang="en"/>
              <a:t>Language ocean.</a:t>
            </a:r>
            <a:endParaRPr/>
          </a:p>
        </p:txBody>
      </p:sp>
      <p:sp>
        <p:nvSpPr>
          <p:cNvPr id="323" name="Google Shape;323;p32"/>
          <p:cNvSpPr/>
          <p:nvPr/>
        </p:nvSpPr>
        <p:spPr>
          <a:xfrm rot="1244693">
            <a:off x="10001082" y="93768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7" name="Shape 327"/>
        <p:cNvGrpSpPr/>
        <p:nvPr/>
      </p:nvGrpSpPr>
      <p:grpSpPr>
        <a:xfrm>
          <a:off x="0" y="0"/>
          <a:ext cx="0" cy="0"/>
          <a:chOff x="0" y="0"/>
          <a:chExt cx="0" cy="0"/>
        </a:xfrm>
      </p:grpSpPr>
      <p:sp>
        <p:nvSpPr>
          <p:cNvPr id="328" name="Google Shape;328;p33"/>
          <p:cNvSpPr txBox="1"/>
          <p:nvPr>
            <p:ph type="title"/>
          </p:nvPr>
        </p:nvSpPr>
        <p:spPr>
          <a:xfrm>
            <a:off x="2469600" y="1902663"/>
            <a:ext cx="7252800" cy="6219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b="0" lang="en"/>
              <a:t>Student</a:t>
            </a:r>
            <a:r>
              <a:rPr lang="en"/>
              <a:t> Absence</a:t>
            </a:r>
            <a:endParaRPr/>
          </a:p>
        </p:txBody>
      </p:sp>
      <p:sp>
        <p:nvSpPr>
          <p:cNvPr id="329" name="Google Shape;329;p33"/>
          <p:cNvSpPr txBox="1"/>
          <p:nvPr>
            <p:ph idx="1" type="body"/>
          </p:nvPr>
        </p:nvSpPr>
        <p:spPr>
          <a:xfrm>
            <a:off x="2469600" y="2799235"/>
            <a:ext cx="7252800" cy="2613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Even the all-powerful Pointing has no control about the blind texts it is an almost unorthographic life One day however a small line of blind text by the name of Lorem Ipsum decided to leave for the far World of Grammar.</a:t>
            </a:r>
            <a:endParaRPr/>
          </a:p>
          <a:p>
            <a:pPr indent="0" lvl="0" marL="0" rtl="0" algn="l">
              <a:spcBef>
                <a:spcPts val="1600"/>
              </a:spcBef>
              <a:spcAft>
                <a:spcPts val="1600"/>
              </a:spcAft>
              <a:buNone/>
            </a:pPr>
            <a:r>
              <a:rPr lang="en"/>
              <a:t>The Big Oxmox advised her not to do so, because there were thousands of bad Commas, wild Question Marks and devious Semikoli, but the Little Blind Text didn’t listen. She packed her seven versalia, put her initial into the belt and made herself on the way.</a:t>
            </a:r>
            <a:endParaRPr/>
          </a:p>
        </p:txBody>
      </p:sp>
      <p:sp>
        <p:nvSpPr>
          <p:cNvPr id="330" name="Google Shape;330;p33"/>
          <p:cNvSpPr/>
          <p:nvPr/>
        </p:nvSpPr>
        <p:spPr>
          <a:xfrm rot="1244693">
            <a:off x="10001082" y="93768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13500000" dist="38100">
              <a:srgbClr val="000000">
                <a:alpha val="35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4" name="Shape 334"/>
        <p:cNvGrpSpPr/>
        <p:nvPr/>
      </p:nvGrpSpPr>
      <p:grpSpPr>
        <a:xfrm>
          <a:off x="0" y="0"/>
          <a:ext cx="0" cy="0"/>
          <a:chOff x="0" y="0"/>
          <a:chExt cx="0" cy="0"/>
        </a:xfrm>
      </p:grpSpPr>
      <p:sp>
        <p:nvSpPr>
          <p:cNvPr id="335" name="Google Shape;335;p34"/>
          <p:cNvSpPr txBox="1"/>
          <p:nvPr>
            <p:ph type="title"/>
          </p:nvPr>
        </p:nvSpPr>
        <p:spPr>
          <a:xfrm>
            <a:off x="2385075" y="2328150"/>
            <a:ext cx="5967600" cy="93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Credits.</a:t>
            </a:r>
            <a:endParaRPr/>
          </a:p>
        </p:txBody>
      </p:sp>
      <p:sp>
        <p:nvSpPr>
          <p:cNvPr id="336" name="Google Shape;336;p34"/>
          <p:cNvSpPr txBox="1"/>
          <p:nvPr>
            <p:ph idx="1" type="body"/>
          </p:nvPr>
        </p:nvSpPr>
        <p:spPr>
          <a:xfrm>
            <a:off x="2385075" y="3403800"/>
            <a:ext cx="5967600" cy="1812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605"/>
              <a:buNone/>
            </a:pPr>
            <a:r>
              <a:rPr lang="en" sz="1500"/>
              <a:t>Presentation Template: </a:t>
            </a:r>
            <a:r>
              <a:rPr lang="en" sz="1500" u="sng">
                <a:solidFill>
                  <a:schemeClr val="hlink"/>
                </a:solidFill>
                <a:hlinkClick r:id="rId3"/>
              </a:rPr>
              <a:t>SlidesMania</a:t>
            </a:r>
            <a:endParaRPr sz="1500"/>
          </a:p>
          <a:p>
            <a:pPr indent="0" lvl="0" marL="0" rtl="0" algn="l">
              <a:spcBef>
                <a:spcPts val="0"/>
              </a:spcBef>
              <a:spcAft>
                <a:spcPts val="0"/>
              </a:spcAft>
              <a:buSzPts val="605"/>
              <a:buNone/>
            </a:pPr>
            <a:r>
              <a:rPr lang="en" sz="1500"/>
              <a:t>Sample Images: </a:t>
            </a:r>
            <a:r>
              <a:rPr lang="en" sz="1500" u="sng">
                <a:solidFill>
                  <a:schemeClr val="hlink"/>
                </a:solidFill>
                <a:hlinkClick r:id="rId4"/>
              </a:rPr>
              <a:t>Unsplash</a:t>
            </a:r>
            <a:endParaRPr sz="1500"/>
          </a:p>
          <a:p>
            <a:pPr indent="0" lvl="0" marL="0" rtl="0" algn="l">
              <a:spcBef>
                <a:spcPts val="0"/>
              </a:spcBef>
              <a:spcAft>
                <a:spcPts val="0"/>
              </a:spcAft>
              <a:buSzPts val="605"/>
              <a:buNone/>
            </a:pPr>
            <a:r>
              <a:rPr lang="en" sz="1500"/>
              <a:t>Fonts used in this presentation:Courier Prime, </a:t>
            </a:r>
            <a:r>
              <a:rPr lang="en" sz="1500">
                <a:latin typeface="Courier New"/>
                <a:ea typeface="Courier New"/>
                <a:cs typeface="Courier New"/>
                <a:sym typeface="Courier New"/>
              </a:rPr>
              <a:t>Courier New, </a:t>
            </a:r>
            <a:r>
              <a:rPr lang="en" sz="1500"/>
              <a:t>and</a:t>
            </a:r>
            <a:r>
              <a:rPr lang="en" sz="1500">
                <a:latin typeface="Courier New"/>
                <a:ea typeface="Courier New"/>
                <a:cs typeface="Courier New"/>
                <a:sym typeface="Courier New"/>
              </a:rPr>
              <a:t> </a:t>
            </a:r>
            <a:r>
              <a:rPr b="1" lang="en" sz="1500">
                <a:latin typeface="Lekton"/>
                <a:ea typeface="Lekton"/>
                <a:cs typeface="Lekton"/>
                <a:sym typeface="Lekton"/>
              </a:rPr>
              <a:t>Lekton.</a:t>
            </a:r>
            <a:endParaRPr b="1" sz="1500">
              <a:latin typeface="Lekton"/>
              <a:ea typeface="Lekton"/>
              <a:cs typeface="Lekton"/>
              <a:sym typeface="Lekton"/>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0" name="Shape 340"/>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Template">
  <a:themeElements>
    <a:clrScheme name="Simple Light">
      <a:dk1>
        <a:srgbClr val="231919"/>
      </a:dk1>
      <a:lt1>
        <a:srgbClr val="FFFFFF"/>
      </a:lt1>
      <a:dk2>
        <a:srgbClr val="2E2E2E"/>
      </a:dk2>
      <a:lt2>
        <a:srgbClr val="231919"/>
      </a:lt2>
      <a:accent1>
        <a:srgbClr val="F08080"/>
      </a:accent1>
      <a:accent2>
        <a:srgbClr val="F4978E"/>
      </a:accent2>
      <a:accent3>
        <a:srgbClr val="F8AD9D"/>
      </a:accent3>
      <a:accent4>
        <a:srgbClr val="FBC4AB"/>
      </a:accent4>
      <a:accent5>
        <a:srgbClr val="FFDAB9"/>
      </a:accent5>
      <a:accent6>
        <a:srgbClr val="FFF2CC"/>
      </a:accent6>
      <a:hlink>
        <a:srgbClr val="AF5555"/>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