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4"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5143500" cx="9144000"/>
  <p:notesSz cx="6858000" cy="9144000"/>
  <p:embeddedFontLst>
    <p:embeddedFont>
      <p:font typeface="Roboto"/>
      <p:regular r:id="rId20"/>
      <p:bold r:id="rId21"/>
      <p:italic r:id="rId22"/>
      <p:boldItalic r:id="rId23"/>
    </p:embeddedFont>
    <p:embeddedFont>
      <p:font typeface="Hind"/>
      <p:regular r:id="rId24"/>
      <p:bold r:id="rId2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Roboto-regular.fntdata"/><Relationship Id="rId22" Type="http://schemas.openxmlformats.org/officeDocument/2006/relationships/font" Target="fonts/Roboto-italic.fntdata"/><Relationship Id="rId21" Type="http://schemas.openxmlformats.org/officeDocument/2006/relationships/font" Target="fonts/Roboto-bold.fntdata"/><Relationship Id="rId24" Type="http://schemas.openxmlformats.org/officeDocument/2006/relationships/font" Target="fonts/Hind-regular.fntdata"/><Relationship Id="rId23" Type="http://schemas.openxmlformats.org/officeDocument/2006/relationships/font" Target="fonts/Roboto-bold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5" Type="http://schemas.openxmlformats.org/officeDocument/2006/relationships/font" Target="fonts/Hind-bold.fntdata"/><Relationship Id="rId5" Type="http://schemas.openxmlformats.org/officeDocument/2006/relationships/slide" Target="slides/slide1.xml"/><Relationship Id="rId6" Type="http://schemas.openxmlformats.org/officeDocument/2006/relationships/slide" Target="slides/slide2.xml"/><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 name="Shape 23"/>
        <p:cNvGrpSpPr/>
        <p:nvPr/>
      </p:nvGrpSpPr>
      <p:grpSpPr>
        <a:xfrm>
          <a:off x="0" y="0"/>
          <a:ext cx="0" cy="0"/>
          <a:chOff x="0" y="0"/>
          <a:chExt cx="0" cy="0"/>
        </a:xfrm>
      </p:grpSpPr>
      <p:sp>
        <p:nvSpPr>
          <p:cNvPr id="24" name="Google Shape;24;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5" name="Google Shape;2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 name="Shape 36"/>
        <p:cNvGrpSpPr/>
        <p:nvPr/>
      </p:nvGrpSpPr>
      <p:grpSpPr>
        <a:xfrm>
          <a:off x="0" y="0"/>
          <a:ext cx="0" cy="0"/>
          <a:chOff x="0" y="0"/>
          <a:chExt cx="0" cy="0"/>
        </a:xfrm>
      </p:grpSpPr>
      <p:sp>
        <p:nvSpPr>
          <p:cNvPr id="37" name="Google Shape;37;g172da9f6fb_1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 name="Google Shape;38;g172da9f6fb_1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9" name="Shape 49"/>
        <p:cNvGrpSpPr/>
        <p:nvPr/>
      </p:nvGrpSpPr>
      <p:grpSpPr>
        <a:xfrm>
          <a:off x="0" y="0"/>
          <a:ext cx="0" cy="0"/>
          <a:chOff x="0" y="0"/>
          <a:chExt cx="0" cy="0"/>
        </a:xfrm>
      </p:grpSpPr>
      <p:sp>
        <p:nvSpPr>
          <p:cNvPr id="50" name="Google Shape;50;g172da9f6fb_1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 name="Google Shape;51;g172da9f6fb_1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1" name="Shape 61"/>
        <p:cNvGrpSpPr/>
        <p:nvPr/>
      </p:nvGrpSpPr>
      <p:grpSpPr>
        <a:xfrm>
          <a:off x="0" y="0"/>
          <a:ext cx="0" cy="0"/>
          <a:chOff x="0" y="0"/>
          <a:chExt cx="0" cy="0"/>
        </a:xfrm>
      </p:grpSpPr>
      <p:sp>
        <p:nvSpPr>
          <p:cNvPr id="62" name="Google Shape;62;g172da9f6fb_1_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 name="Google Shape;63;g172da9f6fb_1_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2" name="Shape 72"/>
        <p:cNvGrpSpPr/>
        <p:nvPr/>
      </p:nvGrpSpPr>
      <p:grpSpPr>
        <a:xfrm>
          <a:off x="0" y="0"/>
          <a:ext cx="0" cy="0"/>
          <a:chOff x="0" y="0"/>
          <a:chExt cx="0" cy="0"/>
        </a:xfrm>
      </p:grpSpPr>
      <p:sp>
        <p:nvSpPr>
          <p:cNvPr id="73" name="Google Shape;73;g172da9f6fb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 name="Google Shape;74;g172da9f6fb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 name="Shape 84"/>
        <p:cNvGrpSpPr/>
        <p:nvPr/>
      </p:nvGrpSpPr>
      <p:grpSpPr>
        <a:xfrm>
          <a:off x="0" y="0"/>
          <a:ext cx="0" cy="0"/>
          <a:chOff x="0" y="0"/>
          <a:chExt cx="0" cy="0"/>
        </a:xfrm>
      </p:grpSpPr>
      <p:sp>
        <p:nvSpPr>
          <p:cNvPr id="85" name="Google Shape;85;g172da9f6fb_1_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 name="Google Shape;86;g172da9f6fb_1_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 name="Shape 97"/>
        <p:cNvGrpSpPr/>
        <p:nvPr/>
      </p:nvGrpSpPr>
      <p:grpSpPr>
        <a:xfrm>
          <a:off x="0" y="0"/>
          <a:ext cx="0" cy="0"/>
          <a:chOff x="0" y="0"/>
          <a:chExt cx="0" cy="0"/>
        </a:xfrm>
      </p:grpSpPr>
      <p:sp>
        <p:nvSpPr>
          <p:cNvPr id="98" name="Google Shape;98;g172da9f6fb_1_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 name="Google Shape;99;g172da9f6fb_1_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 name="Shape 111"/>
        <p:cNvGrpSpPr/>
        <p:nvPr/>
      </p:nvGrpSpPr>
      <p:grpSpPr>
        <a:xfrm>
          <a:off x="0" y="0"/>
          <a:ext cx="0" cy="0"/>
          <a:chOff x="0" y="0"/>
          <a:chExt cx="0" cy="0"/>
        </a:xfrm>
      </p:grpSpPr>
      <p:sp>
        <p:nvSpPr>
          <p:cNvPr id="112" name="Google Shape;112;g172da9f6fb_1_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3" name="Google Shape;113;g172da9f6fb_1_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 name="Shape 129"/>
        <p:cNvGrpSpPr/>
        <p:nvPr/>
      </p:nvGrpSpPr>
      <p:grpSpPr>
        <a:xfrm>
          <a:off x="0" y="0"/>
          <a:ext cx="0" cy="0"/>
          <a:chOff x="0" y="0"/>
          <a:chExt cx="0" cy="0"/>
        </a:xfrm>
      </p:grpSpPr>
      <p:sp>
        <p:nvSpPr>
          <p:cNvPr id="130" name="Google Shape;130;g172da9f6fb_1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1" name="Google Shape;131;g172da9f6fb_1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7" name="Shape 147"/>
        <p:cNvGrpSpPr/>
        <p:nvPr/>
      </p:nvGrpSpPr>
      <p:grpSpPr>
        <a:xfrm>
          <a:off x="0" y="0"/>
          <a:ext cx="0" cy="0"/>
          <a:chOff x="0" y="0"/>
          <a:chExt cx="0" cy="0"/>
        </a:xfrm>
      </p:grpSpPr>
      <p:sp>
        <p:nvSpPr>
          <p:cNvPr id="148" name="Google Shape;148;g172da9f6fb_1_1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 name="Google Shape;149;g172da9f6fb_1_1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3" name="Shape 163"/>
        <p:cNvGrpSpPr/>
        <p:nvPr/>
      </p:nvGrpSpPr>
      <p:grpSpPr>
        <a:xfrm>
          <a:off x="0" y="0"/>
          <a:ext cx="0" cy="0"/>
          <a:chOff x="0" y="0"/>
          <a:chExt cx="0" cy="0"/>
        </a:xfrm>
      </p:grpSpPr>
      <p:sp>
        <p:nvSpPr>
          <p:cNvPr id="164" name="Google Shape;164;g172da9f6fb_1_1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 name="Google Shape;165;g172da9f6fb_1_1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 name="Shape 179"/>
        <p:cNvGrpSpPr/>
        <p:nvPr/>
      </p:nvGrpSpPr>
      <p:grpSpPr>
        <a:xfrm>
          <a:off x="0" y="0"/>
          <a:ext cx="0" cy="0"/>
          <a:chOff x="0" y="0"/>
          <a:chExt cx="0" cy="0"/>
        </a:xfrm>
      </p:grpSpPr>
      <p:sp>
        <p:nvSpPr>
          <p:cNvPr id="180" name="Google Shape;180;g172da9f6fb_1_1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 name="Google Shape;181;g172da9f6fb_1_1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5" name="Shape 195"/>
        <p:cNvGrpSpPr/>
        <p:nvPr/>
      </p:nvGrpSpPr>
      <p:grpSpPr>
        <a:xfrm>
          <a:off x="0" y="0"/>
          <a:ext cx="0" cy="0"/>
          <a:chOff x="0" y="0"/>
          <a:chExt cx="0" cy="0"/>
        </a:xfrm>
      </p:grpSpPr>
      <p:sp>
        <p:nvSpPr>
          <p:cNvPr id="196" name="Google Shape;196;g172da9f6fb_1_1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 name="Google Shape;197;g172da9f6fb_1_1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1" name="Shape 211"/>
        <p:cNvGrpSpPr/>
        <p:nvPr/>
      </p:nvGrpSpPr>
      <p:grpSpPr>
        <a:xfrm>
          <a:off x="0" y="0"/>
          <a:ext cx="0" cy="0"/>
          <a:chOff x="0" y="0"/>
          <a:chExt cx="0" cy="0"/>
        </a:xfrm>
      </p:grpSpPr>
      <p:sp>
        <p:nvSpPr>
          <p:cNvPr id="212" name="Google Shape;212;g172da9f6fb_1_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3" name="Google Shape;213;g172da9f6fb_1_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6" name="Shape 226"/>
        <p:cNvGrpSpPr/>
        <p:nvPr/>
      </p:nvGrpSpPr>
      <p:grpSpPr>
        <a:xfrm>
          <a:off x="0" y="0"/>
          <a:ext cx="0" cy="0"/>
          <a:chOff x="0" y="0"/>
          <a:chExt cx="0" cy="0"/>
        </a:xfrm>
      </p:grpSpPr>
      <p:sp>
        <p:nvSpPr>
          <p:cNvPr id="227" name="Google Shape;227;g172da9f6fb_2_1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 name="Google Shape;228;g172da9f6fb_2_1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1519100" y="1453350"/>
            <a:ext cx="5578500" cy="1344000"/>
          </a:xfrm>
          <a:prstGeom prst="rect">
            <a:avLst/>
          </a:prstGeom>
        </p:spPr>
        <p:txBody>
          <a:bodyPr anchorCtr="0" anchor="b"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p:cSld name="CUSTOM">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2">
  <p:cSld name="CUSTOM_1">
    <p:bg>
      <p:bgPr>
        <a:blipFill>
          <a:blip r:embed="rId2">
            <a:alphaModFix/>
          </a:blip>
          <a:stretch>
            <a:fillRect/>
          </a:stretch>
        </a:blipFill>
      </p:bgPr>
    </p:bg>
    <p:spTree>
      <p:nvGrpSpPr>
        <p:cNvPr id="15" name="Shape 15"/>
        <p:cNvGrpSpPr/>
        <p:nvPr/>
      </p:nvGrpSpPr>
      <p:grpSpPr>
        <a:xfrm>
          <a:off x="0" y="0"/>
          <a:ext cx="0" cy="0"/>
          <a:chOff x="0" y="0"/>
          <a:chExt cx="0" cy="0"/>
        </a:xfrm>
      </p:grpSpPr>
      <p:sp>
        <p:nvSpPr>
          <p:cNvPr id="16" name="Google Shape;16;p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3">
  <p:cSld name="CUSTOM_2">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5"/>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4">
  <p:cSld name="CUSTOM_3">
    <p:bg>
      <p:bgPr>
        <a:blipFill>
          <a:blip r:embed="rId2">
            <a:alphaModFix/>
          </a:blip>
          <a:stretch>
            <a:fillRect/>
          </a:stretch>
        </a:blipFill>
      </p:bgPr>
    </p:bg>
    <p:spTree>
      <p:nvGrpSpPr>
        <p:cNvPr id="19" name="Shape 19"/>
        <p:cNvGrpSpPr/>
        <p:nvPr/>
      </p:nvGrpSpPr>
      <p:grpSpPr>
        <a:xfrm>
          <a:off x="0" y="0"/>
          <a:ext cx="0" cy="0"/>
          <a:chOff x="0" y="0"/>
          <a:chExt cx="0" cy="0"/>
        </a:xfrm>
      </p:grpSpPr>
      <p:sp>
        <p:nvSpPr>
          <p:cNvPr id="20" name="Google Shape;20;p6"/>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5">
  <p:cSld name="CUSTOM_4">
    <p:bg>
      <p:bgPr>
        <a:blipFill>
          <a:blip r:embed="rId2">
            <a:alphaModFix/>
          </a:blip>
          <a:stretch>
            <a:fillRect/>
          </a:stretch>
        </a:blipFill>
      </p:bgPr>
    </p:bg>
    <p:spTree>
      <p:nvGrpSpPr>
        <p:cNvPr id="21" name="Shape 21"/>
        <p:cNvGrpSpPr/>
        <p:nvPr/>
      </p:nvGrpSpPr>
      <p:grpSpPr>
        <a:xfrm>
          <a:off x="0" y="0"/>
          <a:ext cx="0" cy="0"/>
          <a:chOff x="0" y="0"/>
          <a:chExt cx="0" cy="0"/>
        </a:xfrm>
      </p:grpSpPr>
      <p:sp>
        <p:nvSpPr>
          <p:cNvPr id="22" name="Google Shape;22;p7"/>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4.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12.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13.png"/><Relationship Id="rId4" Type="http://schemas.openxmlformats.org/officeDocument/2006/relationships/image" Target="../media/image7.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 Id="rId3" Type="http://schemas.openxmlformats.org/officeDocument/2006/relationships/image" Target="../media/image8.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 Id="rId3" Type="http://schemas.openxmlformats.org/officeDocument/2006/relationships/image" Target="../media/image9.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3.xml"/><Relationship Id="rId3" Type="http://schemas.openxmlformats.org/officeDocument/2006/relationships/image" Target="../media/image10.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5.xml"/><Relationship Id="rId3" Type="http://schemas.openxmlformats.org/officeDocument/2006/relationships/hyperlink" Target="https://slidesppt.com" TargetMode="External"/><Relationship Id="rId4" Type="http://schemas.openxmlformats.org/officeDocument/2006/relationships/hyperlink" Target="http://www.gratisography.com" TargetMode="External"/><Relationship Id="rId5" Type="http://schemas.openxmlformats.org/officeDocument/2006/relationships/hyperlink" Target="https://www.google.com/fonts/" TargetMode="External"/><Relationship Id="rId6" Type="http://schemas.openxmlformats.org/officeDocument/2006/relationships/hyperlink" Target="https://www.slidesppt.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 name="Shape 26"/>
        <p:cNvGrpSpPr/>
        <p:nvPr/>
      </p:nvGrpSpPr>
      <p:grpSpPr>
        <a:xfrm>
          <a:off x="0" y="0"/>
          <a:ext cx="0" cy="0"/>
          <a:chOff x="0" y="0"/>
          <a:chExt cx="0" cy="0"/>
        </a:xfrm>
      </p:grpSpPr>
      <p:sp>
        <p:nvSpPr>
          <p:cNvPr id="27" name="Google Shape;27;p8"/>
          <p:cNvSpPr txBox="1"/>
          <p:nvPr>
            <p:ph type="ctrTitle"/>
          </p:nvPr>
        </p:nvSpPr>
        <p:spPr>
          <a:xfrm>
            <a:off x="1782750" y="1411950"/>
            <a:ext cx="5578500" cy="2319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t/>
            </a:r>
            <a:endParaRPr b="1" sz="4600">
              <a:solidFill>
                <a:schemeClr val="lt1"/>
              </a:solidFill>
              <a:latin typeface="Roboto"/>
              <a:ea typeface="Roboto"/>
              <a:cs typeface="Roboto"/>
              <a:sym typeface="Roboto"/>
            </a:endParaRPr>
          </a:p>
          <a:p>
            <a:pPr indent="0" lvl="0" marL="0" rtl="0" algn="ctr">
              <a:spcBef>
                <a:spcPts val="0"/>
              </a:spcBef>
              <a:spcAft>
                <a:spcPts val="0"/>
              </a:spcAft>
              <a:buNone/>
            </a:pPr>
            <a:r>
              <a:t/>
            </a:r>
            <a:endParaRPr b="1" sz="4600">
              <a:solidFill>
                <a:schemeClr val="lt1"/>
              </a:solidFill>
              <a:latin typeface="Roboto"/>
              <a:ea typeface="Roboto"/>
              <a:cs typeface="Roboto"/>
              <a:sym typeface="Roboto"/>
            </a:endParaRPr>
          </a:p>
          <a:p>
            <a:pPr indent="0" lvl="0" marL="0" rtl="0" algn="ctr">
              <a:spcBef>
                <a:spcPts val="0"/>
              </a:spcBef>
              <a:spcAft>
                <a:spcPts val="0"/>
              </a:spcAft>
              <a:buClr>
                <a:schemeClr val="dk1"/>
              </a:buClr>
              <a:buSzPts val="1100"/>
              <a:buFont typeface="Arial"/>
              <a:buNone/>
            </a:pPr>
            <a:r>
              <a:t/>
            </a:r>
            <a:endParaRPr b="1">
              <a:solidFill>
                <a:srgbClr val="222222"/>
              </a:solidFill>
              <a:latin typeface="Roboto"/>
              <a:ea typeface="Roboto"/>
              <a:cs typeface="Roboto"/>
              <a:sym typeface="Roboto"/>
            </a:endParaRPr>
          </a:p>
        </p:txBody>
      </p:sp>
      <p:sp>
        <p:nvSpPr>
          <p:cNvPr id="28" name="Google Shape;28;p8"/>
          <p:cNvSpPr txBox="1"/>
          <p:nvPr/>
        </p:nvSpPr>
        <p:spPr>
          <a:xfrm>
            <a:off x="1456350" y="1952575"/>
            <a:ext cx="62313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5500">
                <a:solidFill>
                  <a:srgbClr val="222222"/>
                </a:solidFill>
                <a:latin typeface="Roboto"/>
                <a:ea typeface="Roboto"/>
                <a:cs typeface="Roboto"/>
                <a:sym typeface="Roboto"/>
              </a:rPr>
              <a:t>YOUR</a:t>
            </a:r>
            <a:r>
              <a:rPr b="1" lang="es" sz="5500">
                <a:solidFill>
                  <a:srgbClr val="222222"/>
                </a:solidFill>
                <a:latin typeface="Roboto"/>
                <a:ea typeface="Roboto"/>
                <a:cs typeface="Roboto"/>
                <a:sym typeface="Roboto"/>
              </a:rPr>
              <a:t> COMPANY </a:t>
            </a:r>
            <a:endParaRPr b="1" sz="5500">
              <a:solidFill>
                <a:srgbClr val="222222"/>
              </a:solidFill>
              <a:latin typeface="Roboto"/>
              <a:ea typeface="Roboto"/>
              <a:cs typeface="Roboto"/>
              <a:sym typeface="Roboto"/>
            </a:endParaRPr>
          </a:p>
        </p:txBody>
      </p:sp>
      <p:sp>
        <p:nvSpPr>
          <p:cNvPr id="29" name="Google Shape;29;p8"/>
          <p:cNvSpPr txBox="1"/>
          <p:nvPr/>
        </p:nvSpPr>
        <p:spPr>
          <a:xfrm>
            <a:off x="2685013" y="2750250"/>
            <a:ext cx="3774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s">
                <a:solidFill>
                  <a:srgbClr val="FFFFFF"/>
                </a:solidFill>
                <a:latin typeface="Roboto"/>
                <a:ea typeface="Roboto"/>
                <a:cs typeface="Roboto"/>
                <a:sym typeface="Roboto"/>
              </a:rPr>
              <a:t>Praesent morbi pharetra</a:t>
            </a:r>
            <a:endParaRPr>
              <a:solidFill>
                <a:srgbClr val="FFFFFF"/>
              </a:solidFill>
              <a:latin typeface="Roboto"/>
              <a:ea typeface="Roboto"/>
              <a:cs typeface="Roboto"/>
              <a:sym typeface="Roboto"/>
            </a:endParaRPr>
          </a:p>
          <a:p>
            <a:pPr indent="0" lvl="0" marL="0" rtl="0" algn="l">
              <a:spcBef>
                <a:spcPts val="0"/>
              </a:spcBef>
              <a:spcAft>
                <a:spcPts val="0"/>
              </a:spcAft>
              <a:buClr>
                <a:srgbClr val="000000"/>
              </a:buClr>
              <a:buSzPts val="1100"/>
              <a:buFont typeface="Arial"/>
              <a:buNone/>
            </a:pPr>
            <a:r>
              <a:t/>
            </a:r>
            <a:endParaRPr>
              <a:solidFill>
                <a:srgbClr val="FFFFFF"/>
              </a:solidFill>
              <a:latin typeface="Roboto"/>
              <a:ea typeface="Roboto"/>
              <a:cs typeface="Roboto"/>
              <a:sym typeface="Roboto"/>
            </a:endParaRPr>
          </a:p>
          <a:p>
            <a:pPr indent="0" lvl="0" marL="0" rtl="0" algn="l">
              <a:spcBef>
                <a:spcPts val="0"/>
              </a:spcBef>
              <a:spcAft>
                <a:spcPts val="0"/>
              </a:spcAft>
              <a:buNone/>
            </a:pPr>
            <a:r>
              <a:t/>
            </a:r>
            <a:endParaRPr>
              <a:solidFill>
                <a:srgbClr val="FFFFFF"/>
              </a:solidFill>
              <a:latin typeface="Roboto"/>
              <a:ea typeface="Roboto"/>
              <a:cs typeface="Roboto"/>
              <a:sym typeface="Roboto"/>
            </a:endParaRPr>
          </a:p>
        </p:txBody>
      </p:sp>
      <p:grpSp>
        <p:nvGrpSpPr>
          <p:cNvPr id="30" name="Google Shape;30;p8"/>
          <p:cNvGrpSpPr/>
          <p:nvPr/>
        </p:nvGrpSpPr>
        <p:grpSpPr>
          <a:xfrm>
            <a:off x="3769375" y="69775"/>
            <a:ext cx="1605300" cy="440400"/>
            <a:chOff x="3769375" y="69775"/>
            <a:chExt cx="1605300" cy="440400"/>
          </a:xfrm>
        </p:grpSpPr>
        <p:sp>
          <p:nvSpPr>
            <p:cNvPr id="31" name="Google Shape;31;p8"/>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8"/>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33" name="Google Shape;33;p8"/>
          <p:cNvGrpSpPr/>
          <p:nvPr/>
        </p:nvGrpSpPr>
        <p:grpSpPr>
          <a:xfrm>
            <a:off x="4360875" y="4788212"/>
            <a:ext cx="422100" cy="237300"/>
            <a:chOff x="4360875" y="4788212"/>
            <a:chExt cx="422100" cy="237300"/>
          </a:xfrm>
        </p:grpSpPr>
        <p:sp>
          <p:nvSpPr>
            <p:cNvPr id="34" name="Google Shape;34;p8"/>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8"/>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9" name="Shape 39"/>
        <p:cNvGrpSpPr/>
        <p:nvPr/>
      </p:nvGrpSpPr>
      <p:grpSpPr>
        <a:xfrm>
          <a:off x="0" y="0"/>
          <a:ext cx="0" cy="0"/>
          <a:chOff x="0" y="0"/>
          <a:chExt cx="0" cy="0"/>
        </a:xfrm>
      </p:grpSpPr>
      <p:pic>
        <p:nvPicPr>
          <p:cNvPr descr="163H-(1).jpg" id="40" name="Google Shape;40;p9"/>
          <p:cNvPicPr preferRelativeResize="0"/>
          <p:nvPr/>
        </p:nvPicPr>
        <p:blipFill rotWithShape="1">
          <a:blip r:embed="rId3">
            <a:alphaModFix/>
          </a:blip>
          <a:srcRect b="0" l="36104" r="3820" t="0"/>
          <a:stretch/>
        </p:blipFill>
        <p:spPr>
          <a:xfrm>
            <a:off x="1282775" y="737700"/>
            <a:ext cx="3307452" cy="3668075"/>
          </a:xfrm>
          <a:prstGeom prst="rect">
            <a:avLst/>
          </a:prstGeom>
          <a:noFill/>
          <a:ln>
            <a:noFill/>
          </a:ln>
        </p:spPr>
      </p:pic>
      <p:sp>
        <p:nvSpPr>
          <p:cNvPr id="41" name="Google Shape;41;p9"/>
          <p:cNvSpPr txBox="1"/>
          <p:nvPr/>
        </p:nvSpPr>
        <p:spPr>
          <a:xfrm>
            <a:off x="4655375" y="1086100"/>
            <a:ext cx="3691200" cy="11598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s" sz="4500">
                <a:solidFill>
                  <a:srgbClr val="FFCC00"/>
                </a:solidFill>
                <a:latin typeface="Roboto"/>
                <a:ea typeface="Roboto"/>
                <a:cs typeface="Roboto"/>
                <a:sym typeface="Roboto"/>
              </a:rPr>
              <a:t>accumsan!</a:t>
            </a:r>
            <a:endParaRPr b="1" sz="4500">
              <a:solidFill>
                <a:srgbClr val="FFCC00"/>
              </a:solidFill>
              <a:latin typeface="Roboto"/>
              <a:ea typeface="Roboto"/>
              <a:cs typeface="Roboto"/>
              <a:sym typeface="Roboto"/>
            </a:endParaRPr>
          </a:p>
        </p:txBody>
      </p:sp>
      <p:sp>
        <p:nvSpPr>
          <p:cNvPr id="42" name="Google Shape;42;p9"/>
          <p:cNvSpPr txBox="1"/>
          <p:nvPr/>
        </p:nvSpPr>
        <p:spPr>
          <a:xfrm>
            <a:off x="4655375" y="2057125"/>
            <a:ext cx="3042900" cy="21573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b="1" lang="es" sz="2400">
                <a:solidFill>
                  <a:srgbClr val="222222"/>
                </a:solidFill>
                <a:latin typeface="Roboto"/>
                <a:ea typeface="Roboto"/>
                <a:cs typeface="Roboto"/>
                <a:sym typeface="Roboto"/>
              </a:rPr>
              <a:t>Suspendisse condimentum ligula et mattis varius</a:t>
            </a:r>
            <a:endParaRPr b="1" sz="2400">
              <a:solidFill>
                <a:srgbClr val="222222"/>
              </a:solidFill>
              <a:latin typeface="Roboto"/>
              <a:ea typeface="Roboto"/>
              <a:cs typeface="Roboto"/>
              <a:sym typeface="Roboto"/>
            </a:endParaRPr>
          </a:p>
          <a:p>
            <a:pPr indent="0" lvl="0" marL="0" rtl="0" algn="l">
              <a:spcBef>
                <a:spcPts val="600"/>
              </a:spcBef>
              <a:spcAft>
                <a:spcPts val="0"/>
              </a:spcAft>
              <a:buNone/>
            </a:pPr>
            <a:r>
              <a:rPr lang="es" sz="1800">
                <a:solidFill>
                  <a:srgbClr val="FF6600"/>
                </a:solidFill>
                <a:latin typeface="Roboto"/>
                <a:ea typeface="Roboto"/>
                <a:cs typeface="Roboto"/>
                <a:sym typeface="Roboto"/>
              </a:rPr>
              <a:t>@username</a:t>
            </a:r>
            <a:endParaRPr b="1" sz="1800">
              <a:solidFill>
                <a:srgbClr val="FF6600"/>
              </a:solidFill>
              <a:latin typeface="Roboto"/>
              <a:ea typeface="Roboto"/>
              <a:cs typeface="Roboto"/>
              <a:sym typeface="Roboto"/>
            </a:endParaRPr>
          </a:p>
        </p:txBody>
      </p:sp>
      <p:grpSp>
        <p:nvGrpSpPr>
          <p:cNvPr id="43" name="Google Shape;43;p9"/>
          <p:cNvGrpSpPr/>
          <p:nvPr/>
        </p:nvGrpSpPr>
        <p:grpSpPr>
          <a:xfrm>
            <a:off x="3769375" y="69775"/>
            <a:ext cx="1605300" cy="440400"/>
            <a:chOff x="3769375" y="69775"/>
            <a:chExt cx="1605300" cy="440400"/>
          </a:xfrm>
        </p:grpSpPr>
        <p:sp>
          <p:nvSpPr>
            <p:cNvPr id="44" name="Google Shape;44;p9"/>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9"/>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46" name="Google Shape;46;p9"/>
          <p:cNvGrpSpPr/>
          <p:nvPr/>
        </p:nvGrpSpPr>
        <p:grpSpPr>
          <a:xfrm>
            <a:off x="4360875" y="4788212"/>
            <a:ext cx="422100" cy="237300"/>
            <a:chOff x="4360875" y="4788212"/>
            <a:chExt cx="422100" cy="237300"/>
          </a:xfrm>
        </p:grpSpPr>
        <p:sp>
          <p:nvSpPr>
            <p:cNvPr id="47" name="Google Shape;47;p9"/>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9"/>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2" name="Shape 52"/>
        <p:cNvGrpSpPr/>
        <p:nvPr/>
      </p:nvGrpSpPr>
      <p:grpSpPr>
        <a:xfrm>
          <a:off x="0" y="0"/>
          <a:ext cx="0" cy="0"/>
          <a:chOff x="0" y="0"/>
          <a:chExt cx="0" cy="0"/>
        </a:xfrm>
      </p:grpSpPr>
      <p:sp>
        <p:nvSpPr>
          <p:cNvPr id="53" name="Google Shape;53;p10"/>
          <p:cNvSpPr txBox="1"/>
          <p:nvPr/>
        </p:nvSpPr>
        <p:spPr>
          <a:xfrm>
            <a:off x="2647900" y="1873125"/>
            <a:ext cx="3848100" cy="11598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b="1" lang="es" sz="3000">
                <a:solidFill>
                  <a:srgbClr val="FFCC00"/>
                </a:solidFill>
                <a:latin typeface="Roboto"/>
                <a:ea typeface="Roboto"/>
                <a:cs typeface="Roboto"/>
                <a:sym typeface="Roboto"/>
              </a:rPr>
              <a:t>1.</a:t>
            </a:r>
            <a:endParaRPr b="1" sz="3000">
              <a:solidFill>
                <a:srgbClr val="FFCC00"/>
              </a:solidFill>
              <a:latin typeface="Roboto"/>
              <a:ea typeface="Roboto"/>
              <a:cs typeface="Roboto"/>
              <a:sym typeface="Roboto"/>
            </a:endParaRPr>
          </a:p>
          <a:p>
            <a:pPr indent="0" lvl="0" marL="0" rtl="0" algn="ctr">
              <a:spcBef>
                <a:spcPts val="0"/>
              </a:spcBef>
              <a:spcAft>
                <a:spcPts val="0"/>
              </a:spcAft>
              <a:buNone/>
            </a:pPr>
            <a:r>
              <a:rPr b="1" lang="es" sz="3000">
                <a:solidFill>
                  <a:srgbClr val="FFFFFF"/>
                </a:solidFill>
                <a:latin typeface="Roboto"/>
                <a:ea typeface="Roboto"/>
                <a:cs typeface="Roboto"/>
                <a:sym typeface="Roboto"/>
              </a:rPr>
              <a:t>PHASELLUS</a:t>
            </a:r>
            <a:endParaRPr b="1" sz="3000">
              <a:solidFill>
                <a:srgbClr val="FFFFFF"/>
              </a:solidFill>
              <a:latin typeface="Roboto"/>
              <a:ea typeface="Roboto"/>
              <a:cs typeface="Roboto"/>
              <a:sym typeface="Roboto"/>
            </a:endParaRPr>
          </a:p>
          <a:p>
            <a:pPr indent="0" lvl="0" marL="0" rtl="0" algn="ctr">
              <a:spcBef>
                <a:spcPts val="0"/>
              </a:spcBef>
              <a:spcAft>
                <a:spcPts val="0"/>
              </a:spcAft>
              <a:buNone/>
            </a:pPr>
            <a:r>
              <a:rPr b="1" lang="es" sz="3000">
                <a:solidFill>
                  <a:srgbClr val="FFFFFF"/>
                </a:solidFill>
                <a:latin typeface="Roboto"/>
                <a:ea typeface="Roboto"/>
                <a:cs typeface="Roboto"/>
                <a:sym typeface="Roboto"/>
              </a:rPr>
              <a:t>DAPIBUS</a:t>
            </a:r>
            <a:endParaRPr b="1" sz="3000">
              <a:solidFill>
                <a:srgbClr val="FFFFFF"/>
              </a:solidFill>
              <a:latin typeface="Roboto"/>
              <a:ea typeface="Roboto"/>
              <a:cs typeface="Roboto"/>
              <a:sym typeface="Roboto"/>
            </a:endParaRPr>
          </a:p>
        </p:txBody>
      </p:sp>
      <p:sp>
        <p:nvSpPr>
          <p:cNvPr id="54" name="Google Shape;54;p10"/>
          <p:cNvSpPr txBox="1"/>
          <p:nvPr/>
        </p:nvSpPr>
        <p:spPr>
          <a:xfrm>
            <a:off x="2480425" y="2977425"/>
            <a:ext cx="4183200" cy="78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800">
                <a:solidFill>
                  <a:srgbClr val="33CCFF"/>
                </a:solidFill>
                <a:latin typeface="Roboto"/>
                <a:ea typeface="Roboto"/>
                <a:cs typeface="Roboto"/>
                <a:sym typeface="Roboto"/>
              </a:rPr>
              <a:t>Suspendisse condimentum ligula et.</a:t>
            </a:r>
            <a:endParaRPr sz="1800">
              <a:solidFill>
                <a:srgbClr val="33CCFF"/>
              </a:solidFill>
              <a:latin typeface="Roboto"/>
              <a:ea typeface="Roboto"/>
              <a:cs typeface="Roboto"/>
              <a:sym typeface="Roboto"/>
            </a:endParaRPr>
          </a:p>
        </p:txBody>
      </p:sp>
      <p:grpSp>
        <p:nvGrpSpPr>
          <p:cNvPr id="55" name="Google Shape;55;p10"/>
          <p:cNvGrpSpPr/>
          <p:nvPr/>
        </p:nvGrpSpPr>
        <p:grpSpPr>
          <a:xfrm>
            <a:off x="3769375" y="69775"/>
            <a:ext cx="1605300" cy="440400"/>
            <a:chOff x="3769375" y="69775"/>
            <a:chExt cx="1605300" cy="440400"/>
          </a:xfrm>
        </p:grpSpPr>
        <p:sp>
          <p:nvSpPr>
            <p:cNvPr id="56" name="Google Shape;56;p10"/>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10"/>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58" name="Google Shape;58;p10"/>
          <p:cNvGrpSpPr/>
          <p:nvPr/>
        </p:nvGrpSpPr>
        <p:grpSpPr>
          <a:xfrm>
            <a:off x="4360875" y="4788212"/>
            <a:ext cx="422100" cy="237300"/>
            <a:chOff x="4360875" y="4788212"/>
            <a:chExt cx="422100" cy="237300"/>
          </a:xfrm>
        </p:grpSpPr>
        <p:sp>
          <p:nvSpPr>
            <p:cNvPr id="59" name="Google Shape;59;p10"/>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10"/>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4" name="Shape 64"/>
        <p:cNvGrpSpPr/>
        <p:nvPr/>
      </p:nvGrpSpPr>
      <p:grpSpPr>
        <a:xfrm>
          <a:off x="0" y="0"/>
          <a:ext cx="0" cy="0"/>
          <a:chOff x="0" y="0"/>
          <a:chExt cx="0" cy="0"/>
        </a:xfrm>
      </p:grpSpPr>
      <p:sp>
        <p:nvSpPr>
          <p:cNvPr id="65" name="Google Shape;65;p11"/>
          <p:cNvSpPr txBox="1"/>
          <p:nvPr/>
        </p:nvSpPr>
        <p:spPr>
          <a:xfrm>
            <a:off x="2225675" y="2161800"/>
            <a:ext cx="4692600" cy="819900"/>
          </a:xfrm>
          <a:prstGeom prst="rect">
            <a:avLst/>
          </a:prstGeom>
          <a:noFill/>
          <a:ln>
            <a:noFill/>
          </a:ln>
        </p:spPr>
        <p:txBody>
          <a:bodyPr anchorCtr="0" anchor="ctr" bIns="91425" lIns="91425" spcFirstLastPara="1" rIns="91425" wrap="square" tIns="91425">
            <a:noAutofit/>
          </a:bodyPr>
          <a:lstStyle/>
          <a:p>
            <a:pPr indent="0" lvl="0" marL="0" rtl="0" algn="ctr">
              <a:spcBef>
                <a:spcPts val="600"/>
              </a:spcBef>
              <a:spcAft>
                <a:spcPts val="0"/>
              </a:spcAft>
              <a:buNone/>
            </a:pPr>
            <a:r>
              <a:rPr b="1" i="1" lang="es" sz="2400">
                <a:solidFill>
                  <a:srgbClr val="FFFFFF"/>
                </a:solidFill>
                <a:latin typeface="Roboto"/>
                <a:ea typeface="Roboto"/>
                <a:cs typeface="Roboto"/>
                <a:sym typeface="Roboto"/>
              </a:rPr>
              <a:t>“</a:t>
            </a:r>
            <a:r>
              <a:rPr b="1" i="1" lang="es" sz="2400">
                <a:solidFill>
                  <a:srgbClr val="FFFFFF"/>
                </a:solidFill>
                <a:latin typeface="Roboto"/>
                <a:ea typeface="Roboto"/>
                <a:cs typeface="Roboto"/>
                <a:sym typeface="Roboto"/>
              </a:rPr>
              <a:t>Quisque quis lectus tempor, accumsan augue vitae, imperdiet erat. Aliquam cursus rutrum aliquet</a:t>
            </a:r>
            <a:r>
              <a:rPr b="1" i="1" lang="es" sz="2400">
                <a:solidFill>
                  <a:srgbClr val="FFFFFF"/>
                </a:solidFill>
                <a:latin typeface="Roboto"/>
                <a:ea typeface="Roboto"/>
                <a:cs typeface="Roboto"/>
                <a:sym typeface="Roboto"/>
              </a:rPr>
              <a:t>”</a:t>
            </a:r>
            <a:endParaRPr b="1" i="1" sz="2400">
              <a:solidFill>
                <a:srgbClr val="FFFFFF"/>
              </a:solidFill>
              <a:latin typeface="Roboto"/>
              <a:ea typeface="Roboto"/>
              <a:cs typeface="Roboto"/>
              <a:sym typeface="Roboto"/>
            </a:endParaRPr>
          </a:p>
        </p:txBody>
      </p:sp>
      <p:grpSp>
        <p:nvGrpSpPr>
          <p:cNvPr id="66" name="Google Shape;66;p11"/>
          <p:cNvGrpSpPr/>
          <p:nvPr/>
        </p:nvGrpSpPr>
        <p:grpSpPr>
          <a:xfrm>
            <a:off x="3769375" y="69775"/>
            <a:ext cx="1605300" cy="440400"/>
            <a:chOff x="3769375" y="69775"/>
            <a:chExt cx="1605300" cy="440400"/>
          </a:xfrm>
        </p:grpSpPr>
        <p:sp>
          <p:nvSpPr>
            <p:cNvPr id="67" name="Google Shape;67;p11"/>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1"/>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69" name="Google Shape;69;p11"/>
          <p:cNvGrpSpPr/>
          <p:nvPr/>
        </p:nvGrpSpPr>
        <p:grpSpPr>
          <a:xfrm>
            <a:off x="4360875" y="4788212"/>
            <a:ext cx="422100" cy="237300"/>
            <a:chOff x="4360875" y="4788212"/>
            <a:chExt cx="422100" cy="237300"/>
          </a:xfrm>
        </p:grpSpPr>
        <p:sp>
          <p:nvSpPr>
            <p:cNvPr id="70" name="Google Shape;70;p11"/>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11"/>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 name="Shape 75"/>
        <p:cNvGrpSpPr/>
        <p:nvPr/>
      </p:nvGrpSpPr>
      <p:grpSpPr>
        <a:xfrm>
          <a:off x="0" y="0"/>
          <a:ext cx="0" cy="0"/>
          <a:chOff x="0" y="0"/>
          <a:chExt cx="0" cy="0"/>
        </a:xfrm>
      </p:grpSpPr>
      <p:sp>
        <p:nvSpPr>
          <p:cNvPr id="76" name="Google Shape;76;p12"/>
          <p:cNvSpPr txBox="1"/>
          <p:nvPr/>
        </p:nvSpPr>
        <p:spPr>
          <a:xfrm>
            <a:off x="2025000" y="1227254"/>
            <a:ext cx="4509300" cy="928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6000">
                <a:solidFill>
                  <a:srgbClr val="FFFFFF"/>
                </a:solidFill>
                <a:latin typeface="Roboto"/>
                <a:ea typeface="Roboto"/>
                <a:cs typeface="Roboto"/>
                <a:sym typeface="Roboto"/>
              </a:rPr>
              <a:t>SED</a:t>
            </a:r>
            <a:endParaRPr b="1" sz="6000">
              <a:solidFill>
                <a:srgbClr val="FFFFFF"/>
              </a:solidFill>
              <a:latin typeface="Roboto"/>
              <a:ea typeface="Roboto"/>
              <a:cs typeface="Roboto"/>
              <a:sym typeface="Roboto"/>
            </a:endParaRPr>
          </a:p>
          <a:p>
            <a:pPr indent="0" lvl="0" marL="0" rtl="0" algn="l">
              <a:spcBef>
                <a:spcPts val="0"/>
              </a:spcBef>
              <a:spcAft>
                <a:spcPts val="0"/>
              </a:spcAft>
              <a:buNone/>
            </a:pPr>
            <a:r>
              <a:rPr b="1" lang="es" sz="3000">
                <a:solidFill>
                  <a:srgbClr val="FFFFFF"/>
                </a:solidFill>
                <a:latin typeface="Roboto"/>
                <a:ea typeface="Roboto"/>
                <a:cs typeface="Roboto"/>
                <a:sym typeface="Roboto"/>
              </a:rPr>
              <a:t>PALLENTESQUE</a:t>
            </a:r>
            <a:endParaRPr b="1" sz="3000">
              <a:solidFill>
                <a:srgbClr val="FFFFFF"/>
              </a:solidFill>
              <a:latin typeface="Roboto"/>
              <a:ea typeface="Roboto"/>
              <a:cs typeface="Roboto"/>
              <a:sym typeface="Roboto"/>
            </a:endParaRPr>
          </a:p>
        </p:txBody>
      </p:sp>
      <p:sp>
        <p:nvSpPr>
          <p:cNvPr id="77" name="Google Shape;77;p12"/>
          <p:cNvSpPr txBox="1"/>
          <p:nvPr/>
        </p:nvSpPr>
        <p:spPr>
          <a:xfrm>
            <a:off x="2025000" y="2677987"/>
            <a:ext cx="5222400" cy="6279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lang="es" sz="2400">
                <a:solidFill>
                  <a:srgbClr val="FFFFFF"/>
                </a:solidFill>
                <a:latin typeface="Roboto"/>
                <a:ea typeface="Roboto"/>
                <a:cs typeface="Roboto"/>
                <a:sym typeface="Roboto"/>
              </a:rPr>
              <a:t>Nullam porttitor dolor et lectus congue, nec ornare nisl pretium</a:t>
            </a:r>
            <a:endParaRPr sz="2400">
              <a:solidFill>
                <a:srgbClr val="FFFFFF"/>
              </a:solidFill>
              <a:latin typeface="Roboto"/>
              <a:ea typeface="Roboto"/>
              <a:cs typeface="Roboto"/>
              <a:sym typeface="Roboto"/>
            </a:endParaRPr>
          </a:p>
        </p:txBody>
      </p:sp>
      <p:grpSp>
        <p:nvGrpSpPr>
          <p:cNvPr id="78" name="Google Shape;78;p12"/>
          <p:cNvGrpSpPr/>
          <p:nvPr/>
        </p:nvGrpSpPr>
        <p:grpSpPr>
          <a:xfrm>
            <a:off x="3769375" y="69775"/>
            <a:ext cx="1605300" cy="440400"/>
            <a:chOff x="3769375" y="69775"/>
            <a:chExt cx="1605300" cy="440400"/>
          </a:xfrm>
        </p:grpSpPr>
        <p:sp>
          <p:nvSpPr>
            <p:cNvPr id="79" name="Google Shape;79;p12"/>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12"/>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81" name="Google Shape;81;p12"/>
          <p:cNvGrpSpPr/>
          <p:nvPr/>
        </p:nvGrpSpPr>
        <p:grpSpPr>
          <a:xfrm>
            <a:off x="4360875" y="4788212"/>
            <a:ext cx="422100" cy="237300"/>
            <a:chOff x="4360875" y="4788212"/>
            <a:chExt cx="422100" cy="237300"/>
          </a:xfrm>
        </p:grpSpPr>
        <p:sp>
          <p:nvSpPr>
            <p:cNvPr id="82" name="Google Shape;82;p12"/>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2"/>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7" name="Shape 87"/>
        <p:cNvGrpSpPr/>
        <p:nvPr/>
      </p:nvGrpSpPr>
      <p:grpSpPr>
        <a:xfrm>
          <a:off x="0" y="0"/>
          <a:ext cx="0" cy="0"/>
          <a:chOff x="0" y="0"/>
          <a:chExt cx="0" cy="0"/>
        </a:xfrm>
      </p:grpSpPr>
      <p:sp>
        <p:nvSpPr>
          <p:cNvPr id="88" name="Google Shape;88;p13"/>
          <p:cNvSpPr txBox="1"/>
          <p:nvPr/>
        </p:nvSpPr>
        <p:spPr>
          <a:xfrm>
            <a:off x="1532425" y="912850"/>
            <a:ext cx="2855400" cy="17253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s" sz="3000">
                <a:solidFill>
                  <a:srgbClr val="FFFFFF"/>
                </a:solidFill>
                <a:latin typeface="Roboto"/>
                <a:ea typeface="Roboto"/>
                <a:cs typeface="Roboto"/>
                <a:sym typeface="Roboto"/>
              </a:rPr>
              <a:t>Nullam vel</a:t>
            </a:r>
            <a:endParaRPr b="1" sz="3000">
              <a:solidFill>
                <a:srgbClr val="FFFFFF"/>
              </a:solidFill>
              <a:latin typeface="Roboto"/>
              <a:ea typeface="Roboto"/>
              <a:cs typeface="Roboto"/>
              <a:sym typeface="Roboto"/>
            </a:endParaRPr>
          </a:p>
          <a:p>
            <a:pPr indent="0" lvl="0" marL="0" rtl="0" algn="l">
              <a:spcBef>
                <a:spcPts val="0"/>
              </a:spcBef>
              <a:spcAft>
                <a:spcPts val="0"/>
              </a:spcAft>
              <a:buNone/>
            </a:pPr>
            <a:r>
              <a:rPr b="1" lang="es" sz="3000">
                <a:solidFill>
                  <a:srgbClr val="FFFFFF"/>
                </a:solidFill>
                <a:latin typeface="Roboto"/>
                <a:ea typeface="Roboto"/>
                <a:cs typeface="Roboto"/>
                <a:sym typeface="Roboto"/>
              </a:rPr>
              <a:t>nibh</a:t>
            </a:r>
            <a:r>
              <a:rPr b="1" lang="es" sz="3000">
                <a:solidFill>
                  <a:srgbClr val="FFFFFF"/>
                </a:solidFill>
                <a:latin typeface="Roboto"/>
                <a:ea typeface="Roboto"/>
                <a:cs typeface="Roboto"/>
                <a:sym typeface="Roboto"/>
              </a:rPr>
              <a:t> </a:t>
            </a:r>
            <a:r>
              <a:rPr b="1" lang="es" sz="3000">
                <a:solidFill>
                  <a:srgbClr val="FF6600"/>
                </a:solidFill>
                <a:latin typeface="Roboto"/>
                <a:ea typeface="Roboto"/>
                <a:cs typeface="Roboto"/>
                <a:sym typeface="Roboto"/>
              </a:rPr>
              <a:t>tellus</a:t>
            </a:r>
            <a:r>
              <a:rPr b="1" lang="es" sz="3000">
                <a:solidFill>
                  <a:srgbClr val="FF6600"/>
                </a:solidFill>
                <a:latin typeface="Roboto"/>
                <a:ea typeface="Roboto"/>
                <a:cs typeface="Roboto"/>
                <a:sym typeface="Roboto"/>
              </a:rPr>
              <a:t> </a:t>
            </a:r>
            <a:r>
              <a:rPr b="1" lang="es" sz="3000">
                <a:solidFill>
                  <a:srgbClr val="FFFFFF"/>
                </a:solidFill>
                <a:latin typeface="Roboto"/>
                <a:ea typeface="Roboto"/>
                <a:cs typeface="Roboto"/>
                <a:sym typeface="Roboto"/>
              </a:rPr>
              <a:t>vitae</a:t>
            </a:r>
            <a:endParaRPr b="1" sz="3000">
              <a:solidFill>
                <a:srgbClr val="FFFFFF"/>
              </a:solidFill>
              <a:latin typeface="Roboto"/>
              <a:ea typeface="Roboto"/>
              <a:cs typeface="Roboto"/>
              <a:sym typeface="Roboto"/>
            </a:endParaRPr>
          </a:p>
        </p:txBody>
      </p:sp>
      <p:sp>
        <p:nvSpPr>
          <p:cNvPr id="89" name="Google Shape;89;p13"/>
          <p:cNvSpPr txBox="1"/>
          <p:nvPr/>
        </p:nvSpPr>
        <p:spPr>
          <a:xfrm>
            <a:off x="1532425" y="2707725"/>
            <a:ext cx="2855400" cy="13944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lang="es">
                <a:solidFill>
                  <a:srgbClr val="222222"/>
                </a:solidFill>
                <a:latin typeface="Roboto"/>
                <a:ea typeface="Roboto"/>
                <a:cs typeface="Roboto"/>
                <a:sym typeface="Roboto"/>
              </a:rPr>
              <a:t>Donec ac malesuada eros. Praesent eu vulputate elit. Sed quis tellus vitae nunc mollis pulvinar. Integer quis arcu sem. Phasellus dapibus malesuada nisl.</a:t>
            </a:r>
            <a:endParaRPr>
              <a:solidFill>
                <a:srgbClr val="222222"/>
              </a:solidFill>
              <a:latin typeface="Roboto"/>
              <a:ea typeface="Roboto"/>
              <a:cs typeface="Roboto"/>
              <a:sym typeface="Roboto"/>
            </a:endParaRPr>
          </a:p>
        </p:txBody>
      </p:sp>
      <p:pic>
        <p:nvPicPr>
          <p:cNvPr descr="72H.jpg" id="90" name="Google Shape;90;p13"/>
          <p:cNvPicPr preferRelativeResize="0"/>
          <p:nvPr/>
        </p:nvPicPr>
        <p:blipFill rotWithShape="1">
          <a:blip r:embed="rId3">
            <a:alphaModFix/>
          </a:blip>
          <a:srcRect b="5615" l="0" r="43636" t="0"/>
          <a:stretch/>
        </p:blipFill>
        <p:spPr>
          <a:xfrm>
            <a:off x="4577250" y="730900"/>
            <a:ext cx="3291701" cy="3674874"/>
          </a:xfrm>
          <a:prstGeom prst="rect">
            <a:avLst/>
          </a:prstGeom>
          <a:noFill/>
          <a:ln>
            <a:noFill/>
          </a:ln>
        </p:spPr>
      </p:pic>
      <p:grpSp>
        <p:nvGrpSpPr>
          <p:cNvPr id="91" name="Google Shape;91;p13"/>
          <p:cNvGrpSpPr/>
          <p:nvPr/>
        </p:nvGrpSpPr>
        <p:grpSpPr>
          <a:xfrm>
            <a:off x="3769375" y="69775"/>
            <a:ext cx="1605300" cy="440400"/>
            <a:chOff x="3769375" y="69775"/>
            <a:chExt cx="1605300" cy="440400"/>
          </a:xfrm>
        </p:grpSpPr>
        <p:sp>
          <p:nvSpPr>
            <p:cNvPr id="92" name="Google Shape;92;p13"/>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3"/>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94" name="Google Shape;94;p13"/>
          <p:cNvGrpSpPr/>
          <p:nvPr/>
        </p:nvGrpSpPr>
        <p:grpSpPr>
          <a:xfrm>
            <a:off x="4360875" y="4788212"/>
            <a:ext cx="422100" cy="237300"/>
            <a:chOff x="4360875" y="4788212"/>
            <a:chExt cx="422100" cy="237300"/>
          </a:xfrm>
        </p:grpSpPr>
        <p:sp>
          <p:nvSpPr>
            <p:cNvPr id="95" name="Google Shape;95;p13"/>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13"/>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0" name="Shape 100"/>
        <p:cNvGrpSpPr/>
        <p:nvPr/>
      </p:nvGrpSpPr>
      <p:grpSpPr>
        <a:xfrm>
          <a:off x="0" y="0"/>
          <a:ext cx="0" cy="0"/>
          <a:chOff x="0" y="0"/>
          <a:chExt cx="0" cy="0"/>
        </a:xfrm>
      </p:grpSpPr>
      <p:sp>
        <p:nvSpPr>
          <p:cNvPr id="101" name="Google Shape;101;p14"/>
          <p:cNvSpPr txBox="1"/>
          <p:nvPr/>
        </p:nvSpPr>
        <p:spPr>
          <a:xfrm>
            <a:off x="1585938" y="1095513"/>
            <a:ext cx="5972100" cy="6360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s" sz="3000">
                <a:solidFill>
                  <a:srgbClr val="FFFFFF"/>
                </a:solidFill>
                <a:latin typeface="Roboto"/>
                <a:ea typeface="Roboto"/>
                <a:cs typeface="Roboto"/>
                <a:sym typeface="Roboto"/>
              </a:rPr>
              <a:t>Use charts to explain your ideas</a:t>
            </a:r>
            <a:endParaRPr b="1" sz="3000">
              <a:solidFill>
                <a:srgbClr val="FFFFFF"/>
              </a:solidFill>
              <a:latin typeface="Roboto"/>
              <a:ea typeface="Roboto"/>
              <a:cs typeface="Roboto"/>
              <a:sym typeface="Roboto"/>
            </a:endParaRPr>
          </a:p>
        </p:txBody>
      </p:sp>
      <p:sp>
        <p:nvSpPr>
          <p:cNvPr id="102" name="Google Shape;102;p14"/>
          <p:cNvSpPr/>
          <p:nvPr/>
        </p:nvSpPr>
        <p:spPr>
          <a:xfrm>
            <a:off x="3502175" y="1914988"/>
            <a:ext cx="2133000" cy="2133000"/>
          </a:xfrm>
          <a:prstGeom prst="ellipse">
            <a:avLst/>
          </a:prstGeom>
          <a:noFill/>
          <a:ln cap="flat" cmpd="sng" w="19050">
            <a:solidFill>
              <a:srgbClr val="52656B"/>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s" sz="5000">
                <a:solidFill>
                  <a:srgbClr val="FFFFFF"/>
                </a:solidFill>
                <a:latin typeface="Hind"/>
                <a:ea typeface="Hind"/>
                <a:cs typeface="Hind"/>
                <a:sym typeface="Hind"/>
              </a:rPr>
              <a:t>2</a:t>
            </a:r>
            <a:endParaRPr b="1" sz="5000">
              <a:solidFill>
                <a:srgbClr val="FFFFFF"/>
              </a:solidFill>
              <a:latin typeface="Hind"/>
              <a:ea typeface="Hind"/>
              <a:cs typeface="Hind"/>
              <a:sym typeface="Hind"/>
            </a:endParaRPr>
          </a:p>
        </p:txBody>
      </p:sp>
      <p:sp>
        <p:nvSpPr>
          <p:cNvPr id="103" name="Google Shape;103;p14"/>
          <p:cNvSpPr/>
          <p:nvPr/>
        </p:nvSpPr>
        <p:spPr>
          <a:xfrm>
            <a:off x="1680050" y="1914988"/>
            <a:ext cx="2133000" cy="2133000"/>
          </a:xfrm>
          <a:prstGeom prst="ellipse">
            <a:avLst/>
          </a:prstGeom>
          <a:noFill/>
          <a:ln cap="flat" cmpd="sng" w="19050">
            <a:solidFill>
              <a:srgbClr val="FFCC00"/>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s" sz="5000">
                <a:solidFill>
                  <a:srgbClr val="FFFFFF"/>
                </a:solidFill>
                <a:latin typeface="Hind"/>
                <a:ea typeface="Hind"/>
                <a:cs typeface="Hind"/>
                <a:sym typeface="Hind"/>
              </a:rPr>
              <a:t>1</a:t>
            </a:r>
            <a:endParaRPr b="1" sz="5000">
              <a:solidFill>
                <a:srgbClr val="FFFFFF"/>
              </a:solidFill>
              <a:latin typeface="Hind"/>
              <a:ea typeface="Hind"/>
              <a:cs typeface="Hind"/>
              <a:sym typeface="Hind"/>
            </a:endParaRPr>
          </a:p>
        </p:txBody>
      </p:sp>
      <p:sp>
        <p:nvSpPr>
          <p:cNvPr id="104" name="Google Shape;104;p14"/>
          <p:cNvSpPr/>
          <p:nvPr/>
        </p:nvSpPr>
        <p:spPr>
          <a:xfrm>
            <a:off x="5324300" y="1914988"/>
            <a:ext cx="2133000" cy="2133000"/>
          </a:xfrm>
          <a:prstGeom prst="ellipse">
            <a:avLst/>
          </a:prstGeom>
          <a:no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s" sz="5000">
                <a:solidFill>
                  <a:srgbClr val="FFFFFF"/>
                </a:solidFill>
                <a:latin typeface="Hind"/>
                <a:ea typeface="Hind"/>
                <a:cs typeface="Hind"/>
                <a:sym typeface="Hind"/>
              </a:rPr>
              <a:t>3</a:t>
            </a:r>
            <a:endParaRPr b="1" sz="5000">
              <a:solidFill>
                <a:srgbClr val="FFFFFF"/>
              </a:solidFill>
              <a:latin typeface="Hind"/>
              <a:ea typeface="Hind"/>
              <a:cs typeface="Hind"/>
              <a:sym typeface="Hind"/>
            </a:endParaRPr>
          </a:p>
        </p:txBody>
      </p:sp>
      <p:grpSp>
        <p:nvGrpSpPr>
          <p:cNvPr id="105" name="Google Shape;105;p14"/>
          <p:cNvGrpSpPr/>
          <p:nvPr/>
        </p:nvGrpSpPr>
        <p:grpSpPr>
          <a:xfrm>
            <a:off x="3769375" y="69775"/>
            <a:ext cx="1605300" cy="440400"/>
            <a:chOff x="3769375" y="69775"/>
            <a:chExt cx="1605300" cy="440400"/>
          </a:xfrm>
        </p:grpSpPr>
        <p:sp>
          <p:nvSpPr>
            <p:cNvPr id="106" name="Google Shape;106;p14"/>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14"/>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08" name="Google Shape;108;p14"/>
          <p:cNvGrpSpPr/>
          <p:nvPr/>
        </p:nvGrpSpPr>
        <p:grpSpPr>
          <a:xfrm>
            <a:off x="4360875" y="4788212"/>
            <a:ext cx="422100" cy="237300"/>
            <a:chOff x="4360875" y="4788212"/>
            <a:chExt cx="422100" cy="237300"/>
          </a:xfrm>
        </p:grpSpPr>
        <p:sp>
          <p:nvSpPr>
            <p:cNvPr id="109" name="Google Shape;109;p14"/>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4"/>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4" name="Shape 114"/>
        <p:cNvGrpSpPr/>
        <p:nvPr/>
      </p:nvGrpSpPr>
      <p:grpSpPr>
        <a:xfrm>
          <a:off x="0" y="0"/>
          <a:ext cx="0" cy="0"/>
          <a:chOff x="0" y="0"/>
          <a:chExt cx="0" cy="0"/>
        </a:xfrm>
      </p:grpSpPr>
      <p:pic>
        <p:nvPicPr>
          <p:cNvPr descr="map" id="115" name="Google Shape;115;p15"/>
          <p:cNvPicPr preferRelativeResize="0"/>
          <p:nvPr/>
        </p:nvPicPr>
        <p:blipFill>
          <a:blip r:embed="rId3">
            <a:alphaModFix/>
          </a:blip>
          <a:stretch>
            <a:fillRect/>
          </a:stretch>
        </p:blipFill>
        <p:spPr>
          <a:xfrm>
            <a:off x="1333350" y="792375"/>
            <a:ext cx="6477300" cy="3618300"/>
          </a:xfrm>
          <a:prstGeom prst="rect">
            <a:avLst/>
          </a:prstGeom>
          <a:noFill/>
          <a:ln>
            <a:noFill/>
          </a:ln>
        </p:spPr>
      </p:pic>
      <p:pic>
        <p:nvPicPr>
          <p:cNvPr descr="loc.png" id="116" name="Google Shape;116;p15"/>
          <p:cNvPicPr preferRelativeResize="0"/>
          <p:nvPr/>
        </p:nvPicPr>
        <p:blipFill>
          <a:blip r:embed="rId4">
            <a:alphaModFix/>
          </a:blip>
          <a:stretch>
            <a:fillRect/>
          </a:stretch>
        </p:blipFill>
        <p:spPr>
          <a:xfrm>
            <a:off x="2476700" y="2659475"/>
            <a:ext cx="241900" cy="354200"/>
          </a:xfrm>
          <a:prstGeom prst="rect">
            <a:avLst/>
          </a:prstGeom>
          <a:noFill/>
          <a:ln>
            <a:noFill/>
          </a:ln>
        </p:spPr>
      </p:pic>
      <p:pic>
        <p:nvPicPr>
          <p:cNvPr descr="loc.png" id="117" name="Google Shape;117;p15"/>
          <p:cNvPicPr preferRelativeResize="0"/>
          <p:nvPr/>
        </p:nvPicPr>
        <p:blipFill>
          <a:blip r:embed="rId4">
            <a:alphaModFix/>
          </a:blip>
          <a:stretch>
            <a:fillRect/>
          </a:stretch>
        </p:blipFill>
        <p:spPr>
          <a:xfrm>
            <a:off x="1875600" y="1470900"/>
            <a:ext cx="241900" cy="354200"/>
          </a:xfrm>
          <a:prstGeom prst="rect">
            <a:avLst/>
          </a:prstGeom>
          <a:noFill/>
          <a:ln>
            <a:noFill/>
          </a:ln>
        </p:spPr>
      </p:pic>
      <p:pic>
        <p:nvPicPr>
          <p:cNvPr descr="loc.png" id="118" name="Google Shape;118;p15"/>
          <p:cNvPicPr preferRelativeResize="0"/>
          <p:nvPr/>
        </p:nvPicPr>
        <p:blipFill>
          <a:blip r:embed="rId4">
            <a:alphaModFix/>
          </a:blip>
          <a:stretch>
            <a:fillRect/>
          </a:stretch>
        </p:blipFill>
        <p:spPr>
          <a:xfrm>
            <a:off x="4034100" y="2072000"/>
            <a:ext cx="241900" cy="354200"/>
          </a:xfrm>
          <a:prstGeom prst="rect">
            <a:avLst/>
          </a:prstGeom>
          <a:noFill/>
          <a:ln>
            <a:noFill/>
          </a:ln>
        </p:spPr>
      </p:pic>
      <p:pic>
        <p:nvPicPr>
          <p:cNvPr descr="loc.png" id="119" name="Google Shape;119;p15"/>
          <p:cNvPicPr preferRelativeResize="0"/>
          <p:nvPr/>
        </p:nvPicPr>
        <p:blipFill>
          <a:blip r:embed="rId4">
            <a:alphaModFix/>
          </a:blip>
          <a:stretch>
            <a:fillRect/>
          </a:stretch>
        </p:blipFill>
        <p:spPr>
          <a:xfrm>
            <a:off x="6117450" y="1689475"/>
            <a:ext cx="241900" cy="354200"/>
          </a:xfrm>
          <a:prstGeom prst="rect">
            <a:avLst/>
          </a:prstGeom>
          <a:noFill/>
          <a:ln>
            <a:noFill/>
          </a:ln>
        </p:spPr>
      </p:pic>
      <p:pic>
        <p:nvPicPr>
          <p:cNvPr descr="loc.png" id="120" name="Google Shape;120;p15"/>
          <p:cNvPicPr preferRelativeResize="0"/>
          <p:nvPr/>
        </p:nvPicPr>
        <p:blipFill>
          <a:blip r:embed="rId4">
            <a:alphaModFix/>
          </a:blip>
          <a:stretch>
            <a:fillRect/>
          </a:stretch>
        </p:blipFill>
        <p:spPr>
          <a:xfrm>
            <a:off x="4382450" y="1170350"/>
            <a:ext cx="241900" cy="354200"/>
          </a:xfrm>
          <a:prstGeom prst="rect">
            <a:avLst/>
          </a:prstGeom>
          <a:noFill/>
          <a:ln>
            <a:noFill/>
          </a:ln>
        </p:spPr>
      </p:pic>
      <p:pic>
        <p:nvPicPr>
          <p:cNvPr descr="loc.png" id="121" name="Google Shape;121;p15"/>
          <p:cNvPicPr preferRelativeResize="0"/>
          <p:nvPr/>
        </p:nvPicPr>
        <p:blipFill>
          <a:blip r:embed="rId4">
            <a:alphaModFix/>
          </a:blip>
          <a:stretch>
            <a:fillRect/>
          </a:stretch>
        </p:blipFill>
        <p:spPr>
          <a:xfrm>
            <a:off x="6916625" y="3458625"/>
            <a:ext cx="241900" cy="354200"/>
          </a:xfrm>
          <a:prstGeom prst="rect">
            <a:avLst/>
          </a:prstGeom>
          <a:noFill/>
          <a:ln>
            <a:noFill/>
          </a:ln>
        </p:spPr>
      </p:pic>
      <p:sp>
        <p:nvSpPr>
          <p:cNvPr id="122" name="Google Shape;122;p15"/>
          <p:cNvSpPr/>
          <p:nvPr/>
        </p:nvSpPr>
        <p:spPr>
          <a:xfrm>
            <a:off x="4676700" y="1206604"/>
            <a:ext cx="666000" cy="209400"/>
          </a:xfrm>
          <a:prstGeom prst="wedgeRectCallout">
            <a:avLst>
              <a:gd fmla="val -21428" name="adj1"/>
              <a:gd fmla="val 84287" name="adj2"/>
            </a:avLst>
          </a:prstGeom>
          <a:solidFill>
            <a:srgbClr val="FF00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800">
                <a:solidFill>
                  <a:srgbClr val="FFFFFF"/>
                </a:solidFill>
                <a:latin typeface="Hind"/>
                <a:ea typeface="Hind"/>
                <a:cs typeface="Hind"/>
                <a:sym typeface="Hind"/>
              </a:rPr>
              <a:t>our office</a:t>
            </a:r>
            <a:endParaRPr b="1" sz="800">
              <a:solidFill>
                <a:srgbClr val="FFFFFF"/>
              </a:solidFill>
              <a:latin typeface="Hind"/>
              <a:ea typeface="Hind"/>
              <a:cs typeface="Hind"/>
              <a:sym typeface="Hind"/>
            </a:endParaRPr>
          </a:p>
        </p:txBody>
      </p:sp>
      <p:grpSp>
        <p:nvGrpSpPr>
          <p:cNvPr id="123" name="Google Shape;123;p15"/>
          <p:cNvGrpSpPr/>
          <p:nvPr/>
        </p:nvGrpSpPr>
        <p:grpSpPr>
          <a:xfrm>
            <a:off x="3769375" y="69775"/>
            <a:ext cx="1605300" cy="440400"/>
            <a:chOff x="3769375" y="69775"/>
            <a:chExt cx="1605300" cy="440400"/>
          </a:xfrm>
        </p:grpSpPr>
        <p:sp>
          <p:nvSpPr>
            <p:cNvPr id="124" name="Google Shape;124;p15"/>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5"/>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26" name="Google Shape;126;p15"/>
          <p:cNvGrpSpPr/>
          <p:nvPr/>
        </p:nvGrpSpPr>
        <p:grpSpPr>
          <a:xfrm>
            <a:off x="4360875" y="4788212"/>
            <a:ext cx="422100" cy="237300"/>
            <a:chOff x="4360875" y="4788212"/>
            <a:chExt cx="422100" cy="237300"/>
          </a:xfrm>
        </p:grpSpPr>
        <p:sp>
          <p:nvSpPr>
            <p:cNvPr id="127" name="Google Shape;127;p15"/>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5"/>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2" name="Shape 132"/>
        <p:cNvGrpSpPr/>
        <p:nvPr/>
      </p:nvGrpSpPr>
      <p:grpSpPr>
        <a:xfrm>
          <a:off x="0" y="0"/>
          <a:ext cx="0" cy="0"/>
          <a:chOff x="0" y="0"/>
          <a:chExt cx="0" cy="0"/>
        </a:xfrm>
      </p:grpSpPr>
      <p:sp>
        <p:nvSpPr>
          <p:cNvPr id="133" name="Google Shape;133;p16"/>
          <p:cNvSpPr txBox="1"/>
          <p:nvPr/>
        </p:nvSpPr>
        <p:spPr>
          <a:xfrm>
            <a:off x="1322438" y="138252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sp>
        <p:nvSpPr>
          <p:cNvPr id="134" name="Google Shape;134;p16"/>
          <p:cNvSpPr txBox="1"/>
          <p:nvPr/>
        </p:nvSpPr>
        <p:spPr>
          <a:xfrm>
            <a:off x="2357075" y="716750"/>
            <a:ext cx="4406400" cy="6219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s">
                <a:solidFill>
                  <a:srgbClr val="FFCC00"/>
                </a:solidFill>
                <a:latin typeface="Roboto"/>
                <a:ea typeface="Roboto"/>
                <a:cs typeface="Roboto"/>
                <a:sym typeface="Roboto"/>
              </a:rPr>
              <a:t>Pellentesque porttitor ligula rutrum luctus varius.</a:t>
            </a:r>
            <a:endParaRPr>
              <a:solidFill>
                <a:srgbClr val="FFCC00"/>
              </a:solidFill>
              <a:latin typeface="Roboto"/>
              <a:ea typeface="Roboto"/>
              <a:cs typeface="Roboto"/>
              <a:sym typeface="Roboto"/>
            </a:endParaRPr>
          </a:p>
        </p:txBody>
      </p:sp>
      <p:sp>
        <p:nvSpPr>
          <p:cNvPr id="135" name="Google Shape;135;p16"/>
          <p:cNvSpPr txBox="1"/>
          <p:nvPr/>
        </p:nvSpPr>
        <p:spPr>
          <a:xfrm>
            <a:off x="2098651" y="466700"/>
            <a:ext cx="4946700" cy="6219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b="1" lang="es" sz="3000">
                <a:solidFill>
                  <a:srgbClr val="FFCC00"/>
                </a:solidFill>
                <a:latin typeface="Roboto"/>
                <a:ea typeface="Roboto"/>
                <a:cs typeface="Roboto"/>
                <a:sym typeface="Roboto"/>
              </a:rPr>
              <a:t>Morbi egestas</a:t>
            </a:r>
            <a:endParaRPr b="1">
              <a:solidFill>
                <a:srgbClr val="FFCC00"/>
              </a:solidFill>
              <a:latin typeface="Roboto"/>
              <a:ea typeface="Roboto"/>
              <a:cs typeface="Roboto"/>
              <a:sym typeface="Roboto"/>
            </a:endParaRPr>
          </a:p>
        </p:txBody>
      </p:sp>
      <p:sp>
        <p:nvSpPr>
          <p:cNvPr id="136" name="Google Shape;136;p16"/>
          <p:cNvSpPr txBox="1"/>
          <p:nvPr/>
        </p:nvSpPr>
        <p:spPr>
          <a:xfrm>
            <a:off x="3466713" y="138252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sp>
        <p:nvSpPr>
          <p:cNvPr id="137" name="Google Shape;137;p16"/>
          <p:cNvSpPr txBox="1"/>
          <p:nvPr/>
        </p:nvSpPr>
        <p:spPr>
          <a:xfrm>
            <a:off x="5640860" y="138252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sp>
        <p:nvSpPr>
          <p:cNvPr id="138" name="Google Shape;138;p16"/>
          <p:cNvSpPr txBox="1"/>
          <p:nvPr/>
        </p:nvSpPr>
        <p:spPr>
          <a:xfrm>
            <a:off x="1322438" y="280437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sp>
        <p:nvSpPr>
          <p:cNvPr id="139" name="Google Shape;139;p16"/>
          <p:cNvSpPr txBox="1"/>
          <p:nvPr/>
        </p:nvSpPr>
        <p:spPr>
          <a:xfrm>
            <a:off x="3466713" y="280437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sp>
        <p:nvSpPr>
          <p:cNvPr id="140" name="Google Shape;140;p16"/>
          <p:cNvSpPr txBox="1"/>
          <p:nvPr/>
        </p:nvSpPr>
        <p:spPr>
          <a:xfrm>
            <a:off x="5640860" y="2804375"/>
            <a:ext cx="21807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FFCC00"/>
                </a:solidFill>
                <a:latin typeface="Roboto"/>
                <a:ea typeface="Roboto"/>
                <a:cs typeface="Roboto"/>
                <a:sym typeface="Roboto"/>
              </a:rPr>
              <a:t>Suspendisse eu nibh</a:t>
            </a:r>
            <a:endParaRPr sz="1000">
              <a:solidFill>
                <a:srgbClr val="FFCC00"/>
              </a:solidFill>
              <a:latin typeface="Roboto"/>
              <a:ea typeface="Roboto"/>
              <a:cs typeface="Roboto"/>
              <a:sym typeface="Roboto"/>
            </a:endParaRPr>
          </a:p>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Morbi egestas libero et lectus cursus scelerisque. Suspendisse eu nibh sed neque euismod molestie eu sed nisl.</a:t>
            </a:r>
            <a:endParaRPr sz="1000">
              <a:solidFill>
                <a:srgbClr val="FFFFFF"/>
              </a:solidFill>
              <a:latin typeface="Roboto"/>
              <a:ea typeface="Roboto"/>
              <a:cs typeface="Roboto"/>
              <a:sym typeface="Roboto"/>
            </a:endParaRPr>
          </a:p>
        </p:txBody>
      </p:sp>
      <p:grpSp>
        <p:nvGrpSpPr>
          <p:cNvPr id="141" name="Google Shape;141;p16"/>
          <p:cNvGrpSpPr/>
          <p:nvPr/>
        </p:nvGrpSpPr>
        <p:grpSpPr>
          <a:xfrm>
            <a:off x="3769375" y="69775"/>
            <a:ext cx="1605300" cy="440400"/>
            <a:chOff x="3769375" y="69775"/>
            <a:chExt cx="1605300" cy="440400"/>
          </a:xfrm>
        </p:grpSpPr>
        <p:sp>
          <p:nvSpPr>
            <p:cNvPr id="142" name="Google Shape;142;p16"/>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16"/>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44" name="Google Shape;144;p16"/>
          <p:cNvGrpSpPr/>
          <p:nvPr/>
        </p:nvGrpSpPr>
        <p:grpSpPr>
          <a:xfrm>
            <a:off x="4360875" y="4788212"/>
            <a:ext cx="422100" cy="237300"/>
            <a:chOff x="4360875" y="4788212"/>
            <a:chExt cx="422100" cy="237300"/>
          </a:xfrm>
        </p:grpSpPr>
        <p:sp>
          <p:nvSpPr>
            <p:cNvPr id="145" name="Google Shape;145;p16"/>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16"/>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0" name="Shape 150"/>
        <p:cNvGrpSpPr/>
        <p:nvPr/>
      </p:nvGrpSpPr>
      <p:grpSpPr>
        <a:xfrm>
          <a:off x="0" y="0"/>
          <a:ext cx="0" cy="0"/>
          <a:chOff x="0" y="0"/>
          <a:chExt cx="0" cy="0"/>
        </a:xfrm>
      </p:grpSpPr>
      <p:sp>
        <p:nvSpPr>
          <p:cNvPr id="151" name="Google Shape;151;p17"/>
          <p:cNvSpPr txBox="1"/>
          <p:nvPr/>
        </p:nvSpPr>
        <p:spPr>
          <a:xfrm>
            <a:off x="4173575" y="1153850"/>
            <a:ext cx="29178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CC00"/>
                </a:solidFill>
                <a:latin typeface="Calibri"/>
                <a:ea typeface="Calibri"/>
                <a:cs typeface="Calibri"/>
                <a:sym typeface="Calibri"/>
              </a:rPr>
              <a:t>Android Demo</a:t>
            </a:r>
            <a:endParaRPr b="1" sz="3800">
              <a:solidFill>
                <a:srgbClr val="FFCC00"/>
              </a:solidFill>
              <a:latin typeface="Calibri"/>
              <a:ea typeface="Calibri"/>
              <a:cs typeface="Calibri"/>
              <a:sym typeface="Calibri"/>
            </a:endParaRPr>
          </a:p>
        </p:txBody>
      </p:sp>
      <p:sp>
        <p:nvSpPr>
          <p:cNvPr id="152" name="Google Shape;152;p17"/>
          <p:cNvSpPr txBox="1"/>
          <p:nvPr/>
        </p:nvSpPr>
        <p:spPr>
          <a:xfrm>
            <a:off x="4173575" y="2432600"/>
            <a:ext cx="33474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samsung-galaxy.png" id="153" name="Google Shape;153;p17"/>
          <p:cNvPicPr preferRelativeResize="0"/>
          <p:nvPr/>
        </p:nvPicPr>
        <p:blipFill>
          <a:blip r:embed="rId3">
            <a:alphaModFix/>
          </a:blip>
          <a:stretch>
            <a:fillRect/>
          </a:stretch>
        </p:blipFill>
        <p:spPr>
          <a:xfrm>
            <a:off x="1623025" y="1078895"/>
            <a:ext cx="2897225" cy="2897225"/>
          </a:xfrm>
          <a:prstGeom prst="rect">
            <a:avLst/>
          </a:prstGeom>
          <a:noFill/>
          <a:ln>
            <a:noFill/>
          </a:ln>
        </p:spPr>
      </p:pic>
      <p:sp>
        <p:nvSpPr>
          <p:cNvPr id="154" name="Google Shape;154;p17"/>
          <p:cNvSpPr/>
          <p:nvPr/>
        </p:nvSpPr>
        <p:spPr>
          <a:xfrm>
            <a:off x="2419100" y="1391922"/>
            <a:ext cx="1299000" cy="22935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55" name="Google Shape;155;p17"/>
          <p:cNvSpPr/>
          <p:nvPr/>
        </p:nvSpPr>
        <p:spPr>
          <a:xfrm>
            <a:off x="2753775" y="2223825"/>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56" name="Google Shape;156;p17"/>
          <p:cNvSpPr txBox="1"/>
          <p:nvPr/>
        </p:nvSpPr>
        <p:spPr>
          <a:xfrm>
            <a:off x="2611250" y="227682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548035"/>
                </a:solidFill>
                <a:latin typeface="Calibri"/>
                <a:ea typeface="Calibri"/>
                <a:cs typeface="Calibri"/>
                <a:sym typeface="Calibri"/>
              </a:rPr>
              <a:t>here your design</a:t>
            </a:r>
            <a:endParaRPr b="1" sz="1000">
              <a:solidFill>
                <a:srgbClr val="548035"/>
              </a:solidFill>
              <a:latin typeface="Calibri"/>
              <a:ea typeface="Calibri"/>
              <a:cs typeface="Calibri"/>
              <a:sym typeface="Calibri"/>
            </a:endParaRPr>
          </a:p>
        </p:txBody>
      </p:sp>
      <p:grpSp>
        <p:nvGrpSpPr>
          <p:cNvPr id="157" name="Google Shape;157;p17"/>
          <p:cNvGrpSpPr/>
          <p:nvPr/>
        </p:nvGrpSpPr>
        <p:grpSpPr>
          <a:xfrm>
            <a:off x="3769375" y="69775"/>
            <a:ext cx="1605300" cy="440400"/>
            <a:chOff x="3769375" y="69775"/>
            <a:chExt cx="1605300" cy="440400"/>
          </a:xfrm>
        </p:grpSpPr>
        <p:sp>
          <p:nvSpPr>
            <p:cNvPr id="158" name="Google Shape;158;p17"/>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7"/>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60" name="Google Shape;160;p17"/>
          <p:cNvGrpSpPr/>
          <p:nvPr/>
        </p:nvGrpSpPr>
        <p:grpSpPr>
          <a:xfrm>
            <a:off x="4360875" y="4788212"/>
            <a:ext cx="422100" cy="237300"/>
            <a:chOff x="4360875" y="4788212"/>
            <a:chExt cx="422100" cy="237300"/>
          </a:xfrm>
        </p:grpSpPr>
        <p:sp>
          <p:nvSpPr>
            <p:cNvPr id="161" name="Google Shape;161;p17"/>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7"/>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6" name="Shape 166"/>
        <p:cNvGrpSpPr/>
        <p:nvPr/>
      </p:nvGrpSpPr>
      <p:grpSpPr>
        <a:xfrm>
          <a:off x="0" y="0"/>
          <a:ext cx="0" cy="0"/>
          <a:chOff x="0" y="0"/>
          <a:chExt cx="0" cy="0"/>
        </a:xfrm>
      </p:grpSpPr>
      <p:sp>
        <p:nvSpPr>
          <p:cNvPr id="167" name="Google Shape;167;p18"/>
          <p:cNvSpPr txBox="1"/>
          <p:nvPr/>
        </p:nvSpPr>
        <p:spPr>
          <a:xfrm>
            <a:off x="1940450" y="1646225"/>
            <a:ext cx="30342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CC00"/>
                </a:solidFill>
                <a:latin typeface="Roboto"/>
                <a:ea typeface="Roboto"/>
                <a:cs typeface="Roboto"/>
                <a:sym typeface="Roboto"/>
              </a:rPr>
              <a:t>iOS Demo</a:t>
            </a:r>
            <a:endParaRPr b="1" sz="3800">
              <a:solidFill>
                <a:srgbClr val="FFCC00"/>
              </a:solidFill>
              <a:latin typeface="Roboto"/>
              <a:ea typeface="Roboto"/>
              <a:cs typeface="Roboto"/>
              <a:sym typeface="Roboto"/>
            </a:endParaRPr>
          </a:p>
        </p:txBody>
      </p:sp>
      <p:sp>
        <p:nvSpPr>
          <p:cNvPr id="168" name="Google Shape;168;p18"/>
          <p:cNvSpPr txBox="1"/>
          <p:nvPr/>
        </p:nvSpPr>
        <p:spPr>
          <a:xfrm>
            <a:off x="1940450" y="2366375"/>
            <a:ext cx="34731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Roboto"/>
              <a:ea typeface="Roboto"/>
              <a:cs typeface="Roboto"/>
              <a:sym typeface="Roboto"/>
            </a:endParaRPr>
          </a:p>
        </p:txBody>
      </p:sp>
      <p:pic>
        <p:nvPicPr>
          <p:cNvPr descr="ipone copia.png" id="169" name="Google Shape;169;p18"/>
          <p:cNvPicPr preferRelativeResize="0"/>
          <p:nvPr/>
        </p:nvPicPr>
        <p:blipFill>
          <a:blip r:embed="rId3">
            <a:alphaModFix/>
          </a:blip>
          <a:stretch>
            <a:fillRect/>
          </a:stretch>
        </p:blipFill>
        <p:spPr>
          <a:xfrm>
            <a:off x="5558446" y="904822"/>
            <a:ext cx="1645100" cy="3227150"/>
          </a:xfrm>
          <a:prstGeom prst="rect">
            <a:avLst/>
          </a:prstGeom>
          <a:noFill/>
          <a:ln>
            <a:noFill/>
          </a:ln>
        </p:spPr>
      </p:pic>
      <p:sp>
        <p:nvSpPr>
          <p:cNvPr id="170" name="Google Shape;170;p18"/>
          <p:cNvSpPr/>
          <p:nvPr/>
        </p:nvSpPr>
        <p:spPr>
          <a:xfrm>
            <a:off x="5759425" y="1451575"/>
            <a:ext cx="1252800" cy="21408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71" name="Google Shape;171;p18"/>
          <p:cNvSpPr/>
          <p:nvPr/>
        </p:nvSpPr>
        <p:spPr>
          <a:xfrm>
            <a:off x="6066175" y="2203550"/>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72" name="Google Shape;172;p18"/>
          <p:cNvSpPr txBox="1"/>
          <p:nvPr/>
        </p:nvSpPr>
        <p:spPr>
          <a:xfrm>
            <a:off x="5923650" y="225655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222222"/>
                </a:solidFill>
                <a:latin typeface="Calibri"/>
                <a:ea typeface="Calibri"/>
                <a:cs typeface="Calibri"/>
                <a:sym typeface="Calibri"/>
              </a:rPr>
              <a:t>here your design</a:t>
            </a:r>
            <a:endParaRPr b="1" sz="1000">
              <a:solidFill>
                <a:srgbClr val="222222"/>
              </a:solidFill>
              <a:latin typeface="Calibri"/>
              <a:ea typeface="Calibri"/>
              <a:cs typeface="Calibri"/>
              <a:sym typeface="Calibri"/>
            </a:endParaRPr>
          </a:p>
        </p:txBody>
      </p:sp>
      <p:grpSp>
        <p:nvGrpSpPr>
          <p:cNvPr id="173" name="Google Shape;173;p18"/>
          <p:cNvGrpSpPr/>
          <p:nvPr/>
        </p:nvGrpSpPr>
        <p:grpSpPr>
          <a:xfrm>
            <a:off x="3769375" y="69775"/>
            <a:ext cx="1605300" cy="440400"/>
            <a:chOff x="3769375" y="69775"/>
            <a:chExt cx="1605300" cy="440400"/>
          </a:xfrm>
        </p:grpSpPr>
        <p:sp>
          <p:nvSpPr>
            <p:cNvPr id="174" name="Google Shape;174;p18"/>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8"/>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76" name="Google Shape;176;p18"/>
          <p:cNvGrpSpPr/>
          <p:nvPr/>
        </p:nvGrpSpPr>
        <p:grpSpPr>
          <a:xfrm>
            <a:off x="4360875" y="4788212"/>
            <a:ext cx="422100" cy="237300"/>
            <a:chOff x="4360875" y="4788212"/>
            <a:chExt cx="422100" cy="237300"/>
          </a:xfrm>
        </p:grpSpPr>
        <p:sp>
          <p:nvSpPr>
            <p:cNvPr id="177" name="Google Shape;177;p18"/>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8"/>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2" name="Shape 182"/>
        <p:cNvGrpSpPr/>
        <p:nvPr/>
      </p:nvGrpSpPr>
      <p:grpSpPr>
        <a:xfrm>
          <a:off x="0" y="0"/>
          <a:ext cx="0" cy="0"/>
          <a:chOff x="0" y="0"/>
          <a:chExt cx="0" cy="0"/>
        </a:xfrm>
      </p:grpSpPr>
      <p:sp>
        <p:nvSpPr>
          <p:cNvPr id="183" name="Google Shape;183;p19"/>
          <p:cNvSpPr txBox="1"/>
          <p:nvPr/>
        </p:nvSpPr>
        <p:spPr>
          <a:xfrm>
            <a:off x="4387274" y="1636450"/>
            <a:ext cx="4423500" cy="4590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b="1" lang="es" sz="3800">
                <a:solidFill>
                  <a:srgbClr val="FFCC00"/>
                </a:solidFill>
                <a:latin typeface="Roboto"/>
                <a:ea typeface="Roboto"/>
                <a:cs typeface="Roboto"/>
                <a:sym typeface="Roboto"/>
              </a:rPr>
              <a:t>Tablet Demo</a:t>
            </a:r>
            <a:endParaRPr b="1" sz="3800">
              <a:solidFill>
                <a:srgbClr val="FFCC00"/>
              </a:solidFill>
              <a:latin typeface="Roboto"/>
              <a:ea typeface="Roboto"/>
              <a:cs typeface="Roboto"/>
              <a:sym typeface="Roboto"/>
            </a:endParaRPr>
          </a:p>
        </p:txBody>
      </p:sp>
      <p:sp>
        <p:nvSpPr>
          <p:cNvPr id="184" name="Google Shape;184;p19"/>
          <p:cNvSpPr txBox="1"/>
          <p:nvPr/>
        </p:nvSpPr>
        <p:spPr>
          <a:xfrm>
            <a:off x="4417550" y="2425950"/>
            <a:ext cx="30504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Aliquam libero tortor, viverra eu rhoncus quis, vehicula ac lorem. Quisque vulputate lectus nibh, sed dictum diam rhoncus a. </a:t>
            </a:r>
            <a:endParaRPr sz="1000">
              <a:solidFill>
                <a:srgbClr val="FFFFFF"/>
              </a:solidFill>
              <a:latin typeface="Roboto"/>
              <a:ea typeface="Roboto"/>
              <a:cs typeface="Roboto"/>
              <a:sym typeface="Roboto"/>
            </a:endParaRPr>
          </a:p>
        </p:txBody>
      </p:sp>
      <p:pic>
        <p:nvPicPr>
          <p:cNvPr descr="computer-tablet copia.png" id="185" name="Google Shape;185;p19"/>
          <p:cNvPicPr preferRelativeResize="0"/>
          <p:nvPr/>
        </p:nvPicPr>
        <p:blipFill>
          <a:blip r:embed="rId3">
            <a:alphaModFix/>
          </a:blip>
          <a:stretch>
            <a:fillRect/>
          </a:stretch>
        </p:blipFill>
        <p:spPr>
          <a:xfrm>
            <a:off x="1289875" y="959607"/>
            <a:ext cx="3050476" cy="3050476"/>
          </a:xfrm>
          <a:prstGeom prst="rect">
            <a:avLst/>
          </a:prstGeom>
          <a:noFill/>
          <a:ln>
            <a:noFill/>
          </a:ln>
        </p:spPr>
      </p:pic>
      <p:sp>
        <p:nvSpPr>
          <p:cNvPr id="186" name="Google Shape;186;p19"/>
          <p:cNvSpPr/>
          <p:nvPr/>
        </p:nvSpPr>
        <p:spPr>
          <a:xfrm>
            <a:off x="1850750" y="1232850"/>
            <a:ext cx="1948800" cy="2227200"/>
          </a:xfrm>
          <a:prstGeom prst="roundRect">
            <a:avLst>
              <a:gd fmla="val 1700" name="adj"/>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87" name="Google Shape;187;p19"/>
          <p:cNvSpPr/>
          <p:nvPr/>
        </p:nvSpPr>
        <p:spPr>
          <a:xfrm>
            <a:off x="2500288" y="2169988"/>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188" name="Google Shape;188;p19"/>
          <p:cNvSpPr txBox="1"/>
          <p:nvPr/>
        </p:nvSpPr>
        <p:spPr>
          <a:xfrm>
            <a:off x="2357763" y="2222988"/>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222222"/>
                </a:solidFill>
                <a:latin typeface="Calibri"/>
                <a:ea typeface="Calibri"/>
                <a:cs typeface="Calibri"/>
                <a:sym typeface="Calibri"/>
              </a:rPr>
              <a:t>here your design</a:t>
            </a:r>
            <a:endParaRPr b="1" sz="1000">
              <a:solidFill>
                <a:srgbClr val="222222"/>
              </a:solidFill>
              <a:latin typeface="Calibri"/>
              <a:ea typeface="Calibri"/>
              <a:cs typeface="Calibri"/>
              <a:sym typeface="Calibri"/>
            </a:endParaRPr>
          </a:p>
        </p:txBody>
      </p:sp>
      <p:grpSp>
        <p:nvGrpSpPr>
          <p:cNvPr id="189" name="Google Shape;189;p19"/>
          <p:cNvGrpSpPr/>
          <p:nvPr/>
        </p:nvGrpSpPr>
        <p:grpSpPr>
          <a:xfrm>
            <a:off x="3769375" y="69775"/>
            <a:ext cx="1605300" cy="440400"/>
            <a:chOff x="3769375" y="69775"/>
            <a:chExt cx="1605300" cy="440400"/>
          </a:xfrm>
        </p:grpSpPr>
        <p:sp>
          <p:nvSpPr>
            <p:cNvPr id="190" name="Google Shape;190;p19"/>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19"/>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192" name="Google Shape;192;p19"/>
          <p:cNvGrpSpPr/>
          <p:nvPr/>
        </p:nvGrpSpPr>
        <p:grpSpPr>
          <a:xfrm>
            <a:off x="4360875" y="4788212"/>
            <a:ext cx="422100" cy="237300"/>
            <a:chOff x="4360875" y="4788212"/>
            <a:chExt cx="422100" cy="237300"/>
          </a:xfrm>
        </p:grpSpPr>
        <p:sp>
          <p:nvSpPr>
            <p:cNvPr id="193" name="Google Shape;193;p19"/>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19"/>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8" name="Shape 198"/>
        <p:cNvGrpSpPr/>
        <p:nvPr/>
      </p:nvGrpSpPr>
      <p:grpSpPr>
        <a:xfrm>
          <a:off x="0" y="0"/>
          <a:ext cx="0" cy="0"/>
          <a:chOff x="0" y="0"/>
          <a:chExt cx="0" cy="0"/>
        </a:xfrm>
      </p:grpSpPr>
      <p:sp>
        <p:nvSpPr>
          <p:cNvPr id="199" name="Google Shape;199;p20"/>
          <p:cNvSpPr txBox="1"/>
          <p:nvPr/>
        </p:nvSpPr>
        <p:spPr>
          <a:xfrm>
            <a:off x="1532400" y="11890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CC00"/>
                </a:solidFill>
                <a:latin typeface="Roboto"/>
                <a:ea typeface="Roboto"/>
                <a:cs typeface="Roboto"/>
                <a:sym typeface="Roboto"/>
              </a:rPr>
              <a:t>Computer</a:t>
            </a:r>
            <a:endParaRPr b="1" sz="3800">
              <a:solidFill>
                <a:srgbClr val="FFCC00"/>
              </a:solidFill>
              <a:latin typeface="Roboto"/>
              <a:ea typeface="Roboto"/>
              <a:cs typeface="Roboto"/>
              <a:sym typeface="Roboto"/>
            </a:endParaRPr>
          </a:p>
          <a:p>
            <a:pPr indent="0" lvl="0" marL="0" rtl="0" algn="l">
              <a:spcBef>
                <a:spcPts val="0"/>
              </a:spcBef>
              <a:spcAft>
                <a:spcPts val="0"/>
              </a:spcAft>
              <a:buNone/>
            </a:pPr>
            <a:r>
              <a:rPr b="1" lang="es" sz="3800">
                <a:solidFill>
                  <a:srgbClr val="FFCC00"/>
                </a:solidFill>
                <a:latin typeface="Roboto"/>
                <a:ea typeface="Roboto"/>
                <a:cs typeface="Roboto"/>
                <a:sym typeface="Roboto"/>
              </a:rPr>
              <a:t>Demo</a:t>
            </a:r>
            <a:endParaRPr b="1" sz="3800">
              <a:solidFill>
                <a:srgbClr val="FFCC00"/>
              </a:solidFill>
              <a:latin typeface="Roboto"/>
              <a:ea typeface="Roboto"/>
              <a:cs typeface="Roboto"/>
              <a:sym typeface="Roboto"/>
            </a:endParaRPr>
          </a:p>
        </p:txBody>
      </p:sp>
      <p:sp>
        <p:nvSpPr>
          <p:cNvPr id="200" name="Google Shape;200;p20"/>
          <p:cNvSpPr txBox="1"/>
          <p:nvPr/>
        </p:nvSpPr>
        <p:spPr>
          <a:xfrm>
            <a:off x="1608600" y="2505500"/>
            <a:ext cx="2678700" cy="1409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Roboto"/>
                <a:ea typeface="Roboto"/>
                <a:cs typeface="Roboto"/>
                <a:sym typeface="Roboto"/>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Roboto"/>
              <a:ea typeface="Roboto"/>
              <a:cs typeface="Roboto"/>
              <a:sym typeface="Roboto"/>
            </a:endParaRPr>
          </a:p>
        </p:txBody>
      </p:sp>
      <p:pic>
        <p:nvPicPr>
          <p:cNvPr descr="computer-screen copia.png" id="201" name="Google Shape;201;p20"/>
          <p:cNvPicPr preferRelativeResize="0"/>
          <p:nvPr/>
        </p:nvPicPr>
        <p:blipFill>
          <a:blip r:embed="rId3">
            <a:alphaModFix/>
          </a:blip>
          <a:stretch>
            <a:fillRect/>
          </a:stretch>
        </p:blipFill>
        <p:spPr>
          <a:xfrm>
            <a:off x="4494875" y="926367"/>
            <a:ext cx="3116724" cy="3116724"/>
          </a:xfrm>
          <a:prstGeom prst="rect">
            <a:avLst/>
          </a:prstGeom>
          <a:noFill/>
          <a:ln>
            <a:noFill/>
          </a:ln>
        </p:spPr>
      </p:pic>
      <p:sp>
        <p:nvSpPr>
          <p:cNvPr id="202" name="Google Shape;202;p20"/>
          <p:cNvSpPr/>
          <p:nvPr/>
        </p:nvSpPr>
        <p:spPr>
          <a:xfrm>
            <a:off x="4668675" y="1350775"/>
            <a:ext cx="2774700" cy="18504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203" name="Google Shape;203;p20"/>
          <p:cNvSpPr/>
          <p:nvPr/>
        </p:nvSpPr>
        <p:spPr>
          <a:xfrm>
            <a:off x="5750800" y="1954775"/>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204" name="Google Shape;204;p20"/>
          <p:cNvSpPr txBox="1"/>
          <p:nvPr/>
        </p:nvSpPr>
        <p:spPr>
          <a:xfrm>
            <a:off x="5608275" y="200777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222222"/>
                </a:solidFill>
                <a:latin typeface="Calibri"/>
                <a:ea typeface="Calibri"/>
                <a:cs typeface="Calibri"/>
                <a:sym typeface="Calibri"/>
              </a:rPr>
              <a:t>here your design</a:t>
            </a:r>
            <a:endParaRPr b="1" sz="1000">
              <a:solidFill>
                <a:srgbClr val="222222"/>
              </a:solidFill>
              <a:latin typeface="Calibri"/>
              <a:ea typeface="Calibri"/>
              <a:cs typeface="Calibri"/>
              <a:sym typeface="Calibri"/>
            </a:endParaRPr>
          </a:p>
        </p:txBody>
      </p:sp>
      <p:grpSp>
        <p:nvGrpSpPr>
          <p:cNvPr id="205" name="Google Shape;205;p20"/>
          <p:cNvGrpSpPr/>
          <p:nvPr/>
        </p:nvGrpSpPr>
        <p:grpSpPr>
          <a:xfrm>
            <a:off x="3769375" y="69775"/>
            <a:ext cx="1605300" cy="440400"/>
            <a:chOff x="3769375" y="69775"/>
            <a:chExt cx="1605300" cy="440400"/>
          </a:xfrm>
        </p:grpSpPr>
        <p:sp>
          <p:nvSpPr>
            <p:cNvPr id="206" name="Google Shape;206;p20"/>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0"/>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208" name="Google Shape;208;p20"/>
          <p:cNvGrpSpPr/>
          <p:nvPr/>
        </p:nvGrpSpPr>
        <p:grpSpPr>
          <a:xfrm>
            <a:off x="4360875" y="4788212"/>
            <a:ext cx="422100" cy="237300"/>
            <a:chOff x="4360875" y="4788212"/>
            <a:chExt cx="422100" cy="237300"/>
          </a:xfrm>
        </p:grpSpPr>
        <p:sp>
          <p:nvSpPr>
            <p:cNvPr id="209" name="Google Shape;209;p20"/>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0"/>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14" name="Shape 214"/>
        <p:cNvGrpSpPr/>
        <p:nvPr/>
      </p:nvGrpSpPr>
      <p:grpSpPr>
        <a:xfrm>
          <a:off x="0" y="0"/>
          <a:ext cx="0" cy="0"/>
          <a:chOff x="0" y="0"/>
          <a:chExt cx="0" cy="0"/>
        </a:xfrm>
      </p:grpSpPr>
      <p:sp>
        <p:nvSpPr>
          <p:cNvPr id="215" name="Google Shape;215;p21"/>
          <p:cNvSpPr txBox="1"/>
          <p:nvPr/>
        </p:nvSpPr>
        <p:spPr>
          <a:xfrm>
            <a:off x="1626000" y="909925"/>
            <a:ext cx="5521500" cy="4326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s" sz="2400">
                <a:solidFill>
                  <a:srgbClr val="FF6600"/>
                </a:solidFill>
                <a:latin typeface="Roboto"/>
                <a:ea typeface="Roboto"/>
                <a:cs typeface="Roboto"/>
                <a:sym typeface="Roboto"/>
              </a:rPr>
              <a:t>Instructions for use</a:t>
            </a:r>
            <a:endParaRPr b="1" sz="2400">
              <a:solidFill>
                <a:srgbClr val="FF6600"/>
              </a:solidFill>
              <a:latin typeface="Roboto"/>
              <a:ea typeface="Roboto"/>
              <a:cs typeface="Roboto"/>
              <a:sym typeface="Roboto"/>
            </a:endParaRPr>
          </a:p>
        </p:txBody>
      </p:sp>
      <p:sp>
        <p:nvSpPr>
          <p:cNvPr id="216" name="Google Shape;216;p21"/>
          <p:cNvSpPr txBox="1"/>
          <p:nvPr/>
        </p:nvSpPr>
        <p:spPr>
          <a:xfrm>
            <a:off x="1626000" y="1084176"/>
            <a:ext cx="5892000" cy="6525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lang="es" sz="1200">
                <a:solidFill>
                  <a:srgbClr val="222222"/>
                </a:solidFill>
                <a:latin typeface="Roboto"/>
                <a:ea typeface="Roboto"/>
                <a:cs typeface="Roboto"/>
                <a:sym typeface="Roboto"/>
              </a:rPr>
              <a:t>Open this document in Google Slides (if you are at slidescarnival.com use the button below this presentation)</a:t>
            </a:r>
            <a:endParaRPr sz="1200">
              <a:solidFill>
                <a:srgbClr val="222222"/>
              </a:solidFill>
              <a:latin typeface="Roboto"/>
              <a:ea typeface="Roboto"/>
              <a:cs typeface="Roboto"/>
              <a:sym typeface="Roboto"/>
            </a:endParaRPr>
          </a:p>
          <a:p>
            <a:pPr indent="0" lvl="0" marL="0" rtl="0" algn="l">
              <a:spcBef>
                <a:spcPts val="600"/>
              </a:spcBef>
              <a:spcAft>
                <a:spcPts val="0"/>
              </a:spcAft>
              <a:buNone/>
            </a:pPr>
            <a:r>
              <a:rPr b="1" lang="es" sz="1200">
                <a:solidFill>
                  <a:srgbClr val="222222"/>
                </a:solidFill>
                <a:latin typeface="Roboto"/>
                <a:ea typeface="Roboto"/>
                <a:cs typeface="Roboto"/>
                <a:sym typeface="Roboto"/>
              </a:rPr>
              <a:t>You have to be signed in to your Google account</a:t>
            </a:r>
            <a:endParaRPr sz="1200">
              <a:solidFill>
                <a:srgbClr val="222222"/>
              </a:solidFill>
              <a:latin typeface="Roboto"/>
              <a:ea typeface="Roboto"/>
              <a:cs typeface="Roboto"/>
              <a:sym typeface="Roboto"/>
            </a:endParaRPr>
          </a:p>
        </p:txBody>
      </p:sp>
      <p:sp>
        <p:nvSpPr>
          <p:cNvPr id="217" name="Google Shape;217;p21"/>
          <p:cNvSpPr txBox="1"/>
          <p:nvPr/>
        </p:nvSpPr>
        <p:spPr>
          <a:xfrm>
            <a:off x="1626012" y="2214866"/>
            <a:ext cx="2703900" cy="20403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b="1" lang="es" sz="1200">
                <a:solidFill>
                  <a:srgbClr val="FF6600"/>
                </a:solidFill>
                <a:latin typeface="Roboto"/>
                <a:ea typeface="Roboto"/>
                <a:cs typeface="Roboto"/>
                <a:sym typeface="Roboto"/>
              </a:rPr>
              <a:t>EDIT IN GOOGLE SLIDES</a:t>
            </a:r>
            <a:endParaRPr sz="1200">
              <a:solidFill>
                <a:srgbClr val="FF6600"/>
              </a:solidFill>
              <a:latin typeface="Roboto"/>
              <a:ea typeface="Roboto"/>
              <a:cs typeface="Roboto"/>
              <a:sym typeface="Roboto"/>
            </a:endParaRPr>
          </a:p>
          <a:p>
            <a:pPr indent="0" lvl="0" marL="0" rtl="0" algn="l">
              <a:spcBef>
                <a:spcPts val="600"/>
              </a:spcBef>
              <a:spcAft>
                <a:spcPts val="0"/>
              </a:spcAft>
              <a:buNone/>
            </a:pPr>
            <a:r>
              <a:rPr lang="es" sz="1200">
                <a:solidFill>
                  <a:srgbClr val="222222"/>
                </a:solidFill>
                <a:latin typeface="Roboto"/>
                <a:ea typeface="Roboto"/>
                <a:cs typeface="Roboto"/>
                <a:sym typeface="Roboto"/>
              </a:rPr>
              <a:t>Go to the </a:t>
            </a:r>
            <a:r>
              <a:rPr b="1" i="1" lang="es" sz="1200">
                <a:solidFill>
                  <a:srgbClr val="222222"/>
                </a:solidFill>
                <a:latin typeface="Roboto"/>
                <a:ea typeface="Roboto"/>
                <a:cs typeface="Roboto"/>
                <a:sym typeface="Roboto"/>
              </a:rPr>
              <a:t>File</a:t>
            </a:r>
            <a:r>
              <a:rPr lang="es" sz="1200">
                <a:solidFill>
                  <a:srgbClr val="222222"/>
                </a:solidFill>
                <a:latin typeface="Roboto"/>
                <a:ea typeface="Roboto"/>
                <a:cs typeface="Roboto"/>
                <a:sym typeface="Roboto"/>
              </a:rPr>
              <a:t> menu and select </a:t>
            </a:r>
            <a:r>
              <a:rPr b="1" i="1" lang="es" sz="1200">
                <a:solidFill>
                  <a:srgbClr val="222222"/>
                </a:solidFill>
                <a:latin typeface="Roboto"/>
                <a:ea typeface="Roboto"/>
                <a:cs typeface="Roboto"/>
                <a:sym typeface="Roboto"/>
              </a:rPr>
              <a:t>Make a copy</a:t>
            </a:r>
            <a:r>
              <a:rPr lang="es" sz="1200">
                <a:solidFill>
                  <a:srgbClr val="222222"/>
                </a:solidFill>
                <a:latin typeface="Roboto"/>
                <a:ea typeface="Roboto"/>
                <a:cs typeface="Roboto"/>
                <a:sym typeface="Roboto"/>
              </a:rPr>
              <a:t>.</a:t>
            </a:r>
            <a:endParaRPr sz="1200">
              <a:solidFill>
                <a:srgbClr val="222222"/>
              </a:solidFill>
              <a:latin typeface="Roboto"/>
              <a:ea typeface="Roboto"/>
              <a:cs typeface="Roboto"/>
              <a:sym typeface="Roboto"/>
            </a:endParaRPr>
          </a:p>
          <a:p>
            <a:pPr indent="0" lvl="0" marL="0" rtl="0" algn="l">
              <a:spcBef>
                <a:spcPts val="600"/>
              </a:spcBef>
              <a:spcAft>
                <a:spcPts val="0"/>
              </a:spcAft>
              <a:buNone/>
            </a:pPr>
            <a:r>
              <a:rPr lang="es" sz="1200">
                <a:solidFill>
                  <a:srgbClr val="222222"/>
                </a:solidFill>
                <a:latin typeface="Roboto"/>
                <a:ea typeface="Roboto"/>
                <a:cs typeface="Roboto"/>
                <a:sym typeface="Roboto"/>
              </a:rPr>
              <a:t>You will get a copy of this document on your Google Drive and will be able to edit, add or delete slides.</a:t>
            </a:r>
            <a:endParaRPr sz="1200">
              <a:solidFill>
                <a:srgbClr val="222222"/>
              </a:solidFill>
              <a:latin typeface="Roboto"/>
              <a:ea typeface="Roboto"/>
              <a:cs typeface="Roboto"/>
              <a:sym typeface="Roboto"/>
            </a:endParaRPr>
          </a:p>
        </p:txBody>
      </p:sp>
      <p:sp>
        <p:nvSpPr>
          <p:cNvPr id="218" name="Google Shape;218;p21"/>
          <p:cNvSpPr txBox="1"/>
          <p:nvPr/>
        </p:nvSpPr>
        <p:spPr>
          <a:xfrm>
            <a:off x="4506292" y="2214866"/>
            <a:ext cx="3011700" cy="2040300"/>
          </a:xfrm>
          <a:prstGeom prst="rect">
            <a:avLst/>
          </a:prstGeom>
          <a:noFill/>
          <a:ln>
            <a:noFill/>
          </a:ln>
        </p:spPr>
        <p:txBody>
          <a:bodyPr anchorCtr="0" anchor="t" bIns="91425" lIns="91425" spcFirstLastPara="1" rIns="91425" wrap="square" tIns="91425">
            <a:noAutofit/>
          </a:bodyPr>
          <a:lstStyle/>
          <a:p>
            <a:pPr indent="0" lvl="0" marL="0" rtl="0" algn="l">
              <a:spcBef>
                <a:spcPts val="600"/>
              </a:spcBef>
              <a:spcAft>
                <a:spcPts val="0"/>
              </a:spcAft>
              <a:buNone/>
            </a:pPr>
            <a:r>
              <a:rPr b="1" lang="es" sz="1200">
                <a:solidFill>
                  <a:srgbClr val="FF6600"/>
                </a:solidFill>
                <a:latin typeface="Roboto"/>
                <a:ea typeface="Roboto"/>
                <a:cs typeface="Roboto"/>
                <a:sym typeface="Roboto"/>
              </a:rPr>
              <a:t>EDIT IN POWERPOINT®</a:t>
            </a:r>
            <a:endParaRPr sz="1200">
              <a:solidFill>
                <a:srgbClr val="FF6600"/>
              </a:solidFill>
              <a:latin typeface="Roboto"/>
              <a:ea typeface="Roboto"/>
              <a:cs typeface="Roboto"/>
              <a:sym typeface="Roboto"/>
            </a:endParaRPr>
          </a:p>
          <a:p>
            <a:pPr indent="0" lvl="0" marL="0" rtl="0" algn="l">
              <a:spcBef>
                <a:spcPts val="600"/>
              </a:spcBef>
              <a:spcAft>
                <a:spcPts val="0"/>
              </a:spcAft>
              <a:buNone/>
            </a:pPr>
            <a:r>
              <a:rPr lang="es" sz="1200">
                <a:solidFill>
                  <a:srgbClr val="222222"/>
                </a:solidFill>
                <a:latin typeface="Roboto"/>
                <a:ea typeface="Roboto"/>
                <a:cs typeface="Roboto"/>
                <a:sym typeface="Roboto"/>
              </a:rPr>
              <a:t>Go to the </a:t>
            </a:r>
            <a:r>
              <a:rPr b="1" i="1" lang="es" sz="1200">
                <a:solidFill>
                  <a:srgbClr val="222222"/>
                </a:solidFill>
                <a:latin typeface="Roboto"/>
                <a:ea typeface="Roboto"/>
                <a:cs typeface="Roboto"/>
                <a:sym typeface="Roboto"/>
              </a:rPr>
              <a:t>File</a:t>
            </a:r>
            <a:r>
              <a:rPr lang="es" sz="1200">
                <a:solidFill>
                  <a:srgbClr val="222222"/>
                </a:solidFill>
                <a:latin typeface="Roboto"/>
                <a:ea typeface="Roboto"/>
                <a:cs typeface="Roboto"/>
                <a:sym typeface="Roboto"/>
              </a:rPr>
              <a:t> menu and select </a:t>
            </a:r>
            <a:r>
              <a:rPr b="1" i="1" lang="es" sz="1200">
                <a:solidFill>
                  <a:srgbClr val="222222"/>
                </a:solidFill>
                <a:latin typeface="Roboto"/>
                <a:ea typeface="Roboto"/>
                <a:cs typeface="Roboto"/>
                <a:sym typeface="Roboto"/>
              </a:rPr>
              <a:t>Download as Microsoft PowerPoint</a:t>
            </a:r>
            <a:r>
              <a:rPr lang="es" sz="1200">
                <a:solidFill>
                  <a:srgbClr val="222222"/>
                </a:solidFill>
                <a:latin typeface="Roboto"/>
                <a:ea typeface="Roboto"/>
                <a:cs typeface="Roboto"/>
                <a:sym typeface="Roboto"/>
              </a:rPr>
              <a:t>. You will get a .pptx file that you can edit in PowerPoint. </a:t>
            </a:r>
            <a:endParaRPr sz="1200">
              <a:solidFill>
                <a:srgbClr val="222222"/>
              </a:solidFill>
              <a:latin typeface="Roboto"/>
              <a:ea typeface="Roboto"/>
              <a:cs typeface="Roboto"/>
              <a:sym typeface="Roboto"/>
            </a:endParaRPr>
          </a:p>
          <a:p>
            <a:pPr indent="0" lvl="0" marL="0" rtl="0" algn="l">
              <a:spcBef>
                <a:spcPts val="600"/>
              </a:spcBef>
              <a:spcAft>
                <a:spcPts val="0"/>
              </a:spcAft>
              <a:buNone/>
            </a:pPr>
            <a:r>
              <a:rPr lang="es" sz="1200">
                <a:solidFill>
                  <a:srgbClr val="222222"/>
                </a:solidFill>
                <a:latin typeface="Roboto"/>
                <a:ea typeface="Roboto"/>
                <a:cs typeface="Roboto"/>
                <a:sym typeface="Roboto"/>
              </a:rPr>
              <a:t>Remember to download and install the fonts used in this presentation (you’ll find the links to the font files needed in the </a:t>
            </a:r>
            <a:r>
              <a:rPr lang="es" sz="1200" u="sng">
                <a:solidFill>
                  <a:srgbClr val="222222"/>
                </a:solidFill>
                <a:latin typeface="Roboto"/>
                <a:ea typeface="Roboto"/>
                <a:cs typeface="Roboto"/>
                <a:sym typeface="Roboto"/>
                <a:hlinkClick/>
              </a:rPr>
              <a:t>Presentation design slide</a:t>
            </a:r>
            <a:r>
              <a:rPr lang="es" sz="1200">
                <a:solidFill>
                  <a:srgbClr val="222222"/>
                </a:solidFill>
                <a:latin typeface="Roboto"/>
                <a:ea typeface="Roboto"/>
                <a:cs typeface="Roboto"/>
                <a:sym typeface="Roboto"/>
              </a:rPr>
              <a:t>)</a:t>
            </a:r>
            <a:endParaRPr sz="1200">
              <a:solidFill>
                <a:srgbClr val="222222"/>
              </a:solidFill>
              <a:latin typeface="Roboto"/>
              <a:ea typeface="Roboto"/>
              <a:cs typeface="Roboto"/>
              <a:sym typeface="Roboto"/>
            </a:endParaRPr>
          </a:p>
        </p:txBody>
      </p:sp>
      <p:sp>
        <p:nvSpPr>
          <p:cNvPr id="219" name="Google Shape;219;p21"/>
          <p:cNvSpPr txBox="1"/>
          <p:nvPr/>
        </p:nvSpPr>
        <p:spPr>
          <a:xfrm>
            <a:off x="1626012" y="4014701"/>
            <a:ext cx="5892000" cy="764100"/>
          </a:xfrm>
          <a:prstGeom prst="rect">
            <a:avLst/>
          </a:prstGeom>
          <a:noFill/>
          <a:ln>
            <a:noFill/>
          </a:ln>
        </p:spPr>
        <p:txBody>
          <a:bodyPr anchorCtr="0" anchor="t" bIns="91425" lIns="91425" spcFirstLastPara="1" rIns="91425" wrap="square" tIns="91425">
            <a:noAutofit/>
          </a:bodyPr>
          <a:lstStyle/>
          <a:p>
            <a:pPr indent="0" lvl="0" marL="0" rtl="0" algn="l">
              <a:spcBef>
                <a:spcPts val="1000"/>
              </a:spcBef>
              <a:spcAft>
                <a:spcPts val="0"/>
              </a:spcAft>
              <a:buNone/>
            </a:pPr>
            <a:r>
              <a:t/>
            </a:r>
            <a:endParaRPr sz="1000">
              <a:solidFill>
                <a:srgbClr val="222222"/>
              </a:solidFill>
              <a:latin typeface="Roboto"/>
              <a:ea typeface="Roboto"/>
              <a:cs typeface="Roboto"/>
              <a:sym typeface="Roboto"/>
            </a:endParaRPr>
          </a:p>
          <a:p>
            <a:pPr indent="0" lvl="0" marL="0" rtl="0" algn="l">
              <a:spcBef>
                <a:spcPts val="1000"/>
              </a:spcBef>
              <a:spcAft>
                <a:spcPts val="0"/>
              </a:spcAft>
              <a:buNone/>
            </a:pPr>
            <a:r>
              <a:t/>
            </a:r>
            <a:endParaRPr sz="1000">
              <a:solidFill>
                <a:srgbClr val="222222"/>
              </a:solidFill>
              <a:latin typeface="Roboto"/>
              <a:ea typeface="Roboto"/>
              <a:cs typeface="Roboto"/>
              <a:sym typeface="Roboto"/>
            </a:endParaRPr>
          </a:p>
          <a:p>
            <a:pPr indent="0" lvl="0" marL="0" rtl="0" algn="l">
              <a:spcBef>
                <a:spcPts val="1000"/>
              </a:spcBef>
              <a:spcAft>
                <a:spcPts val="1000"/>
              </a:spcAft>
              <a:buNone/>
            </a:pPr>
            <a:r>
              <a:t/>
            </a:r>
            <a:endParaRPr sz="1000">
              <a:solidFill>
                <a:srgbClr val="222222"/>
              </a:solidFill>
              <a:latin typeface="Roboto"/>
              <a:ea typeface="Roboto"/>
              <a:cs typeface="Roboto"/>
              <a:sym typeface="Roboto"/>
            </a:endParaRPr>
          </a:p>
        </p:txBody>
      </p:sp>
      <p:grpSp>
        <p:nvGrpSpPr>
          <p:cNvPr id="220" name="Google Shape;220;p21"/>
          <p:cNvGrpSpPr/>
          <p:nvPr/>
        </p:nvGrpSpPr>
        <p:grpSpPr>
          <a:xfrm>
            <a:off x="3769375" y="69775"/>
            <a:ext cx="1605300" cy="440400"/>
            <a:chOff x="3769375" y="69775"/>
            <a:chExt cx="1605300" cy="440400"/>
          </a:xfrm>
        </p:grpSpPr>
        <p:sp>
          <p:nvSpPr>
            <p:cNvPr id="221" name="Google Shape;221;p21"/>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1"/>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www.yourcompany.com</a:t>
              </a:r>
              <a:endParaRPr sz="800">
                <a:solidFill>
                  <a:srgbClr val="FFCC00"/>
                </a:solidFill>
                <a:latin typeface="Roboto"/>
                <a:ea typeface="Roboto"/>
                <a:cs typeface="Roboto"/>
                <a:sym typeface="Roboto"/>
              </a:endParaRPr>
            </a:p>
          </p:txBody>
        </p:sp>
      </p:grpSp>
      <p:grpSp>
        <p:nvGrpSpPr>
          <p:cNvPr id="223" name="Google Shape;223;p21"/>
          <p:cNvGrpSpPr/>
          <p:nvPr/>
        </p:nvGrpSpPr>
        <p:grpSpPr>
          <a:xfrm>
            <a:off x="4360875" y="4788212"/>
            <a:ext cx="422100" cy="237300"/>
            <a:chOff x="4360875" y="4788212"/>
            <a:chExt cx="422100" cy="237300"/>
          </a:xfrm>
        </p:grpSpPr>
        <p:sp>
          <p:nvSpPr>
            <p:cNvPr id="224" name="Google Shape;224;p21"/>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1"/>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9" name="Shape 229"/>
        <p:cNvGrpSpPr/>
        <p:nvPr/>
      </p:nvGrpSpPr>
      <p:grpSpPr>
        <a:xfrm>
          <a:off x="0" y="0"/>
          <a:ext cx="0" cy="0"/>
          <a:chOff x="0" y="0"/>
          <a:chExt cx="0" cy="0"/>
        </a:xfrm>
      </p:grpSpPr>
      <p:sp>
        <p:nvSpPr>
          <p:cNvPr id="230" name="Google Shape;230;p22"/>
          <p:cNvSpPr txBox="1"/>
          <p:nvPr/>
        </p:nvSpPr>
        <p:spPr>
          <a:xfrm>
            <a:off x="1640575" y="693025"/>
            <a:ext cx="58629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FFCC00"/>
                </a:solidFill>
                <a:latin typeface="Roboto"/>
                <a:ea typeface="Roboto"/>
                <a:cs typeface="Roboto"/>
                <a:sym typeface="Roboto"/>
              </a:rPr>
              <a:t>Credits</a:t>
            </a:r>
            <a:endParaRPr b="1" sz="3800">
              <a:solidFill>
                <a:srgbClr val="FFCC00"/>
              </a:solidFill>
              <a:latin typeface="Roboto"/>
              <a:ea typeface="Roboto"/>
              <a:cs typeface="Roboto"/>
              <a:sym typeface="Roboto"/>
            </a:endParaRPr>
          </a:p>
        </p:txBody>
      </p:sp>
      <p:sp>
        <p:nvSpPr>
          <p:cNvPr id="231" name="Google Shape;231;p22"/>
          <p:cNvSpPr txBox="1"/>
          <p:nvPr/>
        </p:nvSpPr>
        <p:spPr>
          <a:xfrm>
            <a:off x="813850" y="1576475"/>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lang="es" sz="1800">
                <a:solidFill>
                  <a:srgbClr val="FFCC00"/>
                </a:solidFill>
                <a:latin typeface="Roboto"/>
                <a:ea typeface="Roboto"/>
                <a:cs typeface="Roboto"/>
                <a:sym typeface="Roboto"/>
              </a:rPr>
              <a:t>Shapes &amp; Icons</a:t>
            </a:r>
            <a:endParaRPr b="1" sz="1800">
              <a:solidFill>
                <a:srgbClr val="FFCC00"/>
              </a:solidFill>
              <a:latin typeface="Roboto"/>
              <a:ea typeface="Roboto"/>
              <a:cs typeface="Roboto"/>
              <a:sym typeface="Roboto"/>
            </a:endParaRPr>
          </a:p>
          <a:p>
            <a:pPr indent="0" lvl="0" marL="0" rtl="0" algn="l">
              <a:spcBef>
                <a:spcPts val="1600"/>
              </a:spcBef>
              <a:spcAft>
                <a:spcPts val="0"/>
              </a:spcAft>
              <a:buNone/>
            </a:pPr>
            <a:r>
              <a:t/>
            </a:r>
            <a:endParaRPr b="1" sz="1600">
              <a:solidFill>
                <a:srgbClr val="FFCC00"/>
              </a:solidFill>
              <a:latin typeface="Roboto"/>
              <a:ea typeface="Roboto"/>
              <a:cs typeface="Roboto"/>
              <a:sym typeface="Roboto"/>
            </a:endParaRPr>
          </a:p>
        </p:txBody>
      </p:sp>
      <p:sp>
        <p:nvSpPr>
          <p:cNvPr id="232" name="Google Shape;232;p22"/>
          <p:cNvSpPr txBox="1"/>
          <p:nvPr/>
        </p:nvSpPr>
        <p:spPr>
          <a:xfrm>
            <a:off x="813850" y="1890000"/>
            <a:ext cx="24888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FFCC00"/>
                </a:solidFill>
                <a:latin typeface="Roboto"/>
                <a:ea typeface="Roboto"/>
                <a:cs typeface="Roboto"/>
                <a:sym typeface="Roboto"/>
              </a:rPr>
              <a:t>Vectorial Shapes in this Template were created by </a:t>
            </a:r>
            <a:r>
              <a:rPr lang="es" sz="900" u="sng">
                <a:solidFill>
                  <a:srgbClr val="FFCC00"/>
                </a:solidFill>
                <a:latin typeface="Roboto"/>
                <a:ea typeface="Roboto"/>
                <a:cs typeface="Roboto"/>
                <a:sym typeface="Roboto"/>
                <a:hlinkClick r:id="rId3"/>
              </a:rPr>
              <a:t>SlidesPPT.com</a:t>
            </a:r>
            <a:r>
              <a:rPr lang="es" sz="900">
                <a:solidFill>
                  <a:srgbClr val="FFCC00"/>
                </a:solidFill>
                <a:latin typeface="Roboto"/>
                <a:ea typeface="Roboto"/>
                <a:cs typeface="Roboto"/>
                <a:sym typeface="Roboto"/>
              </a:rPr>
              <a:t>.</a:t>
            </a:r>
            <a:endParaRPr sz="900">
              <a:solidFill>
                <a:srgbClr val="FFCC00"/>
              </a:solidFill>
              <a:latin typeface="Roboto"/>
              <a:ea typeface="Roboto"/>
              <a:cs typeface="Roboto"/>
              <a:sym typeface="Roboto"/>
            </a:endParaRPr>
          </a:p>
        </p:txBody>
      </p:sp>
      <p:sp>
        <p:nvSpPr>
          <p:cNvPr id="233" name="Google Shape;233;p22"/>
          <p:cNvSpPr txBox="1"/>
          <p:nvPr/>
        </p:nvSpPr>
        <p:spPr>
          <a:xfrm>
            <a:off x="3454425" y="1576480"/>
            <a:ext cx="17349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FFCC00"/>
                </a:solidFill>
                <a:latin typeface="Roboto"/>
                <a:ea typeface="Roboto"/>
                <a:cs typeface="Roboto"/>
                <a:sym typeface="Roboto"/>
              </a:rPr>
              <a:t>Images</a:t>
            </a:r>
            <a:endParaRPr b="1" sz="1800">
              <a:solidFill>
                <a:srgbClr val="FFCC00"/>
              </a:solidFill>
              <a:latin typeface="Roboto"/>
              <a:ea typeface="Roboto"/>
              <a:cs typeface="Roboto"/>
              <a:sym typeface="Roboto"/>
            </a:endParaRPr>
          </a:p>
          <a:p>
            <a:pPr indent="0" lvl="0" marL="0" rtl="0" algn="l">
              <a:spcBef>
                <a:spcPts val="1600"/>
              </a:spcBef>
              <a:spcAft>
                <a:spcPts val="0"/>
              </a:spcAft>
              <a:buNone/>
            </a:pPr>
            <a:r>
              <a:t/>
            </a:r>
            <a:endParaRPr b="1" sz="1600">
              <a:solidFill>
                <a:srgbClr val="FFCC00"/>
              </a:solidFill>
              <a:latin typeface="Roboto"/>
              <a:ea typeface="Roboto"/>
              <a:cs typeface="Roboto"/>
              <a:sym typeface="Roboto"/>
            </a:endParaRPr>
          </a:p>
        </p:txBody>
      </p:sp>
      <p:sp>
        <p:nvSpPr>
          <p:cNvPr id="234" name="Google Shape;234;p22"/>
          <p:cNvSpPr txBox="1"/>
          <p:nvPr/>
        </p:nvSpPr>
        <p:spPr>
          <a:xfrm>
            <a:off x="3454425" y="1737600"/>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sz="900">
              <a:solidFill>
                <a:srgbClr val="FFCC00"/>
              </a:solidFill>
              <a:latin typeface="Roboto"/>
              <a:ea typeface="Roboto"/>
              <a:cs typeface="Roboto"/>
              <a:sym typeface="Roboto"/>
            </a:endParaRPr>
          </a:p>
          <a:p>
            <a:pPr indent="0" lvl="0" marL="0" rtl="0" algn="l">
              <a:spcBef>
                <a:spcPts val="0"/>
              </a:spcBef>
              <a:spcAft>
                <a:spcPts val="0"/>
              </a:spcAft>
              <a:buNone/>
            </a:pPr>
            <a:r>
              <a:rPr lang="es" sz="900">
                <a:solidFill>
                  <a:srgbClr val="FFCC00"/>
                </a:solidFill>
                <a:latin typeface="Roboto"/>
                <a:ea typeface="Roboto"/>
                <a:cs typeface="Roboto"/>
                <a:sym typeface="Roboto"/>
              </a:rPr>
              <a:t>The photos in this template have been downloaded from </a:t>
            </a:r>
            <a:r>
              <a:rPr lang="es" sz="900" u="sng">
                <a:solidFill>
                  <a:srgbClr val="FFCC00"/>
                </a:solidFill>
                <a:latin typeface="Roboto"/>
                <a:ea typeface="Roboto"/>
                <a:cs typeface="Roboto"/>
                <a:sym typeface="Roboto"/>
                <a:hlinkClick r:id="rId4"/>
              </a:rPr>
              <a:t>www.gratisography.com</a:t>
            </a:r>
            <a:endParaRPr sz="900">
              <a:solidFill>
                <a:srgbClr val="FFCC00"/>
              </a:solidFill>
              <a:latin typeface="Roboto"/>
              <a:ea typeface="Roboto"/>
              <a:cs typeface="Roboto"/>
              <a:sym typeface="Roboto"/>
            </a:endParaRPr>
          </a:p>
          <a:p>
            <a:pPr indent="0" lvl="0" marL="0" rtl="0" algn="l">
              <a:spcBef>
                <a:spcPts val="0"/>
              </a:spcBef>
              <a:spcAft>
                <a:spcPts val="0"/>
              </a:spcAft>
              <a:buNone/>
            </a:pPr>
            <a:r>
              <a:t/>
            </a:r>
            <a:endParaRPr sz="900">
              <a:solidFill>
                <a:srgbClr val="FFCC00"/>
              </a:solidFill>
              <a:latin typeface="Roboto"/>
              <a:ea typeface="Roboto"/>
              <a:cs typeface="Roboto"/>
              <a:sym typeface="Roboto"/>
            </a:endParaRPr>
          </a:p>
          <a:p>
            <a:pPr indent="0" lvl="0" marL="0" rtl="0" algn="l">
              <a:spcBef>
                <a:spcPts val="0"/>
              </a:spcBef>
              <a:spcAft>
                <a:spcPts val="0"/>
              </a:spcAft>
              <a:buNone/>
            </a:pPr>
            <a:r>
              <a:t/>
            </a:r>
            <a:endParaRPr sz="900">
              <a:solidFill>
                <a:srgbClr val="FFCC00"/>
              </a:solidFill>
              <a:latin typeface="Roboto"/>
              <a:ea typeface="Roboto"/>
              <a:cs typeface="Roboto"/>
              <a:sym typeface="Roboto"/>
            </a:endParaRPr>
          </a:p>
        </p:txBody>
      </p:sp>
      <p:sp>
        <p:nvSpPr>
          <p:cNvPr id="235" name="Google Shape;235;p22"/>
          <p:cNvSpPr txBox="1"/>
          <p:nvPr/>
        </p:nvSpPr>
        <p:spPr>
          <a:xfrm>
            <a:off x="5841350" y="1580838"/>
            <a:ext cx="17349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FFCC00"/>
                </a:solidFill>
                <a:latin typeface="Roboto"/>
                <a:ea typeface="Roboto"/>
                <a:cs typeface="Roboto"/>
                <a:sym typeface="Roboto"/>
              </a:rPr>
              <a:t>Fonts</a:t>
            </a:r>
            <a:endParaRPr b="1" sz="1800">
              <a:solidFill>
                <a:srgbClr val="FFCC00"/>
              </a:solidFill>
              <a:latin typeface="Roboto"/>
              <a:ea typeface="Roboto"/>
              <a:cs typeface="Roboto"/>
              <a:sym typeface="Roboto"/>
            </a:endParaRPr>
          </a:p>
          <a:p>
            <a:pPr indent="0" lvl="0" marL="0" rtl="0" algn="l">
              <a:spcBef>
                <a:spcPts val="1600"/>
              </a:spcBef>
              <a:spcAft>
                <a:spcPts val="0"/>
              </a:spcAft>
              <a:buNone/>
            </a:pPr>
            <a:r>
              <a:t/>
            </a:r>
            <a:endParaRPr b="1" sz="1600">
              <a:solidFill>
                <a:srgbClr val="FFCC00"/>
              </a:solidFill>
              <a:latin typeface="Roboto"/>
              <a:ea typeface="Roboto"/>
              <a:cs typeface="Roboto"/>
              <a:sym typeface="Roboto"/>
            </a:endParaRPr>
          </a:p>
        </p:txBody>
      </p:sp>
      <p:sp>
        <p:nvSpPr>
          <p:cNvPr id="236" name="Google Shape;236;p22"/>
          <p:cNvSpPr txBox="1"/>
          <p:nvPr/>
        </p:nvSpPr>
        <p:spPr>
          <a:xfrm>
            <a:off x="5841350" y="1894375"/>
            <a:ext cx="24888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FFCC00"/>
                </a:solidFill>
                <a:latin typeface="Roboto"/>
                <a:ea typeface="Roboto"/>
                <a:cs typeface="Roboto"/>
                <a:sym typeface="Roboto"/>
              </a:rPr>
              <a:t>The fonts used in this template are taken from Google fonts.</a:t>
            </a:r>
            <a:endParaRPr sz="900">
              <a:solidFill>
                <a:srgbClr val="FFCC00"/>
              </a:solidFill>
              <a:latin typeface="Roboto"/>
              <a:ea typeface="Roboto"/>
              <a:cs typeface="Roboto"/>
              <a:sym typeface="Roboto"/>
            </a:endParaRPr>
          </a:p>
          <a:p>
            <a:pPr indent="0" lvl="0" marL="0" rtl="0" algn="l">
              <a:spcBef>
                <a:spcPts val="0"/>
              </a:spcBef>
              <a:spcAft>
                <a:spcPts val="0"/>
              </a:spcAft>
              <a:buNone/>
            </a:pPr>
            <a:r>
              <a:rPr lang="es" sz="900">
                <a:solidFill>
                  <a:srgbClr val="FFCC00"/>
                </a:solidFill>
                <a:latin typeface="Roboto"/>
                <a:ea typeface="Roboto"/>
                <a:cs typeface="Roboto"/>
                <a:sym typeface="Roboto"/>
              </a:rPr>
              <a:t>( Roboto)</a:t>
            </a:r>
            <a:endParaRPr sz="900">
              <a:solidFill>
                <a:srgbClr val="FFCC00"/>
              </a:solidFill>
              <a:latin typeface="Roboto"/>
              <a:ea typeface="Roboto"/>
              <a:cs typeface="Roboto"/>
              <a:sym typeface="Roboto"/>
            </a:endParaRPr>
          </a:p>
          <a:p>
            <a:pPr indent="0" lvl="0" marL="0" rtl="0" algn="l">
              <a:spcBef>
                <a:spcPts val="0"/>
              </a:spcBef>
              <a:spcAft>
                <a:spcPts val="0"/>
              </a:spcAft>
              <a:buNone/>
            </a:pPr>
            <a:r>
              <a:t/>
            </a:r>
            <a:endParaRPr sz="900">
              <a:solidFill>
                <a:srgbClr val="FFCC00"/>
              </a:solidFill>
              <a:latin typeface="Roboto"/>
              <a:ea typeface="Roboto"/>
              <a:cs typeface="Roboto"/>
              <a:sym typeface="Roboto"/>
            </a:endParaRPr>
          </a:p>
          <a:p>
            <a:pPr indent="0" lvl="0" marL="0" rtl="0" algn="l">
              <a:spcBef>
                <a:spcPts val="0"/>
              </a:spcBef>
              <a:spcAft>
                <a:spcPts val="0"/>
              </a:spcAft>
              <a:buNone/>
            </a:pPr>
            <a:r>
              <a:rPr lang="es" sz="900">
                <a:solidFill>
                  <a:srgbClr val="FFCC00"/>
                </a:solidFill>
                <a:latin typeface="Roboto"/>
                <a:ea typeface="Roboto"/>
                <a:cs typeface="Roboto"/>
                <a:sym typeface="Roboto"/>
              </a:rPr>
              <a:t>Download the fonts from the following url: </a:t>
            </a:r>
            <a:r>
              <a:rPr lang="es" sz="900" u="sng">
                <a:solidFill>
                  <a:srgbClr val="FFCC00"/>
                </a:solidFill>
                <a:latin typeface="Roboto"/>
                <a:ea typeface="Roboto"/>
                <a:cs typeface="Roboto"/>
                <a:sym typeface="Roboto"/>
                <a:hlinkClick r:id="rId5"/>
              </a:rPr>
              <a:t>https://www.google.com/fonts/</a:t>
            </a:r>
            <a:endParaRPr sz="900">
              <a:solidFill>
                <a:srgbClr val="FFCC00"/>
              </a:solidFill>
              <a:latin typeface="Roboto"/>
              <a:ea typeface="Roboto"/>
              <a:cs typeface="Roboto"/>
              <a:sym typeface="Roboto"/>
            </a:endParaRPr>
          </a:p>
          <a:p>
            <a:pPr indent="0" lvl="0" marL="0" rtl="0" algn="l">
              <a:spcBef>
                <a:spcPts val="0"/>
              </a:spcBef>
              <a:spcAft>
                <a:spcPts val="0"/>
              </a:spcAft>
              <a:buNone/>
            </a:pPr>
            <a:r>
              <a:t/>
            </a:r>
            <a:endParaRPr sz="900">
              <a:solidFill>
                <a:srgbClr val="FFCC00"/>
              </a:solidFill>
              <a:latin typeface="Roboto"/>
              <a:ea typeface="Roboto"/>
              <a:cs typeface="Roboto"/>
              <a:sym typeface="Roboto"/>
            </a:endParaRPr>
          </a:p>
        </p:txBody>
      </p:sp>
      <p:sp>
        <p:nvSpPr>
          <p:cNvPr id="237" name="Google Shape;237;p22"/>
          <p:cNvSpPr/>
          <p:nvPr/>
        </p:nvSpPr>
        <p:spPr>
          <a:xfrm>
            <a:off x="2403863" y="3610650"/>
            <a:ext cx="1001700" cy="1001700"/>
          </a:xfrm>
          <a:prstGeom prst="ellipse">
            <a:avLst/>
          </a:prstGeom>
          <a:noFill/>
          <a:ln cap="flat" cmpd="sng" w="9525">
            <a:solidFill>
              <a:srgbClr val="F9BA48"/>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2"/>
          <p:cNvSpPr/>
          <p:nvPr/>
        </p:nvSpPr>
        <p:spPr>
          <a:xfrm>
            <a:off x="3516336" y="3610650"/>
            <a:ext cx="1001700" cy="1001700"/>
          </a:xfrm>
          <a:prstGeom prst="ellipse">
            <a:avLst/>
          </a:prstGeom>
          <a:solidFill>
            <a:srgbClr val="FFC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2"/>
          <p:cNvSpPr/>
          <p:nvPr/>
        </p:nvSpPr>
        <p:spPr>
          <a:xfrm>
            <a:off x="4628810" y="3610650"/>
            <a:ext cx="1001700" cy="1001700"/>
          </a:xfrm>
          <a:prstGeom prst="ellipse">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2"/>
          <p:cNvSpPr txBox="1"/>
          <p:nvPr/>
        </p:nvSpPr>
        <p:spPr>
          <a:xfrm>
            <a:off x="3499650" y="3024275"/>
            <a:ext cx="2144700" cy="402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s" sz="1800">
                <a:solidFill>
                  <a:srgbClr val="FFCC00"/>
                </a:solidFill>
                <a:latin typeface="Roboto"/>
                <a:ea typeface="Roboto"/>
                <a:cs typeface="Roboto"/>
                <a:sym typeface="Roboto"/>
              </a:rPr>
              <a:t>Shapes &amp; Icons</a:t>
            </a:r>
            <a:endParaRPr b="1" sz="1800">
              <a:solidFill>
                <a:srgbClr val="FFCC00"/>
              </a:solidFill>
              <a:latin typeface="Roboto"/>
              <a:ea typeface="Roboto"/>
              <a:cs typeface="Roboto"/>
              <a:sym typeface="Roboto"/>
            </a:endParaRPr>
          </a:p>
          <a:p>
            <a:pPr indent="0" lvl="0" marL="0" rtl="0" algn="ctr">
              <a:spcBef>
                <a:spcPts val="1600"/>
              </a:spcBef>
              <a:spcAft>
                <a:spcPts val="0"/>
              </a:spcAft>
              <a:buNone/>
            </a:pPr>
            <a:r>
              <a:t/>
            </a:r>
            <a:endParaRPr b="1" sz="1600">
              <a:solidFill>
                <a:srgbClr val="F9BA48"/>
              </a:solidFill>
              <a:latin typeface="Roboto"/>
              <a:ea typeface="Roboto"/>
              <a:cs typeface="Roboto"/>
              <a:sym typeface="Roboto"/>
            </a:endParaRPr>
          </a:p>
        </p:txBody>
      </p:sp>
      <p:sp>
        <p:nvSpPr>
          <p:cNvPr id="241" name="Google Shape;241;p22"/>
          <p:cNvSpPr txBox="1"/>
          <p:nvPr/>
        </p:nvSpPr>
        <p:spPr>
          <a:xfrm>
            <a:off x="2037263" y="3891300"/>
            <a:ext cx="17349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9BA48"/>
                </a:solidFill>
                <a:latin typeface="Roboto"/>
                <a:ea typeface="Roboto"/>
                <a:cs typeface="Roboto"/>
                <a:sym typeface="Roboto"/>
              </a:rPr>
              <a:t>#222222</a:t>
            </a:r>
            <a:endParaRPr>
              <a:solidFill>
                <a:srgbClr val="F9BA48"/>
              </a:solidFill>
              <a:latin typeface="Roboto"/>
              <a:ea typeface="Roboto"/>
              <a:cs typeface="Roboto"/>
              <a:sym typeface="Roboto"/>
            </a:endParaRPr>
          </a:p>
        </p:txBody>
      </p:sp>
      <p:sp>
        <p:nvSpPr>
          <p:cNvPr id="242" name="Google Shape;242;p22"/>
          <p:cNvSpPr txBox="1"/>
          <p:nvPr/>
        </p:nvSpPr>
        <p:spPr>
          <a:xfrm>
            <a:off x="3149738" y="3891300"/>
            <a:ext cx="17349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333333"/>
                </a:solidFill>
                <a:latin typeface="Roboto"/>
                <a:ea typeface="Roboto"/>
                <a:cs typeface="Roboto"/>
                <a:sym typeface="Roboto"/>
              </a:rPr>
              <a:t>#ffcc00</a:t>
            </a:r>
            <a:endParaRPr>
              <a:solidFill>
                <a:srgbClr val="333333"/>
              </a:solidFill>
              <a:latin typeface="Roboto"/>
              <a:ea typeface="Roboto"/>
              <a:cs typeface="Roboto"/>
              <a:sym typeface="Roboto"/>
            </a:endParaRPr>
          </a:p>
        </p:txBody>
      </p:sp>
      <p:sp>
        <p:nvSpPr>
          <p:cNvPr id="243" name="Google Shape;243;p22"/>
          <p:cNvSpPr txBox="1"/>
          <p:nvPr/>
        </p:nvSpPr>
        <p:spPr>
          <a:xfrm>
            <a:off x="4262213" y="3891300"/>
            <a:ext cx="17349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333333"/>
                </a:solidFill>
                <a:latin typeface="Roboto"/>
                <a:ea typeface="Roboto"/>
                <a:cs typeface="Roboto"/>
                <a:sym typeface="Roboto"/>
              </a:rPr>
              <a:t>#ffffff</a:t>
            </a:r>
            <a:endParaRPr>
              <a:solidFill>
                <a:srgbClr val="333333"/>
              </a:solidFill>
              <a:latin typeface="Roboto"/>
              <a:ea typeface="Roboto"/>
              <a:cs typeface="Roboto"/>
              <a:sym typeface="Roboto"/>
            </a:endParaRPr>
          </a:p>
        </p:txBody>
      </p:sp>
      <p:grpSp>
        <p:nvGrpSpPr>
          <p:cNvPr id="244" name="Google Shape;244;p22"/>
          <p:cNvGrpSpPr/>
          <p:nvPr/>
        </p:nvGrpSpPr>
        <p:grpSpPr>
          <a:xfrm>
            <a:off x="3769375" y="69775"/>
            <a:ext cx="1605300" cy="440400"/>
            <a:chOff x="3769375" y="69775"/>
            <a:chExt cx="1605300" cy="440400"/>
          </a:xfrm>
        </p:grpSpPr>
        <p:sp>
          <p:nvSpPr>
            <p:cNvPr id="245" name="Google Shape;245;p22"/>
            <p:cNvSpPr/>
            <p:nvPr/>
          </p:nvSpPr>
          <p:spPr>
            <a:xfrm>
              <a:off x="3769375" y="148275"/>
              <a:ext cx="16053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2"/>
            <p:cNvSpPr txBox="1"/>
            <p:nvPr/>
          </p:nvSpPr>
          <p:spPr>
            <a:xfrm>
              <a:off x="3889200" y="69775"/>
              <a:ext cx="13656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u="sng">
                  <a:solidFill>
                    <a:srgbClr val="FFCC00"/>
                  </a:solidFill>
                  <a:latin typeface="Roboto"/>
                  <a:ea typeface="Roboto"/>
                  <a:cs typeface="Roboto"/>
                  <a:sym typeface="Roboto"/>
                  <a:hlinkClick r:id="rId6"/>
                </a:rPr>
                <a:t>www.slidesppt.com</a:t>
              </a:r>
              <a:endParaRPr sz="800">
                <a:solidFill>
                  <a:srgbClr val="FFCC00"/>
                </a:solidFill>
                <a:latin typeface="Roboto"/>
                <a:ea typeface="Roboto"/>
                <a:cs typeface="Roboto"/>
                <a:sym typeface="Roboto"/>
              </a:endParaRPr>
            </a:p>
          </p:txBody>
        </p:sp>
      </p:grpSp>
      <p:grpSp>
        <p:nvGrpSpPr>
          <p:cNvPr id="247" name="Google Shape;247;p22"/>
          <p:cNvGrpSpPr/>
          <p:nvPr/>
        </p:nvGrpSpPr>
        <p:grpSpPr>
          <a:xfrm>
            <a:off x="4360875" y="4788212"/>
            <a:ext cx="422100" cy="237300"/>
            <a:chOff x="4360875" y="4788212"/>
            <a:chExt cx="422100" cy="237300"/>
          </a:xfrm>
        </p:grpSpPr>
        <p:sp>
          <p:nvSpPr>
            <p:cNvPr id="248" name="Google Shape;248;p22"/>
            <p:cNvSpPr/>
            <p:nvPr/>
          </p:nvSpPr>
          <p:spPr>
            <a:xfrm>
              <a:off x="4406750" y="4867600"/>
              <a:ext cx="330600" cy="157200"/>
            </a:xfrm>
            <a:prstGeom prst="rect">
              <a:avLst/>
            </a:prstGeom>
            <a:solidFill>
              <a:srgbClr val="222222"/>
            </a:solidFill>
            <a:ln cap="flat" cmpd="sng" w="9525">
              <a:solidFill>
                <a:srgbClr val="FFCC00"/>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2"/>
            <p:cNvSpPr txBox="1"/>
            <p:nvPr/>
          </p:nvSpPr>
          <p:spPr>
            <a:xfrm>
              <a:off x="4360875" y="4788212"/>
              <a:ext cx="422100" cy="237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800">
                  <a:solidFill>
                    <a:srgbClr val="FFCC00"/>
                  </a:solidFill>
                  <a:latin typeface="Roboto"/>
                  <a:ea typeface="Roboto"/>
                  <a:cs typeface="Roboto"/>
                  <a:sym typeface="Roboto"/>
                </a:rPr>
                <a:t>#</a:t>
              </a:r>
              <a:endParaRPr sz="800">
                <a:solidFill>
                  <a:srgbClr val="FFCC00"/>
                </a:solidFill>
                <a:latin typeface="Roboto"/>
                <a:ea typeface="Roboto"/>
                <a:cs typeface="Roboto"/>
                <a:sym typeface="Roboto"/>
              </a:endParaRPr>
            </a:p>
          </p:txBody>
        </p:sp>
      </p:grpSp>
      <p:sp>
        <p:nvSpPr>
          <p:cNvPr id="250" name="Google Shape;250;p22"/>
          <p:cNvSpPr/>
          <p:nvPr/>
        </p:nvSpPr>
        <p:spPr>
          <a:xfrm>
            <a:off x="5738292" y="3610650"/>
            <a:ext cx="1001700" cy="1001700"/>
          </a:xfrm>
          <a:prstGeom prst="ellipse">
            <a:avLst/>
          </a:prstGeom>
          <a:solidFill>
            <a:srgbClr val="FF6D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2"/>
          <p:cNvSpPr txBox="1"/>
          <p:nvPr/>
        </p:nvSpPr>
        <p:spPr>
          <a:xfrm>
            <a:off x="5371695" y="3891300"/>
            <a:ext cx="17349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333333"/>
                </a:solidFill>
                <a:latin typeface="Roboto"/>
                <a:ea typeface="Roboto"/>
                <a:cs typeface="Roboto"/>
                <a:sym typeface="Roboto"/>
              </a:rPr>
              <a:t>#ff6d00</a:t>
            </a:r>
            <a:endParaRPr>
              <a:solidFill>
                <a:srgbClr val="333333"/>
              </a:solidFill>
              <a:latin typeface="Roboto"/>
              <a:ea typeface="Roboto"/>
              <a:cs typeface="Roboto"/>
              <a:sym typeface="Roboto"/>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