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Dosis"/>
      <p:regular r:id="rId36"/>
      <p:bold r:id="rId37"/>
    </p:embeddedFont>
    <p:embeddedFont>
      <p:font typeface="Montserrat"/>
      <p:regular r:id="rId38"/>
      <p:bold r:id="rId39"/>
      <p:italic r:id="rId40"/>
      <p:boldItalic r:id="rId41"/>
    </p:embeddedFont>
    <p:embeddedFont>
      <p:font typeface="Titillium Web"/>
      <p:regular r:id="rId42"/>
      <p:bold r:id="rId43"/>
      <p:italic r:id="rId44"/>
      <p:boldItalic r:id="rId45"/>
    </p:embeddedFont>
    <p:embeddedFont>
      <p:font typeface="Dosis ExtraLight"/>
      <p:regular r:id="rId46"/>
      <p:bold r:id="rId47"/>
    </p:embeddedFont>
    <p:embeddedFont>
      <p:font typeface="Titillium Web Light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4917F19-83A7-4DA6-AAB8-C24667AC6D54}">
  <a:tblStyle styleId="{04917F19-83A7-4DA6-AAB8-C24667AC6D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42" Type="http://schemas.openxmlformats.org/officeDocument/2006/relationships/font" Target="fonts/TitilliumWeb-regular.fntdata"/><Relationship Id="rId41" Type="http://schemas.openxmlformats.org/officeDocument/2006/relationships/font" Target="fonts/Montserrat-boldItalic.fntdata"/><Relationship Id="rId44" Type="http://schemas.openxmlformats.org/officeDocument/2006/relationships/font" Target="fonts/TitilliumWeb-italic.fntdata"/><Relationship Id="rId43" Type="http://schemas.openxmlformats.org/officeDocument/2006/relationships/font" Target="fonts/TitilliumWeb-bold.fntdata"/><Relationship Id="rId46" Type="http://schemas.openxmlformats.org/officeDocument/2006/relationships/font" Target="fonts/DosisExtraLight-regular.fntdata"/><Relationship Id="rId45" Type="http://schemas.openxmlformats.org/officeDocument/2006/relationships/font" Target="fonts/TitilliumWeb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TitilliumWebLight-regular.fntdata"/><Relationship Id="rId47" Type="http://schemas.openxmlformats.org/officeDocument/2006/relationships/font" Target="fonts/DosisExtraLight-bold.fntdata"/><Relationship Id="rId49" Type="http://schemas.openxmlformats.org/officeDocument/2006/relationships/font" Target="fonts/TitilliumWeb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Dosis-bold.fntdata"/><Relationship Id="rId36" Type="http://schemas.openxmlformats.org/officeDocument/2006/relationships/font" Target="fonts/Dosis-regular.fntdata"/><Relationship Id="rId39" Type="http://schemas.openxmlformats.org/officeDocument/2006/relationships/font" Target="fonts/Montserrat-bold.fntdata"/><Relationship Id="rId38" Type="http://schemas.openxmlformats.org/officeDocument/2006/relationships/font" Target="fonts/Montserrat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TitilliumWebLight-boldItalic.fntdata"/><Relationship Id="rId50" Type="http://schemas.openxmlformats.org/officeDocument/2006/relationships/font" Target="fonts/TitilliumWeb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2" name="Shape 3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Google Shape;383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4" name="Google Shape;383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0" name="Shape 3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" name="Google Shape;391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2" name="Google Shape;391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8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9" name="Google Shape;3919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0" name="Google Shape;3920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4" name="Shape 3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5" name="Google Shape;392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6" name="Google Shape;392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33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4" name="Google Shape;393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5" name="Google Shape;393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0" name="Shape 3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1" name="Google Shape;394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2" name="Google Shape;394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54" name="Shape 3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5" name="Google Shape;395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6" name="Google Shape;395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2" name="Shape 3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" name="Google Shape;397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4" name="Google Shape;397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3" name="Shape 3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4" name="Google Shape;3984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5" name="Google Shape;3985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95" name="Shape 3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" name="Google Shape;3996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7" name="Google Shape;3997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7" name="Shape 3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8" name="Google Shape;383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9" name="Google Shape;383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02" name="Shape 4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" name="Google Shape;4003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4" name="Google Shape;4004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0" name="Shape 4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1" name="Google Shape;4011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2" name="Google Shape;4012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8" name="Shape 4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9" name="Google Shape;401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0" name="Google Shape;402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6" name="Shape 4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7" name="Google Shape;402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8" name="Google Shape;402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4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5" name="Google Shape;4035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6" name="Google Shape;4036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2" name="Shape 4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3" name="Google Shape;404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4" name="Google Shape;404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9" name="Shape 4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0" name="Google Shape;405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1" name="Google Shape;405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7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8" name="Google Shape;4058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9" name="Google Shape;4059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46" name="Shape 4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7" name="Google Shape;4347;g8503e61549_14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8" name="Google Shape;4348;g8503e61549_1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97" name="Shape 4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8" name="Google Shape;4798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9" name="Google Shape;4799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6" name="Shape 3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7" name="Google Shape;384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8" name="Google Shape;384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05" name="Shape 4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6" name="Google Shape;4806;g73d1576bf0_12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7" name="Google Shape;4807;g73d1576bf0_1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4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5" name="Google Shape;3855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6" name="Google Shape;3856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0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2" name="Google Shape;386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6" name="Shape 3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7" name="Google Shape;386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8" name="Google Shape;38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73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5" name="Google Shape;387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3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" name="Google Shape;389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5" name="Google Shape;389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" name="Google Shape;3902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3" name="Google Shape;3903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chemeClr val="accent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762000" y="696425"/>
            <a:ext cx="5396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/>
        </p:txBody>
      </p:sp>
      <p:grpSp>
        <p:nvGrpSpPr>
          <p:cNvPr id="11" name="Google Shape;11;p2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8362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62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62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62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62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362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362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62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62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362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62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362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362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62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62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62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62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62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362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362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8362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362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362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362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362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362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362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62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62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362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362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362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62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8362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362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9867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9867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9867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9867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9867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9867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867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867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867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867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867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867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867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867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867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867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867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867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867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867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9867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867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867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1372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372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1372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372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1372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1372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1372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1372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1372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1372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1372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1372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1372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1372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1372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1372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1372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1372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1372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372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1372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1372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93" name="Google Shape;93;p2"/>
            <p:cNvSpPr/>
            <p:nvPr/>
          </p:nvSpPr>
          <p:spPr>
            <a:xfrm>
              <a:off x="9867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867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9867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867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67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867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67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67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867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867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867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867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372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372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1372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1372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1372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1372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1372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1372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372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372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1372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1372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372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877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2877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2877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2877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2877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2877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2877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877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2877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2877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2877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2877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2877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2877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877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877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2877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77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2877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2877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382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382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82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82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382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82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382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82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2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82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82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82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382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82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82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2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2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2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382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382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382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4382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4382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4382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4382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4382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4382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4382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4382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4382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4382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5887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5887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5887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5887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5887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887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5887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5887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887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5887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5887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887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5887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5887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5887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5887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5887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887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5887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92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92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92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392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7392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7392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7392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7392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7392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392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7392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8897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8975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8975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8897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8897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0402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0402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402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1907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3413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2642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2642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2443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2" name="Google Shape;212;p2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213" name="Google Shape;213;p2"/>
            <p:cNvSpPr/>
            <p:nvPr/>
          </p:nvSpPr>
          <p:spPr>
            <a:xfrm>
              <a:off x="15887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887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5887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5887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5887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5887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7392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7392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7392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7392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392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392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392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8975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8975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8975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88975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8897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88975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88975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88975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88975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8897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88975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88975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88975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88975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88975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88975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8897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88975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88975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0402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0402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0402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0402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402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02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0402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0402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0402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0402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0402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0402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0402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02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0402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0402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0402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02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0402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2190775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2190775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2190775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2190775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21907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21907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2190775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2190775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21907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2190775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21907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2190775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21907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1907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1907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190775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1907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1907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190775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1907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190775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190775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1907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1907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190775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413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3413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3413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3413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3413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23413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3413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3413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23413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23413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23413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23413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23413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23413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23413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3413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3413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23413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23413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23413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23413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23413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23413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23413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23413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23413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24918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24918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24918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24918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24918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24918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24918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24918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24918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4918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4918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24918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24918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24918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24918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24918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24918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24918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24918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24918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24918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24918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24918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24918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24918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2642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2642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2642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2642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642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42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2642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2642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2642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2642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2642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2642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2642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2642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2642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2642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2642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2642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2642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2642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2792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2792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2792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792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792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792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792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792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792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792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792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792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792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792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792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2792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2792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2792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294332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294332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294332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294332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294332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294332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294332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294332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294332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294332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294332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294332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294332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294332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294332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294332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294332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294332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093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093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3093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3093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3093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3093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093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3093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3093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32443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2443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2443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2443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32443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2443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32443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2443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3394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3394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3394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3948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94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394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3545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3545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3545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2" name="Google Shape;422;p2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423" name="Google Shape;423;p2"/>
            <p:cNvSpPr/>
            <p:nvPr/>
          </p:nvSpPr>
          <p:spPr>
            <a:xfrm>
              <a:off x="12877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12877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12877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12877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12877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12877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12877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12877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12877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12877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12877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12877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12877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12877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12877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14382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14382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14382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14382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15887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15887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15887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15887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15887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15887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15887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15887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15887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15887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17392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17392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17392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17392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17392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17392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17392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17392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17392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17392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17392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17392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17392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17392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17392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17392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17392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188975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88975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18897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88975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18897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88975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88975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188975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8897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88975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8975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20402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20402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402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20402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20402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20402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0402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0402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0402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0402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0402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0402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0402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1907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1907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1907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1907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1907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190775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1907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21907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2190775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3413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3413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23413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3413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23413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3413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3413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23413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24918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24918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24918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24918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24918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2642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2642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2642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2642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2642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2792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294332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294332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093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394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545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dark">
  <p:cSld name="BLANK_1">
    <p:bg>
      <p:bgPr>
        <a:solidFill>
          <a:schemeClr val="accent5"/>
        </a:solidFill>
      </p:bgPr>
    </p:bg>
    <p:spTree>
      <p:nvGrpSpPr>
        <p:cNvPr id="3230" name="Shape 3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1" name="Google Shape;3231;p11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3232" name="Google Shape;3232;p11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3" name="Google Shape;3233;p11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4" name="Google Shape;3234;p11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5" name="Google Shape;3235;p11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6" name="Google Shape;3236;p11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7" name="Google Shape;3237;p11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8" name="Google Shape;3238;p11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9" name="Google Shape;3239;p11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0" name="Google Shape;3240;p11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1" name="Google Shape;3241;p11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2" name="Google Shape;3242;p11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3" name="Google Shape;3243;p11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4" name="Google Shape;3244;p11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5" name="Google Shape;3245;p11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6" name="Google Shape;3246;p11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7" name="Google Shape;3247;p11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8" name="Google Shape;3248;p11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9" name="Google Shape;3249;p11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0" name="Google Shape;3250;p11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1" name="Google Shape;3251;p11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2" name="Google Shape;3252;p11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3" name="Google Shape;3253;p11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4" name="Google Shape;3254;p11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5" name="Google Shape;3255;p11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6" name="Google Shape;3256;p11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7" name="Google Shape;3257;p11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8" name="Google Shape;3258;p11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9" name="Google Shape;3259;p11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0" name="Google Shape;3260;p11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1" name="Google Shape;3261;p11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2" name="Google Shape;3262;p11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3" name="Google Shape;3263;p11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4" name="Google Shape;3264;p11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5" name="Google Shape;3265;p11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6" name="Google Shape;3266;p11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7" name="Google Shape;3267;p11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8" name="Google Shape;3268;p11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9" name="Google Shape;3269;p11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0" name="Google Shape;3270;p11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1" name="Google Shape;3271;p11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2" name="Google Shape;3272;p11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3" name="Google Shape;3273;p11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4" name="Google Shape;3274;p11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5" name="Google Shape;3275;p11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6" name="Google Shape;3276;p11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7" name="Google Shape;3277;p11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8" name="Google Shape;3278;p11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9" name="Google Shape;3279;p11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0" name="Google Shape;3280;p11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1" name="Google Shape;3281;p11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2" name="Google Shape;3282;p11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3" name="Google Shape;3283;p11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4" name="Google Shape;3284;p11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5" name="Google Shape;3285;p11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6" name="Google Shape;3286;p11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7" name="Google Shape;3287;p11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8" name="Google Shape;3288;p11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89" name="Google Shape;3289;p11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3290" name="Google Shape;3290;p11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1" name="Google Shape;3291;p11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2" name="Google Shape;3292;p11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3" name="Google Shape;3293;p11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4" name="Google Shape;3294;p11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5" name="Google Shape;3295;p11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6" name="Google Shape;3296;p11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7" name="Google Shape;3297;p11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8" name="Google Shape;3298;p11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9" name="Google Shape;3299;p11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0" name="Google Shape;3300;p11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1" name="Google Shape;3301;p11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2" name="Google Shape;3302;p11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3" name="Google Shape;3303;p11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4" name="Google Shape;3304;p11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5" name="Google Shape;3305;p11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6" name="Google Shape;3306;p11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7" name="Google Shape;3307;p11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8" name="Google Shape;3308;p11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9" name="Google Shape;3309;p11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0" name="Google Shape;3310;p11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1" name="Google Shape;3311;p11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2" name="Google Shape;3312;p11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3" name="Google Shape;3313;p11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4" name="Google Shape;3314;p11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5" name="Google Shape;3315;p11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6" name="Google Shape;3316;p11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7" name="Google Shape;3317;p11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8" name="Google Shape;3318;p11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9" name="Google Shape;3319;p11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0" name="Google Shape;3320;p11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1" name="Google Shape;3321;p11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2" name="Google Shape;3322;p11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3" name="Google Shape;3323;p11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4" name="Google Shape;3324;p11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5" name="Google Shape;3325;p11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6" name="Google Shape;3326;p11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7" name="Google Shape;3327;p11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8" name="Google Shape;3328;p11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9" name="Google Shape;3329;p11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0" name="Google Shape;3330;p11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1" name="Google Shape;3331;p11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2" name="Google Shape;3332;p11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3" name="Google Shape;3333;p11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4" name="Google Shape;3334;p11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5" name="Google Shape;3335;p11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6" name="Google Shape;3336;p11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7" name="Google Shape;3337;p11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8" name="Google Shape;3338;p11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9" name="Google Shape;3339;p11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0" name="Google Shape;3340;p11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1" name="Google Shape;3341;p11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2" name="Google Shape;3342;p11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3" name="Google Shape;3343;p11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4" name="Google Shape;3344;p11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5" name="Google Shape;3345;p11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6" name="Google Shape;3346;p11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7" name="Google Shape;3347;p11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8" name="Google Shape;3348;p11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9" name="Google Shape;3349;p11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0" name="Google Shape;3350;p11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1" name="Google Shape;3351;p11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52" name="Google Shape;3352;p11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3353" name="Google Shape;3353;p11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4" name="Google Shape;3354;p11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5" name="Google Shape;3355;p11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6" name="Google Shape;3356;p11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7" name="Google Shape;3357;p11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8" name="Google Shape;3358;p11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9" name="Google Shape;3359;p11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0" name="Google Shape;3360;p11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1" name="Google Shape;3361;p11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2" name="Google Shape;3362;p11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3" name="Google Shape;3363;p11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4" name="Google Shape;3364;p11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5" name="Google Shape;3365;p11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6" name="Google Shape;3366;p11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7" name="Google Shape;3367;p11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8" name="Google Shape;3368;p11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9" name="Google Shape;3369;p11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0" name="Google Shape;3370;p11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1" name="Google Shape;3371;p11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2" name="Google Shape;3372;p11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3" name="Google Shape;3373;p11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4" name="Google Shape;3374;p11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5" name="Google Shape;3375;p11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6" name="Google Shape;3376;p11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7" name="Google Shape;3377;p11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8" name="Google Shape;3378;p11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9" name="Google Shape;3379;p11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0" name="Google Shape;3380;p11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1" name="Google Shape;3381;p11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2" name="Google Shape;3382;p11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3" name="Google Shape;3383;p11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4" name="Google Shape;3384;p11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5" name="Google Shape;3385;p11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6" name="Google Shape;3386;p11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7" name="Google Shape;3387;p11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8" name="Google Shape;3388;p11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9" name="Google Shape;3389;p11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0" name="Google Shape;3390;p11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1" name="Google Shape;3391;p11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2" name="Google Shape;3392;p11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3" name="Google Shape;3393;p11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4" name="Google Shape;3394;p11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5" name="Google Shape;3395;p11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6" name="Google Shape;3396;p11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7" name="Google Shape;3397;p11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8" name="Google Shape;3398;p11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9" name="Google Shape;3399;p11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0" name="Google Shape;3400;p11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1" name="Google Shape;3401;p11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2" name="Google Shape;3402;p11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3" name="Google Shape;3403;p11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4" name="Google Shape;3404;p11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5" name="Google Shape;3405;p11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6" name="Google Shape;3406;p11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7" name="Google Shape;3407;p11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8" name="Google Shape;3408;p11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9" name="Google Shape;3409;p11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0" name="Google Shape;3410;p11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1" name="Google Shape;3411;p11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2" name="Google Shape;3412;p11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3" name="Google Shape;3413;p11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4" name="Google Shape;3414;p11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5" name="Google Shape;3415;p11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6" name="Google Shape;3416;p11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7" name="Google Shape;3417;p11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8" name="Google Shape;3418;p11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9" name="Google Shape;3419;p11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0" name="Google Shape;3420;p11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1" name="Google Shape;3421;p11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2" name="Google Shape;3422;p11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3" name="Google Shape;3423;p11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4" name="Google Shape;3424;p11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5" name="Google Shape;3425;p11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6" name="Google Shape;3426;p11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7" name="Google Shape;3427;p11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8" name="Google Shape;3428;p11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9" name="Google Shape;3429;p11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0" name="Google Shape;3430;p11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1" name="Google Shape;3431;p11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2" name="Google Shape;3432;p11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3" name="Google Shape;3433;p11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4" name="Google Shape;3434;p11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5" name="Google Shape;3435;p11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6" name="Google Shape;3436;p11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7" name="Google Shape;3437;p11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8" name="Google Shape;3438;p11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9" name="Google Shape;3439;p11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0" name="Google Shape;3440;p11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1" name="Google Shape;3441;p11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2" name="Google Shape;3442;p11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3" name="Google Shape;3443;p11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4" name="Google Shape;3444;p11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5" name="Google Shape;3445;p11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6" name="Google Shape;3446;p11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7" name="Google Shape;3447;p11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8" name="Google Shape;3448;p11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9" name="Google Shape;3449;p11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0" name="Google Shape;3450;p11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1" name="Google Shape;3451;p11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2" name="Google Shape;3452;p11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3" name="Google Shape;3453;p11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54" name="Google Shape;3454;p11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3455" name="Google Shape;3455;p11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6" name="Google Shape;3456;p11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7" name="Google Shape;3457;p11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8" name="Google Shape;3458;p11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9" name="Google Shape;3459;p11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0" name="Google Shape;3460;p11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1" name="Google Shape;3461;p11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2" name="Google Shape;3462;p11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3" name="Google Shape;3463;p11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4" name="Google Shape;3464;p11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5" name="Google Shape;3465;p11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6" name="Google Shape;3466;p11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7" name="Google Shape;3467;p11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8" name="Google Shape;3468;p11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9" name="Google Shape;3469;p11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0" name="Google Shape;3470;p11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1" name="Google Shape;3471;p11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2" name="Google Shape;3472;p11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3" name="Google Shape;3473;p11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4" name="Google Shape;3474;p11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5" name="Google Shape;3475;p11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6" name="Google Shape;3476;p11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7" name="Google Shape;3477;p11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8" name="Google Shape;3478;p11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9" name="Google Shape;3479;p11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0" name="Google Shape;3480;p11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1" name="Google Shape;3481;p11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2" name="Google Shape;3482;p11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3" name="Google Shape;3483;p11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4" name="Google Shape;3484;p11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5" name="Google Shape;3485;p11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6" name="Google Shape;3486;p11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7" name="Google Shape;3487;p11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8" name="Google Shape;3488;p11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9" name="Google Shape;3489;p11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0" name="Google Shape;3490;p11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1" name="Google Shape;3491;p11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2" name="Google Shape;3492;p11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3" name="Google Shape;3493;p11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4" name="Google Shape;3494;p11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5" name="Google Shape;3495;p11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6" name="Google Shape;3496;p11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7" name="Google Shape;3497;p11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8" name="Google Shape;3498;p11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9" name="Google Shape;3499;p11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0" name="Google Shape;3500;p11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1" name="Google Shape;3501;p11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2" name="Google Shape;3502;p11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3" name="Google Shape;3503;p11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4" name="Google Shape;3504;p11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05" name="Google Shape;3505;p11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2"/>
                </a:solidFill>
              </a:defRPr>
            </a:lvl1pPr>
            <a:lvl2pPr lvl="1">
              <a:buNone/>
              <a:defRPr>
                <a:solidFill>
                  <a:schemeClr val="accent2"/>
                </a:solidFill>
              </a:defRPr>
            </a:lvl2pPr>
            <a:lvl3pPr lvl="2">
              <a:buNone/>
              <a:defRPr>
                <a:solidFill>
                  <a:schemeClr val="accent2"/>
                </a:solidFill>
              </a:defRPr>
            </a:lvl3pPr>
            <a:lvl4pPr lvl="3">
              <a:buNone/>
              <a:defRPr>
                <a:solidFill>
                  <a:schemeClr val="accent2"/>
                </a:solidFill>
              </a:defRPr>
            </a:lvl4pPr>
            <a:lvl5pPr lvl="4">
              <a:buNone/>
              <a:defRPr>
                <a:solidFill>
                  <a:schemeClr val="accent2"/>
                </a:solidFill>
              </a:defRPr>
            </a:lvl5pPr>
            <a:lvl6pPr lvl="5">
              <a:buNone/>
              <a:defRPr>
                <a:solidFill>
                  <a:schemeClr val="accent2"/>
                </a:solidFill>
              </a:defRPr>
            </a:lvl6pPr>
            <a:lvl7pPr lvl="6">
              <a:buNone/>
              <a:defRPr>
                <a:solidFill>
                  <a:schemeClr val="accent2"/>
                </a:solidFill>
              </a:defRPr>
            </a:lvl7pPr>
            <a:lvl8pPr lvl="7">
              <a:buNone/>
              <a:defRPr>
                <a:solidFill>
                  <a:schemeClr val="accent2"/>
                </a:solidFill>
              </a:defRPr>
            </a:lvl8pPr>
            <a:lvl9pPr lvl="8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_1">
    <p:bg>
      <p:bgPr>
        <a:solidFill>
          <a:schemeClr val="accent6"/>
        </a:solidFill>
      </p:bgPr>
    </p:bg>
    <p:spTree>
      <p:nvGrpSpPr>
        <p:cNvPr id="3506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7" name="Google Shape;3507;p12"/>
          <p:cNvGrpSpPr/>
          <p:nvPr/>
        </p:nvGrpSpPr>
        <p:grpSpPr>
          <a:xfrm>
            <a:off x="7828607" y="28698"/>
            <a:ext cx="1286904" cy="5086302"/>
            <a:chOff x="6367294" y="28698"/>
            <a:chExt cx="1286904" cy="5086302"/>
          </a:xfrm>
        </p:grpSpPr>
        <p:sp>
          <p:nvSpPr>
            <p:cNvPr id="3508" name="Google Shape;3508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9" name="Google Shape;3509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0" name="Google Shape;3510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1" name="Google Shape;3511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2" name="Google Shape;3512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3" name="Google Shape;3513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4" name="Google Shape;3514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5" name="Google Shape;3515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6" name="Google Shape;3516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7" name="Google Shape;3517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8" name="Google Shape;3518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9" name="Google Shape;3519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0" name="Google Shape;3520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1" name="Google Shape;3521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2" name="Google Shape;3522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3" name="Google Shape;3523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4" name="Google Shape;3524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5" name="Google Shape;3525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6" name="Google Shape;3526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7" name="Google Shape;3527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8" name="Google Shape;3528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9" name="Google Shape;3529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0" name="Google Shape;3530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1" name="Google Shape;3531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2" name="Google Shape;3532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3" name="Google Shape;3533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4" name="Google Shape;3534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5" name="Google Shape;3535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6" name="Google Shape;3536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7" name="Google Shape;3537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8" name="Google Shape;3538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9" name="Google Shape;3539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0" name="Google Shape;3540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1" name="Google Shape;3541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2" name="Google Shape;3542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3" name="Google Shape;3543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4" name="Google Shape;3544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5" name="Google Shape;3545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6" name="Google Shape;3546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7" name="Google Shape;3547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8" name="Google Shape;3548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9" name="Google Shape;3549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0" name="Google Shape;3550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1" name="Google Shape;3551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2" name="Google Shape;3552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3" name="Google Shape;3553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4" name="Google Shape;3554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5" name="Google Shape;3555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6" name="Google Shape;3556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7" name="Google Shape;3557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8" name="Google Shape;3558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9" name="Google Shape;3559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0" name="Google Shape;3560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1" name="Google Shape;3561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2" name="Google Shape;3562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3" name="Google Shape;3563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4" name="Google Shape;3564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5" name="Google Shape;3565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6" name="Google Shape;3566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7" name="Google Shape;3567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8" name="Google Shape;3568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9" name="Google Shape;3569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0" name="Google Shape;3570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1" name="Google Shape;3571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2" name="Google Shape;3572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3" name="Google Shape;3573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4" name="Google Shape;3574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5" name="Google Shape;3575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6" name="Google Shape;3576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7" name="Google Shape;3577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8" name="Google Shape;3578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9" name="Google Shape;3579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0" name="Google Shape;3580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1" name="Google Shape;3581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2" name="Google Shape;3582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3" name="Google Shape;3583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4" name="Google Shape;3584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5" name="Google Shape;3585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6" name="Google Shape;3586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7" name="Google Shape;3587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8" name="Google Shape;3588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9" name="Google Shape;3589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0" name="Google Shape;3590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1" name="Google Shape;3591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2" name="Google Shape;3592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3" name="Google Shape;3593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4" name="Google Shape;3594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5" name="Google Shape;3595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6" name="Google Shape;3596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7" name="Google Shape;3597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8" name="Google Shape;3598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9" name="Google Shape;3599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0" name="Google Shape;3600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1" name="Google Shape;3601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2" name="Google Shape;3602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3" name="Google Shape;3603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4" name="Google Shape;3604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5" name="Google Shape;3605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6" name="Google Shape;3606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7" name="Google Shape;3607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8" name="Google Shape;3608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9" name="Google Shape;3609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0" name="Google Shape;3610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1" name="Google Shape;3611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2" name="Google Shape;3612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3" name="Google Shape;3613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4" name="Google Shape;3614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5" name="Google Shape;3615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6" name="Google Shape;3616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7" name="Google Shape;3617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8" name="Google Shape;3618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9" name="Google Shape;3619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0" name="Google Shape;3620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1" name="Google Shape;3621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2" name="Google Shape;3622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3" name="Google Shape;3623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4" name="Google Shape;3624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5" name="Google Shape;3625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6" name="Google Shape;3626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7" name="Google Shape;3627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8" name="Google Shape;3628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9" name="Google Shape;3629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0" name="Google Shape;3630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1" name="Google Shape;3631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2" name="Google Shape;3632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3" name="Google Shape;3633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4" name="Google Shape;3634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5" name="Google Shape;3635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6" name="Google Shape;3636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7" name="Google Shape;3637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8" name="Google Shape;3638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9" name="Google Shape;3639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0" name="Google Shape;3640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1" name="Google Shape;3641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2" name="Google Shape;3642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3" name="Google Shape;3643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4" name="Google Shape;3644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5" name="Google Shape;3645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6" name="Google Shape;3646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7" name="Google Shape;3647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8" name="Google Shape;3648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9" name="Google Shape;3649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0" name="Google Shape;3650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1" name="Google Shape;3651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2" name="Google Shape;3652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3" name="Google Shape;3653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4" name="Google Shape;3654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5" name="Google Shape;3655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6" name="Google Shape;3656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7" name="Google Shape;3657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8" name="Google Shape;3658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9" name="Google Shape;3659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0" name="Google Shape;3660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1" name="Google Shape;3661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2" name="Google Shape;3662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3" name="Google Shape;3663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4" name="Google Shape;3664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5" name="Google Shape;3665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6" name="Google Shape;3666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7" name="Google Shape;3667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8" name="Google Shape;3668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69" name="Google Shape;3669;p12"/>
          <p:cNvGrpSpPr/>
          <p:nvPr/>
        </p:nvGrpSpPr>
        <p:grpSpPr>
          <a:xfrm rot="10800000">
            <a:off x="28739" y="28698"/>
            <a:ext cx="1286904" cy="5086302"/>
            <a:chOff x="6367294" y="28698"/>
            <a:chExt cx="1286904" cy="5086302"/>
          </a:xfrm>
        </p:grpSpPr>
        <p:sp>
          <p:nvSpPr>
            <p:cNvPr id="3670" name="Google Shape;3670;p12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1" name="Google Shape;3671;p12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2" name="Google Shape;3672;p12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3" name="Google Shape;3673;p12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4" name="Google Shape;3674;p12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5" name="Google Shape;3675;p12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6" name="Google Shape;3676;p12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7" name="Google Shape;3677;p12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8" name="Google Shape;3678;p12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9" name="Google Shape;3679;p12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0" name="Google Shape;3680;p12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1" name="Google Shape;3681;p12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2" name="Google Shape;3682;p12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3" name="Google Shape;3683;p12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4" name="Google Shape;3684;p12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5" name="Google Shape;3685;p12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6" name="Google Shape;3686;p12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7" name="Google Shape;3687;p12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8" name="Google Shape;3688;p12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9" name="Google Shape;3689;p12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0" name="Google Shape;3690;p12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1" name="Google Shape;3691;p12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2" name="Google Shape;3692;p12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3" name="Google Shape;3693;p12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4" name="Google Shape;3694;p12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5" name="Google Shape;3695;p12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6" name="Google Shape;3696;p12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7" name="Google Shape;3697;p12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8" name="Google Shape;3698;p12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9" name="Google Shape;3699;p12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0" name="Google Shape;3700;p12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1" name="Google Shape;3701;p12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2" name="Google Shape;3702;p12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3" name="Google Shape;3703;p12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4" name="Google Shape;3704;p12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5" name="Google Shape;3705;p12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6" name="Google Shape;3706;p12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7" name="Google Shape;3707;p12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8" name="Google Shape;3708;p12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9" name="Google Shape;3709;p12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0" name="Google Shape;3710;p12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1" name="Google Shape;3711;p12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2" name="Google Shape;3712;p12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3" name="Google Shape;3713;p12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4" name="Google Shape;3714;p12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5" name="Google Shape;3715;p12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6" name="Google Shape;3716;p12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7" name="Google Shape;3717;p12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8" name="Google Shape;3718;p12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9" name="Google Shape;3719;p12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0" name="Google Shape;3720;p12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1" name="Google Shape;3721;p12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2" name="Google Shape;3722;p12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3" name="Google Shape;3723;p12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4" name="Google Shape;3724;p12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5" name="Google Shape;3725;p12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6" name="Google Shape;3726;p12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7" name="Google Shape;3727;p12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8" name="Google Shape;3728;p12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9" name="Google Shape;3729;p12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0" name="Google Shape;3730;p12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1" name="Google Shape;3731;p12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2" name="Google Shape;3732;p12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3" name="Google Shape;3733;p12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4" name="Google Shape;3734;p12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5" name="Google Shape;3735;p12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6" name="Google Shape;3736;p12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7" name="Google Shape;3737;p12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8" name="Google Shape;3738;p12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9" name="Google Shape;3739;p12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0" name="Google Shape;3740;p12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1" name="Google Shape;3741;p12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2" name="Google Shape;3742;p12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3" name="Google Shape;3743;p12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4" name="Google Shape;3744;p12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5" name="Google Shape;3745;p12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6" name="Google Shape;3746;p12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7" name="Google Shape;3747;p12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8" name="Google Shape;3748;p12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9" name="Google Shape;3749;p12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0" name="Google Shape;3750;p12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1" name="Google Shape;3751;p12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2" name="Google Shape;3752;p12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3" name="Google Shape;3753;p12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4" name="Google Shape;3754;p12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5" name="Google Shape;3755;p12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6" name="Google Shape;3756;p12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7" name="Google Shape;3757;p12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8" name="Google Shape;3758;p12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9" name="Google Shape;3759;p12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0" name="Google Shape;3760;p12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1" name="Google Shape;3761;p12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2" name="Google Shape;3762;p12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3" name="Google Shape;3763;p12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4" name="Google Shape;3764;p12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5" name="Google Shape;3765;p12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6" name="Google Shape;3766;p12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7" name="Google Shape;3767;p12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8" name="Google Shape;3768;p12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9" name="Google Shape;3769;p12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0" name="Google Shape;3770;p12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1" name="Google Shape;3771;p12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2" name="Google Shape;3772;p12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3" name="Google Shape;3773;p12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4" name="Google Shape;3774;p12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5" name="Google Shape;3775;p12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6" name="Google Shape;3776;p12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7" name="Google Shape;3777;p12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8" name="Google Shape;3778;p12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9" name="Google Shape;3779;p12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0" name="Google Shape;3780;p12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1" name="Google Shape;3781;p12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2" name="Google Shape;3782;p12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3" name="Google Shape;3783;p12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4" name="Google Shape;3784;p12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5" name="Google Shape;3785;p12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6" name="Google Shape;3786;p12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7" name="Google Shape;3787;p12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8" name="Google Shape;3788;p12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9" name="Google Shape;3789;p12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0" name="Google Shape;3790;p12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1" name="Google Shape;3791;p12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2" name="Google Shape;3792;p12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3" name="Google Shape;3793;p12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4" name="Google Shape;3794;p12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5" name="Google Shape;3795;p12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6" name="Google Shape;3796;p12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7" name="Google Shape;3797;p12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8" name="Google Shape;3798;p12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9" name="Google Shape;3799;p12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0" name="Google Shape;3800;p12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1" name="Google Shape;3801;p12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2" name="Google Shape;3802;p12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3" name="Google Shape;3803;p12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4" name="Google Shape;3804;p12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5" name="Google Shape;3805;p12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6" name="Google Shape;3806;p12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7" name="Google Shape;3807;p12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8" name="Google Shape;3808;p12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9" name="Google Shape;3809;p12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0" name="Google Shape;3810;p12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1" name="Google Shape;3811;p12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2" name="Google Shape;3812;p12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3" name="Google Shape;3813;p12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4" name="Google Shape;3814;p12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5" name="Google Shape;3815;p12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6" name="Google Shape;3816;p12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7" name="Google Shape;3817;p12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8" name="Google Shape;3818;p12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9" name="Google Shape;3819;p12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0" name="Google Shape;3820;p12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1" name="Google Shape;3821;p12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2" name="Google Shape;3822;p12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3" name="Google Shape;3823;p12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4" name="Google Shape;3824;p12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5" name="Google Shape;3825;p12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6" name="Google Shape;3826;p12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7" name="Google Shape;3827;p12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8" name="Google Shape;3828;p12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9" name="Google Shape;3829;p12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0" name="Google Shape;3830;p12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1" name="Google Shape;3831;p12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"/>
          <p:cNvSpPr txBox="1"/>
          <p:nvPr>
            <p:ph type="ctrTitle"/>
          </p:nvPr>
        </p:nvSpPr>
        <p:spPr>
          <a:xfrm>
            <a:off x="685800" y="2878750"/>
            <a:ext cx="5268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28" name="Google Shape;528;p3"/>
          <p:cNvSpPr txBox="1"/>
          <p:nvPr>
            <p:ph idx="1" type="subTitle"/>
          </p:nvPr>
        </p:nvSpPr>
        <p:spPr>
          <a:xfrm>
            <a:off x="685800" y="3983055"/>
            <a:ext cx="5268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/>
        </p:txBody>
      </p:sp>
      <p:grpSp>
        <p:nvGrpSpPr>
          <p:cNvPr id="529" name="Google Shape;529;p3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530" name="Google Shape;530;p3"/>
            <p:cNvSpPr/>
            <p:nvPr/>
          </p:nvSpPr>
          <p:spPr>
            <a:xfrm>
              <a:off x="8362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8362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8362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8362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8362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8362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8362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8362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8362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8362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8362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8362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8362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8362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8362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8362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8362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8362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8362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8362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8362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8362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8362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8362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8362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8362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8362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8362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8362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8362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8362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8362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8362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8362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8362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9867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9867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9867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9867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9867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9867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9867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9867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9867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9867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9867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9867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9867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9867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9867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9867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9867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9867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9867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9867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9867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9867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9867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11372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372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1372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1372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11372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11372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11372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11372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11372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11372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11372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11372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11372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11372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11372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11372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11372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11372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11372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11372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11372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372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0" name="Google Shape;610;p3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611" name="Google Shape;611;p3"/>
            <p:cNvSpPr/>
            <p:nvPr/>
          </p:nvSpPr>
          <p:spPr>
            <a:xfrm>
              <a:off x="9867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9867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9867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9867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9867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9867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9867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9867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9867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9867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9867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9867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1372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1372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11372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11372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11372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11372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372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1372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1372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11372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11372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11372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11372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2877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2877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12877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12877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12877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12877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12877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12877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12877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12877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12877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12877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12877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12877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12877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12877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12877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12877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12877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12877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14382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14382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14382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14382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14382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4382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4382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4382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4382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4382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4382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4382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4382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4382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4382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4382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4382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4382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4382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4382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382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4382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14382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14382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14382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14382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14382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14382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14382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14382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14382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15887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15887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15887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15887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15887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15887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15887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15887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15887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15887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5887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887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5887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15887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15887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15887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15887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15887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15887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17392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17392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17392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17392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17392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17392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17392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17392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17392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17392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17392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8897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88975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88975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18897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18897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20402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20402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20402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21907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23413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2642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42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32443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731" name="Google Shape;731;p3"/>
            <p:cNvSpPr/>
            <p:nvPr/>
          </p:nvSpPr>
          <p:spPr>
            <a:xfrm>
              <a:off x="15887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15887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15887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15887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15887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15887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7392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7392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7392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17392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17392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17392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17392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188975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188975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188975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188975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18897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188975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8975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188975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88975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8897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188975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188975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188975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88975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188975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188975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18897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188975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8975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20402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20402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20402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402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20402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20402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20402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20402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20402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20402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20402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20402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20402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20402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20402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20402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20402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402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20402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190775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190775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90775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90775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21907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1907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2190775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2190775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21907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190775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1907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190775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1907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1907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1907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190775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21907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21907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190775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1907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190775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190775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1907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1907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190775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3413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3413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3413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13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13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13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3413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413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3413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413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413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3413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3413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3413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3413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3413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3413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3413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3413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3413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413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3413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3413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3413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3413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3413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4918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918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4918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4918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4918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4918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4918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4918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4918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18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4918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918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4918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4918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4918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4918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4918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4918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4918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4918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4918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4918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4918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4918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4918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42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642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642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42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2642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642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642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42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42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642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642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642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42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642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642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42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642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642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42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42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792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792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792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792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792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792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792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792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792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792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792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2792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792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792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792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792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792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792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94332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94332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94332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94332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294332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294332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294332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294332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294332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294332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294332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294332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294332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294332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294332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294332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294332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294332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3093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3093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3093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3093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3093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3093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3093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3093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3093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32443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32443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32443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32443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32443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32443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32443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32443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3394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3394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3394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33948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3394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3394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3545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3545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3545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0" name="Google Shape;940;p3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941" name="Google Shape;941;p3"/>
            <p:cNvSpPr/>
            <p:nvPr/>
          </p:nvSpPr>
          <p:spPr>
            <a:xfrm>
              <a:off x="12877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12877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12877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12877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12877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12877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12877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12877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12877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12877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12877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12877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12877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12877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12877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14382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14382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14382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14382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15887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15887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15887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15887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15887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15887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15887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15887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5887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5887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7392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7392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7392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7392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7392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17392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17392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17392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17392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17392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17392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7392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7392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7392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7392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7392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17392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188975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188975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18897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188975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18897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188975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188975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188975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18897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188975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188975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402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0402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402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0402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20402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20402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20402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0402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0402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0402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0402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0402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0402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907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907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907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907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07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190775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1907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1907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190775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3413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3413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413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413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413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413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23413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23413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24918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24918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24918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24918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24918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2642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2642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2642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2642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2642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2792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294332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294332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3093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3394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3545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accent3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"/>
          <p:cNvSpPr txBox="1"/>
          <p:nvPr>
            <p:ph idx="1" type="body"/>
          </p:nvPr>
        </p:nvSpPr>
        <p:spPr>
          <a:xfrm>
            <a:off x="1278575" y="739550"/>
            <a:ext cx="4281000" cy="36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Char char="▪"/>
              <a:defRPr i="1" sz="3000">
                <a:solidFill>
                  <a:schemeClr val="lt1"/>
                </a:solidFill>
              </a:defRPr>
            </a:lvl1pPr>
            <a:lvl2pPr indent="-4191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i="1" sz="3000">
                <a:solidFill>
                  <a:schemeClr val="lt1"/>
                </a:solidFill>
              </a:defRPr>
            </a:lvl2pPr>
            <a:lvl3pPr indent="-4191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i="1" sz="3000">
                <a:solidFill>
                  <a:schemeClr val="lt1"/>
                </a:solidFill>
              </a:defRPr>
            </a:lvl3pPr>
            <a:lvl4pPr indent="-4191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i="1" sz="3000">
                <a:solidFill>
                  <a:schemeClr val="lt1"/>
                </a:solidFill>
              </a:defRPr>
            </a:lvl4pPr>
            <a:lvl5pPr indent="-4191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i="1" sz="3000">
                <a:solidFill>
                  <a:schemeClr val="lt1"/>
                </a:solidFill>
              </a:defRPr>
            </a:lvl5pPr>
            <a:lvl6pPr indent="-4191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▫"/>
              <a:defRPr i="1" sz="3000">
                <a:solidFill>
                  <a:schemeClr val="lt1"/>
                </a:solidFill>
              </a:defRPr>
            </a:lvl6pPr>
            <a:lvl7pPr indent="-4191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i="1" sz="3000">
                <a:solidFill>
                  <a:schemeClr val="lt1"/>
                </a:solidFill>
              </a:defRPr>
            </a:lvl7pPr>
            <a:lvl8pPr indent="-4191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i="1" sz="3000">
                <a:solidFill>
                  <a:schemeClr val="lt1"/>
                </a:solidFill>
              </a:defRPr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i="1"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6" name="Google Shape;1046;p4"/>
          <p:cNvSpPr txBox="1"/>
          <p:nvPr/>
        </p:nvSpPr>
        <p:spPr>
          <a:xfrm>
            <a:off x="659925" y="414075"/>
            <a:ext cx="7524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2000">
              <a:solidFill>
                <a:schemeClr val="accen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47" name="Google Shape;1047;p4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48" name="Google Shape;1048;p4"/>
          <p:cNvGrpSpPr/>
          <p:nvPr/>
        </p:nvGrpSpPr>
        <p:grpSpPr>
          <a:xfrm rot="10800000">
            <a:off x="8705367" y="28698"/>
            <a:ext cx="410132" cy="5086302"/>
            <a:chOff x="836200" y="238125"/>
            <a:chExt cx="422425" cy="5238750"/>
          </a:xfrm>
        </p:grpSpPr>
        <p:sp>
          <p:nvSpPr>
            <p:cNvPr id="1049" name="Google Shape;1049;p4"/>
            <p:cNvSpPr/>
            <p:nvPr/>
          </p:nvSpPr>
          <p:spPr>
            <a:xfrm>
              <a:off x="8362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8362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362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62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362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8362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362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62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362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8362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362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62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362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8362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362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62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362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8362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362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62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362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8362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362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62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362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8362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362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62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362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8362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362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62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362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8362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362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9867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9867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9867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9867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9867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9867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9867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9867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9867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9867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9867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9867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9867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9867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9867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9867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9867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9867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9867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9867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9867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9867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9867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11372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11372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11372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11372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11372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11372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11372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11372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11372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11372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11372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11372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11372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11372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372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1372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1372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11372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11372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11372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11372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11372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29" name="Google Shape;1129;p4"/>
          <p:cNvGrpSpPr/>
          <p:nvPr/>
        </p:nvGrpSpPr>
        <p:grpSpPr>
          <a:xfrm rot="10800000">
            <a:off x="6659535" y="28698"/>
            <a:ext cx="2309844" cy="5086302"/>
            <a:chOff x="986700" y="238125"/>
            <a:chExt cx="2379075" cy="5238750"/>
          </a:xfrm>
        </p:grpSpPr>
        <p:sp>
          <p:nvSpPr>
            <p:cNvPr id="1130" name="Google Shape;1130;p4"/>
            <p:cNvSpPr/>
            <p:nvPr/>
          </p:nvSpPr>
          <p:spPr>
            <a:xfrm>
              <a:off x="9867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9867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9867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9867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9867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9867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9867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9867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9867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9867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9867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9867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1372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1372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11372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11372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11372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11372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11372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11372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11372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11372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11372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11372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11372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12877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12877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12877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12877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12877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12877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12877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12877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12877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12877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12877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12877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12877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12877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12877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4"/>
            <p:cNvSpPr/>
            <p:nvPr/>
          </p:nvSpPr>
          <p:spPr>
            <a:xfrm>
              <a:off x="12877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4"/>
            <p:cNvSpPr/>
            <p:nvPr/>
          </p:nvSpPr>
          <p:spPr>
            <a:xfrm>
              <a:off x="12877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4"/>
            <p:cNvSpPr/>
            <p:nvPr/>
          </p:nvSpPr>
          <p:spPr>
            <a:xfrm>
              <a:off x="12877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12877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12877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14382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14382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14382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14382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14382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14382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14382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14382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14382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14382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14382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14382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14382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14382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14382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4"/>
            <p:cNvSpPr/>
            <p:nvPr/>
          </p:nvSpPr>
          <p:spPr>
            <a:xfrm>
              <a:off x="14382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4"/>
            <p:cNvSpPr/>
            <p:nvPr/>
          </p:nvSpPr>
          <p:spPr>
            <a:xfrm>
              <a:off x="14382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4"/>
            <p:cNvSpPr/>
            <p:nvPr/>
          </p:nvSpPr>
          <p:spPr>
            <a:xfrm>
              <a:off x="14382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4"/>
            <p:cNvSpPr/>
            <p:nvPr/>
          </p:nvSpPr>
          <p:spPr>
            <a:xfrm>
              <a:off x="14382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4"/>
            <p:cNvSpPr/>
            <p:nvPr/>
          </p:nvSpPr>
          <p:spPr>
            <a:xfrm>
              <a:off x="14382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4"/>
            <p:cNvSpPr/>
            <p:nvPr/>
          </p:nvSpPr>
          <p:spPr>
            <a:xfrm>
              <a:off x="14382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4"/>
            <p:cNvSpPr/>
            <p:nvPr/>
          </p:nvSpPr>
          <p:spPr>
            <a:xfrm>
              <a:off x="14382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4"/>
            <p:cNvSpPr/>
            <p:nvPr/>
          </p:nvSpPr>
          <p:spPr>
            <a:xfrm>
              <a:off x="14382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4"/>
            <p:cNvSpPr/>
            <p:nvPr/>
          </p:nvSpPr>
          <p:spPr>
            <a:xfrm>
              <a:off x="14382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4"/>
            <p:cNvSpPr/>
            <p:nvPr/>
          </p:nvSpPr>
          <p:spPr>
            <a:xfrm>
              <a:off x="14382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4"/>
            <p:cNvSpPr/>
            <p:nvPr/>
          </p:nvSpPr>
          <p:spPr>
            <a:xfrm>
              <a:off x="14382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4"/>
            <p:cNvSpPr/>
            <p:nvPr/>
          </p:nvSpPr>
          <p:spPr>
            <a:xfrm>
              <a:off x="14382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4"/>
            <p:cNvSpPr/>
            <p:nvPr/>
          </p:nvSpPr>
          <p:spPr>
            <a:xfrm>
              <a:off x="14382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4"/>
            <p:cNvSpPr/>
            <p:nvPr/>
          </p:nvSpPr>
          <p:spPr>
            <a:xfrm>
              <a:off x="14382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4"/>
            <p:cNvSpPr/>
            <p:nvPr/>
          </p:nvSpPr>
          <p:spPr>
            <a:xfrm>
              <a:off x="14382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4"/>
            <p:cNvSpPr/>
            <p:nvPr/>
          </p:nvSpPr>
          <p:spPr>
            <a:xfrm>
              <a:off x="14382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4"/>
            <p:cNvSpPr/>
            <p:nvPr/>
          </p:nvSpPr>
          <p:spPr>
            <a:xfrm>
              <a:off x="15887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4"/>
            <p:cNvSpPr/>
            <p:nvPr/>
          </p:nvSpPr>
          <p:spPr>
            <a:xfrm>
              <a:off x="15887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4"/>
            <p:cNvSpPr/>
            <p:nvPr/>
          </p:nvSpPr>
          <p:spPr>
            <a:xfrm>
              <a:off x="15887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4"/>
            <p:cNvSpPr/>
            <p:nvPr/>
          </p:nvSpPr>
          <p:spPr>
            <a:xfrm>
              <a:off x="15887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4"/>
            <p:cNvSpPr/>
            <p:nvPr/>
          </p:nvSpPr>
          <p:spPr>
            <a:xfrm>
              <a:off x="15887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4"/>
            <p:cNvSpPr/>
            <p:nvPr/>
          </p:nvSpPr>
          <p:spPr>
            <a:xfrm>
              <a:off x="15887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4"/>
            <p:cNvSpPr/>
            <p:nvPr/>
          </p:nvSpPr>
          <p:spPr>
            <a:xfrm>
              <a:off x="15887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4"/>
            <p:cNvSpPr/>
            <p:nvPr/>
          </p:nvSpPr>
          <p:spPr>
            <a:xfrm>
              <a:off x="15887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4"/>
            <p:cNvSpPr/>
            <p:nvPr/>
          </p:nvSpPr>
          <p:spPr>
            <a:xfrm>
              <a:off x="15887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4"/>
            <p:cNvSpPr/>
            <p:nvPr/>
          </p:nvSpPr>
          <p:spPr>
            <a:xfrm>
              <a:off x="15887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4"/>
            <p:cNvSpPr/>
            <p:nvPr/>
          </p:nvSpPr>
          <p:spPr>
            <a:xfrm>
              <a:off x="15887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4"/>
            <p:cNvSpPr/>
            <p:nvPr/>
          </p:nvSpPr>
          <p:spPr>
            <a:xfrm>
              <a:off x="15887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4"/>
            <p:cNvSpPr/>
            <p:nvPr/>
          </p:nvSpPr>
          <p:spPr>
            <a:xfrm>
              <a:off x="15887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4"/>
            <p:cNvSpPr/>
            <p:nvPr/>
          </p:nvSpPr>
          <p:spPr>
            <a:xfrm>
              <a:off x="15887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4"/>
            <p:cNvSpPr/>
            <p:nvPr/>
          </p:nvSpPr>
          <p:spPr>
            <a:xfrm>
              <a:off x="15887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4"/>
            <p:cNvSpPr/>
            <p:nvPr/>
          </p:nvSpPr>
          <p:spPr>
            <a:xfrm>
              <a:off x="15887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4"/>
            <p:cNvSpPr/>
            <p:nvPr/>
          </p:nvSpPr>
          <p:spPr>
            <a:xfrm>
              <a:off x="15887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4"/>
            <p:cNvSpPr/>
            <p:nvPr/>
          </p:nvSpPr>
          <p:spPr>
            <a:xfrm>
              <a:off x="15887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4"/>
            <p:cNvSpPr/>
            <p:nvPr/>
          </p:nvSpPr>
          <p:spPr>
            <a:xfrm>
              <a:off x="15887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4"/>
            <p:cNvSpPr/>
            <p:nvPr/>
          </p:nvSpPr>
          <p:spPr>
            <a:xfrm>
              <a:off x="17392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4"/>
            <p:cNvSpPr/>
            <p:nvPr/>
          </p:nvSpPr>
          <p:spPr>
            <a:xfrm>
              <a:off x="17392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4"/>
            <p:cNvSpPr/>
            <p:nvPr/>
          </p:nvSpPr>
          <p:spPr>
            <a:xfrm>
              <a:off x="17392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4"/>
            <p:cNvSpPr/>
            <p:nvPr/>
          </p:nvSpPr>
          <p:spPr>
            <a:xfrm>
              <a:off x="17392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4"/>
            <p:cNvSpPr/>
            <p:nvPr/>
          </p:nvSpPr>
          <p:spPr>
            <a:xfrm>
              <a:off x="17392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4"/>
            <p:cNvSpPr/>
            <p:nvPr/>
          </p:nvSpPr>
          <p:spPr>
            <a:xfrm>
              <a:off x="17392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4"/>
            <p:cNvSpPr/>
            <p:nvPr/>
          </p:nvSpPr>
          <p:spPr>
            <a:xfrm>
              <a:off x="17392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4"/>
            <p:cNvSpPr/>
            <p:nvPr/>
          </p:nvSpPr>
          <p:spPr>
            <a:xfrm>
              <a:off x="17392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4"/>
            <p:cNvSpPr/>
            <p:nvPr/>
          </p:nvSpPr>
          <p:spPr>
            <a:xfrm>
              <a:off x="17392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4"/>
            <p:cNvSpPr/>
            <p:nvPr/>
          </p:nvSpPr>
          <p:spPr>
            <a:xfrm>
              <a:off x="17392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4"/>
            <p:cNvSpPr/>
            <p:nvPr/>
          </p:nvSpPr>
          <p:spPr>
            <a:xfrm>
              <a:off x="17392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4"/>
            <p:cNvSpPr/>
            <p:nvPr/>
          </p:nvSpPr>
          <p:spPr>
            <a:xfrm>
              <a:off x="18897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4"/>
            <p:cNvSpPr/>
            <p:nvPr/>
          </p:nvSpPr>
          <p:spPr>
            <a:xfrm>
              <a:off x="188975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4"/>
            <p:cNvSpPr/>
            <p:nvPr/>
          </p:nvSpPr>
          <p:spPr>
            <a:xfrm>
              <a:off x="188975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4"/>
            <p:cNvSpPr/>
            <p:nvPr/>
          </p:nvSpPr>
          <p:spPr>
            <a:xfrm>
              <a:off x="18897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4"/>
            <p:cNvSpPr/>
            <p:nvPr/>
          </p:nvSpPr>
          <p:spPr>
            <a:xfrm>
              <a:off x="18897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4"/>
            <p:cNvSpPr/>
            <p:nvPr/>
          </p:nvSpPr>
          <p:spPr>
            <a:xfrm>
              <a:off x="20402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4"/>
            <p:cNvSpPr/>
            <p:nvPr/>
          </p:nvSpPr>
          <p:spPr>
            <a:xfrm>
              <a:off x="20402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4"/>
            <p:cNvSpPr/>
            <p:nvPr/>
          </p:nvSpPr>
          <p:spPr>
            <a:xfrm>
              <a:off x="20402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4"/>
            <p:cNvSpPr/>
            <p:nvPr/>
          </p:nvSpPr>
          <p:spPr>
            <a:xfrm>
              <a:off x="21907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4"/>
            <p:cNvSpPr/>
            <p:nvPr/>
          </p:nvSpPr>
          <p:spPr>
            <a:xfrm>
              <a:off x="23413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4"/>
            <p:cNvSpPr/>
            <p:nvPr/>
          </p:nvSpPr>
          <p:spPr>
            <a:xfrm>
              <a:off x="2642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4"/>
            <p:cNvSpPr/>
            <p:nvPr/>
          </p:nvSpPr>
          <p:spPr>
            <a:xfrm>
              <a:off x="2642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4"/>
            <p:cNvSpPr/>
            <p:nvPr/>
          </p:nvSpPr>
          <p:spPr>
            <a:xfrm>
              <a:off x="32443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49" name="Google Shape;1249;p4"/>
          <p:cNvGrpSpPr/>
          <p:nvPr/>
        </p:nvGrpSpPr>
        <p:grpSpPr>
          <a:xfrm rot="10800000">
            <a:off x="6367294" y="28698"/>
            <a:ext cx="2017554" cy="5086302"/>
            <a:chOff x="1588750" y="238125"/>
            <a:chExt cx="2078025" cy="5238750"/>
          </a:xfrm>
        </p:grpSpPr>
        <p:sp>
          <p:nvSpPr>
            <p:cNvPr id="1250" name="Google Shape;1250;p4"/>
            <p:cNvSpPr/>
            <p:nvPr/>
          </p:nvSpPr>
          <p:spPr>
            <a:xfrm>
              <a:off x="15887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4"/>
            <p:cNvSpPr/>
            <p:nvPr/>
          </p:nvSpPr>
          <p:spPr>
            <a:xfrm>
              <a:off x="15887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4"/>
            <p:cNvSpPr/>
            <p:nvPr/>
          </p:nvSpPr>
          <p:spPr>
            <a:xfrm>
              <a:off x="15887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4"/>
            <p:cNvSpPr/>
            <p:nvPr/>
          </p:nvSpPr>
          <p:spPr>
            <a:xfrm>
              <a:off x="15887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4"/>
            <p:cNvSpPr/>
            <p:nvPr/>
          </p:nvSpPr>
          <p:spPr>
            <a:xfrm>
              <a:off x="15887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4"/>
            <p:cNvSpPr/>
            <p:nvPr/>
          </p:nvSpPr>
          <p:spPr>
            <a:xfrm>
              <a:off x="15887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4"/>
            <p:cNvSpPr/>
            <p:nvPr/>
          </p:nvSpPr>
          <p:spPr>
            <a:xfrm>
              <a:off x="17392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4"/>
            <p:cNvSpPr/>
            <p:nvPr/>
          </p:nvSpPr>
          <p:spPr>
            <a:xfrm>
              <a:off x="17392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4"/>
            <p:cNvSpPr/>
            <p:nvPr/>
          </p:nvSpPr>
          <p:spPr>
            <a:xfrm>
              <a:off x="17392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4"/>
            <p:cNvSpPr/>
            <p:nvPr/>
          </p:nvSpPr>
          <p:spPr>
            <a:xfrm>
              <a:off x="17392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4"/>
            <p:cNvSpPr/>
            <p:nvPr/>
          </p:nvSpPr>
          <p:spPr>
            <a:xfrm>
              <a:off x="17392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4"/>
            <p:cNvSpPr/>
            <p:nvPr/>
          </p:nvSpPr>
          <p:spPr>
            <a:xfrm>
              <a:off x="17392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4"/>
            <p:cNvSpPr/>
            <p:nvPr/>
          </p:nvSpPr>
          <p:spPr>
            <a:xfrm>
              <a:off x="17392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4"/>
            <p:cNvSpPr/>
            <p:nvPr/>
          </p:nvSpPr>
          <p:spPr>
            <a:xfrm>
              <a:off x="188975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4"/>
            <p:cNvSpPr/>
            <p:nvPr/>
          </p:nvSpPr>
          <p:spPr>
            <a:xfrm>
              <a:off x="188975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4"/>
            <p:cNvSpPr/>
            <p:nvPr/>
          </p:nvSpPr>
          <p:spPr>
            <a:xfrm>
              <a:off x="188975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4"/>
            <p:cNvSpPr/>
            <p:nvPr/>
          </p:nvSpPr>
          <p:spPr>
            <a:xfrm>
              <a:off x="188975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4"/>
            <p:cNvSpPr/>
            <p:nvPr/>
          </p:nvSpPr>
          <p:spPr>
            <a:xfrm>
              <a:off x="18897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4"/>
            <p:cNvSpPr/>
            <p:nvPr/>
          </p:nvSpPr>
          <p:spPr>
            <a:xfrm>
              <a:off x="188975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4"/>
            <p:cNvSpPr/>
            <p:nvPr/>
          </p:nvSpPr>
          <p:spPr>
            <a:xfrm>
              <a:off x="188975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4"/>
            <p:cNvSpPr/>
            <p:nvPr/>
          </p:nvSpPr>
          <p:spPr>
            <a:xfrm>
              <a:off x="188975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4"/>
            <p:cNvSpPr/>
            <p:nvPr/>
          </p:nvSpPr>
          <p:spPr>
            <a:xfrm>
              <a:off x="188975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4"/>
            <p:cNvSpPr/>
            <p:nvPr/>
          </p:nvSpPr>
          <p:spPr>
            <a:xfrm>
              <a:off x="18897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4"/>
            <p:cNvSpPr/>
            <p:nvPr/>
          </p:nvSpPr>
          <p:spPr>
            <a:xfrm>
              <a:off x="188975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4"/>
            <p:cNvSpPr/>
            <p:nvPr/>
          </p:nvSpPr>
          <p:spPr>
            <a:xfrm>
              <a:off x="188975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4"/>
            <p:cNvSpPr/>
            <p:nvPr/>
          </p:nvSpPr>
          <p:spPr>
            <a:xfrm>
              <a:off x="188975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4"/>
            <p:cNvSpPr/>
            <p:nvPr/>
          </p:nvSpPr>
          <p:spPr>
            <a:xfrm>
              <a:off x="188975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4"/>
            <p:cNvSpPr/>
            <p:nvPr/>
          </p:nvSpPr>
          <p:spPr>
            <a:xfrm>
              <a:off x="188975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4"/>
            <p:cNvSpPr/>
            <p:nvPr/>
          </p:nvSpPr>
          <p:spPr>
            <a:xfrm>
              <a:off x="188975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4"/>
            <p:cNvSpPr/>
            <p:nvPr/>
          </p:nvSpPr>
          <p:spPr>
            <a:xfrm>
              <a:off x="18897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4"/>
            <p:cNvSpPr/>
            <p:nvPr/>
          </p:nvSpPr>
          <p:spPr>
            <a:xfrm>
              <a:off x="188975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4"/>
            <p:cNvSpPr/>
            <p:nvPr/>
          </p:nvSpPr>
          <p:spPr>
            <a:xfrm>
              <a:off x="188975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4"/>
            <p:cNvSpPr/>
            <p:nvPr/>
          </p:nvSpPr>
          <p:spPr>
            <a:xfrm>
              <a:off x="20402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4"/>
            <p:cNvSpPr/>
            <p:nvPr/>
          </p:nvSpPr>
          <p:spPr>
            <a:xfrm>
              <a:off x="20402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4"/>
            <p:cNvSpPr/>
            <p:nvPr/>
          </p:nvSpPr>
          <p:spPr>
            <a:xfrm>
              <a:off x="20402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4"/>
            <p:cNvSpPr/>
            <p:nvPr/>
          </p:nvSpPr>
          <p:spPr>
            <a:xfrm>
              <a:off x="20402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4"/>
            <p:cNvSpPr/>
            <p:nvPr/>
          </p:nvSpPr>
          <p:spPr>
            <a:xfrm>
              <a:off x="20402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4"/>
            <p:cNvSpPr/>
            <p:nvPr/>
          </p:nvSpPr>
          <p:spPr>
            <a:xfrm>
              <a:off x="20402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4"/>
            <p:cNvSpPr/>
            <p:nvPr/>
          </p:nvSpPr>
          <p:spPr>
            <a:xfrm>
              <a:off x="20402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4"/>
            <p:cNvSpPr/>
            <p:nvPr/>
          </p:nvSpPr>
          <p:spPr>
            <a:xfrm>
              <a:off x="20402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4"/>
            <p:cNvSpPr/>
            <p:nvPr/>
          </p:nvSpPr>
          <p:spPr>
            <a:xfrm>
              <a:off x="20402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4"/>
            <p:cNvSpPr/>
            <p:nvPr/>
          </p:nvSpPr>
          <p:spPr>
            <a:xfrm>
              <a:off x="20402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4"/>
            <p:cNvSpPr/>
            <p:nvPr/>
          </p:nvSpPr>
          <p:spPr>
            <a:xfrm>
              <a:off x="20402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4"/>
            <p:cNvSpPr/>
            <p:nvPr/>
          </p:nvSpPr>
          <p:spPr>
            <a:xfrm>
              <a:off x="20402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4"/>
            <p:cNvSpPr/>
            <p:nvPr/>
          </p:nvSpPr>
          <p:spPr>
            <a:xfrm>
              <a:off x="20402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4"/>
            <p:cNvSpPr/>
            <p:nvPr/>
          </p:nvSpPr>
          <p:spPr>
            <a:xfrm>
              <a:off x="20402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4"/>
            <p:cNvSpPr/>
            <p:nvPr/>
          </p:nvSpPr>
          <p:spPr>
            <a:xfrm>
              <a:off x="20402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4"/>
            <p:cNvSpPr/>
            <p:nvPr/>
          </p:nvSpPr>
          <p:spPr>
            <a:xfrm>
              <a:off x="20402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4"/>
            <p:cNvSpPr/>
            <p:nvPr/>
          </p:nvSpPr>
          <p:spPr>
            <a:xfrm>
              <a:off x="20402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4"/>
            <p:cNvSpPr/>
            <p:nvPr/>
          </p:nvSpPr>
          <p:spPr>
            <a:xfrm>
              <a:off x="20402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4"/>
            <p:cNvSpPr/>
            <p:nvPr/>
          </p:nvSpPr>
          <p:spPr>
            <a:xfrm>
              <a:off x="20402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4"/>
            <p:cNvSpPr/>
            <p:nvPr/>
          </p:nvSpPr>
          <p:spPr>
            <a:xfrm>
              <a:off x="2190775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4"/>
            <p:cNvSpPr/>
            <p:nvPr/>
          </p:nvSpPr>
          <p:spPr>
            <a:xfrm>
              <a:off x="2190775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4"/>
            <p:cNvSpPr/>
            <p:nvPr/>
          </p:nvSpPr>
          <p:spPr>
            <a:xfrm>
              <a:off x="2190775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4"/>
            <p:cNvSpPr/>
            <p:nvPr/>
          </p:nvSpPr>
          <p:spPr>
            <a:xfrm>
              <a:off x="2190775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4"/>
            <p:cNvSpPr/>
            <p:nvPr/>
          </p:nvSpPr>
          <p:spPr>
            <a:xfrm>
              <a:off x="21907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4"/>
            <p:cNvSpPr/>
            <p:nvPr/>
          </p:nvSpPr>
          <p:spPr>
            <a:xfrm>
              <a:off x="21907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4"/>
            <p:cNvSpPr/>
            <p:nvPr/>
          </p:nvSpPr>
          <p:spPr>
            <a:xfrm>
              <a:off x="2190775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4"/>
            <p:cNvSpPr/>
            <p:nvPr/>
          </p:nvSpPr>
          <p:spPr>
            <a:xfrm>
              <a:off x="2190775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4"/>
            <p:cNvSpPr/>
            <p:nvPr/>
          </p:nvSpPr>
          <p:spPr>
            <a:xfrm>
              <a:off x="21907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4"/>
            <p:cNvSpPr/>
            <p:nvPr/>
          </p:nvSpPr>
          <p:spPr>
            <a:xfrm>
              <a:off x="2190775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4"/>
            <p:cNvSpPr/>
            <p:nvPr/>
          </p:nvSpPr>
          <p:spPr>
            <a:xfrm>
              <a:off x="21907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4"/>
            <p:cNvSpPr/>
            <p:nvPr/>
          </p:nvSpPr>
          <p:spPr>
            <a:xfrm>
              <a:off x="2190775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4"/>
            <p:cNvSpPr/>
            <p:nvPr/>
          </p:nvSpPr>
          <p:spPr>
            <a:xfrm>
              <a:off x="21907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4"/>
            <p:cNvSpPr/>
            <p:nvPr/>
          </p:nvSpPr>
          <p:spPr>
            <a:xfrm>
              <a:off x="21907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4"/>
            <p:cNvSpPr/>
            <p:nvPr/>
          </p:nvSpPr>
          <p:spPr>
            <a:xfrm>
              <a:off x="21907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4"/>
            <p:cNvSpPr/>
            <p:nvPr/>
          </p:nvSpPr>
          <p:spPr>
            <a:xfrm>
              <a:off x="2190775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4"/>
            <p:cNvSpPr/>
            <p:nvPr/>
          </p:nvSpPr>
          <p:spPr>
            <a:xfrm>
              <a:off x="21907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4"/>
            <p:cNvSpPr/>
            <p:nvPr/>
          </p:nvSpPr>
          <p:spPr>
            <a:xfrm>
              <a:off x="21907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4"/>
            <p:cNvSpPr/>
            <p:nvPr/>
          </p:nvSpPr>
          <p:spPr>
            <a:xfrm>
              <a:off x="2190775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4"/>
            <p:cNvSpPr/>
            <p:nvPr/>
          </p:nvSpPr>
          <p:spPr>
            <a:xfrm>
              <a:off x="21907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4"/>
            <p:cNvSpPr/>
            <p:nvPr/>
          </p:nvSpPr>
          <p:spPr>
            <a:xfrm>
              <a:off x="2190775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4"/>
            <p:cNvSpPr/>
            <p:nvPr/>
          </p:nvSpPr>
          <p:spPr>
            <a:xfrm>
              <a:off x="2190775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4"/>
            <p:cNvSpPr/>
            <p:nvPr/>
          </p:nvSpPr>
          <p:spPr>
            <a:xfrm>
              <a:off x="21907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4"/>
            <p:cNvSpPr/>
            <p:nvPr/>
          </p:nvSpPr>
          <p:spPr>
            <a:xfrm>
              <a:off x="21907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4"/>
            <p:cNvSpPr/>
            <p:nvPr/>
          </p:nvSpPr>
          <p:spPr>
            <a:xfrm>
              <a:off x="2190775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4"/>
            <p:cNvSpPr/>
            <p:nvPr/>
          </p:nvSpPr>
          <p:spPr>
            <a:xfrm>
              <a:off x="234130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4"/>
            <p:cNvSpPr/>
            <p:nvPr/>
          </p:nvSpPr>
          <p:spPr>
            <a:xfrm>
              <a:off x="23413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4"/>
            <p:cNvSpPr/>
            <p:nvPr/>
          </p:nvSpPr>
          <p:spPr>
            <a:xfrm>
              <a:off x="23413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4"/>
            <p:cNvSpPr/>
            <p:nvPr/>
          </p:nvSpPr>
          <p:spPr>
            <a:xfrm>
              <a:off x="23413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4"/>
            <p:cNvSpPr/>
            <p:nvPr/>
          </p:nvSpPr>
          <p:spPr>
            <a:xfrm>
              <a:off x="23413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4"/>
            <p:cNvSpPr/>
            <p:nvPr/>
          </p:nvSpPr>
          <p:spPr>
            <a:xfrm>
              <a:off x="23413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4"/>
            <p:cNvSpPr/>
            <p:nvPr/>
          </p:nvSpPr>
          <p:spPr>
            <a:xfrm>
              <a:off x="23413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4"/>
            <p:cNvSpPr/>
            <p:nvPr/>
          </p:nvSpPr>
          <p:spPr>
            <a:xfrm>
              <a:off x="23413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4"/>
            <p:cNvSpPr/>
            <p:nvPr/>
          </p:nvSpPr>
          <p:spPr>
            <a:xfrm>
              <a:off x="23413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4"/>
            <p:cNvSpPr/>
            <p:nvPr/>
          </p:nvSpPr>
          <p:spPr>
            <a:xfrm>
              <a:off x="23413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4"/>
            <p:cNvSpPr/>
            <p:nvPr/>
          </p:nvSpPr>
          <p:spPr>
            <a:xfrm>
              <a:off x="23413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4"/>
            <p:cNvSpPr/>
            <p:nvPr/>
          </p:nvSpPr>
          <p:spPr>
            <a:xfrm>
              <a:off x="23413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4"/>
            <p:cNvSpPr/>
            <p:nvPr/>
          </p:nvSpPr>
          <p:spPr>
            <a:xfrm>
              <a:off x="23413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4"/>
            <p:cNvSpPr/>
            <p:nvPr/>
          </p:nvSpPr>
          <p:spPr>
            <a:xfrm>
              <a:off x="23413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4"/>
            <p:cNvSpPr/>
            <p:nvPr/>
          </p:nvSpPr>
          <p:spPr>
            <a:xfrm>
              <a:off x="23413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4"/>
            <p:cNvSpPr/>
            <p:nvPr/>
          </p:nvSpPr>
          <p:spPr>
            <a:xfrm>
              <a:off x="234130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4"/>
            <p:cNvSpPr/>
            <p:nvPr/>
          </p:nvSpPr>
          <p:spPr>
            <a:xfrm>
              <a:off x="23413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4"/>
            <p:cNvSpPr/>
            <p:nvPr/>
          </p:nvSpPr>
          <p:spPr>
            <a:xfrm>
              <a:off x="23413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4"/>
            <p:cNvSpPr/>
            <p:nvPr/>
          </p:nvSpPr>
          <p:spPr>
            <a:xfrm>
              <a:off x="23413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4"/>
            <p:cNvSpPr/>
            <p:nvPr/>
          </p:nvSpPr>
          <p:spPr>
            <a:xfrm>
              <a:off x="23413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4"/>
            <p:cNvSpPr/>
            <p:nvPr/>
          </p:nvSpPr>
          <p:spPr>
            <a:xfrm>
              <a:off x="23413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4"/>
            <p:cNvSpPr/>
            <p:nvPr/>
          </p:nvSpPr>
          <p:spPr>
            <a:xfrm>
              <a:off x="23413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4"/>
            <p:cNvSpPr/>
            <p:nvPr/>
          </p:nvSpPr>
          <p:spPr>
            <a:xfrm>
              <a:off x="23413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4"/>
            <p:cNvSpPr/>
            <p:nvPr/>
          </p:nvSpPr>
          <p:spPr>
            <a:xfrm>
              <a:off x="23413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4"/>
            <p:cNvSpPr/>
            <p:nvPr/>
          </p:nvSpPr>
          <p:spPr>
            <a:xfrm>
              <a:off x="23413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4"/>
            <p:cNvSpPr/>
            <p:nvPr/>
          </p:nvSpPr>
          <p:spPr>
            <a:xfrm>
              <a:off x="23413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4"/>
            <p:cNvSpPr/>
            <p:nvPr/>
          </p:nvSpPr>
          <p:spPr>
            <a:xfrm>
              <a:off x="24918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4"/>
            <p:cNvSpPr/>
            <p:nvPr/>
          </p:nvSpPr>
          <p:spPr>
            <a:xfrm>
              <a:off x="24918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4"/>
            <p:cNvSpPr/>
            <p:nvPr/>
          </p:nvSpPr>
          <p:spPr>
            <a:xfrm>
              <a:off x="24918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4"/>
            <p:cNvSpPr/>
            <p:nvPr/>
          </p:nvSpPr>
          <p:spPr>
            <a:xfrm>
              <a:off x="24918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4"/>
            <p:cNvSpPr/>
            <p:nvPr/>
          </p:nvSpPr>
          <p:spPr>
            <a:xfrm>
              <a:off x="24918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4"/>
            <p:cNvSpPr/>
            <p:nvPr/>
          </p:nvSpPr>
          <p:spPr>
            <a:xfrm>
              <a:off x="249180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4"/>
            <p:cNvSpPr/>
            <p:nvPr/>
          </p:nvSpPr>
          <p:spPr>
            <a:xfrm>
              <a:off x="249180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4"/>
            <p:cNvSpPr/>
            <p:nvPr/>
          </p:nvSpPr>
          <p:spPr>
            <a:xfrm>
              <a:off x="24918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4"/>
            <p:cNvSpPr/>
            <p:nvPr/>
          </p:nvSpPr>
          <p:spPr>
            <a:xfrm>
              <a:off x="24918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4"/>
            <p:cNvSpPr/>
            <p:nvPr/>
          </p:nvSpPr>
          <p:spPr>
            <a:xfrm>
              <a:off x="249180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4"/>
            <p:cNvSpPr/>
            <p:nvPr/>
          </p:nvSpPr>
          <p:spPr>
            <a:xfrm>
              <a:off x="249180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4"/>
            <p:cNvSpPr/>
            <p:nvPr/>
          </p:nvSpPr>
          <p:spPr>
            <a:xfrm>
              <a:off x="24918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4"/>
            <p:cNvSpPr/>
            <p:nvPr/>
          </p:nvSpPr>
          <p:spPr>
            <a:xfrm>
              <a:off x="24918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4"/>
            <p:cNvSpPr/>
            <p:nvPr/>
          </p:nvSpPr>
          <p:spPr>
            <a:xfrm>
              <a:off x="249180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4"/>
            <p:cNvSpPr/>
            <p:nvPr/>
          </p:nvSpPr>
          <p:spPr>
            <a:xfrm>
              <a:off x="249180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4"/>
            <p:cNvSpPr/>
            <p:nvPr/>
          </p:nvSpPr>
          <p:spPr>
            <a:xfrm>
              <a:off x="249180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4"/>
            <p:cNvSpPr/>
            <p:nvPr/>
          </p:nvSpPr>
          <p:spPr>
            <a:xfrm>
              <a:off x="249180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4"/>
            <p:cNvSpPr/>
            <p:nvPr/>
          </p:nvSpPr>
          <p:spPr>
            <a:xfrm>
              <a:off x="249180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4"/>
            <p:cNvSpPr/>
            <p:nvPr/>
          </p:nvSpPr>
          <p:spPr>
            <a:xfrm>
              <a:off x="24918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4"/>
            <p:cNvSpPr/>
            <p:nvPr/>
          </p:nvSpPr>
          <p:spPr>
            <a:xfrm>
              <a:off x="249180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4"/>
            <p:cNvSpPr/>
            <p:nvPr/>
          </p:nvSpPr>
          <p:spPr>
            <a:xfrm>
              <a:off x="249180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4"/>
            <p:cNvSpPr/>
            <p:nvPr/>
          </p:nvSpPr>
          <p:spPr>
            <a:xfrm>
              <a:off x="24918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4"/>
            <p:cNvSpPr/>
            <p:nvPr/>
          </p:nvSpPr>
          <p:spPr>
            <a:xfrm>
              <a:off x="249180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4"/>
            <p:cNvSpPr/>
            <p:nvPr/>
          </p:nvSpPr>
          <p:spPr>
            <a:xfrm>
              <a:off x="249180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4"/>
            <p:cNvSpPr/>
            <p:nvPr/>
          </p:nvSpPr>
          <p:spPr>
            <a:xfrm>
              <a:off x="249180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4"/>
            <p:cNvSpPr/>
            <p:nvPr/>
          </p:nvSpPr>
          <p:spPr>
            <a:xfrm>
              <a:off x="2642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4"/>
            <p:cNvSpPr/>
            <p:nvPr/>
          </p:nvSpPr>
          <p:spPr>
            <a:xfrm>
              <a:off x="2642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4"/>
            <p:cNvSpPr/>
            <p:nvPr/>
          </p:nvSpPr>
          <p:spPr>
            <a:xfrm>
              <a:off x="2642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4"/>
            <p:cNvSpPr/>
            <p:nvPr/>
          </p:nvSpPr>
          <p:spPr>
            <a:xfrm>
              <a:off x="2642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4"/>
            <p:cNvSpPr/>
            <p:nvPr/>
          </p:nvSpPr>
          <p:spPr>
            <a:xfrm>
              <a:off x="2642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4"/>
            <p:cNvSpPr/>
            <p:nvPr/>
          </p:nvSpPr>
          <p:spPr>
            <a:xfrm>
              <a:off x="2642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4"/>
            <p:cNvSpPr/>
            <p:nvPr/>
          </p:nvSpPr>
          <p:spPr>
            <a:xfrm>
              <a:off x="2642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4"/>
            <p:cNvSpPr/>
            <p:nvPr/>
          </p:nvSpPr>
          <p:spPr>
            <a:xfrm>
              <a:off x="2642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4"/>
            <p:cNvSpPr/>
            <p:nvPr/>
          </p:nvSpPr>
          <p:spPr>
            <a:xfrm>
              <a:off x="2642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4"/>
            <p:cNvSpPr/>
            <p:nvPr/>
          </p:nvSpPr>
          <p:spPr>
            <a:xfrm>
              <a:off x="2642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4"/>
            <p:cNvSpPr/>
            <p:nvPr/>
          </p:nvSpPr>
          <p:spPr>
            <a:xfrm>
              <a:off x="2642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4"/>
            <p:cNvSpPr/>
            <p:nvPr/>
          </p:nvSpPr>
          <p:spPr>
            <a:xfrm>
              <a:off x="2642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4"/>
            <p:cNvSpPr/>
            <p:nvPr/>
          </p:nvSpPr>
          <p:spPr>
            <a:xfrm>
              <a:off x="2642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4"/>
            <p:cNvSpPr/>
            <p:nvPr/>
          </p:nvSpPr>
          <p:spPr>
            <a:xfrm>
              <a:off x="2642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4"/>
            <p:cNvSpPr/>
            <p:nvPr/>
          </p:nvSpPr>
          <p:spPr>
            <a:xfrm>
              <a:off x="2642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4"/>
            <p:cNvSpPr/>
            <p:nvPr/>
          </p:nvSpPr>
          <p:spPr>
            <a:xfrm>
              <a:off x="2642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4"/>
            <p:cNvSpPr/>
            <p:nvPr/>
          </p:nvSpPr>
          <p:spPr>
            <a:xfrm>
              <a:off x="2642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4"/>
            <p:cNvSpPr/>
            <p:nvPr/>
          </p:nvSpPr>
          <p:spPr>
            <a:xfrm>
              <a:off x="2642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4"/>
            <p:cNvSpPr/>
            <p:nvPr/>
          </p:nvSpPr>
          <p:spPr>
            <a:xfrm>
              <a:off x="2642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4"/>
            <p:cNvSpPr/>
            <p:nvPr/>
          </p:nvSpPr>
          <p:spPr>
            <a:xfrm>
              <a:off x="2642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4"/>
            <p:cNvSpPr/>
            <p:nvPr/>
          </p:nvSpPr>
          <p:spPr>
            <a:xfrm>
              <a:off x="2792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4"/>
            <p:cNvSpPr/>
            <p:nvPr/>
          </p:nvSpPr>
          <p:spPr>
            <a:xfrm>
              <a:off x="2792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4"/>
            <p:cNvSpPr/>
            <p:nvPr/>
          </p:nvSpPr>
          <p:spPr>
            <a:xfrm>
              <a:off x="2792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4"/>
            <p:cNvSpPr/>
            <p:nvPr/>
          </p:nvSpPr>
          <p:spPr>
            <a:xfrm>
              <a:off x="2792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4"/>
            <p:cNvSpPr/>
            <p:nvPr/>
          </p:nvSpPr>
          <p:spPr>
            <a:xfrm>
              <a:off x="2792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4"/>
            <p:cNvSpPr/>
            <p:nvPr/>
          </p:nvSpPr>
          <p:spPr>
            <a:xfrm>
              <a:off x="2792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4"/>
            <p:cNvSpPr/>
            <p:nvPr/>
          </p:nvSpPr>
          <p:spPr>
            <a:xfrm>
              <a:off x="2792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4"/>
            <p:cNvSpPr/>
            <p:nvPr/>
          </p:nvSpPr>
          <p:spPr>
            <a:xfrm>
              <a:off x="2792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4"/>
            <p:cNvSpPr/>
            <p:nvPr/>
          </p:nvSpPr>
          <p:spPr>
            <a:xfrm>
              <a:off x="2792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4"/>
            <p:cNvSpPr/>
            <p:nvPr/>
          </p:nvSpPr>
          <p:spPr>
            <a:xfrm>
              <a:off x="2792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4"/>
            <p:cNvSpPr/>
            <p:nvPr/>
          </p:nvSpPr>
          <p:spPr>
            <a:xfrm>
              <a:off x="2792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4"/>
            <p:cNvSpPr/>
            <p:nvPr/>
          </p:nvSpPr>
          <p:spPr>
            <a:xfrm>
              <a:off x="2792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792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792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2792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2792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792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792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94332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94332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94332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94332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94332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94332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94332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94332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294332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94332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94332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294332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294332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94332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294332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94332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4"/>
            <p:cNvSpPr/>
            <p:nvPr/>
          </p:nvSpPr>
          <p:spPr>
            <a:xfrm>
              <a:off x="294332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4"/>
            <p:cNvSpPr/>
            <p:nvPr/>
          </p:nvSpPr>
          <p:spPr>
            <a:xfrm>
              <a:off x="294332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3093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3093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3093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3093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3093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3093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3093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3093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3093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324435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32443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324435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324435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32443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324435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324435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324435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3394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3394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3394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33948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3394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3394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4"/>
            <p:cNvSpPr/>
            <p:nvPr/>
          </p:nvSpPr>
          <p:spPr>
            <a:xfrm>
              <a:off x="3545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4"/>
            <p:cNvSpPr/>
            <p:nvPr/>
          </p:nvSpPr>
          <p:spPr>
            <a:xfrm>
              <a:off x="3545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545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9" name="Google Shape;1459;p4"/>
          <p:cNvGrpSpPr/>
          <p:nvPr/>
        </p:nvGrpSpPr>
        <p:grpSpPr>
          <a:xfrm rot="10800000">
            <a:off x="6367294" y="28698"/>
            <a:ext cx="2309820" cy="5086302"/>
            <a:chOff x="1287725" y="238125"/>
            <a:chExt cx="2379050" cy="5238750"/>
          </a:xfrm>
        </p:grpSpPr>
        <p:sp>
          <p:nvSpPr>
            <p:cNvPr id="1460" name="Google Shape;1460;p4"/>
            <p:cNvSpPr/>
            <p:nvPr/>
          </p:nvSpPr>
          <p:spPr>
            <a:xfrm>
              <a:off x="12877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2877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2877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4"/>
            <p:cNvSpPr/>
            <p:nvPr/>
          </p:nvSpPr>
          <p:spPr>
            <a:xfrm>
              <a:off x="12877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4"/>
            <p:cNvSpPr/>
            <p:nvPr/>
          </p:nvSpPr>
          <p:spPr>
            <a:xfrm>
              <a:off x="12877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4"/>
            <p:cNvSpPr/>
            <p:nvPr/>
          </p:nvSpPr>
          <p:spPr>
            <a:xfrm>
              <a:off x="12877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4"/>
            <p:cNvSpPr/>
            <p:nvPr/>
          </p:nvSpPr>
          <p:spPr>
            <a:xfrm>
              <a:off x="12877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12877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12877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4"/>
            <p:cNvSpPr/>
            <p:nvPr/>
          </p:nvSpPr>
          <p:spPr>
            <a:xfrm>
              <a:off x="12877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4"/>
            <p:cNvSpPr/>
            <p:nvPr/>
          </p:nvSpPr>
          <p:spPr>
            <a:xfrm>
              <a:off x="12877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4"/>
            <p:cNvSpPr/>
            <p:nvPr/>
          </p:nvSpPr>
          <p:spPr>
            <a:xfrm>
              <a:off x="12877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4"/>
            <p:cNvSpPr/>
            <p:nvPr/>
          </p:nvSpPr>
          <p:spPr>
            <a:xfrm>
              <a:off x="12877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4"/>
            <p:cNvSpPr/>
            <p:nvPr/>
          </p:nvSpPr>
          <p:spPr>
            <a:xfrm>
              <a:off x="12877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4"/>
            <p:cNvSpPr/>
            <p:nvPr/>
          </p:nvSpPr>
          <p:spPr>
            <a:xfrm>
              <a:off x="12877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4"/>
            <p:cNvSpPr/>
            <p:nvPr/>
          </p:nvSpPr>
          <p:spPr>
            <a:xfrm>
              <a:off x="14382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4"/>
            <p:cNvSpPr/>
            <p:nvPr/>
          </p:nvSpPr>
          <p:spPr>
            <a:xfrm>
              <a:off x="14382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4"/>
            <p:cNvSpPr/>
            <p:nvPr/>
          </p:nvSpPr>
          <p:spPr>
            <a:xfrm>
              <a:off x="14382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4"/>
            <p:cNvSpPr/>
            <p:nvPr/>
          </p:nvSpPr>
          <p:spPr>
            <a:xfrm>
              <a:off x="14382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4"/>
            <p:cNvSpPr/>
            <p:nvPr/>
          </p:nvSpPr>
          <p:spPr>
            <a:xfrm>
              <a:off x="15887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4"/>
            <p:cNvSpPr/>
            <p:nvPr/>
          </p:nvSpPr>
          <p:spPr>
            <a:xfrm>
              <a:off x="15887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4"/>
            <p:cNvSpPr/>
            <p:nvPr/>
          </p:nvSpPr>
          <p:spPr>
            <a:xfrm>
              <a:off x="15887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4"/>
            <p:cNvSpPr/>
            <p:nvPr/>
          </p:nvSpPr>
          <p:spPr>
            <a:xfrm>
              <a:off x="15887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4"/>
            <p:cNvSpPr/>
            <p:nvPr/>
          </p:nvSpPr>
          <p:spPr>
            <a:xfrm>
              <a:off x="15887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4"/>
            <p:cNvSpPr/>
            <p:nvPr/>
          </p:nvSpPr>
          <p:spPr>
            <a:xfrm>
              <a:off x="15887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4"/>
            <p:cNvSpPr/>
            <p:nvPr/>
          </p:nvSpPr>
          <p:spPr>
            <a:xfrm>
              <a:off x="15887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4"/>
            <p:cNvSpPr/>
            <p:nvPr/>
          </p:nvSpPr>
          <p:spPr>
            <a:xfrm>
              <a:off x="15887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4"/>
            <p:cNvSpPr/>
            <p:nvPr/>
          </p:nvSpPr>
          <p:spPr>
            <a:xfrm>
              <a:off x="15887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4"/>
            <p:cNvSpPr/>
            <p:nvPr/>
          </p:nvSpPr>
          <p:spPr>
            <a:xfrm>
              <a:off x="15887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4"/>
            <p:cNvSpPr/>
            <p:nvPr/>
          </p:nvSpPr>
          <p:spPr>
            <a:xfrm>
              <a:off x="17392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4"/>
            <p:cNvSpPr/>
            <p:nvPr/>
          </p:nvSpPr>
          <p:spPr>
            <a:xfrm>
              <a:off x="17392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4"/>
            <p:cNvSpPr/>
            <p:nvPr/>
          </p:nvSpPr>
          <p:spPr>
            <a:xfrm>
              <a:off x="17392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4"/>
            <p:cNvSpPr/>
            <p:nvPr/>
          </p:nvSpPr>
          <p:spPr>
            <a:xfrm>
              <a:off x="17392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4"/>
            <p:cNvSpPr/>
            <p:nvPr/>
          </p:nvSpPr>
          <p:spPr>
            <a:xfrm>
              <a:off x="17392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4"/>
            <p:cNvSpPr/>
            <p:nvPr/>
          </p:nvSpPr>
          <p:spPr>
            <a:xfrm>
              <a:off x="17392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4"/>
            <p:cNvSpPr/>
            <p:nvPr/>
          </p:nvSpPr>
          <p:spPr>
            <a:xfrm>
              <a:off x="17392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4"/>
            <p:cNvSpPr/>
            <p:nvPr/>
          </p:nvSpPr>
          <p:spPr>
            <a:xfrm>
              <a:off x="17392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4"/>
            <p:cNvSpPr/>
            <p:nvPr/>
          </p:nvSpPr>
          <p:spPr>
            <a:xfrm>
              <a:off x="17392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4"/>
            <p:cNvSpPr/>
            <p:nvPr/>
          </p:nvSpPr>
          <p:spPr>
            <a:xfrm>
              <a:off x="17392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4"/>
            <p:cNvSpPr/>
            <p:nvPr/>
          </p:nvSpPr>
          <p:spPr>
            <a:xfrm>
              <a:off x="17392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4"/>
            <p:cNvSpPr/>
            <p:nvPr/>
          </p:nvSpPr>
          <p:spPr>
            <a:xfrm>
              <a:off x="17392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4"/>
            <p:cNvSpPr/>
            <p:nvPr/>
          </p:nvSpPr>
          <p:spPr>
            <a:xfrm>
              <a:off x="17392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4"/>
            <p:cNvSpPr/>
            <p:nvPr/>
          </p:nvSpPr>
          <p:spPr>
            <a:xfrm>
              <a:off x="17392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4"/>
            <p:cNvSpPr/>
            <p:nvPr/>
          </p:nvSpPr>
          <p:spPr>
            <a:xfrm>
              <a:off x="17392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4"/>
            <p:cNvSpPr/>
            <p:nvPr/>
          </p:nvSpPr>
          <p:spPr>
            <a:xfrm>
              <a:off x="17392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4"/>
            <p:cNvSpPr/>
            <p:nvPr/>
          </p:nvSpPr>
          <p:spPr>
            <a:xfrm>
              <a:off x="17392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4"/>
            <p:cNvSpPr/>
            <p:nvPr/>
          </p:nvSpPr>
          <p:spPr>
            <a:xfrm>
              <a:off x="188975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4"/>
            <p:cNvSpPr/>
            <p:nvPr/>
          </p:nvSpPr>
          <p:spPr>
            <a:xfrm>
              <a:off x="188975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4"/>
            <p:cNvSpPr/>
            <p:nvPr/>
          </p:nvSpPr>
          <p:spPr>
            <a:xfrm>
              <a:off x="188975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4"/>
            <p:cNvSpPr/>
            <p:nvPr/>
          </p:nvSpPr>
          <p:spPr>
            <a:xfrm>
              <a:off x="188975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4"/>
            <p:cNvSpPr/>
            <p:nvPr/>
          </p:nvSpPr>
          <p:spPr>
            <a:xfrm>
              <a:off x="188975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4"/>
            <p:cNvSpPr/>
            <p:nvPr/>
          </p:nvSpPr>
          <p:spPr>
            <a:xfrm>
              <a:off x="188975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4"/>
            <p:cNvSpPr/>
            <p:nvPr/>
          </p:nvSpPr>
          <p:spPr>
            <a:xfrm>
              <a:off x="188975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4"/>
            <p:cNvSpPr/>
            <p:nvPr/>
          </p:nvSpPr>
          <p:spPr>
            <a:xfrm>
              <a:off x="188975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4"/>
            <p:cNvSpPr/>
            <p:nvPr/>
          </p:nvSpPr>
          <p:spPr>
            <a:xfrm>
              <a:off x="188975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4"/>
            <p:cNvSpPr/>
            <p:nvPr/>
          </p:nvSpPr>
          <p:spPr>
            <a:xfrm>
              <a:off x="188975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4"/>
            <p:cNvSpPr/>
            <p:nvPr/>
          </p:nvSpPr>
          <p:spPr>
            <a:xfrm>
              <a:off x="188975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4"/>
            <p:cNvSpPr/>
            <p:nvPr/>
          </p:nvSpPr>
          <p:spPr>
            <a:xfrm>
              <a:off x="20402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4"/>
            <p:cNvSpPr/>
            <p:nvPr/>
          </p:nvSpPr>
          <p:spPr>
            <a:xfrm>
              <a:off x="20402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4"/>
            <p:cNvSpPr/>
            <p:nvPr/>
          </p:nvSpPr>
          <p:spPr>
            <a:xfrm>
              <a:off x="20402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4"/>
            <p:cNvSpPr/>
            <p:nvPr/>
          </p:nvSpPr>
          <p:spPr>
            <a:xfrm>
              <a:off x="20402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4"/>
            <p:cNvSpPr/>
            <p:nvPr/>
          </p:nvSpPr>
          <p:spPr>
            <a:xfrm>
              <a:off x="20402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4"/>
            <p:cNvSpPr/>
            <p:nvPr/>
          </p:nvSpPr>
          <p:spPr>
            <a:xfrm>
              <a:off x="20402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4"/>
            <p:cNvSpPr/>
            <p:nvPr/>
          </p:nvSpPr>
          <p:spPr>
            <a:xfrm>
              <a:off x="20402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4" name="Google Shape;1524;p4"/>
            <p:cNvSpPr/>
            <p:nvPr/>
          </p:nvSpPr>
          <p:spPr>
            <a:xfrm>
              <a:off x="20402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5" name="Google Shape;1525;p4"/>
            <p:cNvSpPr/>
            <p:nvPr/>
          </p:nvSpPr>
          <p:spPr>
            <a:xfrm>
              <a:off x="20402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4"/>
            <p:cNvSpPr/>
            <p:nvPr/>
          </p:nvSpPr>
          <p:spPr>
            <a:xfrm>
              <a:off x="20402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4"/>
            <p:cNvSpPr/>
            <p:nvPr/>
          </p:nvSpPr>
          <p:spPr>
            <a:xfrm>
              <a:off x="20402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4"/>
            <p:cNvSpPr/>
            <p:nvPr/>
          </p:nvSpPr>
          <p:spPr>
            <a:xfrm>
              <a:off x="20402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4"/>
            <p:cNvSpPr/>
            <p:nvPr/>
          </p:nvSpPr>
          <p:spPr>
            <a:xfrm>
              <a:off x="20402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4"/>
            <p:cNvSpPr/>
            <p:nvPr/>
          </p:nvSpPr>
          <p:spPr>
            <a:xfrm>
              <a:off x="21907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4"/>
            <p:cNvSpPr/>
            <p:nvPr/>
          </p:nvSpPr>
          <p:spPr>
            <a:xfrm>
              <a:off x="21907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4"/>
            <p:cNvSpPr/>
            <p:nvPr/>
          </p:nvSpPr>
          <p:spPr>
            <a:xfrm>
              <a:off x="21907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4"/>
            <p:cNvSpPr/>
            <p:nvPr/>
          </p:nvSpPr>
          <p:spPr>
            <a:xfrm>
              <a:off x="21907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4"/>
            <p:cNvSpPr/>
            <p:nvPr/>
          </p:nvSpPr>
          <p:spPr>
            <a:xfrm>
              <a:off x="21907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4"/>
            <p:cNvSpPr/>
            <p:nvPr/>
          </p:nvSpPr>
          <p:spPr>
            <a:xfrm>
              <a:off x="2190775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4"/>
            <p:cNvSpPr/>
            <p:nvPr/>
          </p:nvSpPr>
          <p:spPr>
            <a:xfrm>
              <a:off x="21907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4"/>
            <p:cNvSpPr/>
            <p:nvPr/>
          </p:nvSpPr>
          <p:spPr>
            <a:xfrm>
              <a:off x="21907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4"/>
            <p:cNvSpPr/>
            <p:nvPr/>
          </p:nvSpPr>
          <p:spPr>
            <a:xfrm>
              <a:off x="2190775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4"/>
            <p:cNvSpPr/>
            <p:nvPr/>
          </p:nvSpPr>
          <p:spPr>
            <a:xfrm>
              <a:off x="23413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4"/>
            <p:cNvSpPr/>
            <p:nvPr/>
          </p:nvSpPr>
          <p:spPr>
            <a:xfrm>
              <a:off x="23413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4"/>
            <p:cNvSpPr/>
            <p:nvPr/>
          </p:nvSpPr>
          <p:spPr>
            <a:xfrm>
              <a:off x="234130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4"/>
            <p:cNvSpPr/>
            <p:nvPr/>
          </p:nvSpPr>
          <p:spPr>
            <a:xfrm>
              <a:off x="234130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4"/>
            <p:cNvSpPr/>
            <p:nvPr/>
          </p:nvSpPr>
          <p:spPr>
            <a:xfrm>
              <a:off x="234130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4"/>
            <p:cNvSpPr/>
            <p:nvPr/>
          </p:nvSpPr>
          <p:spPr>
            <a:xfrm>
              <a:off x="23413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4"/>
            <p:cNvSpPr/>
            <p:nvPr/>
          </p:nvSpPr>
          <p:spPr>
            <a:xfrm>
              <a:off x="23413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4"/>
            <p:cNvSpPr/>
            <p:nvPr/>
          </p:nvSpPr>
          <p:spPr>
            <a:xfrm>
              <a:off x="234130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4"/>
            <p:cNvSpPr/>
            <p:nvPr/>
          </p:nvSpPr>
          <p:spPr>
            <a:xfrm>
              <a:off x="249180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4"/>
            <p:cNvSpPr/>
            <p:nvPr/>
          </p:nvSpPr>
          <p:spPr>
            <a:xfrm>
              <a:off x="24918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4"/>
            <p:cNvSpPr/>
            <p:nvPr/>
          </p:nvSpPr>
          <p:spPr>
            <a:xfrm>
              <a:off x="249180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4"/>
            <p:cNvSpPr/>
            <p:nvPr/>
          </p:nvSpPr>
          <p:spPr>
            <a:xfrm>
              <a:off x="24918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4"/>
            <p:cNvSpPr/>
            <p:nvPr/>
          </p:nvSpPr>
          <p:spPr>
            <a:xfrm>
              <a:off x="24918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4"/>
            <p:cNvSpPr/>
            <p:nvPr/>
          </p:nvSpPr>
          <p:spPr>
            <a:xfrm>
              <a:off x="2642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4"/>
            <p:cNvSpPr/>
            <p:nvPr/>
          </p:nvSpPr>
          <p:spPr>
            <a:xfrm>
              <a:off x="2642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4"/>
            <p:cNvSpPr/>
            <p:nvPr/>
          </p:nvSpPr>
          <p:spPr>
            <a:xfrm>
              <a:off x="2642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4"/>
            <p:cNvSpPr/>
            <p:nvPr/>
          </p:nvSpPr>
          <p:spPr>
            <a:xfrm>
              <a:off x="2642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4"/>
            <p:cNvSpPr/>
            <p:nvPr/>
          </p:nvSpPr>
          <p:spPr>
            <a:xfrm>
              <a:off x="2642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4"/>
            <p:cNvSpPr/>
            <p:nvPr/>
          </p:nvSpPr>
          <p:spPr>
            <a:xfrm>
              <a:off x="2792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4"/>
            <p:cNvSpPr/>
            <p:nvPr/>
          </p:nvSpPr>
          <p:spPr>
            <a:xfrm>
              <a:off x="294332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4"/>
            <p:cNvSpPr/>
            <p:nvPr/>
          </p:nvSpPr>
          <p:spPr>
            <a:xfrm>
              <a:off x="294332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4"/>
            <p:cNvSpPr/>
            <p:nvPr/>
          </p:nvSpPr>
          <p:spPr>
            <a:xfrm>
              <a:off x="3093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4"/>
            <p:cNvSpPr/>
            <p:nvPr/>
          </p:nvSpPr>
          <p:spPr>
            <a:xfrm>
              <a:off x="3394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4"/>
            <p:cNvSpPr/>
            <p:nvPr/>
          </p:nvSpPr>
          <p:spPr>
            <a:xfrm>
              <a:off x="3545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5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565" name="Google Shape;1565;p5"/>
          <p:cNvSpPr txBox="1"/>
          <p:nvPr>
            <p:ph idx="1" type="body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grpSp>
        <p:nvGrpSpPr>
          <p:cNvPr id="1566" name="Google Shape;1566;p5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1567" name="Google Shape;1567;p5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5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5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5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5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5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5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5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5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5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5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5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5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5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5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5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5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5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5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5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5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5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5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5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5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5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5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5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5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5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5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5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5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5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5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5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5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5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5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5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5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5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5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5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5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5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5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5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5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5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5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4" name="Google Shape;1624;p5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1625" name="Google Shape;1625;p5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5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5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5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5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5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5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5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5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5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5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5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5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5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5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5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5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5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5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5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5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5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5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5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5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5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5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5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5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4" name="Google Shape;1654;p5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5" name="Google Shape;1655;p5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5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5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5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5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5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5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5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5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5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5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5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5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5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5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5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5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5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5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5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5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5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5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5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5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5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5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5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3" name="Google Shape;1683;p5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5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5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5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7" name="Google Shape;1687;p5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1688" name="Google Shape;1688;p5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5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5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5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5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5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1" name="Google Shape;1711;p5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5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5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5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5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5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5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5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5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5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5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5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5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5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5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6" name="Google Shape;1726;p5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5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5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5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5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5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5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5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5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5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5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5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5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5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5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5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5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5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5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5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5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5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5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5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5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5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5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5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5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5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5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5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5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5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5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5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5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5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5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5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5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5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5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5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5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5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5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5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5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5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5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5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5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5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5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5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5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5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5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5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5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5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5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9" name="Google Shape;1789;p5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1790" name="Google Shape;1790;p5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5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5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5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5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5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5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5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5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5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5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5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5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5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5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5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5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5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5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5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5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5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5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5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5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5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5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5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5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5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5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5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5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5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5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5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5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5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5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5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5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5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5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5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5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5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5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5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5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5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0" name="Google Shape;1840;p5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6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843" name="Google Shape;1843;p6"/>
          <p:cNvSpPr txBox="1"/>
          <p:nvPr>
            <p:ph idx="1" type="body"/>
          </p:nvPr>
        </p:nvSpPr>
        <p:spPr>
          <a:xfrm>
            <a:off x="718300" y="1762650"/>
            <a:ext cx="3242400" cy="30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44" name="Google Shape;1844;p6"/>
          <p:cNvSpPr txBox="1"/>
          <p:nvPr>
            <p:ph idx="2" type="body"/>
          </p:nvPr>
        </p:nvSpPr>
        <p:spPr>
          <a:xfrm>
            <a:off x="4156071" y="1762650"/>
            <a:ext cx="3242400" cy="30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45" name="Google Shape;1845;p6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46" name="Google Shape;1846;p6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1847" name="Google Shape;1847;p6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04" name="Google Shape;1904;p6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1905" name="Google Shape;1905;p6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6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6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6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6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6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6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6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6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67" name="Google Shape;1967;p6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1968" name="Google Shape;1968;p6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6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6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6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6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6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6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6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6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6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6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6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6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6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6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6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6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6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6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6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6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6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6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6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6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6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6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6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6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6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6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6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6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6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6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6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6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5" name="Google Shape;2005;p6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6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6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6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6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6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6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6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6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6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6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6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6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6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6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6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6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6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6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6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6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6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6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6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6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6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6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6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6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6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6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6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6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6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6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6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6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6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6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6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6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6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6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6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6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6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6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2" name="Google Shape;2052;p6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3" name="Google Shape;2053;p6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6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6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6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6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6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6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6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6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6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6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6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6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6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6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6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9" name="Google Shape;2069;p6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070" name="Google Shape;2070;p6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6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6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6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6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6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6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6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6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6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6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6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6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6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4" name="Google Shape;2084;p6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5" name="Google Shape;2085;p6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6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6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6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6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6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6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6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6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6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6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6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6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6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6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6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6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6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6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6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6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6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6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6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6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6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6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6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6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6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6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6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6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6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6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7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122" name="Google Shape;2122;p7"/>
          <p:cNvSpPr txBox="1"/>
          <p:nvPr>
            <p:ph idx="1" type="body"/>
          </p:nvPr>
        </p:nvSpPr>
        <p:spPr>
          <a:xfrm>
            <a:off x="718300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123" name="Google Shape;2123;p7"/>
          <p:cNvSpPr txBox="1"/>
          <p:nvPr>
            <p:ph idx="2" type="body"/>
          </p:nvPr>
        </p:nvSpPr>
        <p:spPr>
          <a:xfrm>
            <a:off x="3009263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124" name="Google Shape;2124;p7"/>
          <p:cNvSpPr txBox="1"/>
          <p:nvPr>
            <p:ph idx="3" type="body"/>
          </p:nvPr>
        </p:nvSpPr>
        <p:spPr>
          <a:xfrm>
            <a:off x="5300226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125" name="Google Shape;2125;p7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126" name="Google Shape;2126;p7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127" name="Google Shape;2127;p7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84" name="Google Shape;2184;p7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2185" name="Google Shape;2185;p7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7" name="Google Shape;2247;p7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2248" name="Google Shape;2248;p7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7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7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7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49" name="Google Shape;2349;p7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350" name="Google Shape;2350;p7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7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7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7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7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7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7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7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7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7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7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7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7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7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7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5" name="Google Shape;2365;p7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6" name="Google Shape;2366;p7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7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7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7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7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7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7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7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7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7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6" name="Google Shape;2376;p7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7" name="Google Shape;2377;p7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8" name="Google Shape;2378;p7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9" name="Google Shape;2379;p7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0" name="Google Shape;2380;p7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1" name="Google Shape;2381;p7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2" name="Google Shape;2382;p7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3" name="Google Shape;2383;p7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4" name="Google Shape;2384;p7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5" name="Google Shape;2385;p7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6" name="Google Shape;2386;p7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7" name="Google Shape;2387;p7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8" name="Google Shape;2388;p7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9" name="Google Shape;2389;p7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0" name="Google Shape;2390;p7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1" name="Google Shape;2391;p7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7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7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7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7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7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7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8" name="Google Shape;2398;p7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9" name="Google Shape;2399;p7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400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8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02" name="Google Shape;2402;p8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03" name="Google Shape;2403;p8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404" name="Google Shape;2404;p8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61" name="Google Shape;2461;p8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2462" name="Google Shape;2462;p8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24" name="Google Shape;2524;p8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2525" name="Google Shape;2525;p8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26" name="Google Shape;2626;p8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627" name="Google Shape;2627;p8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677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9"/>
          <p:cNvSpPr txBox="1"/>
          <p:nvPr>
            <p:ph idx="1" type="body"/>
          </p:nvPr>
        </p:nvSpPr>
        <p:spPr>
          <a:xfrm>
            <a:off x="624925" y="4177700"/>
            <a:ext cx="67593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2679" name="Google Shape;2679;p9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80" name="Google Shape;2680;p9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681" name="Google Shape;2681;p9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2" name="Google Shape;2682;p9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3" name="Google Shape;2683;p9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4" name="Google Shape;2684;p9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5" name="Google Shape;2685;p9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6" name="Google Shape;2686;p9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7" name="Google Shape;2687;p9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8" name="Google Shape;2688;p9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9" name="Google Shape;2689;p9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0" name="Google Shape;2690;p9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1" name="Google Shape;2691;p9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2" name="Google Shape;2692;p9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3" name="Google Shape;2693;p9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4" name="Google Shape;2694;p9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5" name="Google Shape;2695;p9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6" name="Google Shape;2696;p9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7" name="Google Shape;2697;p9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8" name="Google Shape;2698;p9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9" name="Google Shape;2699;p9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0" name="Google Shape;2700;p9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1" name="Google Shape;2701;p9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2" name="Google Shape;2702;p9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3" name="Google Shape;2703;p9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4" name="Google Shape;2704;p9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5" name="Google Shape;2705;p9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6" name="Google Shape;2706;p9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7" name="Google Shape;2707;p9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8" name="Google Shape;2708;p9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9" name="Google Shape;2709;p9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0" name="Google Shape;2710;p9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1" name="Google Shape;2711;p9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2" name="Google Shape;2712;p9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3" name="Google Shape;2713;p9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4" name="Google Shape;2714;p9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5" name="Google Shape;2715;p9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6" name="Google Shape;2716;p9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7" name="Google Shape;2717;p9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8" name="Google Shape;2718;p9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9" name="Google Shape;2719;p9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0" name="Google Shape;2720;p9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1" name="Google Shape;2721;p9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2" name="Google Shape;2722;p9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3" name="Google Shape;2723;p9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4" name="Google Shape;2724;p9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5" name="Google Shape;2725;p9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6" name="Google Shape;2726;p9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7" name="Google Shape;2727;p9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8" name="Google Shape;2728;p9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9" name="Google Shape;2729;p9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0" name="Google Shape;2730;p9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1" name="Google Shape;2731;p9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2" name="Google Shape;2732;p9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3" name="Google Shape;2733;p9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4" name="Google Shape;2734;p9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5" name="Google Shape;2735;p9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6" name="Google Shape;2736;p9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738" name="Google Shape;2738;p9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2739" name="Google Shape;2739;p9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01" name="Google Shape;2801;p9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2802" name="Google Shape;2802;p9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03" name="Google Shape;2903;p9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2904" name="Google Shape;2904;p9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954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10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56" name="Google Shape;2956;p10"/>
          <p:cNvGrpSpPr/>
          <p:nvPr/>
        </p:nvGrpSpPr>
        <p:grpSpPr>
          <a:xfrm rot="10800000">
            <a:off x="8851487" y="28707"/>
            <a:ext cx="264012" cy="5086302"/>
            <a:chOff x="5307800" y="238125"/>
            <a:chExt cx="271925" cy="5238750"/>
          </a:xfrm>
        </p:grpSpPr>
        <p:sp>
          <p:nvSpPr>
            <p:cNvPr id="2957" name="Google Shape;2957;p10"/>
            <p:cNvSpPr/>
            <p:nvPr/>
          </p:nvSpPr>
          <p:spPr>
            <a:xfrm>
              <a:off x="5307800" y="2381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8" name="Google Shape;2958;p10"/>
            <p:cNvSpPr/>
            <p:nvPr/>
          </p:nvSpPr>
          <p:spPr>
            <a:xfrm>
              <a:off x="5307800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9" name="Google Shape;2959;p10"/>
            <p:cNvSpPr/>
            <p:nvPr/>
          </p:nvSpPr>
          <p:spPr>
            <a:xfrm>
              <a:off x="5307800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0" name="Google Shape;2960;p10"/>
            <p:cNvSpPr/>
            <p:nvPr/>
          </p:nvSpPr>
          <p:spPr>
            <a:xfrm>
              <a:off x="5307800" y="6896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1" name="Google Shape;2961;p10"/>
            <p:cNvSpPr/>
            <p:nvPr/>
          </p:nvSpPr>
          <p:spPr>
            <a:xfrm>
              <a:off x="5307800" y="8401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2" name="Google Shape;2962;p10"/>
            <p:cNvSpPr/>
            <p:nvPr/>
          </p:nvSpPr>
          <p:spPr>
            <a:xfrm>
              <a:off x="5307800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3" name="Google Shape;2963;p10"/>
            <p:cNvSpPr/>
            <p:nvPr/>
          </p:nvSpPr>
          <p:spPr>
            <a:xfrm>
              <a:off x="5307800" y="11411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4" name="Google Shape;2964;p10"/>
            <p:cNvSpPr/>
            <p:nvPr/>
          </p:nvSpPr>
          <p:spPr>
            <a:xfrm>
              <a:off x="5307800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5" name="Google Shape;2965;p10"/>
            <p:cNvSpPr/>
            <p:nvPr/>
          </p:nvSpPr>
          <p:spPr>
            <a:xfrm>
              <a:off x="5307800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6" name="Google Shape;2966;p10"/>
            <p:cNvSpPr/>
            <p:nvPr/>
          </p:nvSpPr>
          <p:spPr>
            <a:xfrm>
              <a:off x="5307800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7" name="Google Shape;2967;p10"/>
            <p:cNvSpPr/>
            <p:nvPr/>
          </p:nvSpPr>
          <p:spPr>
            <a:xfrm>
              <a:off x="5307800" y="17432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8" name="Google Shape;2968;p10"/>
            <p:cNvSpPr/>
            <p:nvPr/>
          </p:nvSpPr>
          <p:spPr>
            <a:xfrm>
              <a:off x="5307800" y="18937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9" name="Google Shape;2969;p10"/>
            <p:cNvSpPr/>
            <p:nvPr/>
          </p:nvSpPr>
          <p:spPr>
            <a:xfrm>
              <a:off x="5307800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0" name="Google Shape;2970;p10"/>
            <p:cNvSpPr/>
            <p:nvPr/>
          </p:nvSpPr>
          <p:spPr>
            <a:xfrm>
              <a:off x="5307800" y="21947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1" name="Google Shape;2971;p10"/>
            <p:cNvSpPr/>
            <p:nvPr/>
          </p:nvSpPr>
          <p:spPr>
            <a:xfrm>
              <a:off x="5307800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2" name="Google Shape;2972;p10"/>
            <p:cNvSpPr/>
            <p:nvPr/>
          </p:nvSpPr>
          <p:spPr>
            <a:xfrm>
              <a:off x="5307800" y="24957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3" name="Google Shape;2973;p10"/>
            <p:cNvSpPr/>
            <p:nvPr/>
          </p:nvSpPr>
          <p:spPr>
            <a:xfrm>
              <a:off x="5307800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4" name="Google Shape;2974;p10"/>
            <p:cNvSpPr/>
            <p:nvPr/>
          </p:nvSpPr>
          <p:spPr>
            <a:xfrm>
              <a:off x="5307800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5" name="Google Shape;2975;p10"/>
            <p:cNvSpPr/>
            <p:nvPr/>
          </p:nvSpPr>
          <p:spPr>
            <a:xfrm>
              <a:off x="5307800" y="29473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6" name="Google Shape;2976;p10"/>
            <p:cNvSpPr/>
            <p:nvPr/>
          </p:nvSpPr>
          <p:spPr>
            <a:xfrm>
              <a:off x="5307800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7" name="Google Shape;2977;p10"/>
            <p:cNvSpPr/>
            <p:nvPr/>
          </p:nvSpPr>
          <p:spPr>
            <a:xfrm>
              <a:off x="5307800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8" name="Google Shape;2978;p10"/>
            <p:cNvSpPr/>
            <p:nvPr/>
          </p:nvSpPr>
          <p:spPr>
            <a:xfrm>
              <a:off x="5307800" y="33988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9" name="Google Shape;2979;p10"/>
            <p:cNvSpPr/>
            <p:nvPr/>
          </p:nvSpPr>
          <p:spPr>
            <a:xfrm>
              <a:off x="5307800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0" name="Google Shape;2980;p10"/>
            <p:cNvSpPr/>
            <p:nvPr/>
          </p:nvSpPr>
          <p:spPr>
            <a:xfrm>
              <a:off x="5307800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1" name="Google Shape;2981;p10"/>
            <p:cNvSpPr/>
            <p:nvPr/>
          </p:nvSpPr>
          <p:spPr>
            <a:xfrm>
              <a:off x="5307800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2" name="Google Shape;2982;p10"/>
            <p:cNvSpPr/>
            <p:nvPr/>
          </p:nvSpPr>
          <p:spPr>
            <a:xfrm>
              <a:off x="5307800" y="40008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3" name="Google Shape;2983;p10"/>
            <p:cNvSpPr/>
            <p:nvPr/>
          </p:nvSpPr>
          <p:spPr>
            <a:xfrm>
              <a:off x="5307800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4" name="Google Shape;2984;p10"/>
            <p:cNvSpPr/>
            <p:nvPr/>
          </p:nvSpPr>
          <p:spPr>
            <a:xfrm>
              <a:off x="5307800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5" name="Google Shape;2985;p10"/>
            <p:cNvSpPr/>
            <p:nvPr/>
          </p:nvSpPr>
          <p:spPr>
            <a:xfrm>
              <a:off x="5307800" y="44524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6" name="Google Shape;2986;p10"/>
            <p:cNvSpPr/>
            <p:nvPr/>
          </p:nvSpPr>
          <p:spPr>
            <a:xfrm>
              <a:off x="5307800" y="46029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7" name="Google Shape;2987;p10"/>
            <p:cNvSpPr/>
            <p:nvPr/>
          </p:nvSpPr>
          <p:spPr>
            <a:xfrm>
              <a:off x="5307800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8" name="Google Shape;2988;p10"/>
            <p:cNvSpPr/>
            <p:nvPr/>
          </p:nvSpPr>
          <p:spPr>
            <a:xfrm>
              <a:off x="5307800" y="49039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9" name="Google Shape;2989;p10"/>
            <p:cNvSpPr/>
            <p:nvPr/>
          </p:nvSpPr>
          <p:spPr>
            <a:xfrm>
              <a:off x="5307800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0" name="Google Shape;2990;p10"/>
            <p:cNvSpPr/>
            <p:nvPr/>
          </p:nvSpPr>
          <p:spPr>
            <a:xfrm>
              <a:off x="5307800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1" name="Google Shape;2991;p10"/>
            <p:cNvSpPr/>
            <p:nvPr/>
          </p:nvSpPr>
          <p:spPr>
            <a:xfrm>
              <a:off x="5307800" y="53554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2" name="Google Shape;2992;p10"/>
            <p:cNvSpPr/>
            <p:nvPr/>
          </p:nvSpPr>
          <p:spPr>
            <a:xfrm>
              <a:off x="54583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3" name="Google Shape;2993;p10"/>
            <p:cNvSpPr/>
            <p:nvPr/>
          </p:nvSpPr>
          <p:spPr>
            <a:xfrm>
              <a:off x="54583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4" name="Google Shape;2994;p10"/>
            <p:cNvSpPr/>
            <p:nvPr/>
          </p:nvSpPr>
          <p:spPr>
            <a:xfrm>
              <a:off x="54583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5" name="Google Shape;2995;p10"/>
            <p:cNvSpPr/>
            <p:nvPr/>
          </p:nvSpPr>
          <p:spPr>
            <a:xfrm>
              <a:off x="54583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6" name="Google Shape;2996;p10"/>
            <p:cNvSpPr/>
            <p:nvPr/>
          </p:nvSpPr>
          <p:spPr>
            <a:xfrm>
              <a:off x="54583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7" name="Google Shape;2997;p10"/>
            <p:cNvSpPr/>
            <p:nvPr/>
          </p:nvSpPr>
          <p:spPr>
            <a:xfrm>
              <a:off x="54583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8" name="Google Shape;2998;p10"/>
            <p:cNvSpPr/>
            <p:nvPr/>
          </p:nvSpPr>
          <p:spPr>
            <a:xfrm>
              <a:off x="54583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9" name="Google Shape;2999;p10"/>
            <p:cNvSpPr/>
            <p:nvPr/>
          </p:nvSpPr>
          <p:spPr>
            <a:xfrm>
              <a:off x="54583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0" name="Google Shape;3000;p10"/>
            <p:cNvSpPr/>
            <p:nvPr/>
          </p:nvSpPr>
          <p:spPr>
            <a:xfrm>
              <a:off x="54583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1" name="Google Shape;3001;p10"/>
            <p:cNvSpPr/>
            <p:nvPr/>
          </p:nvSpPr>
          <p:spPr>
            <a:xfrm>
              <a:off x="54583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2" name="Google Shape;3002;p10"/>
            <p:cNvSpPr/>
            <p:nvPr/>
          </p:nvSpPr>
          <p:spPr>
            <a:xfrm>
              <a:off x="54583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3" name="Google Shape;3003;p10"/>
            <p:cNvSpPr/>
            <p:nvPr/>
          </p:nvSpPr>
          <p:spPr>
            <a:xfrm>
              <a:off x="54583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4" name="Google Shape;3004;p10"/>
            <p:cNvSpPr/>
            <p:nvPr/>
          </p:nvSpPr>
          <p:spPr>
            <a:xfrm>
              <a:off x="54583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5" name="Google Shape;3005;p10"/>
            <p:cNvSpPr/>
            <p:nvPr/>
          </p:nvSpPr>
          <p:spPr>
            <a:xfrm>
              <a:off x="54583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6" name="Google Shape;3006;p10"/>
            <p:cNvSpPr/>
            <p:nvPr/>
          </p:nvSpPr>
          <p:spPr>
            <a:xfrm>
              <a:off x="54583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7" name="Google Shape;3007;p10"/>
            <p:cNvSpPr/>
            <p:nvPr/>
          </p:nvSpPr>
          <p:spPr>
            <a:xfrm>
              <a:off x="54583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8" name="Google Shape;3008;p10"/>
            <p:cNvSpPr/>
            <p:nvPr/>
          </p:nvSpPr>
          <p:spPr>
            <a:xfrm>
              <a:off x="54583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9" name="Google Shape;3009;p10"/>
            <p:cNvSpPr/>
            <p:nvPr/>
          </p:nvSpPr>
          <p:spPr>
            <a:xfrm>
              <a:off x="54583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0" name="Google Shape;3010;p10"/>
            <p:cNvSpPr/>
            <p:nvPr/>
          </p:nvSpPr>
          <p:spPr>
            <a:xfrm>
              <a:off x="54583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1" name="Google Shape;3011;p10"/>
            <p:cNvSpPr/>
            <p:nvPr/>
          </p:nvSpPr>
          <p:spPr>
            <a:xfrm>
              <a:off x="54583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2" name="Google Shape;3012;p10"/>
            <p:cNvSpPr/>
            <p:nvPr/>
          </p:nvSpPr>
          <p:spPr>
            <a:xfrm>
              <a:off x="54583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3" name="Google Shape;3013;p10"/>
            <p:cNvSpPr/>
            <p:nvPr/>
          </p:nvSpPr>
          <p:spPr>
            <a:xfrm>
              <a:off x="54583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14" name="Google Shape;3014;p10"/>
          <p:cNvGrpSpPr/>
          <p:nvPr/>
        </p:nvGrpSpPr>
        <p:grpSpPr>
          <a:xfrm rot="10800000">
            <a:off x="7828571" y="28707"/>
            <a:ext cx="1140783" cy="5086302"/>
            <a:chOff x="5458325" y="238125"/>
            <a:chExt cx="1174975" cy="5238750"/>
          </a:xfrm>
        </p:grpSpPr>
        <p:sp>
          <p:nvSpPr>
            <p:cNvPr id="3015" name="Google Shape;3015;p10"/>
            <p:cNvSpPr/>
            <p:nvPr/>
          </p:nvSpPr>
          <p:spPr>
            <a:xfrm>
              <a:off x="54583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6" name="Google Shape;3016;p10"/>
            <p:cNvSpPr/>
            <p:nvPr/>
          </p:nvSpPr>
          <p:spPr>
            <a:xfrm>
              <a:off x="54583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7" name="Google Shape;3017;p10"/>
            <p:cNvSpPr/>
            <p:nvPr/>
          </p:nvSpPr>
          <p:spPr>
            <a:xfrm>
              <a:off x="54583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8" name="Google Shape;3018;p10"/>
            <p:cNvSpPr/>
            <p:nvPr/>
          </p:nvSpPr>
          <p:spPr>
            <a:xfrm>
              <a:off x="54583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9" name="Google Shape;3019;p10"/>
            <p:cNvSpPr/>
            <p:nvPr/>
          </p:nvSpPr>
          <p:spPr>
            <a:xfrm>
              <a:off x="54583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0" name="Google Shape;3020;p10"/>
            <p:cNvSpPr/>
            <p:nvPr/>
          </p:nvSpPr>
          <p:spPr>
            <a:xfrm>
              <a:off x="54583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1" name="Google Shape;3021;p10"/>
            <p:cNvSpPr/>
            <p:nvPr/>
          </p:nvSpPr>
          <p:spPr>
            <a:xfrm>
              <a:off x="54583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2" name="Google Shape;3022;p10"/>
            <p:cNvSpPr/>
            <p:nvPr/>
          </p:nvSpPr>
          <p:spPr>
            <a:xfrm>
              <a:off x="54583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3" name="Google Shape;3023;p10"/>
            <p:cNvSpPr/>
            <p:nvPr/>
          </p:nvSpPr>
          <p:spPr>
            <a:xfrm>
              <a:off x="54583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4" name="Google Shape;3024;p10"/>
            <p:cNvSpPr/>
            <p:nvPr/>
          </p:nvSpPr>
          <p:spPr>
            <a:xfrm>
              <a:off x="54583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5" name="Google Shape;3025;p10"/>
            <p:cNvSpPr/>
            <p:nvPr/>
          </p:nvSpPr>
          <p:spPr>
            <a:xfrm>
              <a:off x="54583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6" name="Google Shape;3026;p10"/>
            <p:cNvSpPr/>
            <p:nvPr/>
          </p:nvSpPr>
          <p:spPr>
            <a:xfrm>
              <a:off x="54583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7" name="Google Shape;3027;p10"/>
            <p:cNvSpPr/>
            <p:nvPr/>
          </p:nvSpPr>
          <p:spPr>
            <a:xfrm>
              <a:off x="54583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8" name="Google Shape;3028;p10"/>
            <p:cNvSpPr/>
            <p:nvPr/>
          </p:nvSpPr>
          <p:spPr>
            <a:xfrm>
              <a:off x="560882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9" name="Google Shape;3029;p10"/>
            <p:cNvSpPr/>
            <p:nvPr/>
          </p:nvSpPr>
          <p:spPr>
            <a:xfrm>
              <a:off x="560882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0" name="Google Shape;3030;p10"/>
            <p:cNvSpPr/>
            <p:nvPr/>
          </p:nvSpPr>
          <p:spPr>
            <a:xfrm>
              <a:off x="560882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1" name="Google Shape;3031;p10"/>
            <p:cNvSpPr/>
            <p:nvPr/>
          </p:nvSpPr>
          <p:spPr>
            <a:xfrm>
              <a:off x="560882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2" name="Google Shape;3032;p10"/>
            <p:cNvSpPr/>
            <p:nvPr/>
          </p:nvSpPr>
          <p:spPr>
            <a:xfrm>
              <a:off x="560882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3" name="Google Shape;3033;p10"/>
            <p:cNvSpPr/>
            <p:nvPr/>
          </p:nvSpPr>
          <p:spPr>
            <a:xfrm>
              <a:off x="560882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4" name="Google Shape;3034;p10"/>
            <p:cNvSpPr/>
            <p:nvPr/>
          </p:nvSpPr>
          <p:spPr>
            <a:xfrm>
              <a:off x="560882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5" name="Google Shape;3035;p10"/>
            <p:cNvSpPr/>
            <p:nvPr/>
          </p:nvSpPr>
          <p:spPr>
            <a:xfrm>
              <a:off x="560882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6" name="Google Shape;3036;p10"/>
            <p:cNvSpPr/>
            <p:nvPr/>
          </p:nvSpPr>
          <p:spPr>
            <a:xfrm>
              <a:off x="560882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7" name="Google Shape;3037;p10"/>
            <p:cNvSpPr/>
            <p:nvPr/>
          </p:nvSpPr>
          <p:spPr>
            <a:xfrm>
              <a:off x="560882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8" name="Google Shape;3038;p10"/>
            <p:cNvSpPr/>
            <p:nvPr/>
          </p:nvSpPr>
          <p:spPr>
            <a:xfrm>
              <a:off x="560882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9" name="Google Shape;3039;p10"/>
            <p:cNvSpPr/>
            <p:nvPr/>
          </p:nvSpPr>
          <p:spPr>
            <a:xfrm>
              <a:off x="560882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0" name="Google Shape;3040;p10"/>
            <p:cNvSpPr/>
            <p:nvPr/>
          </p:nvSpPr>
          <p:spPr>
            <a:xfrm>
              <a:off x="560882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1" name="Google Shape;3041;p10"/>
            <p:cNvSpPr/>
            <p:nvPr/>
          </p:nvSpPr>
          <p:spPr>
            <a:xfrm>
              <a:off x="560882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2" name="Google Shape;3042;p10"/>
            <p:cNvSpPr/>
            <p:nvPr/>
          </p:nvSpPr>
          <p:spPr>
            <a:xfrm>
              <a:off x="560882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3" name="Google Shape;3043;p10"/>
            <p:cNvSpPr/>
            <p:nvPr/>
          </p:nvSpPr>
          <p:spPr>
            <a:xfrm>
              <a:off x="560882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4" name="Google Shape;3044;p10"/>
            <p:cNvSpPr/>
            <p:nvPr/>
          </p:nvSpPr>
          <p:spPr>
            <a:xfrm>
              <a:off x="560882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5" name="Google Shape;3045;p10"/>
            <p:cNvSpPr/>
            <p:nvPr/>
          </p:nvSpPr>
          <p:spPr>
            <a:xfrm>
              <a:off x="560882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6" name="Google Shape;3046;p10"/>
            <p:cNvSpPr/>
            <p:nvPr/>
          </p:nvSpPr>
          <p:spPr>
            <a:xfrm>
              <a:off x="560882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7" name="Google Shape;3047;p10"/>
            <p:cNvSpPr/>
            <p:nvPr/>
          </p:nvSpPr>
          <p:spPr>
            <a:xfrm>
              <a:off x="560882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8" name="Google Shape;3048;p10"/>
            <p:cNvSpPr/>
            <p:nvPr/>
          </p:nvSpPr>
          <p:spPr>
            <a:xfrm>
              <a:off x="560882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9" name="Google Shape;3049;p10"/>
            <p:cNvSpPr/>
            <p:nvPr/>
          </p:nvSpPr>
          <p:spPr>
            <a:xfrm>
              <a:off x="560882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0" name="Google Shape;3050;p10"/>
            <p:cNvSpPr/>
            <p:nvPr/>
          </p:nvSpPr>
          <p:spPr>
            <a:xfrm>
              <a:off x="560882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1" name="Google Shape;3051;p10"/>
            <p:cNvSpPr/>
            <p:nvPr/>
          </p:nvSpPr>
          <p:spPr>
            <a:xfrm>
              <a:off x="560882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2" name="Google Shape;3052;p10"/>
            <p:cNvSpPr/>
            <p:nvPr/>
          </p:nvSpPr>
          <p:spPr>
            <a:xfrm>
              <a:off x="560882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3" name="Google Shape;3053;p10"/>
            <p:cNvSpPr/>
            <p:nvPr/>
          </p:nvSpPr>
          <p:spPr>
            <a:xfrm>
              <a:off x="560882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4" name="Google Shape;3054;p10"/>
            <p:cNvSpPr/>
            <p:nvPr/>
          </p:nvSpPr>
          <p:spPr>
            <a:xfrm>
              <a:off x="560882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5" name="Google Shape;3055;p10"/>
            <p:cNvSpPr/>
            <p:nvPr/>
          </p:nvSpPr>
          <p:spPr>
            <a:xfrm>
              <a:off x="560882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6" name="Google Shape;3056;p10"/>
            <p:cNvSpPr/>
            <p:nvPr/>
          </p:nvSpPr>
          <p:spPr>
            <a:xfrm>
              <a:off x="560882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7" name="Google Shape;3057;p10"/>
            <p:cNvSpPr/>
            <p:nvPr/>
          </p:nvSpPr>
          <p:spPr>
            <a:xfrm>
              <a:off x="560882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8" name="Google Shape;3058;p10"/>
            <p:cNvSpPr/>
            <p:nvPr/>
          </p:nvSpPr>
          <p:spPr>
            <a:xfrm>
              <a:off x="560882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9" name="Google Shape;3059;p10"/>
            <p:cNvSpPr/>
            <p:nvPr/>
          </p:nvSpPr>
          <p:spPr>
            <a:xfrm>
              <a:off x="57593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0" name="Google Shape;3060;p10"/>
            <p:cNvSpPr/>
            <p:nvPr/>
          </p:nvSpPr>
          <p:spPr>
            <a:xfrm>
              <a:off x="57593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1" name="Google Shape;3061;p10"/>
            <p:cNvSpPr/>
            <p:nvPr/>
          </p:nvSpPr>
          <p:spPr>
            <a:xfrm>
              <a:off x="57593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2" name="Google Shape;3062;p10"/>
            <p:cNvSpPr/>
            <p:nvPr/>
          </p:nvSpPr>
          <p:spPr>
            <a:xfrm>
              <a:off x="57593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3" name="Google Shape;3063;p10"/>
            <p:cNvSpPr/>
            <p:nvPr/>
          </p:nvSpPr>
          <p:spPr>
            <a:xfrm>
              <a:off x="57593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4" name="Google Shape;3064;p10"/>
            <p:cNvSpPr/>
            <p:nvPr/>
          </p:nvSpPr>
          <p:spPr>
            <a:xfrm>
              <a:off x="57593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5" name="Google Shape;3065;p10"/>
            <p:cNvSpPr/>
            <p:nvPr/>
          </p:nvSpPr>
          <p:spPr>
            <a:xfrm>
              <a:off x="57593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6" name="Google Shape;3066;p10"/>
            <p:cNvSpPr/>
            <p:nvPr/>
          </p:nvSpPr>
          <p:spPr>
            <a:xfrm>
              <a:off x="57593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7" name="Google Shape;3067;p10"/>
            <p:cNvSpPr/>
            <p:nvPr/>
          </p:nvSpPr>
          <p:spPr>
            <a:xfrm>
              <a:off x="57593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8" name="Google Shape;3068;p10"/>
            <p:cNvSpPr/>
            <p:nvPr/>
          </p:nvSpPr>
          <p:spPr>
            <a:xfrm>
              <a:off x="57593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9" name="Google Shape;3069;p10"/>
            <p:cNvSpPr/>
            <p:nvPr/>
          </p:nvSpPr>
          <p:spPr>
            <a:xfrm>
              <a:off x="57593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0" name="Google Shape;3070;p10"/>
            <p:cNvSpPr/>
            <p:nvPr/>
          </p:nvSpPr>
          <p:spPr>
            <a:xfrm>
              <a:off x="59098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1" name="Google Shape;3071;p10"/>
            <p:cNvSpPr/>
            <p:nvPr/>
          </p:nvSpPr>
          <p:spPr>
            <a:xfrm>
              <a:off x="5909850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2" name="Google Shape;3072;p10"/>
            <p:cNvSpPr/>
            <p:nvPr/>
          </p:nvSpPr>
          <p:spPr>
            <a:xfrm>
              <a:off x="59098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3" name="Google Shape;3073;p10"/>
            <p:cNvSpPr/>
            <p:nvPr/>
          </p:nvSpPr>
          <p:spPr>
            <a:xfrm>
              <a:off x="6060375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4" name="Google Shape;3074;p10"/>
            <p:cNvSpPr/>
            <p:nvPr/>
          </p:nvSpPr>
          <p:spPr>
            <a:xfrm>
              <a:off x="62108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5" name="Google Shape;3075;p10"/>
            <p:cNvSpPr/>
            <p:nvPr/>
          </p:nvSpPr>
          <p:spPr>
            <a:xfrm>
              <a:off x="62108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6" name="Google Shape;3076;p10"/>
            <p:cNvSpPr/>
            <p:nvPr/>
          </p:nvSpPr>
          <p:spPr>
            <a:xfrm>
              <a:off x="651190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77" name="Google Shape;3077;p10"/>
          <p:cNvGrpSpPr/>
          <p:nvPr/>
        </p:nvGrpSpPr>
        <p:grpSpPr>
          <a:xfrm rot="10800000">
            <a:off x="7682451" y="28707"/>
            <a:ext cx="994639" cy="4940182"/>
            <a:chOff x="5759350" y="388625"/>
            <a:chExt cx="1024450" cy="5088250"/>
          </a:xfrm>
        </p:grpSpPr>
        <p:sp>
          <p:nvSpPr>
            <p:cNvPr id="3078" name="Google Shape;3078;p10"/>
            <p:cNvSpPr/>
            <p:nvPr/>
          </p:nvSpPr>
          <p:spPr>
            <a:xfrm>
              <a:off x="57593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9" name="Google Shape;3079;p10"/>
            <p:cNvSpPr/>
            <p:nvPr/>
          </p:nvSpPr>
          <p:spPr>
            <a:xfrm>
              <a:off x="57593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0" name="Google Shape;3080;p10"/>
            <p:cNvSpPr/>
            <p:nvPr/>
          </p:nvSpPr>
          <p:spPr>
            <a:xfrm>
              <a:off x="575935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1" name="Google Shape;3081;p10"/>
            <p:cNvSpPr/>
            <p:nvPr/>
          </p:nvSpPr>
          <p:spPr>
            <a:xfrm>
              <a:off x="57593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2" name="Google Shape;3082;p10"/>
            <p:cNvSpPr/>
            <p:nvPr/>
          </p:nvSpPr>
          <p:spPr>
            <a:xfrm>
              <a:off x="57593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3" name="Google Shape;3083;p10"/>
            <p:cNvSpPr/>
            <p:nvPr/>
          </p:nvSpPr>
          <p:spPr>
            <a:xfrm>
              <a:off x="57593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4" name="Google Shape;3084;p10"/>
            <p:cNvSpPr/>
            <p:nvPr/>
          </p:nvSpPr>
          <p:spPr>
            <a:xfrm>
              <a:off x="57593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5" name="Google Shape;3085;p10"/>
            <p:cNvSpPr/>
            <p:nvPr/>
          </p:nvSpPr>
          <p:spPr>
            <a:xfrm>
              <a:off x="59098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6" name="Google Shape;3086;p10"/>
            <p:cNvSpPr/>
            <p:nvPr/>
          </p:nvSpPr>
          <p:spPr>
            <a:xfrm>
              <a:off x="5909850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7" name="Google Shape;3087;p10"/>
            <p:cNvSpPr/>
            <p:nvPr/>
          </p:nvSpPr>
          <p:spPr>
            <a:xfrm>
              <a:off x="590985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8" name="Google Shape;3088;p10"/>
            <p:cNvSpPr/>
            <p:nvPr/>
          </p:nvSpPr>
          <p:spPr>
            <a:xfrm>
              <a:off x="5909850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9" name="Google Shape;3089;p10"/>
            <p:cNvSpPr/>
            <p:nvPr/>
          </p:nvSpPr>
          <p:spPr>
            <a:xfrm>
              <a:off x="59098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0" name="Google Shape;3090;p10"/>
            <p:cNvSpPr/>
            <p:nvPr/>
          </p:nvSpPr>
          <p:spPr>
            <a:xfrm>
              <a:off x="59098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1" name="Google Shape;3091;p10"/>
            <p:cNvSpPr/>
            <p:nvPr/>
          </p:nvSpPr>
          <p:spPr>
            <a:xfrm>
              <a:off x="590985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2" name="Google Shape;3092;p10"/>
            <p:cNvSpPr/>
            <p:nvPr/>
          </p:nvSpPr>
          <p:spPr>
            <a:xfrm>
              <a:off x="59098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3" name="Google Shape;3093;p10"/>
            <p:cNvSpPr/>
            <p:nvPr/>
          </p:nvSpPr>
          <p:spPr>
            <a:xfrm>
              <a:off x="59098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4" name="Google Shape;3094;p10"/>
            <p:cNvSpPr/>
            <p:nvPr/>
          </p:nvSpPr>
          <p:spPr>
            <a:xfrm>
              <a:off x="59098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5" name="Google Shape;3095;p10"/>
            <p:cNvSpPr/>
            <p:nvPr/>
          </p:nvSpPr>
          <p:spPr>
            <a:xfrm>
              <a:off x="5909850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6" name="Google Shape;3096;p10"/>
            <p:cNvSpPr/>
            <p:nvPr/>
          </p:nvSpPr>
          <p:spPr>
            <a:xfrm>
              <a:off x="590985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7" name="Google Shape;3097;p10"/>
            <p:cNvSpPr/>
            <p:nvPr/>
          </p:nvSpPr>
          <p:spPr>
            <a:xfrm>
              <a:off x="59098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8" name="Google Shape;3098;p10"/>
            <p:cNvSpPr/>
            <p:nvPr/>
          </p:nvSpPr>
          <p:spPr>
            <a:xfrm>
              <a:off x="59098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9" name="Google Shape;3099;p10"/>
            <p:cNvSpPr/>
            <p:nvPr/>
          </p:nvSpPr>
          <p:spPr>
            <a:xfrm>
              <a:off x="5909850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0" name="Google Shape;3100;p10"/>
            <p:cNvSpPr/>
            <p:nvPr/>
          </p:nvSpPr>
          <p:spPr>
            <a:xfrm>
              <a:off x="59098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1" name="Google Shape;3101;p10"/>
            <p:cNvSpPr/>
            <p:nvPr/>
          </p:nvSpPr>
          <p:spPr>
            <a:xfrm>
              <a:off x="590985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2" name="Google Shape;3102;p10"/>
            <p:cNvSpPr/>
            <p:nvPr/>
          </p:nvSpPr>
          <p:spPr>
            <a:xfrm>
              <a:off x="59098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3" name="Google Shape;3103;p10"/>
            <p:cNvSpPr/>
            <p:nvPr/>
          </p:nvSpPr>
          <p:spPr>
            <a:xfrm>
              <a:off x="590985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4" name="Google Shape;3104;p10"/>
            <p:cNvSpPr/>
            <p:nvPr/>
          </p:nvSpPr>
          <p:spPr>
            <a:xfrm>
              <a:off x="60603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5" name="Google Shape;3105;p10"/>
            <p:cNvSpPr/>
            <p:nvPr/>
          </p:nvSpPr>
          <p:spPr>
            <a:xfrm>
              <a:off x="60603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6" name="Google Shape;3106;p10"/>
            <p:cNvSpPr/>
            <p:nvPr/>
          </p:nvSpPr>
          <p:spPr>
            <a:xfrm>
              <a:off x="60603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7" name="Google Shape;3107;p10"/>
            <p:cNvSpPr/>
            <p:nvPr/>
          </p:nvSpPr>
          <p:spPr>
            <a:xfrm>
              <a:off x="60603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8" name="Google Shape;3108;p10"/>
            <p:cNvSpPr/>
            <p:nvPr/>
          </p:nvSpPr>
          <p:spPr>
            <a:xfrm>
              <a:off x="6060375" y="14422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9" name="Google Shape;3109;p10"/>
            <p:cNvSpPr/>
            <p:nvPr/>
          </p:nvSpPr>
          <p:spPr>
            <a:xfrm>
              <a:off x="60603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0" name="Google Shape;3110;p10"/>
            <p:cNvSpPr/>
            <p:nvPr/>
          </p:nvSpPr>
          <p:spPr>
            <a:xfrm>
              <a:off x="6060375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1" name="Google Shape;3111;p10"/>
            <p:cNvSpPr/>
            <p:nvPr/>
          </p:nvSpPr>
          <p:spPr>
            <a:xfrm>
              <a:off x="60603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2" name="Google Shape;3112;p10"/>
            <p:cNvSpPr/>
            <p:nvPr/>
          </p:nvSpPr>
          <p:spPr>
            <a:xfrm>
              <a:off x="60603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3" name="Google Shape;3113;p10"/>
            <p:cNvSpPr/>
            <p:nvPr/>
          </p:nvSpPr>
          <p:spPr>
            <a:xfrm>
              <a:off x="60603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4" name="Google Shape;3114;p10"/>
            <p:cNvSpPr/>
            <p:nvPr/>
          </p:nvSpPr>
          <p:spPr>
            <a:xfrm>
              <a:off x="6060375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5" name="Google Shape;3115;p10"/>
            <p:cNvSpPr/>
            <p:nvPr/>
          </p:nvSpPr>
          <p:spPr>
            <a:xfrm>
              <a:off x="60603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6" name="Google Shape;3116;p10"/>
            <p:cNvSpPr/>
            <p:nvPr/>
          </p:nvSpPr>
          <p:spPr>
            <a:xfrm>
              <a:off x="6060375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7" name="Google Shape;3117;p10"/>
            <p:cNvSpPr/>
            <p:nvPr/>
          </p:nvSpPr>
          <p:spPr>
            <a:xfrm>
              <a:off x="60603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8" name="Google Shape;3118;p10"/>
            <p:cNvSpPr/>
            <p:nvPr/>
          </p:nvSpPr>
          <p:spPr>
            <a:xfrm>
              <a:off x="60603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9" name="Google Shape;3119;p10"/>
            <p:cNvSpPr/>
            <p:nvPr/>
          </p:nvSpPr>
          <p:spPr>
            <a:xfrm>
              <a:off x="60603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0" name="Google Shape;3120;p10"/>
            <p:cNvSpPr/>
            <p:nvPr/>
          </p:nvSpPr>
          <p:spPr>
            <a:xfrm>
              <a:off x="60603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1" name="Google Shape;3121;p10"/>
            <p:cNvSpPr/>
            <p:nvPr/>
          </p:nvSpPr>
          <p:spPr>
            <a:xfrm>
              <a:off x="6060375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2" name="Google Shape;3122;p10"/>
            <p:cNvSpPr/>
            <p:nvPr/>
          </p:nvSpPr>
          <p:spPr>
            <a:xfrm>
              <a:off x="60603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3" name="Google Shape;3123;p10"/>
            <p:cNvSpPr/>
            <p:nvPr/>
          </p:nvSpPr>
          <p:spPr>
            <a:xfrm>
              <a:off x="60603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4" name="Google Shape;3124;p10"/>
            <p:cNvSpPr/>
            <p:nvPr/>
          </p:nvSpPr>
          <p:spPr>
            <a:xfrm>
              <a:off x="60603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5" name="Google Shape;3125;p10"/>
            <p:cNvSpPr/>
            <p:nvPr/>
          </p:nvSpPr>
          <p:spPr>
            <a:xfrm>
              <a:off x="60603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6" name="Google Shape;3126;p10"/>
            <p:cNvSpPr/>
            <p:nvPr/>
          </p:nvSpPr>
          <p:spPr>
            <a:xfrm>
              <a:off x="60603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7" name="Google Shape;3127;p10"/>
            <p:cNvSpPr/>
            <p:nvPr/>
          </p:nvSpPr>
          <p:spPr>
            <a:xfrm>
              <a:off x="60603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8" name="Google Shape;3128;p10"/>
            <p:cNvSpPr/>
            <p:nvPr/>
          </p:nvSpPr>
          <p:spPr>
            <a:xfrm>
              <a:off x="6060375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9" name="Google Shape;3129;p10"/>
            <p:cNvSpPr/>
            <p:nvPr/>
          </p:nvSpPr>
          <p:spPr>
            <a:xfrm>
              <a:off x="6060375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0" name="Google Shape;3130;p10"/>
            <p:cNvSpPr/>
            <p:nvPr/>
          </p:nvSpPr>
          <p:spPr>
            <a:xfrm>
              <a:off x="6210875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1" name="Google Shape;3131;p10"/>
            <p:cNvSpPr/>
            <p:nvPr/>
          </p:nvSpPr>
          <p:spPr>
            <a:xfrm>
              <a:off x="6210875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2" name="Google Shape;3132;p10"/>
            <p:cNvSpPr/>
            <p:nvPr/>
          </p:nvSpPr>
          <p:spPr>
            <a:xfrm>
              <a:off x="62108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3" name="Google Shape;3133;p10"/>
            <p:cNvSpPr/>
            <p:nvPr/>
          </p:nvSpPr>
          <p:spPr>
            <a:xfrm>
              <a:off x="6210875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4" name="Google Shape;3134;p10"/>
            <p:cNvSpPr/>
            <p:nvPr/>
          </p:nvSpPr>
          <p:spPr>
            <a:xfrm>
              <a:off x="6210875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5" name="Google Shape;3135;p10"/>
            <p:cNvSpPr/>
            <p:nvPr/>
          </p:nvSpPr>
          <p:spPr>
            <a:xfrm>
              <a:off x="62108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6" name="Google Shape;3136;p10"/>
            <p:cNvSpPr/>
            <p:nvPr/>
          </p:nvSpPr>
          <p:spPr>
            <a:xfrm>
              <a:off x="62108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6210875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6210875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621087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6210875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6210875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6210875" y="35493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62108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621087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6210875" y="43019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6210875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6210875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6210875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6210875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6361375" y="3886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6361375" y="53912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361375" y="9906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361375" y="12917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361375" y="159270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6361375" y="20442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6361375" y="23452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6361375" y="27968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6361375" y="30978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6361375" y="324832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6361375" y="35493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6361375" y="36998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6361375" y="38503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6361375" y="41514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6361375" y="43019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6361375" y="475345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6361375" y="5054450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6361375" y="5204975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651190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6511900" y="12917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651190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6511900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511900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51190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51190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6511900" y="52049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666240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666240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6662400" y="26462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79" name="Google Shape;3179;p10"/>
          <p:cNvGrpSpPr/>
          <p:nvPr/>
        </p:nvGrpSpPr>
        <p:grpSpPr>
          <a:xfrm rot="10800000">
            <a:off x="7682451" y="28707"/>
            <a:ext cx="1140783" cy="5086302"/>
            <a:chOff x="5608825" y="238125"/>
            <a:chExt cx="1174975" cy="5238750"/>
          </a:xfrm>
        </p:grpSpPr>
        <p:sp>
          <p:nvSpPr>
            <p:cNvPr id="3180" name="Google Shape;3180;p10"/>
            <p:cNvSpPr/>
            <p:nvPr/>
          </p:nvSpPr>
          <p:spPr>
            <a:xfrm>
              <a:off x="560882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560882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5608825" y="27968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5608825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5759350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5759350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57593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57593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5759350" y="17432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5759350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7593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593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5759350" y="29473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5759350" y="30978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5759350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5759350" y="38503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5759350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5759350" y="44524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57593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57593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5759350" y="505445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5909850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5909850" y="53912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5909850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5909850" y="9906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5909850" y="1592700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5909850" y="21947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5909850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5909850" y="24957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5909850" y="33988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909850" y="415140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909850" y="46029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5909850" y="47534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5909850" y="53554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0603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6060375" y="3886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6060375" y="8401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6060375" y="11411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6060375" y="18937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6060375" y="20442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60603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6060375" y="4000875"/>
              <a:ext cx="121400" cy="121425"/>
            </a:xfrm>
            <a:custGeom>
              <a:rect b="b" l="l" r="r" t="t"/>
              <a:pathLst>
                <a:path extrusionOk="0" h="4857" w="4856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6210875" y="2381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6210875" y="6896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6210875" y="23452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6210875" y="324832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6210875" y="3699875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6361375" y="1442200"/>
              <a:ext cx="121425" cy="121400"/>
            </a:xfrm>
            <a:custGeom>
              <a:rect b="b" l="l" r="r" t="t"/>
              <a:pathLst>
                <a:path extrusionOk="0" h="4856" w="4857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6361375" y="2646275"/>
              <a:ext cx="121425" cy="121425"/>
            </a:xfrm>
            <a:custGeom>
              <a:rect b="b" l="l" r="r" t="t"/>
              <a:pathLst>
                <a:path extrusionOk="0" h="4857" w="4857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6662400" y="4903950"/>
              <a:ext cx="121400" cy="121400"/>
            </a:xfrm>
            <a:custGeom>
              <a:rect b="b" l="l" r="r" t="t"/>
              <a:pathLst>
                <a:path extrusionOk="0" h="4856" w="4856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Dosis ExtraLight"/>
              <a:buNone/>
              <a:defRPr sz="36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▪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▫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●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○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illium Web Light"/>
              <a:buChar char="■"/>
              <a:defRPr sz="24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20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impallari.com/dosis" TargetMode="External"/><Relationship Id="rId4" Type="http://schemas.openxmlformats.org/officeDocument/2006/relationships/hyperlink" Target="http://www.campivisivi.net/titilliu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5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p13"/>
          <p:cNvSpPr txBox="1"/>
          <p:nvPr>
            <p:ph type="ctrTitle"/>
          </p:nvPr>
        </p:nvSpPr>
        <p:spPr>
          <a:xfrm>
            <a:off x="762000" y="696425"/>
            <a:ext cx="5396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3" name="Shape 3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4" name="Google Shape;3914;p22"/>
          <p:cNvSpPr txBox="1"/>
          <p:nvPr>
            <p:ph type="title"/>
          </p:nvPr>
        </p:nvSpPr>
        <p:spPr>
          <a:xfrm>
            <a:off x="3528625" y="1653775"/>
            <a:ext cx="3906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915" name="Google Shape;3915;p22"/>
          <p:cNvSpPr txBox="1"/>
          <p:nvPr>
            <p:ph idx="1" type="body"/>
          </p:nvPr>
        </p:nvSpPr>
        <p:spPr>
          <a:xfrm>
            <a:off x="3528625" y="2419350"/>
            <a:ext cx="3906600" cy="22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3916" name="Google Shape;3916;p22"/>
          <p:cNvPicPr preferRelativeResize="0"/>
          <p:nvPr/>
        </p:nvPicPr>
        <p:blipFill rotWithShape="1">
          <a:blip r:embed="rId3">
            <a:alphaModFix/>
          </a:blip>
          <a:srcRect b="0" l="21977" r="15991" t="0"/>
          <a:stretch/>
        </p:blipFill>
        <p:spPr>
          <a:xfrm>
            <a:off x="0" y="0"/>
            <a:ext cx="3190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7" name="Google Shape;3917;p22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21" name="Shape 3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" name="Google Shape;3922;p23"/>
          <p:cNvSpPr txBox="1"/>
          <p:nvPr>
            <p:ph idx="4294967295" type="title"/>
          </p:nvPr>
        </p:nvSpPr>
        <p:spPr>
          <a:xfrm>
            <a:off x="2194950" y="367325"/>
            <a:ext cx="4754100" cy="13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highlight>
                  <a:srgbClr val="0B87A1"/>
                </a:highlight>
                <a:latin typeface="Titillium Web Light"/>
                <a:ea typeface="Titillium Web Light"/>
                <a:cs typeface="Titillium Web Light"/>
                <a:sym typeface="Titillium Web Light"/>
              </a:rPr>
              <a:t>Want big impact?</a:t>
            </a:r>
            <a:endParaRPr sz="2400">
              <a:solidFill>
                <a:srgbClr val="FFFFFF"/>
              </a:solidFill>
              <a:highlight>
                <a:srgbClr val="0B87A1"/>
              </a:highlight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highlight>
                  <a:srgbClr val="0B87A1"/>
                </a:highlight>
                <a:latin typeface="Titillium Web Light"/>
                <a:ea typeface="Titillium Web Light"/>
                <a:cs typeface="Titillium Web Light"/>
                <a:sym typeface="Titillium Web Light"/>
              </a:rPr>
              <a:t>Use big image.</a:t>
            </a:r>
            <a:endParaRPr sz="2400">
              <a:solidFill>
                <a:srgbClr val="FFFFFF"/>
              </a:solidFill>
              <a:highlight>
                <a:srgbClr val="0B87A1"/>
              </a:highlight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23" name="Google Shape;3923;p23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7" name="Shape 3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8" name="Google Shape;3928;p24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929" name="Google Shape;3929;p24"/>
          <p:cNvSpPr/>
          <p:nvPr/>
        </p:nvSpPr>
        <p:spPr>
          <a:xfrm>
            <a:off x="2657064" y="2037125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80BF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Gray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30" name="Google Shape;3930;p24"/>
          <p:cNvSpPr/>
          <p:nvPr/>
        </p:nvSpPr>
        <p:spPr>
          <a:xfrm>
            <a:off x="834939" y="2037125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D3E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White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31" name="Google Shape;3931;p24"/>
          <p:cNvSpPr/>
          <p:nvPr/>
        </p:nvSpPr>
        <p:spPr>
          <a:xfrm>
            <a:off x="4479189" y="2037125"/>
            <a:ext cx="2133000" cy="2133000"/>
          </a:xfrm>
          <a:prstGeom prst="ellipse">
            <a:avLst/>
          </a:prstGeom>
          <a:noFill/>
          <a:ln cap="flat" cmpd="sng" w="76200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Black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32" name="Google Shape;3932;p24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6" name="Shape 3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7" name="Google Shape;3937;p25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938" name="Google Shape;3938;p25"/>
          <p:cNvGraphicFramePr/>
          <p:nvPr/>
        </p:nvGraphicFramePr>
        <p:xfrm>
          <a:off x="841600" y="1945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{04917F19-83A7-4DA6-AAB8-C24667AC6D54}</a:tableStyleId>
              </a:tblPr>
              <a:tblGrid>
                <a:gridCol w="1553100"/>
                <a:gridCol w="1553100"/>
                <a:gridCol w="1553100"/>
                <a:gridCol w="1553100"/>
              </a:tblGrid>
              <a:tr h="616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FFFFF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0BF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0BF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0BF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0BFB7"/>
                    </a:solidFill>
                  </a:tcPr>
                </a:tc>
              </a:tr>
              <a:tr h="616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0B87A1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Yellow</a:t>
                      </a:r>
                      <a:endParaRPr sz="1100">
                        <a:solidFill>
                          <a:srgbClr val="0B87A1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20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7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87A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</a:tr>
              <a:tr h="616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0B87A1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Blue</a:t>
                      </a:r>
                      <a:endParaRPr sz="1100">
                        <a:solidFill>
                          <a:srgbClr val="0B87A1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30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15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6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0B87A1"/>
                          </a:solidFill>
                          <a:latin typeface="Titillium Web Light"/>
                          <a:ea typeface="Titillium Web Light"/>
                          <a:cs typeface="Titillium Web Light"/>
                          <a:sym typeface="Titillium Web Light"/>
                        </a:rPr>
                        <a:t>Orange</a:t>
                      </a:r>
                      <a:endParaRPr sz="1100">
                        <a:solidFill>
                          <a:srgbClr val="0B87A1"/>
                        </a:solidFill>
                        <a:latin typeface="Titillium Web Light"/>
                        <a:ea typeface="Titillium Web Light"/>
                        <a:cs typeface="Titillium Web Light"/>
                        <a:sym typeface="Titillium Web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5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24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003B55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</a:t>
                      </a:r>
                      <a:endParaRPr b="1">
                        <a:solidFill>
                          <a:srgbClr val="003B55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0BFB7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0BF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EBD5"/>
                    </a:solidFill>
                  </a:tcPr>
                </a:tc>
              </a:tr>
            </a:tbl>
          </a:graphicData>
        </a:graphic>
      </p:graphicFrame>
      <p:sp>
        <p:nvSpPr>
          <p:cNvPr id="3939" name="Google Shape;3939;p25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3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p26"/>
          <p:cNvSpPr/>
          <p:nvPr/>
        </p:nvSpPr>
        <p:spPr>
          <a:xfrm>
            <a:off x="718300" y="1039554"/>
            <a:ext cx="7278052" cy="3467104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B87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5" name="Google Shape;3945;p26"/>
          <p:cNvSpPr txBox="1"/>
          <p:nvPr>
            <p:ph idx="4294967295" type="title"/>
          </p:nvPr>
        </p:nvSpPr>
        <p:spPr>
          <a:xfrm>
            <a:off x="718300" y="1297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3EBD5"/>
                </a:solidFill>
              </a:rPr>
              <a:t>MAPS</a:t>
            </a:r>
            <a:endParaRPr>
              <a:solidFill>
                <a:srgbClr val="D3EBD5"/>
              </a:solidFill>
            </a:endParaRPr>
          </a:p>
        </p:txBody>
      </p:sp>
      <p:sp>
        <p:nvSpPr>
          <p:cNvPr id="3946" name="Google Shape;3946;p26"/>
          <p:cNvSpPr/>
          <p:nvPr/>
        </p:nvSpPr>
        <p:spPr>
          <a:xfrm>
            <a:off x="1985850" y="1830500"/>
            <a:ext cx="718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our office</a:t>
            </a:r>
            <a:endParaRPr sz="10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47" name="Google Shape;3947;p26"/>
          <p:cNvSpPr/>
          <p:nvPr/>
        </p:nvSpPr>
        <p:spPr>
          <a:xfrm>
            <a:off x="1273375" y="2146100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8" name="Google Shape;3948;p26"/>
          <p:cNvSpPr/>
          <p:nvPr/>
        </p:nvSpPr>
        <p:spPr>
          <a:xfrm>
            <a:off x="2877975" y="3507475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9" name="Google Shape;3949;p26"/>
          <p:cNvSpPr/>
          <p:nvPr/>
        </p:nvSpPr>
        <p:spPr>
          <a:xfrm>
            <a:off x="3731425" y="1957300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0" name="Google Shape;3950;p26"/>
          <p:cNvSpPr/>
          <p:nvPr/>
        </p:nvSpPr>
        <p:spPr>
          <a:xfrm>
            <a:off x="4391750" y="3905275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1" name="Google Shape;3951;p26"/>
          <p:cNvSpPr/>
          <p:nvPr/>
        </p:nvSpPr>
        <p:spPr>
          <a:xfrm>
            <a:off x="6847625" y="3936050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2" name="Google Shape;3952;p26"/>
          <p:cNvSpPr/>
          <p:nvPr/>
        </p:nvSpPr>
        <p:spPr>
          <a:xfrm>
            <a:off x="6298975" y="2428800"/>
            <a:ext cx="121500" cy="121500"/>
          </a:xfrm>
          <a:prstGeom prst="frame">
            <a:avLst>
              <a:gd fmla="val 29444" name="adj1"/>
            </a:avLst>
          </a:prstGeom>
          <a:solidFill>
            <a:srgbClr val="D3EB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3" name="Google Shape;3953;p26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7" name="Shape 3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8" name="Google Shape;3958;p27"/>
          <p:cNvSpPr txBox="1"/>
          <p:nvPr>
            <p:ph idx="4294967295" type="ctrTitle"/>
          </p:nvPr>
        </p:nvSpPr>
        <p:spPr>
          <a:xfrm>
            <a:off x="685800" y="1964350"/>
            <a:ext cx="61032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/>
              <a:t>89,526,124</a:t>
            </a:r>
            <a:endParaRPr sz="11000"/>
          </a:p>
        </p:txBody>
      </p:sp>
      <p:sp>
        <p:nvSpPr>
          <p:cNvPr id="3959" name="Google Shape;3959;p27"/>
          <p:cNvSpPr txBox="1"/>
          <p:nvPr>
            <p:ph idx="4294967295" type="subTitle"/>
          </p:nvPr>
        </p:nvSpPr>
        <p:spPr>
          <a:xfrm>
            <a:off x="685800" y="2840054"/>
            <a:ext cx="6103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3960" name="Google Shape;3960;p27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64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5" name="Google Shape;3965;p28"/>
          <p:cNvSpPr txBox="1"/>
          <p:nvPr>
            <p:ph idx="4294967295" type="ctrTitle"/>
          </p:nvPr>
        </p:nvSpPr>
        <p:spPr>
          <a:xfrm>
            <a:off x="685800" y="571800"/>
            <a:ext cx="46293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3B55"/>
                </a:solidFill>
                <a:highlight>
                  <a:srgbClr val="D3EBD5"/>
                </a:highlight>
              </a:rPr>
              <a:t>89,526,124$</a:t>
            </a:r>
            <a:endParaRPr sz="6000">
              <a:solidFill>
                <a:srgbClr val="003B55"/>
              </a:solidFill>
              <a:highlight>
                <a:srgbClr val="D3EBD5"/>
              </a:highlight>
            </a:endParaRPr>
          </a:p>
        </p:txBody>
      </p:sp>
      <p:sp>
        <p:nvSpPr>
          <p:cNvPr id="3966" name="Google Shape;3966;p28"/>
          <p:cNvSpPr txBox="1"/>
          <p:nvPr>
            <p:ph idx="4294967295" type="subTitle"/>
          </p:nvPr>
        </p:nvSpPr>
        <p:spPr>
          <a:xfrm>
            <a:off x="685800" y="1182708"/>
            <a:ext cx="4629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3967" name="Google Shape;3967;p28"/>
          <p:cNvSpPr txBox="1"/>
          <p:nvPr>
            <p:ph idx="4294967295" type="ctrTitle"/>
          </p:nvPr>
        </p:nvSpPr>
        <p:spPr>
          <a:xfrm>
            <a:off x="685800" y="3657893"/>
            <a:ext cx="46293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3B55"/>
                </a:solidFill>
                <a:highlight>
                  <a:srgbClr val="0B87A1"/>
                </a:highlight>
              </a:rPr>
              <a:t>100%</a:t>
            </a:r>
            <a:endParaRPr sz="6000">
              <a:solidFill>
                <a:srgbClr val="003B55"/>
              </a:solidFill>
              <a:highlight>
                <a:srgbClr val="0B87A1"/>
              </a:highlight>
            </a:endParaRPr>
          </a:p>
        </p:txBody>
      </p:sp>
      <p:sp>
        <p:nvSpPr>
          <p:cNvPr id="3968" name="Google Shape;3968;p28"/>
          <p:cNvSpPr txBox="1"/>
          <p:nvPr>
            <p:ph idx="4294967295" type="subTitle"/>
          </p:nvPr>
        </p:nvSpPr>
        <p:spPr>
          <a:xfrm>
            <a:off x="685800" y="4268801"/>
            <a:ext cx="4629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3969" name="Google Shape;3969;p28"/>
          <p:cNvSpPr txBox="1"/>
          <p:nvPr>
            <p:ph idx="4294967295" type="ctrTitle"/>
          </p:nvPr>
        </p:nvSpPr>
        <p:spPr>
          <a:xfrm>
            <a:off x="685800" y="2114847"/>
            <a:ext cx="46293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003B55"/>
                </a:solidFill>
                <a:highlight>
                  <a:srgbClr val="80BFB7"/>
                </a:highlight>
              </a:rPr>
              <a:t>185,244 users</a:t>
            </a:r>
            <a:endParaRPr sz="6000">
              <a:solidFill>
                <a:srgbClr val="003B55"/>
              </a:solidFill>
              <a:highlight>
                <a:srgbClr val="80BFB7"/>
              </a:highlight>
            </a:endParaRPr>
          </a:p>
        </p:txBody>
      </p:sp>
      <p:sp>
        <p:nvSpPr>
          <p:cNvPr id="3970" name="Google Shape;3970;p28"/>
          <p:cNvSpPr txBox="1"/>
          <p:nvPr>
            <p:ph idx="4294967295" type="subTitle"/>
          </p:nvPr>
        </p:nvSpPr>
        <p:spPr>
          <a:xfrm>
            <a:off x="685800" y="2725755"/>
            <a:ext cx="4629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3971" name="Google Shape;3971;p28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5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p29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977" name="Google Shape;3977;p29"/>
          <p:cNvSpPr/>
          <p:nvPr/>
        </p:nvSpPr>
        <p:spPr>
          <a:xfrm>
            <a:off x="863800" y="2266950"/>
            <a:ext cx="1562700" cy="1538700"/>
          </a:xfrm>
          <a:prstGeom prst="rect">
            <a:avLst/>
          </a:prstGeom>
          <a:noFill/>
          <a:ln cap="flat" cmpd="sng" w="76200">
            <a:solidFill>
              <a:srgbClr val="D3EBD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first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78" name="Google Shape;3978;p29"/>
          <p:cNvSpPr/>
          <p:nvPr/>
        </p:nvSpPr>
        <p:spPr>
          <a:xfrm>
            <a:off x="5350300" y="2266952"/>
            <a:ext cx="1562700" cy="1538700"/>
          </a:xfrm>
          <a:prstGeom prst="rect">
            <a:avLst/>
          </a:prstGeom>
          <a:noFill/>
          <a:ln cap="flat" cmpd="sng" w="76200">
            <a:solidFill>
              <a:srgbClr val="0B87A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last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979" name="Google Shape;3979;p29"/>
          <p:cNvSpPr/>
          <p:nvPr/>
        </p:nvSpPr>
        <p:spPr>
          <a:xfrm>
            <a:off x="3107050" y="2266953"/>
            <a:ext cx="1562700" cy="1538700"/>
          </a:xfrm>
          <a:prstGeom prst="rect">
            <a:avLst/>
          </a:prstGeom>
          <a:noFill/>
          <a:ln cap="flat" cmpd="sng" w="76200">
            <a:solidFill>
              <a:srgbClr val="80BFB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second</a:t>
            </a:r>
            <a:endParaRPr sz="1800">
              <a:solidFill>
                <a:srgbClr val="003B55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cxnSp>
        <p:nvCxnSpPr>
          <p:cNvPr id="3980" name="Google Shape;3980;p29"/>
          <p:cNvCxnSpPr>
            <a:stCxn id="3977" idx="3"/>
            <a:endCxn id="3979" idx="1"/>
          </p:cNvCxnSpPr>
          <p:nvPr/>
        </p:nvCxnSpPr>
        <p:spPr>
          <a:xfrm>
            <a:off x="2426500" y="3036300"/>
            <a:ext cx="680700" cy="0"/>
          </a:xfrm>
          <a:prstGeom prst="straightConnector1">
            <a:avLst/>
          </a:prstGeom>
          <a:noFill/>
          <a:ln cap="flat" cmpd="sng" w="38100">
            <a:solidFill>
              <a:srgbClr val="D3EBD5"/>
            </a:solidFill>
            <a:prstDash val="solid"/>
            <a:round/>
            <a:headEnd len="sm" w="sm" type="diamond"/>
            <a:tailEnd len="sm" w="sm" type="diamond"/>
          </a:ln>
        </p:spPr>
      </p:cxnSp>
      <p:cxnSp>
        <p:nvCxnSpPr>
          <p:cNvPr id="3981" name="Google Shape;3981;p29"/>
          <p:cNvCxnSpPr>
            <a:stCxn id="3979" idx="3"/>
            <a:endCxn id="3978" idx="1"/>
          </p:cNvCxnSpPr>
          <p:nvPr/>
        </p:nvCxnSpPr>
        <p:spPr>
          <a:xfrm>
            <a:off x="4669750" y="3036303"/>
            <a:ext cx="680700" cy="0"/>
          </a:xfrm>
          <a:prstGeom prst="straightConnector1">
            <a:avLst/>
          </a:prstGeom>
          <a:noFill/>
          <a:ln cap="flat" cmpd="sng" w="38100">
            <a:solidFill>
              <a:srgbClr val="80BFB7"/>
            </a:solidFill>
            <a:prstDash val="solid"/>
            <a:round/>
            <a:headEnd len="sm" w="sm" type="diamond"/>
            <a:tailEnd len="sm" w="sm" type="diamond"/>
          </a:ln>
        </p:spPr>
      </p:cxnSp>
      <p:sp>
        <p:nvSpPr>
          <p:cNvPr id="3982" name="Google Shape;3982;p29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6" name="Shape 3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7" name="Google Shape;3987;p30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988" name="Google Shape;3988;p30"/>
          <p:cNvSpPr txBox="1"/>
          <p:nvPr>
            <p:ph idx="1" type="body"/>
          </p:nvPr>
        </p:nvSpPr>
        <p:spPr>
          <a:xfrm>
            <a:off x="718300" y="17554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989" name="Google Shape;3989;p30"/>
          <p:cNvSpPr txBox="1"/>
          <p:nvPr>
            <p:ph idx="2" type="body"/>
          </p:nvPr>
        </p:nvSpPr>
        <p:spPr>
          <a:xfrm>
            <a:off x="3009263" y="17554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990" name="Google Shape;3990;p30"/>
          <p:cNvSpPr txBox="1"/>
          <p:nvPr>
            <p:ph idx="3" type="body"/>
          </p:nvPr>
        </p:nvSpPr>
        <p:spPr>
          <a:xfrm>
            <a:off x="5300225" y="17554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991" name="Google Shape;3991;p30"/>
          <p:cNvSpPr txBox="1"/>
          <p:nvPr>
            <p:ph idx="1" type="body"/>
          </p:nvPr>
        </p:nvSpPr>
        <p:spPr>
          <a:xfrm>
            <a:off x="718300" y="32032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992" name="Google Shape;3992;p30"/>
          <p:cNvSpPr txBox="1"/>
          <p:nvPr>
            <p:ph idx="2" type="body"/>
          </p:nvPr>
        </p:nvSpPr>
        <p:spPr>
          <a:xfrm>
            <a:off x="3009263" y="32032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993" name="Google Shape;3993;p30"/>
          <p:cNvSpPr txBox="1"/>
          <p:nvPr>
            <p:ph idx="3" type="body"/>
          </p:nvPr>
        </p:nvSpPr>
        <p:spPr>
          <a:xfrm>
            <a:off x="5300225" y="3203275"/>
            <a:ext cx="2179200" cy="14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994" name="Google Shape;3994;p30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8" name="Shape 3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9" name="Google Shape;3999;p31"/>
          <p:cNvSpPr txBox="1"/>
          <p:nvPr>
            <p:ph idx="1" type="body"/>
          </p:nvPr>
        </p:nvSpPr>
        <p:spPr>
          <a:xfrm>
            <a:off x="624925" y="4177700"/>
            <a:ext cx="67593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3B55"/>
                </a:solidFill>
              </a:rPr>
              <a:t>You can insert graphs from </a:t>
            </a:r>
            <a:r>
              <a:rPr lang="en" u="sng">
                <a:solidFill>
                  <a:srgbClr val="003B55"/>
                </a:solidFill>
                <a:hlinkClick r:id="rId3"/>
              </a:rPr>
              <a:t>Google Sheets</a:t>
            </a:r>
            <a:endParaRPr>
              <a:solidFill>
                <a:srgbClr val="003B55"/>
              </a:solidFill>
            </a:endParaRPr>
          </a:p>
        </p:txBody>
      </p:sp>
      <p:pic>
        <p:nvPicPr>
          <p:cNvPr id="4000" name="Google Shape;4000;p31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5600"/>
            <a:ext cx="5141325" cy="4264224"/>
          </a:xfrm>
          <a:prstGeom prst="rect">
            <a:avLst/>
          </a:prstGeom>
          <a:noFill/>
          <a:ln>
            <a:noFill/>
          </a:ln>
        </p:spPr>
      </p:pic>
      <p:sp>
        <p:nvSpPr>
          <p:cNvPr id="4001" name="Google Shape;4001;p31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0" name="Shape 3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1" name="Google Shape;3841;p14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3842" name="Google Shape;3842;p14"/>
          <p:cNvSpPr txBox="1"/>
          <p:nvPr>
            <p:ph idx="2" type="body"/>
          </p:nvPr>
        </p:nvSpPr>
        <p:spPr>
          <a:xfrm>
            <a:off x="4156073" y="1762650"/>
            <a:ext cx="3242400" cy="220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latin typeface="Titillium Web"/>
                <a:ea typeface="Titillium Web"/>
                <a:cs typeface="Titillium Web"/>
                <a:sym typeface="Titillium Web"/>
              </a:rPr>
              <a:t>EDIT IN POWERPOINT®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>
                <a:latin typeface="Titillium Web"/>
                <a:ea typeface="Titillium Web"/>
                <a:cs typeface="Titillium Web"/>
                <a:sym typeface="Titillium Web"/>
              </a:rPr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3843" name="Google Shape;3843;p14"/>
          <p:cNvSpPr txBox="1"/>
          <p:nvPr>
            <p:ph idx="1" type="body"/>
          </p:nvPr>
        </p:nvSpPr>
        <p:spPr>
          <a:xfrm>
            <a:off x="718300" y="1762650"/>
            <a:ext cx="3242400" cy="220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latin typeface="Titillium Web"/>
                <a:ea typeface="Titillium Web"/>
                <a:cs typeface="Titillium Web"/>
                <a:sym typeface="Titillium Web"/>
              </a:rPr>
              <a:t>EDIT IN GOOGLE SLIDES</a:t>
            </a:r>
            <a:endParaRPr b="1" sz="12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>
                <a:latin typeface="Titillium Web"/>
                <a:ea typeface="Titillium Web"/>
                <a:cs typeface="Titillium Web"/>
                <a:sym typeface="Titillium Web"/>
              </a:rPr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latin typeface="Titillium Web"/>
                <a:ea typeface="Titillium Web"/>
                <a:cs typeface="Titillium Web"/>
                <a:sym typeface="Titillium Web"/>
              </a:rPr>
              <a:t>You have to be signed in to your Google account.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844" name="Google Shape;3844;p14"/>
          <p:cNvSpPr txBox="1"/>
          <p:nvPr>
            <p:ph idx="2" type="body"/>
          </p:nvPr>
        </p:nvSpPr>
        <p:spPr>
          <a:xfrm>
            <a:off x="718300" y="3905925"/>
            <a:ext cx="6761100" cy="11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B87A1"/>
                </a:solidFill>
                <a:latin typeface="Titillium Web"/>
                <a:ea typeface="Titillium Web"/>
                <a:cs typeface="Titillium Web"/>
                <a:sym typeface="Titillium Web"/>
              </a:rPr>
              <a:t>More info on how to use this template at </a:t>
            </a:r>
            <a:r>
              <a:rPr b="1" lang="en" sz="1200" u="sng">
                <a:solidFill>
                  <a:srgbClr val="0B87A1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www.slidescarnival.com/help-use-presentation-template</a:t>
            </a:r>
            <a:endParaRPr b="1" sz="1200">
              <a:solidFill>
                <a:srgbClr val="0B87A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B87A1"/>
                </a:solidFill>
              </a:rPr>
              <a:t>This template is free to use under </a:t>
            </a:r>
            <a:r>
              <a:rPr lang="en" sz="1200" u="sng">
                <a:solidFill>
                  <a:srgbClr val="0B87A1"/>
                </a:solidFill>
                <a:hlinkClick r:id="rId5"/>
              </a:rPr>
              <a:t>Creative Commons Attribution license</a:t>
            </a:r>
            <a:r>
              <a:rPr lang="en" sz="1200">
                <a:solidFill>
                  <a:srgbClr val="0B87A1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rgbClr val="0B87A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B87A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0B87A1"/>
              </a:solidFill>
            </a:endParaRPr>
          </a:p>
        </p:txBody>
      </p:sp>
      <p:sp>
        <p:nvSpPr>
          <p:cNvPr id="3845" name="Google Shape;3845;p14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5" name="Shape 4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" name="Google Shape;4006;p32"/>
          <p:cNvSpPr/>
          <p:nvPr/>
        </p:nvSpPr>
        <p:spPr>
          <a:xfrm>
            <a:off x="4328485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003B55"/>
          </a:solidFill>
          <a:ln cap="flat" cmpd="sng" w="9525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7" name="Google Shape;4007;p32"/>
          <p:cNvSpPr txBox="1"/>
          <p:nvPr>
            <p:ph idx="4294967295" type="body"/>
          </p:nvPr>
        </p:nvSpPr>
        <p:spPr>
          <a:xfrm>
            <a:off x="685800" y="838850"/>
            <a:ext cx="2747700" cy="335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ANDROID PROJECT</a:t>
            </a:r>
            <a:endParaRPr sz="3000">
              <a:solidFill>
                <a:srgbClr val="0B87A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008" name="Google Shape;4008;p32"/>
          <p:cNvSpPr/>
          <p:nvPr/>
        </p:nvSpPr>
        <p:spPr>
          <a:xfrm>
            <a:off x="4421800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80BFB7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Place your screenshot here</a:t>
            </a:r>
            <a:endParaRPr sz="1000">
              <a:solidFill>
                <a:srgbClr val="80BFB7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09" name="Google Shape;4009;p32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13" name="Shape 4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" name="Google Shape;4014;p33"/>
          <p:cNvSpPr/>
          <p:nvPr/>
        </p:nvSpPr>
        <p:spPr>
          <a:xfrm>
            <a:off x="434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003B55"/>
          </a:solidFill>
          <a:ln cap="flat" cmpd="sng" w="9525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15" name="Google Shape;4015;p33"/>
          <p:cNvSpPr/>
          <p:nvPr/>
        </p:nvSpPr>
        <p:spPr>
          <a:xfrm>
            <a:off x="44757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80BFB7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Place your screenshot here</a:t>
            </a:r>
            <a:endParaRPr sz="1000">
              <a:solidFill>
                <a:srgbClr val="80BFB7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16" name="Google Shape;4016;p33"/>
          <p:cNvSpPr txBox="1"/>
          <p:nvPr>
            <p:ph idx="4294967295" type="body"/>
          </p:nvPr>
        </p:nvSpPr>
        <p:spPr>
          <a:xfrm>
            <a:off x="685800" y="838850"/>
            <a:ext cx="2747700" cy="335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iPHONE</a:t>
            </a:r>
            <a:b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</a:b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PROJECT</a:t>
            </a:r>
            <a:endParaRPr sz="3000">
              <a:solidFill>
                <a:srgbClr val="0B87A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017" name="Google Shape;4017;p33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2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p34"/>
          <p:cNvSpPr/>
          <p:nvPr/>
        </p:nvSpPr>
        <p:spPr>
          <a:xfrm>
            <a:off x="3874527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3B55"/>
          </a:solidFill>
          <a:ln cap="flat" cmpd="sng" w="9525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3" name="Google Shape;4023;p34"/>
          <p:cNvSpPr/>
          <p:nvPr/>
        </p:nvSpPr>
        <p:spPr>
          <a:xfrm>
            <a:off x="4073225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80BFB7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Place your screenshot here</a:t>
            </a:r>
            <a:endParaRPr sz="1000">
              <a:solidFill>
                <a:srgbClr val="80BFB7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24" name="Google Shape;4024;p34"/>
          <p:cNvSpPr txBox="1"/>
          <p:nvPr>
            <p:ph idx="4294967295" type="body"/>
          </p:nvPr>
        </p:nvSpPr>
        <p:spPr>
          <a:xfrm>
            <a:off x="685800" y="838850"/>
            <a:ext cx="2747700" cy="335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TABLET</a:t>
            </a:r>
            <a:b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</a:b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PROJECT</a:t>
            </a:r>
            <a:endParaRPr sz="3000">
              <a:solidFill>
                <a:srgbClr val="0B87A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025" name="Google Shape;4025;p34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29" name="Shape 4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0" name="Google Shape;4030;p35"/>
          <p:cNvSpPr/>
          <p:nvPr/>
        </p:nvSpPr>
        <p:spPr>
          <a:xfrm>
            <a:off x="3388400" y="1109269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3B55"/>
          </a:solidFill>
          <a:ln cap="flat" cmpd="sng" w="9525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1" name="Google Shape;4031;p35"/>
          <p:cNvSpPr/>
          <p:nvPr/>
        </p:nvSpPr>
        <p:spPr>
          <a:xfrm>
            <a:off x="3549725" y="1268650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80BFB7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Place your screenshot here</a:t>
            </a:r>
            <a:endParaRPr sz="1000">
              <a:solidFill>
                <a:srgbClr val="80BFB7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32" name="Google Shape;4032;p35"/>
          <p:cNvSpPr txBox="1"/>
          <p:nvPr>
            <p:ph idx="4294967295" type="body"/>
          </p:nvPr>
        </p:nvSpPr>
        <p:spPr>
          <a:xfrm>
            <a:off x="685800" y="838850"/>
            <a:ext cx="2747700" cy="335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DESKTOP</a:t>
            </a:r>
            <a:r>
              <a:rPr lang="en" sz="30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 PROJECT</a:t>
            </a:r>
            <a:endParaRPr sz="3000">
              <a:solidFill>
                <a:srgbClr val="0B87A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033" name="Google Shape;4033;p35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37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p36"/>
          <p:cNvSpPr txBox="1"/>
          <p:nvPr>
            <p:ph idx="4294967295" type="ctrTitle"/>
          </p:nvPr>
        </p:nvSpPr>
        <p:spPr>
          <a:xfrm>
            <a:off x="685800" y="745150"/>
            <a:ext cx="4863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80BFB7"/>
                </a:solidFill>
              </a:rPr>
              <a:t>THANKS!</a:t>
            </a:r>
            <a:endParaRPr sz="6000">
              <a:solidFill>
                <a:srgbClr val="80BFB7"/>
              </a:solidFill>
            </a:endParaRPr>
          </a:p>
        </p:txBody>
      </p:sp>
      <p:sp>
        <p:nvSpPr>
          <p:cNvPr id="4039" name="Google Shape;4039;p36"/>
          <p:cNvSpPr txBox="1"/>
          <p:nvPr>
            <p:ph idx="4294967295" type="subTitle"/>
          </p:nvPr>
        </p:nvSpPr>
        <p:spPr>
          <a:xfrm>
            <a:off x="685800" y="1944725"/>
            <a:ext cx="4863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D3EBD5"/>
                </a:solidFill>
                <a:highlight>
                  <a:srgbClr val="01597F"/>
                </a:highlight>
              </a:rPr>
              <a:t>Any questions?</a:t>
            </a:r>
            <a:endParaRPr sz="3600">
              <a:solidFill>
                <a:srgbClr val="D3EBD5"/>
              </a:solidFill>
              <a:highlight>
                <a:srgbClr val="01597F"/>
              </a:highlight>
            </a:endParaRPr>
          </a:p>
        </p:txBody>
      </p:sp>
      <p:sp>
        <p:nvSpPr>
          <p:cNvPr id="4040" name="Google Shape;4040;p36"/>
          <p:cNvSpPr txBox="1"/>
          <p:nvPr>
            <p:ph idx="4294967295" type="body"/>
          </p:nvPr>
        </p:nvSpPr>
        <p:spPr>
          <a:xfrm>
            <a:off x="685800" y="2769202"/>
            <a:ext cx="4863900" cy="16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3EBD5"/>
                </a:solidFill>
              </a:rPr>
              <a:t>You can find me at:</a:t>
            </a:r>
            <a:endParaRPr>
              <a:solidFill>
                <a:srgbClr val="D3EBD5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3EBD5"/>
                </a:solidFill>
              </a:rPr>
              <a:t>@username</a:t>
            </a:r>
            <a:endParaRPr>
              <a:solidFill>
                <a:srgbClr val="D3EBD5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3EBD5"/>
                </a:solidFill>
              </a:rPr>
              <a:t>user@mail.me</a:t>
            </a:r>
            <a:endParaRPr>
              <a:solidFill>
                <a:srgbClr val="D3EBD5"/>
              </a:solidFill>
            </a:endParaRPr>
          </a:p>
        </p:txBody>
      </p:sp>
      <p:sp>
        <p:nvSpPr>
          <p:cNvPr id="4041" name="Google Shape;4041;p36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45" name="Shape 4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6" name="Google Shape;4046;p37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047" name="Google Shape;4047;p37"/>
          <p:cNvSpPr txBox="1"/>
          <p:nvPr>
            <p:ph idx="1" type="body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0B87A1"/>
                </a:solidFill>
                <a:hlinkClick r:id="rId3"/>
              </a:rPr>
              <a:t>SlidesCarnival</a:t>
            </a:r>
            <a:endParaRPr sz="2400">
              <a:solidFill>
                <a:srgbClr val="0B87A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/>
              <a:t>Photographs by </a:t>
            </a:r>
            <a:r>
              <a:rPr lang="en" sz="2400" u="sng">
                <a:solidFill>
                  <a:srgbClr val="0B87A1"/>
                </a:solidFill>
                <a:hlinkClick r:id="rId4"/>
              </a:rPr>
              <a:t>Unsplash</a:t>
            </a:r>
            <a:endParaRPr sz="2400">
              <a:solidFill>
                <a:srgbClr val="0B87A1"/>
              </a:solidFill>
            </a:endParaRPr>
          </a:p>
        </p:txBody>
      </p:sp>
      <p:sp>
        <p:nvSpPr>
          <p:cNvPr id="4048" name="Google Shape;4048;p37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52" name="Shape 4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3" name="Google Shape;4053;p38"/>
          <p:cNvSpPr txBox="1"/>
          <p:nvPr>
            <p:ph type="title"/>
          </p:nvPr>
        </p:nvSpPr>
        <p:spPr>
          <a:xfrm>
            <a:off x="718300" y="739375"/>
            <a:ext cx="69075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054" name="Google Shape;4054;p38"/>
          <p:cNvSpPr txBox="1"/>
          <p:nvPr>
            <p:ph idx="1" type="body"/>
          </p:nvPr>
        </p:nvSpPr>
        <p:spPr>
          <a:xfrm>
            <a:off x="718300" y="1733550"/>
            <a:ext cx="6907500" cy="29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This presentation uses the following typographies and colors:</a:t>
            </a:r>
            <a:endParaRPr sz="13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▪"/>
            </a:pPr>
            <a:r>
              <a:rPr lang="en" sz="1300"/>
              <a:t>Titles: </a:t>
            </a:r>
            <a:r>
              <a:rPr b="1" lang="en" sz="1300">
                <a:latin typeface="Titillium Web"/>
                <a:ea typeface="Titillium Web"/>
                <a:cs typeface="Titillium Web"/>
                <a:sym typeface="Titillium Web"/>
              </a:rPr>
              <a:t>Dosis</a:t>
            </a:r>
            <a:endParaRPr b="1" sz="13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▪"/>
            </a:pPr>
            <a:r>
              <a:rPr lang="en" sz="1300"/>
              <a:t>Body copy: </a:t>
            </a:r>
            <a:r>
              <a:rPr b="1" lang="en" sz="1300">
                <a:latin typeface="Titillium Web"/>
                <a:ea typeface="Titillium Web"/>
                <a:cs typeface="Titillium Web"/>
                <a:sym typeface="Titillium Web"/>
              </a:rPr>
              <a:t>Titillium Web</a:t>
            </a:r>
            <a:endParaRPr b="1" sz="13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You can download the fonts on these pages:</a:t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0B87A1"/>
                </a:solidFill>
                <a:hlinkClick r:id="rId3"/>
              </a:rPr>
              <a:t>http://www.impallari.com/dosis</a:t>
            </a:r>
            <a:endParaRPr sz="1300">
              <a:solidFill>
                <a:srgbClr val="0B87A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rgbClr val="0B87A1"/>
                </a:solidFill>
                <a:hlinkClick r:id="rId4"/>
              </a:rPr>
              <a:t>http://www.campivisivi.net/titillium/</a:t>
            </a:r>
            <a:endParaRPr sz="1300">
              <a:solidFill>
                <a:srgbClr val="0B87A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3B55"/>
                </a:solidFill>
              </a:rPr>
              <a:t>Pastel green</a:t>
            </a:r>
            <a:r>
              <a:rPr lang="en" sz="1300">
                <a:solidFill>
                  <a:srgbClr val="003B55"/>
                </a:solidFill>
              </a:rPr>
              <a:t> </a:t>
            </a:r>
            <a:r>
              <a:rPr b="1" lang="en" sz="1300">
                <a:solidFill>
                  <a:srgbClr val="D3EBD5"/>
                </a:solidFill>
                <a:latin typeface="Titillium Web"/>
                <a:ea typeface="Titillium Web"/>
                <a:cs typeface="Titillium Web"/>
                <a:sym typeface="Titillium Web"/>
              </a:rPr>
              <a:t>#d3ebd5</a:t>
            </a:r>
            <a:r>
              <a:rPr b="1" lang="en" sz="1300">
                <a:solidFill>
                  <a:srgbClr val="003B55"/>
                </a:solidFill>
              </a:rPr>
              <a:t> · </a:t>
            </a:r>
            <a:r>
              <a:rPr lang="en" sz="1300">
                <a:solidFill>
                  <a:srgbClr val="003B55"/>
                </a:solidFill>
              </a:rPr>
              <a:t>Green </a:t>
            </a:r>
            <a:r>
              <a:rPr b="1" lang="en" sz="1300">
                <a:solidFill>
                  <a:srgbClr val="80BFB7"/>
                </a:solidFill>
                <a:latin typeface="Titillium Web"/>
                <a:ea typeface="Titillium Web"/>
                <a:cs typeface="Titillium Web"/>
                <a:sym typeface="Titillium Web"/>
              </a:rPr>
              <a:t>#80bfb7</a:t>
            </a:r>
            <a:r>
              <a:rPr b="1" lang="en" sz="1300">
                <a:solidFill>
                  <a:srgbClr val="003B55"/>
                </a:solidFill>
              </a:rPr>
              <a:t> · </a:t>
            </a:r>
            <a:r>
              <a:rPr lang="en" sz="1300">
                <a:solidFill>
                  <a:srgbClr val="003B55"/>
                </a:solidFill>
              </a:rPr>
              <a:t>Teal </a:t>
            </a:r>
            <a:r>
              <a:rPr b="1" lang="en" sz="1300">
                <a:solidFill>
                  <a:srgbClr val="0B87A1"/>
                </a:solidFill>
                <a:latin typeface="Titillium Web"/>
                <a:ea typeface="Titillium Web"/>
                <a:cs typeface="Titillium Web"/>
                <a:sym typeface="Titillium Web"/>
              </a:rPr>
              <a:t>#0b87a1</a:t>
            </a:r>
            <a:r>
              <a:rPr b="1" lang="en" sz="1300">
                <a:solidFill>
                  <a:srgbClr val="003B55"/>
                </a:solidFill>
              </a:rPr>
              <a:t> · </a:t>
            </a:r>
            <a:r>
              <a:rPr lang="en" sz="1300">
                <a:solidFill>
                  <a:srgbClr val="003B55"/>
                </a:solidFill>
              </a:rPr>
              <a:t>Navy </a:t>
            </a:r>
            <a:r>
              <a:rPr b="1" lang="en" sz="1300">
                <a:solidFill>
                  <a:srgbClr val="01597F"/>
                </a:solidFill>
                <a:latin typeface="Titillium Web"/>
                <a:ea typeface="Titillium Web"/>
                <a:cs typeface="Titillium Web"/>
                <a:sym typeface="Titillium Web"/>
              </a:rPr>
              <a:t>#01597f</a:t>
            </a:r>
            <a:r>
              <a:rPr b="1" lang="en" sz="1300">
                <a:solidFill>
                  <a:srgbClr val="003B55"/>
                </a:solidFill>
              </a:rPr>
              <a:t> · </a:t>
            </a:r>
            <a:r>
              <a:rPr lang="en" sz="1300">
                <a:solidFill>
                  <a:srgbClr val="003B55"/>
                </a:solidFill>
              </a:rPr>
              <a:t>Dark navy </a:t>
            </a:r>
            <a:r>
              <a:rPr b="1" lang="en" sz="13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#003b55</a:t>
            </a:r>
            <a:endParaRPr b="1" sz="1300">
              <a:solidFill>
                <a:srgbClr val="003B55"/>
              </a:solidFill>
            </a:endParaRPr>
          </a:p>
        </p:txBody>
      </p:sp>
      <p:sp>
        <p:nvSpPr>
          <p:cNvPr id="4055" name="Google Shape;4055;p38"/>
          <p:cNvSpPr txBox="1"/>
          <p:nvPr/>
        </p:nvSpPr>
        <p:spPr>
          <a:xfrm>
            <a:off x="718300" y="4095450"/>
            <a:ext cx="6907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rgbClr val="0B87A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rgbClr val="0B87A1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0B87A1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rgbClr val="0B87A1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4056" name="Google Shape;4056;p38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060" name="Shape 4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1" name="Google Shape;4061;p39"/>
          <p:cNvGrpSpPr/>
          <p:nvPr/>
        </p:nvGrpSpPr>
        <p:grpSpPr>
          <a:xfrm>
            <a:off x="282768" y="342338"/>
            <a:ext cx="347107" cy="438984"/>
            <a:chOff x="584925" y="238125"/>
            <a:chExt cx="415200" cy="525100"/>
          </a:xfrm>
        </p:grpSpPr>
        <p:sp>
          <p:nvSpPr>
            <p:cNvPr id="4062" name="Google Shape;4062;p39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3" name="Google Shape;4063;p39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4" name="Google Shape;4064;p39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5" name="Google Shape;4065;p39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6" name="Google Shape;4066;p39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7" name="Google Shape;4067;p39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8" name="Google Shape;4068;p39"/>
          <p:cNvGrpSpPr/>
          <p:nvPr/>
        </p:nvGrpSpPr>
        <p:grpSpPr>
          <a:xfrm>
            <a:off x="834027" y="406125"/>
            <a:ext cx="371623" cy="309362"/>
            <a:chOff x="1244325" y="314425"/>
            <a:chExt cx="444525" cy="370050"/>
          </a:xfrm>
        </p:grpSpPr>
        <p:sp>
          <p:nvSpPr>
            <p:cNvPr id="4069" name="Google Shape;4069;p39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0" name="Google Shape;4070;p39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71" name="Google Shape;4071;p39"/>
          <p:cNvGrpSpPr/>
          <p:nvPr/>
        </p:nvGrpSpPr>
        <p:grpSpPr>
          <a:xfrm>
            <a:off x="1405725" y="404599"/>
            <a:ext cx="355300" cy="312413"/>
            <a:chOff x="1928175" y="312600"/>
            <a:chExt cx="425000" cy="373700"/>
          </a:xfrm>
        </p:grpSpPr>
        <p:sp>
          <p:nvSpPr>
            <p:cNvPr id="4072" name="Google Shape;4072;p39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3" name="Google Shape;4073;p39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74" name="Google Shape;4074;p39"/>
          <p:cNvSpPr/>
          <p:nvPr/>
        </p:nvSpPr>
        <p:spPr>
          <a:xfrm>
            <a:off x="20015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5" name="Google Shape;4075;p39"/>
          <p:cNvSpPr/>
          <p:nvPr/>
        </p:nvSpPr>
        <p:spPr>
          <a:xfrm>
            <a:off x="25849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76" name="Google Shape;4076;p39"/>
          <p:cNvGrpSpPr/>
          <p:nvPr/>
        </p:nvGrpSpPr>
        <p:grpSpPr>
          <a:xfrm>
            <a:off x="3069763" y="388276"/>
            <a:ext cx="408386" cy="345080"/>
            <a:chOff x="3918650" y="293075"/>
            <a:chExt cx="488500" cy="412775"/>
          </a:xfrm>
        </p:grpSpPr>
        <p:sp>
          <p:nvSpPr>
            <p:cNvPr id="4077" name="Google Shape;4077;p39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8" name="Google Shape;4078;p39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9" name="Google Shape;4079;p39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80" name="Google Shape;4080;p39"/>
          <p:cNvGrpSpPr/>
          <p:nvPr/>
        </p:nvGrpSpPr>
        <p:grpSpPr>
          <a:xfrm>
            <a:off x="3669530" y="362235"/>
            <a:ext cx="335905" cy="397142"/>
            <a:chOff x="4636075" y="261925"/>
            <a:chExt cx="401800" cy="475050"/>
          </a:xfrm>
        </p:grpSpPr>
        <p:sp>
          <p:nvSpPr>
            <p:cNvPr id="4081" name="Google Shape;4081;p39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2" name="Google Shape;4082;p39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3" name="Google Shape;4083;p39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4" name="Google Shape;4084;p39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85" name="Google Shape;4085;p39"/>
          <p:cNvSpPr/>
          <p:nvPr/>
        </p:nvSpPr>
        <p:spPr>
          <a:xfrm>
            <a:off x="42087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86" name="Google Shape;4086;p39"/>
          <p:cNvGrpSpPr/>
          <p:nvPr/>
        </p:nvGrpSpPr>
        <p:grpSpPr>
          <a:xfrm>
            <a:off x="4796082" y="395424"/>
            <a:ext cx="336908" cy="330262"/>
            <a:chOff x="5983625" y="301625"/>
            <a:chExt cx="403000" cy="395050"/>
          </a:xfrm>
        </p:grpSpPr>
        <p:sp>
          <p:nvSpPr>
            <p:cNvPr id="4087" name="Google Shape;4087;p39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8" name="Google Shape;4088;p39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9" name="Google Shape;4089;p39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0" name="Google Shape;4090;p39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1" name="Google Shape;4091;p39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2" name="Google Shape;4092;p39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3" name="Google Shape;4093;p39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4" name="Google Shape;4094;p39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5" name="Google Shape;4095;p39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6" name="Google Shape;4096;p39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7" name="Google Shape;4097;p39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8" name="Google Shape;4098;p39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9" name="Google Shape;4099;p39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0" name="Google Shape;4100;p39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1" name="Google Shape;4101;p39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2" name="Google Shape;4102;p39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3" name="Google Shape;4103;p39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4" name="Google Shape;4104;p39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5" name="Google Shape;4105;p39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6" name="Google Shape;4106;p39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7" name="Google Shape;4107;p39"/>
          <p:cNvGrpSpPr/>
          <p:nvPr/>
        </p:nvGrpSpPr>
        <p:grpSpPr>
          <a:xfrm>
            <a:off x="5362158" y="392853"/>
            <a:ext cx="331808" cy="331307"/>
            <a:chOff x="6660750" y="298550"/>
            <a:chExt cx="396900" cy="396300"/>
          </a:xfrm>
        </p:grpSpPr>
        <p:sp>
          <p:nvSpPr>
            <p:cNvPr id="4108" name="Google Shape;4108;p39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9" name="Google Shape;4109;p39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10" name="Google Shape;4110;p39"/>
          <p:cNvGrpSpPr/>
          <p:nvPr/>
        </p:nvGrpSpPr>
        <p:grpSpPr>
          <a:xfrm>
            <a:off x="282768" y="914538"/>
            <a:ext cx="347107" cy="420111"/>
            <a:chOff x="584925" y="922575"/>
            <a:chExt cx="415200" cy="502525"/>
          </a:xfrm>
        </p:grpSpPr>
        <p:sp>
          <p:nvSpPr>
            <p:cNvPr id="4111" name="Google Shape;4111;p39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2" name="Google Shape;4112;p39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3" name="Google Shape;4113;p39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14" name="Google Shape;4114;p39"/>
          <p:cNvGrpSpPr/>
          <p:nvPr/>
        </p:nvGrpSpPr>
        <p:grpSpPr>
          <a:xfrm>
            <a:off x="836075" y="904841"/>
            <a:ext cx="367547" cy="437980"/>
            <a:chOff x="1246775" y="910975"/>
            <a:chExt cx="439650" cy="523900"/>
          </a:xfrm>
        </p:grpSpPr>
        <p:sp>
          <p:nvSpPr>
            <p:cNvPr id="4115" name="Google Shape;4115;p39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6" name="Google Shape;4116;p39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7" name="Google Shape;4117;p39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18" name="Google Shape;4118;p39"/>
          <p:cNvGrpSpPr/>
          <p:nvPr/>
        </p:nvGrpSpPr>
        <p:grpSpPr>
          <a:xfrm>
            <a:off x="1404200" y="975274"/>
            <a:ext cx="358351" cy="298118"/>
            <a:chOff x="1926350" y="995225"/>
            <a:chExt cx="428650" cy="356600"/>
          </a:xfrm>
        </p:grpSpPr>
        <p:sp>
          <p:nvSpPr>
            <p:cNvPr id="4119" name="Google Shape;4119;p39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0" name="Google Shape;4120;p39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1" name="Google Shape;4121;p39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2" name="Google Shape;4122;p39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23" name="Google Shape;4123;p39"/>
          <p:cNvSpPr/>
          <p:nvPr/>
        </p:nvSpPr>
        <p:spPr>
          <a:xfrm>
            <a:off x="19718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4" name="Google Shape;4124;p39"/>
          <p:cNvSpPr/>
          <p:nvPr/>
        </p:nvSpPr>
        <p:spPr>
          <a:xfrm>
            <a:off x="25359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5" name="Google Shape;4125;p39"/>
          <p:cNvSpPr/>
          <p:nvPr/>
        </p:nvSpPr>
        <p:spPr>
          <a:xfrm>
            <a:off x="31046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6" name="Google Shape;4126;p39"/>
          <p:cNvSpPr/>
          <p:nvPr/>
        </p:nvSpPr>
        <p:spPr>
          <a:xfrm>
            <a:off x="36793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27" name="Google Shape;4127;p39"/>
          <p:cNvGrpSpPr/>
          <p:nvPr/>
        </p:nvGrpSpPr>
        <p:grpSpPr>
          <a:xfrm>
            <a:off x="4226431" y="952827"/>
            <a:ext cx="349155" cy="349657"/>
            <a:chOff x="5302225" y="968375"/>
            <a:chExt cx="417650" cy="418250"/>
          </a:xfrm>
        </p:grpSpPr>
        <p:sp>
          <p:nvSpPr>
            <p:cNvPr id="4128" name="Google Shape;4128;p39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9" name="Google Shape;4129;p39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0" name="Google Shape;4130;p39"/>
          <p:cNvGrpSpPr/>
          <p:nvPr/>
        </p:nvGrpSpPr>
        <p:grpSpPr>
          <a:xfrm>
            <a:off x="4748095" y="913514"/>
            <a:ext cx="432881" cy="421637"/>
            <a:chOff x="5926225" y="921350"/>
            <a:chExt cx="517800" cy="504350"/>
          </a:xfrm>
        </p:grpSpPr>
        <p:sp>
          <p:nvSpPr>
            <p:cNvPr id="4131" name="Google Shape;4131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2" name="Google Shape;4132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3" name="Google Shape;4133;p39"/>
          <p:cNvGrpSpPr/>
          <p:nvPr/>
        </p:nvGrpSpPr>
        <p:grpSpPr>
          <a:xfrm>
            <a:off x="5325918" y="921686"/>
            <a:ext cx="404290" cy="405314"/>
            <a:chOff x="6617400" y="931125"/>
            <a:chExt cx="483600" cy="484825"/>
          </a:xfrm>
        </p:grpSpPr>
        <p:sp>
          <p:nvSpPr>
            <p:cNvPr id="4134" name="Google Shape;4134;p39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5" name="Google Shape;4135;p39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6" name="Google Shape;4136;p39"/>
          <p:cNvGrpSpPr/>
          <p:nvPr/>
        </p:nvGrpSpPr>
        <p:grpSpPr>
          <a:xfrm>
            <a:off x="261325" y="1551048"/>
            <a:ext cx="389994" cy="273623"/>
            <a:chOff x="559275" y="1683950"/>
            <a:chExt cx="466500" cy="327300"/>
          </a:xfrm>
        </p:grpSpPr>
        <p:sp>
          <p:nvSpPr>
            <p:cNvPr id="4137" name="Google Shape;4137;p39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8" name="Google Shape;4138;p39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9" name="Google Shape;4139;p39"/>
          <p:cNvGrpSpPr/>
          <p:nvPr/>
        </p:nvGrpSpPr>
        <p:grpSpPr>
          <a:xfrm>
            <a:off x="824852" y="1496958"/>
            <a:ext cx="389994" cy="381822"/>
            <a:chOff x="1233350" y="1619250"/>
            <a:chExt cx="466500" cy="456725"/>
          </a:xfrm>
        </p:grpSpPr>
        <p:sp>
          <p:nvSpPr>
            <p:cNvPr id="4140" name="Google Shape;4140;p39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1" name="Google Shape;4141;p39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2" name="Google Shape;4142;p39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3" name="Google Shape;4143;p39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44" name="Google Shape;4144;p39"/>
          <p:cNvGrpSpPr/>
          <p:nvPr/>
        </p:nvGrpSpPr>
        <p:grpSpPr>
          <a:xfrm>
            <a:off x="1400626" y="1505109"/>
            <a:ext cx="365499" cy="365499"/>
            <a:chOff x="1922075" y="1629000"/>
            <a:chExt cx="437200" cy="437200"/>
          </a:xfrm>
        </p:grpSpPr>
        <p:sp>
          <p:nvSpPr>
            <p:cNvPr id="4145" name="Google Shape;4145;p39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6" name="Google Shape;4146;p39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47" name="Google Shape;4147;p39"/>
          <p:cNvGrpSpPr/>
          <p:nvPr/>
        </p:nvGrpSpPr>
        <p:grpSpPr>
          <a:xfrm>
            <a:off x="1962627" y="1503584"/>
            <a:ext cx="368551" cy="368551"/>
            <a:chOff x="2594325" y="1627175"/>
            <a:chExt cx="440850" cy="440850"/>
          </a:xfrm>
        </p:grpSpPr>
        <p:sp>
          <p:nvSpPr>
            <p:cNvPr id="4148" name="Google Shape;4148;p39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9" name="Google Shape;4149;p39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0" name="Google Shape;4150;p39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51" name="Google Shape;4151;p39"/>
          <p:cNvSpPr/>
          <p:nvPr/>
        </p:nvSpPr>
        <p:spPr>
          <a:xfrm>
            <a:off x="25425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52" name="Google Shape;4152;p39"/>
          <p:cNvGrpSpPr/>
          <p:nvPr/>
        </p:nvGrpSpPr>
        <p:grpSpPr>
          <a:xfrm>
            <a:off x="3124395" y="1476017"/>
            <a:ext cx="299121" cy="423685"/>
            <a:chOff x="3984000" y="1594200"/>
            <a:chExt cx="357800" cy="506800"/>
          </a:xfrm>
        </p:grpSpPr>
        <p:sp>
          <p:nvSpPr>
            <p:cNvPr id="4153" name="Google Shape;4153;p39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4" name="Google Shape;4154;p39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5" name="Google Shape;4155;p39"/>
          <p:cNvGrpSpPr/>
          <p:nvPr/>
        </p:nvGrpSpPr>
        <p:grpSpPr>
          <a:xfrm>
            <a:off x="3640437" y="1566869"/>
            <a:ext cx="394090" cy="241980"/>
            <a:chOff x="4601275" y="1702875"/>
            <a:chExt cx="471400" cy="289450"/>
          </a:xfrm>
        </p:grpSpPr>
        <p:sp>
          <p:nvSpPr>
            <p:cNvPr id="4156" name="Google Shape;4156;p39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7" name="Google Shape;4157;p39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8" name="Google Shape;4158;p39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9" name="Google Shape;4159;p39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0" name="Google Shape;4160;p39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61" name="Google Shape;4161;p39"/>
          <p:cNvGrpSpPr/>
          <p:nvPr/>
        </p:nvGrpSpPr>
        <p:grpSpPr>
          <a:xfrm>
            <a:off x="4222857" y="1507659"/>
            <a:ext cx="356303" cy="360400"/>
            <a:chOff x="5297950" y="1632050"/>
            <a:chExt cx="426200" cy="431100"/>
          </a:xfrm>
        </p:grpSpPr>
        <p:sp>
          <p:nvSpPr>
            <p:cNvPr id="4162" name="Google Shape;4162;p39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3" name="Google Shape;4163;p39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64" name="Google Shape;4164;p39"/>
          <p:cNvGrpSpPr/>
          <p:nvPr/>
        </p:nvGrpSpPr>
        <p:grpSpPr>
          <a:xfrm>
            <a:off x="4785360" y="1496958"/>
            <a:ext cx="358351" cy="381822"/>
            <a:chOff x="5970800" y="1619250"/>
            <a:chExt cx="428650" cy="456725"/>
          </a:xfrm>
        </p:grpSpPr>
        <p:sp>
          <p:nvSpPr>
            <p:cNvPr id="4165" name="Google Shape;4165;p39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6" name="Google Shape;4166;p39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7" name="Google Shape;4167;p39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8" name="Google Shape;4168;p39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9" name="Google Shape;4169;p39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0" name="Google Shape;4170;p39"/>
          <p:cNvGrpSpPr/>
          <p:nvPr/>
        </p:nvGrpSpPr>
        <p:grpSpPr>
          <a:xfrm>
            <a:off x="5332564" y="1492360"/>
            <a:ext cx="401719" cy="366502"/>
            <a:chOff x="6625350" y="1613750"/>
            <a:chExt cx="480525" cy="438400"/>
          </a:xfrm>
        </p:grpSpPr>
        <p:sp>
          <p:nvSpPr>
            <p:cNvPr id="4171" name="Google Shape;4171;p39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2" name="Google Shape;4172;p39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3" name="Google Shape;4173;p39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4" name="Google Shape;4174;p39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5" name="Google Shape;4175;p39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6" name="Google Shape;4176;p39"/>
          <p:cNvGrpSpPr/>
          <p:nvPr/>
        </p:nvGrpSpPr>
        <p:grpSpPr>
          <a:xfrm>
            <a:off x="304713" y="2088554"/>
            <a:ext cx="303217" cy="325685"/>
            <a:chOff x="611175" y="2326900"/>
            <a:chExt cx="362700" cy="389575"/>
          </a:xfrm>
        </p:grpSpPr>
        <p:sp>
          <p:nvSpPr>
            <p:cNvPr id="4177" name="Google Shape;4177;p3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8" name="Google Shape;4178;p3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9" name="Google Shape;4179;p3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0" name="Google Shape;4180;p3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81" name="Google Shape;4181;p39"/>
          <p:cNvSpPr/>
          <p:nvPr/>
        </p:nvSpPr>
        <p:spPr>
          <a:xfrm>
            <a:off x="8601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2" name="Google Shape;4182;p39"/>
          <p:cNvSpPr/>
          <p:nvPr/>
        </p:nvSpPr>
        <p:spPr>
          <a:xfrm>
            <a:off x="14236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3" name="Google Shape;4183;p39"/>
          <p:cNvSpPr/>
          <p:nvPr/>
        </p:nvSpPr>
        <p:spPr>
          <a:xfrm>
            <a:off x="19872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84" name="Google Shape;4184;p39"/>
          <p:cNvGrpSpPr/>
          <p:nvPr/>
        </p:nvGrpSpPr>
        <p:grpSpPr>
          <a:xfrm>
            <a:off x="2625178" y="2036492"/>
            <a:ext cx="170502" cy="425733"/>
            <a:chOff x="3386850" y="2264625"/>
            <a:chExt cx="203950" cy="509250"/>
          </a:xfrm>
        </p:grpSpPr>
        <p:sp>
          <p:nvSpPr>
            <p:cNvPr id="4185" name="Google Shape;4185;p39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6" name="Google Shape;4186;p39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87" name="Google Shape;4187;p39"/>
          <p:cNvGrpSpPr/>
          <p:nvPr/>
        </p:nvGrpSpPr>
        <p:grpSpPr>
          <a:xfrm>
            <a:off x="3767551" y="2090602"/>
            <a:ext cx="139863" cy="317513"/>
            <a:chOff x="4753325" y="2329350"/>
            <a:chExt cx="167300" cy="379800"/>
          </a:xfrm>
        </p:grpSpPr>
        <p:sp>
          <p:nvSpPr>
            <p:cNvPr id="4188" name="Google Shape;4188;p39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9" name="Google Shape;4189;p39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90" name="Google Shape;4190;p39"/>
          <p:cNvGrpSpPr/>
          <p:nvPr/>
        </p:nvGrpSpPr>
        <p:grpSpPr>
          <a:xfrm>
            <a:off x="3201453" y="2038519"/>
            <a:ext cx="145004" cy="421657"/>
            <a:chOff x="4076175" y="2267050"/>
            <a:chExt cx="173450" cy="504375"/>
          </a:xfrm>
        </p:grpSpPr>
        <p:sp>
          <p:nvSpPr>
            <p:cNvPr id="4191" name="Google Shape;4191;p39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2" name="Google Shape;4192;p39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93" name="Google Shape;4193;p39"/>
          <p:cNvSpPr/>
          <p:nvPr/>
        </p:nvSpPr>
        <p:spPr>
          <a:xfrm>
            <a:off x="42413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94" name="Google Shape;4194;p39"/>
          <p:cNvGrpSpPr/>
          <p:nvPr/>
        </p:nvGrpSpPr>
        <p:grpSpPr>
          <a:xfrm>
            <a:off x="4788934" y="2089055"/>
            <a:ext cx="351204" cy="324661"/>
            <a:chOff x="5975075" y="2327500"/>
            <a:chExt cx="420100" cy="388350"/>
          </a:xfrm>
        </p:grpSpPr>
        <p:sp>
          <p:nvSpPr>
            <p:cNvPr id="4195" name="Google Shape;4195;p3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6" name="Google Shape;4196;p3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97" name="Google Shape;4197;p39"/>
          <p:cNvGrpSpPr/>
          <p:nvPr/>
        </p:nvGrpSpPr>
        <p:grpSpPr>
          <a:xfrm>
            <a:off x="5420344" y="2079358"/>
            <a:ext cx="215437" cy="351204"/>
            <a:chOff x="6730350" y="2315900"/>
            <a:chExt cx="257700" cy="420100"/>
          </a:xfrm>
        </p:grpSpPr>
        <p:sp>
          <p:nvSpPr>
            <p:cNvPr id="4198" name="Google Shape;4198;p39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9" name="Google Shape;4199;p39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0" name="Google Shape;4200;p39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1" name="Google Shape;4201;p39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2" name="Google Shape;4202;p39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3" name="Google Shape;4203;p39"/>
          <p:cNvGrpSpPr/>
          <p:nvPr/>
        </p:nvGrpSpPr>
        <p:grpSpPr>
          <a:xfrm>
            <a:off x="401689" y="2615840"/>
            <a:ext cx="109265" cy="398166"/>
            <a:chOff x="727175" y="2957625"/>
            <a:chExt cx="130700" cy="476275"/>
          </a:xfrm>
        </p:grpSpPr>
        <p:sp>
          <p:nvSpPr>
            <p:cNvPr id="4204" name="Google Shape;4204;p39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5" name="Google Shape;4205;p39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06" name="Google Shape;4206;p39"/>
          <p:cNvSpPr/>
          <p:nvPr/>
        </p:nvSpPr>
        <p:spPr>
          <a:xfrm>
            <a:off x="1416008" y="2600114"/>
            <a:ext cx="334860" cy="429808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7" name="Google Shape;4207;p39"/>
          <p:cNvSpPr/>
          <p:nvPr/>
        </p:nvSpPr>
        <p:spPr>
          <a:xfrm>
            <a:off x="895849" y="2600114"/>
            <a:ext cx="248083" cy="429808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08" name="Google Shape;4208;p39"/>
          <p:cNvGrpSpPr/>
          <p:nvPr/>
        </p:nvGrpSpPr>
        <p:grpSpPr>
          <a:xfrm>
            <a:off x="1953431" y="2628589"/>
            <a:ext cx="386943" cy="372647"/>
            <a:chOff x="2583325" y="2972875"/>
            <a:chExt cx="462850" cy="445750"/>
          </a:xfrm>
        </p:grpSpPr>
        <p:sp>
          <p:nvSpPr>
            <p:cNvPr id="4209" name="Google Shape;4209;p39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0" name="Google Shape;4210;p39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1" name="Google Shape;4211;p39"/>
          <p:cNvGrpSpPr/>
          <p:nvPr/>
        </p:nvGrpSpPr>
        <p:grpSpPr>
          <a:xfrm>
            <a:off x="2503686" y="2684246"/>
            <a:ext cx="413486" cy="261354"/>
            <a:chOff x="3241525" y="3039450"/>
            <a:chExt cx="494600" cy="312625"/>
          </a:xfrm>
        </p:grpSpPr>
        <p:sp>
          <p:nvSpPr>
            <p:cNvPr id="4212" name="Google Shape;4212;p39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3" name="Google Shape;4213;p39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14" name="Google Shape;4214;p39"/>
          <p:cNvSpPr/>
          <p:nvPr/>
        </p:nvSpPr>
        <p:spPr>
          <a:xfrm>
            <a:off x="36599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5" name="Google Shape;4215;p39"/>
          <p:cNvGrpSpPr/>
          <p:nvPr/>
        </p:nvGrpSpPr>
        <p:grpSpPr>
          <a:xfrm>
            <a:off x="4187118" y="2656679"/>
            <a:ext cx="427781" cy="316489"/>
            <a:chOff x="5255200" y="3006475"/>
            <a:chExt cx="511700" cy="378575"/>
          </a:xfrm>
        </p:grpSpPr>
        <p:sp>
          <p:nvSpPr>
            <p:cNvPr id="4216" name="Google Shape;4216;p39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7" name="Google Shape;4217;p39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8" name="Google Shape;4218;p39"/>
          <p:cNvGrpSpPr/>
          <p:nvPr/>
        </p:nvGrpSpPr>
        <p:grpSpPr>
          <a:xfrm>
            <a:off x="3100904" y="2638307"/>
            <a:ext cx="346104" cy="353231"/>
            <a:chOff x="3955900" y="2984500"/>
            <a:chExt cx="414000" cy="422525"/>
          </a:xfrm>
        </p:grpSpPr>
        <p:sp>
          <p:nvSpPr>
            <p:cNvPr id="4219" name="Google Shape;4219;p39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0" name="Google Shape;4220;p39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1" name="Google Shape;4221;p39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22" name="Google Shape;4222;p39"/>
          <p:cNvSpPr/>
          <p:nvPr/>
        </p:nvSpPr>
        <p:spPr>
          <a:xfrm>
            <a:off x="2649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3" name="Google Shape;4223;p39"/>
          <p:cNvSpPr/>
          <p:nvPr/>
        </p:nvSpPr>
        <p:spPr>
          <a:xfrm>
            <a:off x="48299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24" name="Google Shape;4224;p39"/>
          <p:cNvGrpSpPr/>
          <p:nvPr/>
        </p:nvGrpSpPr>
        <p:grpSpPr>
          <a:xfrm>
            <a:off x="5395849" y="2633187"/>
            <a:ext cx="264427" cy="375719"/>
            <a:chOff x="6701050" y="2978375"/>
            <a:chExt cx="316300" cy="449425"/>
          </a:xfrm>
        </p:grpSpPr>
        <p:sp>
          <p:nvSpPr>
            <p:cNvPr id="4225" name="Google Shape;4225;p39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6" name="Google Shape;4226;p39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27" name="Google Shape;4227;p39"/>
          <p:cNvGrpSpPr/>
          <p:nvPr/>
        </p:nvGrpSpPr>
        <p:grpSpPr>
          <a:xfrm>
            <a:off x="831477" y="3251848"/>
            <a:ext cx="376743" cy="253203"/>
            <a:chOff x="1241275" y="3718400"/>
            <a:chExt cx="450650" cy="302875"/>
          </a:xfrm>
        </p:grpSpPr>
        <p:sp>
          <p:nvSpPr>
            <p:cNvPr id="4228" name="Google Shape;4228;p39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9" name="Google Shape;4229;p39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0" name="Google Shape;4230;p39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1" name="Google Shape;4231;p39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2" name="Google Shape;4232;p39"/>
          <p:cNvGrpSpPr/>
          <p:nvPr/>
        </p:nvGrpSpPr>
        <p:grpSpPr>
          <a:xfrm>
            <a:off x="1400124" y="3232453"/>
            <a:ext cx="366502" cy="292495"/>
            <a:chOff x="1921475" y="3695200"/>
            <a:chExt cx="438400" cy="349875"/>
          </a:xfrm>
        </p:grpSpPr>
        <p:sp>
          <p:nvSpPr>
            <p:cNvPr id="4233" name="Google Shape;4233;p39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4" name="Google Shape;4234;p39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5" name="Google Shape;4235;p39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6" name="Google Shape;4236;p39"/>
          <p:cNvGrpSpPr/>
          <p:nvPr/>
        </p:nvGrpSpPr>
        <p:grpSpPr>
          <a:xfrm>
            <a:off x="1967225" y="3227855"/>
            <a:ext cx="359355" cy="301190"/>
            <a:chOff x="2599825" y="3689700"/>
            <a:chExt cx="429850" cy="360275"/>
          </a:xfrm>
        </p:grpSpPr>
        <p:sp>
          <p:nvSpPr>
            <p:cNvPr id="4237" name="Google Shape;4237;p39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8" name="Google Shape;4238;p39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39" name="Google Shape;4239;p39"/>
          <p:cNvGrpSpPr/>
          <p:nvPr/>
        </p:nvGrpSpPr>
        <p:grpSpPr>
          <a:xfrm>
            <a:off x="2548099" y="3196714"/>
            <a:ext cx="324661" cy="338956"/>
            <a:chOff x="3294650" y="3652450"/>
            <a:chExt cx="388350" cy="405450"/>
          </a:xfrm>
        </p:grpSpPr>
        <p:sp>
          <p:nvSpPr>
            <p:cNvPr id="4240" name="Google Shape;4240;p39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1" name="Google Shape;4241;p39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2" name="Google Shape;4242;p39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3" name="Google Shape;4243;p39"/>
          <p:cNvGrpSpPr/>
          <p:nvPr/>
        </p:nvGrpSpPr>
        <p:grpSpPr>
          <a:xfrm>
            <a:off x="3084581" y="3239600"/>
            <a:ext cx="378750" cy="277698"/>
            <a:chOff x="3936375" y="3703750"/>
            <a:chExt cx="453050" cy="332175"/>
          </a:xfrm>
        </p:grpSpPr>
        <p:sp>
          <p:nvSpPr>
            <p:cNvPr id="4244" name="Google Shape;4244;p39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5" name="Google Shape;4245;p39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6" name="Google Shape;4246;p39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7" name="Google Shape;4247;p39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8" name="Google Shape;4248;p39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49" name="Google Shape;4249;p39"/>
          <p:cNvGrpSpPr/>
          <p:nvPr/>
        </p:nvGrpSpPr>
        <p:grpSpPr>
          <a:xfrm>
            <a:off x="3648107" y="3239600"/>
            <a:ext cx="378750" cy="277698"/>
            <a:chOff x="4610450" y="3703750"/>
            <a:chExt cx="453050" cy="332175"/>
          </a:xfrm>
        </p:grpSpPr>
        <p:sp>
          <p:nvSpPr>
            <p:cNvPr id="4250" name="Google Shape;4250;p39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1" name="Google Shape;4251;p39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2" name="Google Shape;4252;p39"/>
          <p:cNvGrpSpPr/>
          <p:nvPr/>
        </p:nvGrpSpPr>
        <p:grpSpPr>
          <a:xfrm>
            <a:off x="4224906" y="3211532"/>
            <a:ext cx="352207" cy="333836"/>
            <a:chOff x="5300400" y="3670175"/>
            <a:chExt cx="421300" cy="399325"/>
          </a:xfrm>
        </p:grpSpPr>
        <p:sp>
          <p:nvSpPr>
            <p:cNvPr id="4253" name="Google Shape;4253;p39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4" name="Google Shape;4254;p39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5" name="Google Shape;4255;p39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6" name="Google Shape;4256;p39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7" name="Google Shape;4257;p39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58" name="Google Shape;4258;p39"/>
          <p:cNvSpPr/>
          <p:nvPr/>
        </p:nvSpPr>
        <p:spPr>
          <a:xfrm>
            <a:off x="47687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59" name="Google Shape;4259;p39"/>
          <p:cNvGrpSpPr/>
          <p:nvPr/>
        </p:nvGrpSpPr>
        <p:grpSpPr>
          <a:xfrm>
            <a:off x="5357059" y="3207435"/>
            <a:ext cx="342008" cy="342028"/>
            <a:chOff x="6654650" y="3665275"/>
            <a:chExt cx="409100" cy="409125"/>
          </a:xfrm>
        </p:grpSpPr>
        <p:sp>
          <p:nvSpPr>
            <p:cNvPr id="4260" name="Google Shape;4260;p3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1" name="Google Shape;4261;p3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62" name="Google Shape;4262;p39"/>
          <p:cNvGrpSpPr/>
          <p:nvPr/>
        </p:nvGrpSpPr>
        <p:grpSpPr>
          <a:xfrm>
            <a:off x="271023" y="3756666"/>
            <a:ext cx="370599" cy="370620"/>
            <a:chOff x="570875" y="4322250"/>
            <a:chExt cx="443300" cy="443325"/>
          </a:xfrm>
        </p:grpSpPr>
        <p:sp>
          <p:nvSpPr>
            <p:cNvPr id="4263" name="Google Shape;4263;p3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4" name="Google Shape;4264;p3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5" name="Google Shape;4265;p3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6" name="Google Shape;4266;p3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67" name="Google Shape;4267;p39"/>
          <p:cNvSpPr/>
          <p:nvPr/>
        </p:nvSpPr>
        <p:spPr>
          <a:xfrm>
            <a:off x="8192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68" name="Google Shape;4268;p39"/>
          <p:cNvGrpSpPr/>
          <p:nvPr/>
        </p:nvGrpSpPr>
        <p:grpSpPr>
          <a:xfrm>
            <a:off x="1448612" y="3729120"/>
            <a:ext cx="269526" cy="425712"/>
            <a:chOff x="1979475" y="4289300"/>
            <a:chExt cx="322400" cy="509225"/>
          </a:xfrm>
        </p:grpSpPr>
        <p:sp>
          <p:nvSpPr>
            <p:cNvPr id="4269" name="Google Shape;4269;p39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0" name="Google Shape;4270;p39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1" name="Google Shape;4271;p39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72" name="Google Shape;4272;p39"/>
          <p:cNvGrpSpPr/>
          <p:nvPr/>
        </p:nvGrpSpPr>
        <p:grpSpPr>
          <a:xfrm>
            <a:off x="1988146" y="3734721"/>
            <a:ext cx="318014" cy="414510"/>
            <a:chOff x="2624850" y="4296000"/>
            <a:chExt cx="380400" cy="495825"/>
          </a:xfrm>
        </p:grpSpPr>
        <p:sp>
          <p:nvSpPr>
            <p:cNvPr id="4273" name="Google Shape;4273;p39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4" name="Google Shape;4274;p39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5" name="Google Shape;4275;p39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76" name="Google Shape;4276;p39"/>
          <p:cNvSpPr/>
          <p:nvPr/>
        </p:nvSpPr>
        <p:spPr>
          <a:xfrm>
            <a:off x="31041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7" name="Google Shape;4277;p39"/>
          <p:cNvSpPr/>
          <p:nvPr/>
        </p:nvSpPr>
        <p:spPr>
          <a:xfrm>
            <a:off x="2540554" y="3793571"/>
            <a:ext cx="339959" cy="297093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8" name="Google Shape;4278;p39"/>
          <p:cNvSpPr/>
          <p:nvPr/>
        </p:nvSpPr>
        <p:spPr>
          <a:xfrm>
            <a:off x="36661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79" name="Google Shape;4279;p39"/>
          <p:cNvGrpSpPr/>
          <p:nvPr/>
        </p:nvGrpSpPr>
        <p:grpSpPr>
          <a:xfrm>
            <a:off x="4204486" y="3775560"/>
            <a:ext cx="393045" cy="332833"/>
            <a:chOff x="5275975" y="4344850"/>
            <a:chExt cx="470150" cy="398125"/>
          </a:xfrm>
        </p:grpSpPr>
        <p:sp>
          <p:nvSpPr>
            <p:cNvPr id="4280" name="Google Shape;4280;p39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1" name="Google Shape;4281;p39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2" name="Google Shape;4282;p39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3" name="Google Shape;4283;p39"/>
          <p:cNvSpPr/>
          <p:nvPr/>
        </p:nvSpPr>
        <p:spPr>
          <a:xfrm>
            <a:off x="47881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84" name="Google Shape;4284;p39"/>
          <p:cNvGrpSpPr/>
          <p:nvPr/>
        </p:nvGrpSpPr>
        <p:grpSpPr>
          <a:xfrm>
            <a:off x="5346838" y="3748515"/>
            <a:ext cx="362448" cy="386922"/>
            <a:chOff x="6642425" y="4312500"/>
            <a:chExt cx="433550" cy="462825"/>
          </a:xfrm>
        </p:grpSpPr>
        <p:sp>
          <p:nvSpPr>
            <p:cNvPr id="4285" name="Google Shape;4285;p39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6" name="Google Shape;4286;p39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7" name="Google Shape;4287;p39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88" name="Google Shape;4288;p39"/>
          <p:cNvSpPr/>
          <p:nvPr/>
        </p:nvSpPr>
        <p:spPr>
          <a:xfrm>
            <a:off x="2235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89" name="Google Shape;4289;p39"/>
          <p:cNvGrpSpPr/>
          <p:nvPr/>
        </p:nvGrpSpPr>
        <p:grpSpPr>
          <a:xfrm>
            <a:off x="834027" y="4322764"/>
            <a:ext cx="371623" cy="365499"/>
            <a:chOff x="1244325" y="4999400"/>
            <a:chExt cx="444525" cy="437200"/>
          </a:xfrm>
        </p:grpSpPr>
        <p:sp>
          <p:nvSpPr>
            <p:cNvPr id="4290" name="Google Shape;4290;p39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1" name="Google Shape;4291;p39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2" name="Google Shape;4292;p39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3" name="Google Shape;4293;p39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4" name="Google Shape;4294;p39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95" name="Google Shape;4295;p39"/>
          <p:cNvGrpSpPr/>
          <p:nvPr/>
        </p:nvGrpSpPr>
        <p:grpSpPr>
          <a:xfrm>
            <a:off x="1430743" y="4311018"/>
            <a:ext cx="305265" cy="388970"/>
            <a:chOff x="1958100" y="4985350"/>
            <a:chExt cx="365150" cy="465275"/>
          </a:xfrm>
        </p:grpSpPr>
        <p:sp>
          <p:nvSpPr>
            <p:cNvPr id="4296" name="Google Shape;4296;p39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7" name="Google Shape;4297;p39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8" name="Google Shape;4298;p39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99" name="Google Shape;4299;p39"/>
          <p:cNvGrpSpPr/>
          <p:nvPr/>
        </p:nvGrpSpPr>
        <p:grpSpPr>
          <a:xfrm>
            <a:off x="1971802" y="4325815"/>
            <a:ext cx="350200" cy="359877"/>
            <a:chOff x="2605300" y="5003050"/>
            <a:chExt cx="418900" cy="430475"/>
          </a:xfrm>
        </p:grpSpPr>
        <p:sp>
          <p:nvSpPr>
            <p:cNvPr id="4300" name="Google Shape;4300;p39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1" name="Google Shape;4301;p39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2" name="Google Shape;4302;p39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03" name="Google Shape;4303;p39"/>
          <p:cNvGrpSpPr/>
          <p:nvPr/>
        </p:nvGrpSpPr>
        <p:grpSpPr>
          <a:xfrm>
            <a:off x="2501136" y="4333486"/>
            <a:ext cx="418585" cy="344056"/>
            <a:chOff x="3238475" y="5012225"/>
            <a:chExt cx="500700" cy="411550"/>
          </a:xfrm>
        </p:grpSpPr>
        <p:sp>
          <p:nvSpPr>
            <p:cNvPr id="4304" name="Google Shape;4304;p39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5" name="Google Shape;4305;p39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6" name="Google Shape;4306;p39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7" name="Google Shape;4307;p39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8" name="Google Shape;4308;p39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09" name="Google Shape;4309;p39"/>
          <p:cNvGrpSpPr/>
          <p:nvPr/>
        </p:nvGrpSpPr>
        <p:grpSpPr>
          <a:xfrm>
            <a:off x="3607770" y="4296722"/>
            <a:ext cx="459424" cy="417561"/>
            <a:chOff x="4562200" y="4968250"/>
            <a:chExt cx="549550" cy="499475"/>
          </a:xfrm>
        </p:grpSpPr>
        <p:sp>
          <p:nvSpPr>
            <p:cNvPr id="4310" name="Google Shape;4310;p39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1" name="Google Shape;4311;p39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2" name="Google Shape;4312;p39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3" name="Google Shape;4313;p39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4" name="Google Shape;4314;p39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5" name="Google Shape;4315;p39"/>
          <p:cNvGrpSpPr/>
          <p:nvPr/>
        </p:nvGrpSpPr>
        <p:grpSpPr>
          <a:xfrm>
            <a:off x="3114698" y="4320214"/>
            <a:ext cx="318516" cy="370076"/>
            <a:chOff x="3972400" y="4996350"/>
            <a:chExt cx="381000" cy="442675"/>
          </a:xfrm>
        </p:grpSpPr>
        <p:sp>
          <p:nvSpPr>
            <p:cNvPr id="4316" name="Google Shape;4316;p39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7" name="Google Shape;4317;p39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18" name="Google Shape;4318;p39"/>
          <p:cNvGrpSpPr/>
          <p:nvPr/>
        </p:nvGrpSpPr>
        <p:grpSpPr>
          <a:xfrm>
            <a:off x="4175393" y="4289073"/>
            <a:ext cx="451252" cy="432860"/>
            <a:chOff x="5241175" y="4959100"/>
            <a:chExt cx="539775" cy="517775"/>
          </a:xfrm>
        </p:grpSpPr>
        <p:sp>
          <p:nvSpPr>
            <p:cNvPr id="4319" name="Google Shape;4319;p3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0" name="Google Shape;4320;p3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1" name="Google Shape;4321;p3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2" name="Google Shape;4322;p3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3" name="Google Shape;4323;p3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4" name="Google Shape;4324;p3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25" name="Google Shape;4325;p39"/>
          <p:cNvSpPr/>
          <p:nvPr/>
        </p:nvSpPr>
        <p:spPr>
          <a:xfrm>
            <a:off x="47661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26" name="Google Shape;4326;p39"/>
          <p:cNvGrpSpPr/>
          <p:nvPr/>
        </p:nvGrpSpPr>
        <p:grpSpPr>
          <a:xfrm>
            <a:off x="5382577" y="4353382"/>
            <a:ext cx="289444" cy="332832"/>
            <a:chOff x="6685175" y="5036025"/>
            <a:chExt cx="346225" cy="398125"/>
          </a:xfrm>
        </p:grpSpPr>
        <p:sp>
          <p:nvSpPr>
            <p:cNvPr id="4327" name="Google Shape;4327;p39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8" name="Google Shape;4328;p39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9" name="Google Shape;4329;p39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0" name="Google Shape;4330;p39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1" name="Google Shape;4331;p39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32" name="Google Shape;4332;p39"/>
          <p:cNvGrpSpPr/>
          <p:nvPr/>
        </p:nvGrpSpPr>
        <p:grpSpPr>
          <a:xfrm>
            <a:off x="5981318" y="2487199"/>
            <a:ext cx="432570" cy="421334"/>
            <a:chOff x="5926225" y="921350"/>
            <a:chExt cx="517800" cy="504350"/>
          </a:xfrm>
        </p:grpSpPr>
        <p:sp>
          <p:nvSpPr>
            <p:cNvPr id="4333" name="Google Shape;4333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4334" name="Google Shape;4334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4335" name="Google Shape;4335;p39"/>
          <p:cNvSpPr/>
          <p:nvPr/>
        </p:nvSpPr>
        <p:spPr>
          <a:xfrm>
            <a:off x="6172538" y="27232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0B87A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6" name="Google Shape;4336;p39"/>
          <p:cNvGrpSpPr/>
          <p:nvPr/>
        </p:nvGrpSpPr>
        <p:grpSpPr>
          <a:xfrm>
            <a:off x="6863605" y="2466579"/>
            <a:ext cx="432570" cy="421334"/>
            <a:chOff x="5926225" y="921350"/>
            <a:chExt cx="517800" cy="504350"/>
          </a:xfrm>
        </p:grpSpPr>
        <p:sp>
          <p:nvSpPr>
            <p:cNvPr id="4337" name="Google Shape;4337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8" name="Google Shape;4338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39" name="Google Shape;4339;p39"/>
          <p:cNvSpPr/>
          <p:nvPr/>
        </p:nvSpPr>
        <p:spPr>
          <a:xfrm>
            <a:off x="7057526" y="27026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0B87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40" name="Google Shape;4340;p39"/>
          <p:cNvGrpSpPr/>
          <p:nvPr/>
        </p:nvGrpSpPr>
        <p:grpSpPr>
          <a:xfrm>
            <a:off x="5981585" y="3215621"/>
            <a:ext cx="1075937" cy="1047989"/>
            <a:chOff x="5926225" y="921350"/>
            <a:chExt cx="517800" cy="504350"/>
          </a:xfrm>
        </p:grpSpPr>
        <p:sp>
          <p:nvSpPr>
            <p:cNvPr id="4341" name="Google Shape;4341;p39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9900"/>
            </a:solidFill>
            <a:ln cap="flat" cmpd="sng" w="2857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2" name="Google Shape;4342;p39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9900"/>
            </a:solidFill>
            <a:ln cap="flat" cmpd="sng" w="2857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43" name="Google Shape;4343;p39"/>
          <p:cNvSpPr/>
          <p:nvPr/>
        </p:nvSpPr>
        <p:spPr>
          <a:xfrm>
            <a:off x="6461198" y="38027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B87A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4" name="Google Shape;4344;p39"/>
          <p:cNvSpPr txBox="1"/>
          <p:nvPr/>
        </p:nvSpPr>
        <p:spPr>
          <a:xfrm>
            <a:off x="5867575" y="312075"/>
            <a:ext cx="17919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SlidesCarnival icons are editable shapes</a:t>
            </a: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. 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means that you can: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003B55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Resize them without losing quality.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003B55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Change fill color and opacity.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003B55"/>
              </a:buClr>
              <a:buSzPts val="900"/>
              <a:buFont typeface="Titillium Web"/>
              <a:buChar char="●"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Change line color, width and style.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Isn’t that nice? :)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Examples:</a:t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45" name="Google Shape;4345;p39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49" name="Shape 4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0" name="Google Shape;4350;p40"/>
          <p:cNvGrpSpPr/>
          <p:nvPr/>
        </p:nvGrpSpPr>
        <p:grpSpPr>
          <a:xfrm>
            <a:off x="2906488" y="1473927"/>
            <a:ext cx="445718" cy="445753"/>
            <a:chOff x="3706812" y="1035050"/>
            <a:chExt cx="4792662" cy="4787899"/>
          </a:xfrm>
        </p:grpSpPr>
        <p:sp>
          <p:nvSpPr>
            <p:cNvPr id="4351" name="Google Shape;4351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2" name="Google Shape;4352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3" name="Google Shape;4353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4" name="Google Shape;4354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5" name="Google Shape;4355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6" name="Google Shape;4356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57" name="Google Shape;4357;p40"/>
          <p:cNvGrpSpPr/>
          <p:nvPr/>
        </p:nvGrpSpPr>
        <p:grpSpPr>
          <a:xfrm>
            <a:off x="1626993" y="1473957"/>
            <a:ext cx="443331" cy="445437"/>
            <a:chOff x="1400175" y="1220787"/>
            <a:chExt cx="4473575" cy="4476750"/>
          </a:xfrm>
        </p:grpSpPr>
        <p:sp>
          <p:nvSpPr>
            <p:cNvPr id="4358" name="Google Shape;4358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9" name="Google Shape;4359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0" name="Google Shape;4360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1" name="Google Shape;4361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2" name="Google Shape;4362;p40"/>
          <p:cNvGrpSpPr/>
          <p:nvPr/>
        </p:nvGrpSpPr>
        <p:grpSpPr>
          <a:xfrm>
            <a:off x="985646" y="1473971"/>
            <a:ext cx="446045" cy="445465"/>
            <a:chOff x="1649412" y="927100"/>
            <a:chExt cx="5011737" cy="5016500"/>
          </a:xfrm>
        </p:grpSpPr>
        <p:sp>
          <p:nvSpPr>
            <p:cNvPr id="4363" name="Google Shape;4363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4" name="Google Shape;4364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5" name="Google Shape;4365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6" name="Google Shape;4366;p40"/>
          <p:cNvGrpSpPr/>
          <p:nvPr/>
        </p:nvGrpSpPr>
        <p:grpSpPr>
          <a:xfrm>
            <a:off x="2265997" y="1474224"/>
            <a:ext cx="444870" cy="445286"/>
            <a:chOff x="1301750" y="920750"/>
            <a:chExt cx="5095875" cy="5100637"/>
          </a:xfrm>
        </p:grpSpPr>
        <p:sp>
          <p:nvSpPr>
            <p:cNvPr id="4367" name="Google Shape;4367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8" name="Google Shape;4368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9" name="Google Shape;4369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0" name="Google Shape;4370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1" name="Google Shape;4371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2" name="Google Shape;4372;p40"/>
          <p:cNvGrpSpPr/>
          <p:nvPr/>
        </p:nvGrpSpPr>
        <p:grpSpPr>
          <a:xfrm>
            <a:off x="4189170" y="1474133"/>
            <a:ext cx="445621" cy="445591"/>
            <a:chOff x="5732756" y="2682276"/>
            <a:chExt cx="719905" cy="719856"/>
          </a:xfrm>
        </p:grpSpPr>
        <p:sp>
          <p:nvSpPr>
            <p:cNvPr id="4373" name="Google Shape;4373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4" name="Google Shape;4374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5" name="Google Shape;4375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6" name="Google Shape;4376;p40"/>
          <p:cNvGrpSpPr/>
          <p:nvPr/>
        </p:nvGrpSpPr>
        <p:grpSpPr>
          <a:xfrm>
            <a:off x="4830487" y="1474127"/>
            <a:ext cx="445627" cy="445604"/>
            <a:chOff x="6768809" y="2682265"/>
            <a:chExt cx="719915" cy="719877"/>
          </a:xfrm>
        </p:grpSpPr>
        <p:sp>
          <p:nvSpPr>
            <p:cNvPr id="4377" name="Google Shape;4377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8" name="Google Shape;4378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9" name="Google Shape;4379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0" name="Google Shape;4380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1" name="Google Shape;4381;p40"/>
          <p:cNvGrpSpPr/>
          <p:nvPr/>
        </p:nvGrpSpPr>
        <p:grpSpPr>
          <a:xfrm>
            <a:off x="5471809" y="1474156"/>
            <a:ext cx="445753" cy="445545"/>
            <a:chOff x="7804870" y="2682313"/>
            <a:chExt cx="720118" cy="719782"/>
          </a:xfrm>
        </p:grpSpPr>
        <p:sp>
          <p:nvSpPr>
            <p:cNvPr id="4382" name="Google Shape;4382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3" name="Google Shape;4383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4" name="Google Shape;4384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5" name="Google Shape;4385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6" name="Google Shape;4386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87" name="Google Shape;4387;p40"/>
          <p:cNvGrpSpPr/>
          <p:nvPr/>
        </p:nvGrpSpPr>
        <p:grpSpPr>
          <a:xfrm>
            <a:off x="6113257" y="1473925"/>
            <a:ext cx="446293" cy="446006"/>
            <a:chOff x="8841135" y="2681940"/>
            <a:chExt cx="720990" cy="720527"/>
          </a:xfrm>
        </p:grpSpPr>
        <p:sp>
          <p:nvSpPr>
            <p:cNvPr id="4388" name="Google Shape;4388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9" name="Google Shape;4389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0" name="Google Shape;4390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1" name="Google Shape;4391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2" name="Google Shape;4392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3" name="Google Shape;4393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4" name="Google Shape;4394;p40"/>
          <p:cNvGrpSpPr/>
          <p:nvPr/>
        </p:nvGrpSpPr>
        <p:grpSpPr>
          <a:xfrm>
            <a:off x="3547255" y="1473857"/>
            <a:ext cx="445260" cy="445260"/>
            <a:chOff x="4103687" y="1439862"/>
            <a:chExt cx="3986212" cy="3986211"/>
          </a:xfrm>
        </p:grpSpPr>
        <p:sp>
          <p:nvSpPr>
            <p:cNvPr id="4395" name="Google Shape;4395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6" name="Google Shape;4396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7" name="Google Shape;4397;p40"/>
          <p:cNvGrpSpPr/>
          <p:nvPr/>
        </p:nvGrpSpPr>
        <p:grpSpPr>
          <a:xfrm>
            <a:off x="6755245" y="1474161"/>
            <a:ext cx="445803" cy="445535"/>
            <a:chOff x="9878272" y="2682320"/>
            <a:chExt cx="720199" cy="719767"/>
          </a:xfrm>
        </p:grpSpPr>
        <p:sp>
          <p:nvSpPr>
            <p:cNvPr id="4398" name="Google Shape;4398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9" name="Google Shape;4399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0" name="Google Shape;4400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1" name="Google Shape;4401;p40"/>
          <p:cNvGrpSpPr/>
          <p:nvPr/>
        </p:nvGrpSpPr>
        <p:grpSpPr>
          <a:xfrm>
            <a:off x="7396743" y="1474078"/>
            <a:ext cx="445700" cy="445701"/>
            <a:chOff x="10914618" y="2682187"/>
            <a:chExt cx="720033" cy="720033"/>
          </a:xfrm>
        </p:grpSpPr>
        <p:sp>
          <p:nvSpPr>
            <p:cNvPr id="4402" name="Google Shape;4402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3" name="Google Shape;4403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4" name="Google Shape;4404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5" name="Google Shape;4405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6" name="Google Shape;4406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7" name="Google Shape;4407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8" name="Google Shape;4408;p40"/>
          <p:cNvGrpSpPr/>
          <p:nvPr/>
        </p:nvGrpSpPr>
        <p:grpSpPr>
          <a:xfrm>
            <a:off x="1620264" y="766857"/>
            <a:ext cx="361521" cy="445816"/>
            <a:chOff x="1582665" y="1011072"/>
            <a:chExt cx="584040" cy="720220"/>
          </a:xfrm>
        </p:grpSpPr>
        <p:sp>
          <p:nvSpPr>
            <p:cNvPr id="4409" name="Google Shape;4409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0" name="Google Shape;4410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1" name="Google Shape;4411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2" name="Google Shape;4412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3" name="Google Shape;4413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4" name="Google Shape;4414;p40"/>
          <p:cNvGrpSpPr/>
          <p:nvPr/>
        </p:nvGrpSpPr>
        <p:grpSpPr>
          <a:xfrm>
            <a:off x="2221648" y="766878"/>
            <a:ext cx="379481" cy="445796"/>
            <a:chOff x="2554206" y="1011105"/>
            <a:chExt cx="613055" cy="720187"/>
          </a:xfrm>
        </p:grpSpPr>
        <p:sp>
          <p:nvSpPr>
            <p:cNvPr id="4415" name="Google Shape;4415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6" name="Google Shape;4416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7" name="Google Shape;4417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8" name="Google Shape;4418;p40"/>
          <p:cNvGrpSpPr/>
          <p:nvPr/>
        </p:nvGrpSpPr>
        <p:grpSpPr>
          <a:xfrm>
            <a:off x="6769823" y="721218"/>
            <a:ext cx="460705" cy="491455"/>
            <a:chOff x="9901824" y="937343"/>
            <a:chExt cx="744273" cy="793950"/>
          </a:xfrm>
        </p:grpSpPr>
        <p:grpSp>
          <p:nvGrpSpPr>
            <p:cNvPr id="4419" name="Google Shape;4419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420" name="Google Shape;4420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1" name="Google Shape;4421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2" name="Google Shape;4422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3" name="Google Shape;4423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4" name="Google Shape;4424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5" name="Google Shape;4425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6" name="Google Shape;4426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7" name="Google Shape;4427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8" name="Google Shape;4428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9" name="Google Shape;4429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30" name="Google Shape;4430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1" name="Google Shape;4431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2" name="Google Shape;4432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3" name="Google Shape;4433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4" name="Google Shape;4434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5" name="Google Shape;4435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6" name="Google Shape;4436;p40"/>
          <p:cNvGrpSpPr/>
          <p:nvPr/>
        </p:nvGrpSpPr>
        <p:grpSpPr>
          <a:xfrm>
            <a:off x="2840992" y="767044"/>
            <a:ext cx="369868" cy="445629"/>
            <a:chOff x="3554761" y="1011374"/>
            <a:chExt cx="597525" cy="719918"/>
          </a:xfrm>
        </p:grpSpPr>
        <p:sp>
          <p:nvSpPr>
            <p:cNvPr id="4437" name="Google Shape;4437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8" name="Google Shape;4438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9" name="Google Shape;4439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0" name="Google Shape;4440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1" name="Google Shape;4441;p40"/>
          <p:cNvGrpSpPr/>
          <p:nvPr/>
        </p:nvGrpSpPr>
        <p:grpSpPr>
          <a:xfrm>
            <a:off x="3450722" y="766832"/>
            <a:ext cx="370755" cy="445841"/>
            <a:chOff x="4539787" y="1011032"/>
            <a:chExt cx="598958" cy="720261"/>
          </a:xfrm>
        </p:grpSpPr>
        <p:sp>
          <p:nvSpPr>
            <p:cNvPr id="4442" name="Google Shape;4442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3" name="Google Shape;4443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4" name="Google Shape;4444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5" name="Google Shape;4445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6" name="Google Shape;4446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7" name="Google Shape;4447;p40"/>
          <p:cNvGrpSpPr/>
          <p:nvPr/>
        </p:nvGrpSpPr>
        <p:grpSpPr>
          <a:xfrm>
            <a:off x="4061340" y="766940"/>
            <a:ext cx="366917" cy="445733"/>
            <a:chOff x="5526246" y="1011207"/>
            <a:chExt cx="592758" cy="720086"/>
          </a:xfrm>
        </p:grpSpPr>
        <p:sp>
          <p:nvSpPr>
            <p:cNvPr id="4448" name="Google Shape;4448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9" name="Google Shape;4449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0" name="Google Shape;4450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1" name="Google Shape;4451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2" name="Google Shape;4452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3" name="Google Shape;4453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4" name="Google Shape;4454;p40"/>
          <p:cNvGrpSpPr/>
          <p:nvPr/>
        </p:nvGrpSpPr>
        <p:grpSpPr>
          <a:xfrm>
            <a:off x="1016108" y="766934"/>
            <a:ext cx="364294" cy="445740"/>
            <a:chOff x="606645" y="1011196"/>
            <a:chExt cx="588520" cy="720096"/>
          </a:xfrm>
        </p:grpSpPr>
        <p:sp>
          <p:nvSpPr>
            <p:cNvPr id="4455" name="Google Shape;4455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6" name="Google Shape;4456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7" name="Google Shape;4457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8" name="Google Shape;4458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9" name="Google Shape;4459;p40"/>
          <p:cNvGrpSpPr/>
          <p:nvPr/>
        </p:nvGrpSpPr>
        <p:grpSpPr>
          <a:xfrm>
            <a:off x="7470391" y="766911"/>
            <a:ext cx="298405" cy="445762"/>
            <a:chOff x="11033597" y="1011159"/>
            <a:chExt cx="482075" cy="720133"/>
          </a:xfrm>
        </p:grpSpPr>
        <p:sp>
          <p:nvSpPr>
            <p:cNvPr id="4460" name="Google Shape;4460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1" name="Google Shape;4461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2" name="Google Shape;4462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3" name="Google Shape;4463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4" name="Google Shape;4464;p40"/>
          <p:cNvGrpSpPr/>
          <p:nvPr/>
        </p:nvGrpSpPr>
        <p:grpSpPr>
          <a:xfrm>
            <a:off x="6069256" y="721218"/>
            <a:ext cx="460705" cy="491455"/>
            <a:chOff x="8770051" y="937343"/>
            <a:chExt cx="744273" cy="793950"/>
          </a:xfrm>
        </p:grpSpPr>
        <p:sp>
          <p:nvSpPr>
            <p:cNvPr id="4465" name="Google Shape;4465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6" name="Google Shape;4466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7" name="Google Shape;4467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8" name="Google Shape;4468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9" name="Google Shape;4469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70" name="Google Shape;4470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471" name="Google Shape;4471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2" name="Google Shape;4472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3" name="Google Shape;4473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4" name="Google Shape;4474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5" name="Google Shape;4475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6" name="Google Shape;4476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7" name="Google Shape;4477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8" name="Google Shape;4478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9" name="Google Shape;4479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0" name="Google Shape;4480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81" name="Google Shape;4481;p40"/>
          <p:cNvGrpSpPr/>
          <p:nvPr/>
        </p:nvGrpSpPr>
        <p:grpSpPr>
          <a:xfrm>
            <a:off x="4668120" y="721218"/>
            <a:ext cx="460705" cy="491455"/>
            <a:chOff x="6506504" y="937343"/>
            <a:chExt cx="744273" cy="793950"/>
          </a:xfrm>
        </p:grpSpPr>
        <p:sp>
          <p:nvSpPr>
            <p:cNvPr id="4482" name="Google Shape;4482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3" name="Google Shape;4483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4" name="Google Shape;4484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85" name="Google Shape;4485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4486" name="Google Shape;4486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7" name="Google Shape;4487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8" name="Google Shape;4488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9" name="Google Shape;4489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0" name="Google Shape;4490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1" name="Google Shape;4491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2" name="Google Shape;4492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3" name="Google Shape;4493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4" name="Google Shape;4494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5" name="Google Shape;4495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96" name="Google Shape;4496;p40"/>
          <p:cNvGrpSpPr/>
          <p:nvPr/>
        </p:nvGrpSpPr>
        <p:grpSpPr>
          <a:xfrm>
            <a:off x="5368688" y="721218"/>
            <a:ext cx="460705" cy="491455"/>
            <a:chOff x="7638277" y="937343"/>
            <a:chExt cx="744273" cy="793950"/>
          </a:xfrm>
        </p:grpSpPr>
        <p:sp>
          <p:nvSpPr>
            <p:cNvPr id="4497" name="Google Shape;4497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8" name="Google Shape;4498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9" name="Google Shape;4499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0" name="Google Shape;4500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01" name="Google Shape;4501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4502" name="Google Shape;4502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3" name="Google Shape;4503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4" name="Google Shape;4504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5" name="Google Shape;4505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6" name="Google Shape;4506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7" name="Google Shape;4507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8" name="Google Shape;4508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9" name="Google Shape;4509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0" name="Google Shape;4510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1" name="Google Shape;4511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512" name="Google Shape;4512;p40"/>
          <p:cNvGrpSpPr/>
          <p:nvPr/>
        </p:nvGrpSpPr>
        <p:grpSpPr>
          <a:xfrm>
            <a:off x="2908798" y="2910773"/>
            <a:ext cx="445779" cy="400764"/>
            <a:chOff x="3778727" y="4460423"/>
            <a:chExt cx="720160" cy="647438"/>
          </a:xfrm>
        </p:grpSpPr>
        <p:sp>
          <p:nvSpPr>
            <p:cNvPr id="4513" name="Google Shape;4513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4" name="Google Shape;4514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5" name="Google Shape;4515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6" name="Google Shape;4516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7" name="Google Shape;4517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8" name="Google Shape;4518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9" name="Google Shape;4519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0" name="Google Shape;4520;p40"/>
          <p:cNvGrpSpPr/>
          <p:nvPr/>
        </p:nvGrpSpPr>
        <p:grpSpPr>
          <a:xfrm>
            <a:off x="985683" y="2895848"/>
            <a:ext cx="445680" cy="430613"/>
            <a:chOff x="557494" y="4436312"/>
            <a:chExt cx="720000" cy="695660"/>
          </a:xfrm>
        </p:grpSpPr>
        <p:sp>
          <p:nvSpPr>
            <p:cNvPr id="4521" name="Google Shape;4521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2" name="Google Shape;4522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3" name="Google Shape;4523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4" name="Google Shape;4524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5" name="Google Shape;4525;p40"/>
          <p:cNvGrpSpPr/>
          <p:nvPr/>
        </p:nvGrpSpPr>
        <p:grpSpPr>
          <a:xfrm>
            <a:off x="4190905" y="2888259"/>
            <a:ext cx="445833" cy="445792"/>
            <a:chOff x="5926265" y="4424051"/>
            <a:chExt cx="720246" cy="720181"/>
          </a:xfrm>
        </p:grpSpPr>
        <p:sp>
          <p:nvSpPr>
            <p:cNvPr id="4526" name="Google Shape;4526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7" name="Google Shape;4527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8" name="Google Shape;4528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9" name="Google Shape;4529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0" name="Google Shape;4530;p40"/>
          <p:cNvGrpSpPr/>
          <p:nvPr/>
        </p:nvGrpSpPr>
        <p:grpSpPr>
          <a:xfrm>
            <a:off x="1626666" y="2907813"/>
            <a:ext cx="445680" cy="406684"/>
            <a:chOff x="1631150" y="4455641"/>
            <a:chExt cx="720000" cy="657002"/>
          </a:xfrm>
        </p:grpSpPr>
        <p:sp>
          <p:nvSpPr>
            <p:cNvPr id="4531" name="Google Shape;4531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2" name="Google Shape;4532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3" name="Google Shape;4533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4" name="Google Shape;4534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5" name="Google Shape;4535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6" name="Google Shape;4536;p40"/>
          <p:cNvGrpSpPr/>
          <p:nvPr/>
        </p:nvGrpSpPr>
        <p:grpSpPr>
          <a:xfrm>
            <a:off x="2267695" y="2907229"/>
            <a:ext cx="445680" cy="407853"/>
            <a:chOff x="2704878" y="4454697"/>
            <a:chExt cx="720000" cy="658889"/>
          </a:xfrm>
        </p:grpSpPr>
        <p:sp>
          <p:nvSpPr>
            <p:cNvPr id="4537" name="Google Shape;4537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8" name="Google Shape;4538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9" name="Google Shape;4539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0" name="Google Shape;4540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1" name="Google Shape;4541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2" name="Google Shape;4542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3" name="Google Shape;4543;p40"/>
          <p:cNvGrpSpPr/>
          <p:nvPr/>
        </p:nvGrpSpPr>
        <p:grpSpPr>
          <a:xfrm>
            <a:off x="3549966" y="2909187"/>
            <a:ext cx="445549" cy="403935"/>
            <a:chOff x="4852681" y="4457861"/>
            <a:chExt cx="719788" cy="652561"/>
          </a:xfrm>
        </p:grpSpPr>
        <p:sp>
          <p:nvSpPr>
            <p:cNvPr id="4544" name="Google Shape;4544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5" name="Google Shape;4545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6" name="Google Shape;4546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7" name="Google Shape;4547;p40"/>
          <p:cNvGrpSpPr/>
          <p:nvPr/>
        </p:nvGrpSpPr>
        <p:grpSpPr>
          <a:xfrm>
            <a:off x="4832127" y="2899624"/>
            <a:ext cx="445818" cy="423063"/>
            <a:chOff x="7000306" y="4442411"/>
            <a:chExt cx="720224" cy="683463"/>
          </a:xfrm>
        </p:grpSpPr>
        <p:sp>
          <p:nvSpPr>
            <p:cNvPr id="4548" name="Google Shape;4548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9" name="Google Shape;4549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0" name="Google Shape;4550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1" name="Google Shape;4551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2" name="Google Shape;4552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3" name="Google Shape;4553;p40"/>
          <p:cNvGrpSpPr/>
          <p:nvPr/>
        </p:nvGrpSpPr>
        <p:grpSpPr>
          <a:xfrm>
            <a:off x="5473335" y="2897421"/>
            <a:ext cx="445779" cy="427468"/>
            <a:chOff x="8074325" y="4438852"/>
            <a:chExt cx="720160" cy="690579"/>
          </a:xfrm>
        </p:grpSpPr>
        <p:sp>
          <p:nvSpPr>
            <p:cNvPr id="4554" name="Google Shape;4554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5" name="Google Shape;4555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6" name="Google Shape;4556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7" name="Google Shape;4557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8" name="Google Shape;4558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9" name="Google Shape;4559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0" name="Google Shape;4560;p40"/>
          <p:cNvGrpSpPr/>
          <p:nvPr/>
        </p:nvGrpSpPr>
        <p:grpSpPr>
          <a:xfrm>
            <a:off x="6755680" y="2911370"/>
            <a:ext cx="445629" cy="399565"/>
            <a:chOff x="9878975" y="4425243"/>
            <a:chExt cx="719918" cy="645502"/>
          </a:xfrm>
        </p:grpSpPr>
        <p:sp>
          <p:nvSpPr>
            <p:cNvPr id="4561" name="Google Shape;4561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2" name="Google Shape;4562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3" name="Google Shape;4563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4" name="Google Shape;4564;p40"/>
          <p:cNvGrpSpPr/>
          <p:nvPr/>
        </p:nvGrpSpPr>
        <p:grpSpPr>
          <a:xfrm>
            <a:off x="7396697" y="2900171"/>
            <a:ext cx="445785" cy="421964"/>
            <a:chOff x="10914544" y="4407150"/>
            <a:chExt cx="720170" cy="681687"/>
          </a:xfrm>
        </p:grpSpPr>
        <p:sp>
          <p:nvSpPr>
            <p:cNvPr id="4565" name="Google Shape;4565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6" name="Google Shape;4566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7" name="Google Shape;4567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8" name="Google Shape;4568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9" name="Google Shape;4569;p40"/>
          <p:cNvGrpSpPr/>
          <p:nvPr/>
        </p:nvGrpSpPr>
        <p:grpSpPr>
          <a:xfrm>
            <a:off x="6114487" y="2908285"/>
            <a:ext cx="445805" cy="405735"/>
            <a:chOff x="8843122" y="4420259"/>
            <a:chExt cx="720202" cy="655469"/>
          </a:xfrm>
        </p:grpSpPr>
        <p:sp>
          <p:nvSpPr>
            <p:cNvPr id="4570" name="Google Shape;4570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1" name="Google Shape;4571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2" name="Google Shape;4572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3" name="Google Shape;4573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4" name="Google Shape;4574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5" name="Google Shape;4575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6" name="Google Shape;4576;p40"/>
          <p:cNvGrpSpPr/>
          <p:nvPr/>
        </p:nvGrpSpPr>
        <p:grpSpPr>
          <a:xfrm>
            <a:off x="2917357" y="2206847"/>
            <a:ext cx="445812" cy="394518"/>
            <a:chOff x="1510757" y="3225422"/>
            <a:chExt cx="720214" cy="637347"/>
          </a:xfrm>
        </p:grpSpPr>
        <p:sp>
          <p:nvSpPr>
            <p:cNvPr id="4577" name="Google Shape;4577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8" name="Google Shape;4578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9" name="Google Shape;4579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0" name="Google Shape;4580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1" name="Google Shape;4581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2" name="Google Shape;4582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3" name="Google Shape;4583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4" name="Google Shape;4584;p40"/>
          <p:cNvGrpSpPr/>
          <p:nvPr/>
        </p:nvGrpSpPr>
        <p:grpSpPr>
          <a:xfrm>
            <a:off x="3608748" y="2224367"/>
            <a:ext cx="445767" cy="359478"/>
            <a:chOff x="2595501" y="3253725"/>
            <a:chExt cx="720141" cy="580739"/>
          </a:xfrm>
        </p:grpSpPr>
        <p:sp>
          <p:nvSpPr>
            <p:cNvPr id="4585" name="Google Shape;4585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6" name="Google Shape;4586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7" name="Google Shape;4587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8" name="Google Shape;4588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9" name="Google Shape;4589;p40"/>
          <p:cNvGrpSpPr/>
          <p:nvPr/>
        </p:nvGrpSpPr>
        <p:grpSpPr>
          <a:xfrm>
            <a:off x="4991419" y="2181335"/>
            <a:ext cx="443879" cy="445541"/>
            <a:chOff x="4764809" y="3184208"/>
            <a:chExt cx="717090" cy="719775"/>
          </a:xfrm>
        </p:grpSpPr>
        <p:sp>
          <p:nvSpPr>
            <p:cNvPr id="4590" name="Google Shape;4590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1" name="Google Shape;4591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2" name="Google Shape;4592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3" name="Google Shape;4593;p40"/>
          <p:cNvGrpSpPr/>
          <p:nvPr/>
        </p:nvGrpSpPr>
        <p:grpSpPr>
          <a:xfrm>
            <a:off x="4300095" y="2210300"/>
            <a:ext cx="445746" cy="387612"/>
            <a:chOff x="3680173" y="3231000"/>
            <a:chExt cx="720106" cy="626190"/>
          </a:xfrm>
        </p:grpSpPr>
        <p:sp>
          <p:nvSpPr>
            <p:cNvPr id="4594" name="Google Shape;4594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5" name="Google Shape;4595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6" name="Google Shape;4596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7" name="Google Shape;4597;p40"/>
          <p:cNvGrpSpPr/>
          <p:nvPr/>
        </p:nvGrpSpPr>
        <p:grpSpPr>
          <a:xfrm>
            <a:off x="6372182" y="2181296"/>
            <a:ext cx="443283" cy="445620"/>
            <a:chOff x="6931035" y="3184144"/>
            <a:chExt cx="716128" cy="719903"/>
          </a:xfrm>
        </p:grpSpPr>
        <p:sp>
          <p:nvSpPr>
            <p:cNvPr id="4598" name="Google Shape;4598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9" name="Google Shape;4599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0" name="Google Shape;4600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1" name="Google Shape;4601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2" name="Google Shape;4602;p40"/>
          <p:cNvGrpSpPr/>
          <p:nvPr/>
        </p:nvGrpSpPr>
        <p:grpSpPr>
          <a:xfrm>
            <a:off x="5680876" y="2181248"/>
            <a:ext cx="445727" cy="445714"/>
            <a:chOff x="5846429" y="3184067"/>
            <a:chExt cx="720076" cy="720055"/>
          </a:xfrm>
        </p:grpSpPr>
        <p:sp>
          <p:nvSpPr>
            <p:cNvPr id="4603" name="Google Shape;4603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4" name="Google Shape;4604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5" name="Google Shape;4605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6" name="Google Shape;4606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7" name="Google Shape;4607;p40"/>
          <p:cNvGrpSpPr/>
          <p:nvPr/>
        </p:nvGrpSpPr>
        <p:grpSpPr>
          <a:xfrm>
            <a:off x="2368081" y="2181193"/>
            <a:ext cx="303698" cy="445825"/>
            <a:chOff x="655600" y="3183978"/>
            <a:chExt cx="490627" cy="720234"/>
          </a:xfrm>
        </p:grpSpPr>
        <p:sp>
          <p:nvSpPr>
            <p:cNvPr id="4608" name="Google Shape;4608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9" name="Google Shape;4609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0" name="Google Shape;4610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1" name="Google Shape;4611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2" name="Google Shape;4612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13" name="Google Shape;4613;p40"/>
          <p:cNvGrpSpPr/>
          <p:nvPr/>
        </p:nvGrpSpPr>
        <p:grpSpPr>
          <a:xfrm>
            <a:off x="7061043" y="2181309"/>
            <a:ext cx="189785" cy="445592"/>
            <a:chOff x="8011692" y="3184166"/>
            <a:chExt cx="306600" cy="719859"/>
          </a:xfrm>
        </p:grpSpPr>
        <p:sp>
          <p:nvSpPr>
            <p:cNvPr id="4614" name="Google Shape;4614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5" name="Google Shape;4615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6" name="Google Shape;4616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7" name="Google Shape;4617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8" name="Google Shape;4618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9" name="Google Shape;4619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0" name="Google Shape;4620;p40"/>
          <p:cNvGrpSpPr/>
          <p:nvPr/>
        </p:nvGrpSpPr>
        <p:grpSpPr>
          <a:xfrm>
            <a:off x="7495830" y="2181059"/>
            <a:ext cx="246199" cy="445516"/>
            <a:chOff x="4556125" y="630237"/>
            <a:chExt cx="3081338" cy="5568950"/>
          </a:xfrm>
        </p:grpSpPr>
        <p:sp>
          <p:nvSpPr>
            <p:cNvPr id="4621" name="Google Shape;4621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2" name="Google Shape;4622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3" name="Google Shape;4623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4" name="Google Shape;4624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5" name="Google Shape;4625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6" name="Google Shape;4626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7" name="Google Shape;4627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8" name="Google Shape;4628;p40"/>
          <p:cNvGrpSpPr/>
          <p:nvPr/>
        </p:nvGrpSpPr>
        <p:grpSpPr>
          <a:xfrm>
            <a:off x="1676853" y="2181259"/>
            <a:ext cx="445768" cy="445697"/>
            <a:chOff x="1674084" y="3214987"/>
            <a:chExt cx="720142" cy="720027"/>
          </a:xfrm>
        </p:grpSpPr>
        <p:sp>
          <p:nvSpPr>
            <p:cNvPr id="4629" name="Google Shape;4629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0" name="Google Shape;4630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1" name="Google Shape;4631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2" name="Google Shape;4632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3" name="Google Shape;4633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4" name="Google Shape;4634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5" name="Google Shape;4635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6" name="Google Shape;4636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7" name="Google Shape;4637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8" name="Google Shape;4638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9" name="Google Shape;4639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0" name="Google Shape;4640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1" name="Google Shape;4641;p40"/>
          <p:cNvGrpSpPr/>
          <p:nvPr/>
        </p:nvGrpSpPr>
        <p:grpSpPr>
          <a:xfrm>
            <a:off x="985694" y="2181221"/>
            <a:ext cx="445578" cy="445773"/>
            <a:chOff x="557511" y="3214925"/>
            <a:chExt cx="719836" cy="720150"/>
          </a:xfrm>
        </p:grpSpPr>
        <p:sp>
          <p:nvSpPr>
            <p:cNvPr id="4642" name="Google Shape;4642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3" name="Google Shape;4643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4" name="Google Shape;4644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5" name="Google Shape;4645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46" name="Google Shape;4646;p40"/>
          <p:cNvGrpSpPr/>
          <p:nvPr/>
        </p:nvGrpSpPr>
        <p:grpSpPr>
          <a:xfrm>
            <a:off x="929577" y="3617556"/>
            <a:ext cx="445905" cy="400522"/>
            <a:chOff x="1147762" y="1131887"/>
            <a:chExt cx="5137150" cy="4619626"/>
          </a:xfrm>
        </p:grpSpPr>
        <p:sp>
          <p:nvSpPr>
            <p:cNvPr id="4647" name="Google Shape;4647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8" name="Google Shape;4648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9" name="Google Shape;4649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0" name="Google Shape;4650;p40"/>
          <p:cNvGrpSpPr/>
          <p:nvPr/>
        </p:nvGrpSpPr>
        <p:grpSpPr>
          <a:xfrm>
            <a:off x="1726906" y="3611210"/>
            <a:ext cx="445901" cy="413282"/>
            <a:chOff x="1570037" y="1341437"/>
            <a:chExt cx="4943475" cy="4576762"/>
          </a:xfrm>
        </p:grpSpPr>
        <p:sp>
          <p:nvSpPr>
            <p:cNvPr id="4651" name="Google Shape;4651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2" name="Google Shape;4652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3" name="Google Shape;4653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4" name="Google Shape;4654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5" name="Google Shape;4655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6" name="Google Shape;4656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57" name="Google Shape;4657;p40"/>
          <p:cNvGrpSpPr/>
          <p:nvPr/>
        </p:nvGrpSpPr>
        <p:grpSpPr>
          <a:xfrm>
            <a:off x="4212229" y="3595311"/>
            <a:ext cx="441332" cy="445721"/>
            <a:chOff x="5770007" y="5489899"/>
            <a:chExt cx="712976" cy="720067"/>
          </a:xfrm>
        </p:grpSpPr>
        <p:sp>
          <p:nvSpPr>
            <p:cNvPr id="4658" name="Google Shape;4658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9" name="Google Shape;4659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0" name="Google Shape;4660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1" name="Google Shape;4661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2" name="Google Shape;4662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3" name="Google Shape;4663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4" name="Google Shape;4664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5" name="Google Shape;4665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6" name="Google Shape;4666;p40"/>
          <p:cNvGrpSpPr/>
          <p:nvPr/>
        </p:nvGrpSpPr>
        <p:grpSpPr>
          <a:xfrm>
            <a:off x="5005020" y="3617781"/>
            <a:ext cx="445651" cy="400824"/>
            <a:chOff x="7050768" y="5526199"/>
            <a:chExt cx="719953" cy="647534"/>
          </a:xfrm>
        </p:grpSpPr>
        <p:sp>
          <p:nvSpPr>
            <p:cNvPr id="4667" name="Google Shape;4667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8" name="Google Shape;4668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9" name="Google Shape;4669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0" name="Google Shape;4670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1" name="Google Shape;4671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2" name="Google Shape;4672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3" name="Google Shape;4673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4" name="Google Shape;4674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5" name="Google Shape;4675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6" name="Google Shape;4676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7" name="Google Shape;4677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8" name="Google Shape;4678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9" name="Google Shape;4679;p40"/>
          <p:cNvGrpSpPr/>
          <p:nvPr/>
        </p:nvGrpSpPr>
        <p:grpSpPr>
          <a:xfrm>
            <a:off x="6599536" y="3617851"/>
            <a:ext cx="445681" cy="400651"/>
            <a:chOff x="9626723" y="5526313"/>
            <a:chExt cx="720002" cy="647256"/>
          </a:xfrm>
        </p:grpSpPr>
        <p:sp>
          <p:nvSpPr>
            <p:cNvPr id="4680" name="Google Shape;4680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1" name="Google Shape;4681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2" name="Google Shape;4682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3" name="Google Shape;4683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4" name="Google Shape;4684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5" name="Google Shape;4685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6" name="Google Shape;4686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7" name="Google Shape;4687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8" name="Google Shape;4688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9" name="Google Shape;4689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0" name="Google Shape;4690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1" name="Google Shape;4691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2" name="Google Shape;4692;p40"/>
          <p:cNvGrpSpPr/>
          <p:nvPr/>
        </p:nvGrpSpPr>
        <p:grpSpPr>
          <a:xfrm>
            <a:off x="7396776" y="3595288"/>
            <a:ext cx="445582" cy="445743"/>
            <a:chOff x="10914672" y="5489861"/>
            <a:chExt cx="719842" cy="720102"/>
          </a:xfrm>
        </p:grpSpPr>
        <p:sp>
          <p:nvSpPr>
            <p:cNvPr id="4693" name="Google Shape;4693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4" name="Google Shape;4694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5" name="Google Shape;4695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6" name="Google Shape;4696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7" name="Google Shape;4697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8" name="Google Shape;4698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9" name="Google Shape;4699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0" name="Google Shape;4700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1" name="Google Shape;4701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2" name="Google Shape;4702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3" name="Google Shape;4703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4" name="Google Shape;4704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5" name="Google Shape;4705;p40"/>
          <p:cNvGrpSpPr/>
          <p:nvPr/>
        </p:nvGrpSpPr>
        <p:grpSpPr>
          <a:xfrm>
            <a:off x="5802236" y="3605552"/>
            <a:ext cx="445821" cy="425246"/>
            <a:chOff x="8338678" y="5506443"/>
            <a:chExt cx="720227" cy="686988"/>
          </a:xfrm>
        </p:grpSpPr>
        <p:sp>
          <p:nvSpPr>
            <p:cNvPr id="4706" name="Google Shape;4706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7" name="Google Shape;4707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8" name="Google Shape;4708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9" name="Google Shape;4709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0" name="Google Shape;4710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1" name="Google Shape;4711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2" name="Google Shape;4712;p40"/>
          <p:cNvGrpSpPr/>
          <p:nvPr/>
        </p:nvGrpSpPr>
        <p:grpSpPr>
          <a:xfrm>
            <a:off x="2523893" y="3660142"/>
            <a:ext cx="1336824" cy="316035"/>
            <a:chOff x="3042485" y="5594633"/>
            <a:chExt cx="2159652" cy="510557"/>
          </a:xfrm>
        </p:grpSpPr>
        <p:sp>
          <p:nvSpPr>
            <p:cNvPr id="4713" name="Google Shape;4713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4" name="Google Shape;4714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5" name="Google Shape;4715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6" name="Google Shape;4716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7" name="Google Shape;4717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8" name="Google Shape;4718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9" name="Google Shape;4719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0" name="Google Shape;4720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1" name="Google Shape;4721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2" name="Google Shape;4722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3" name="Google Shape;4723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4" name="Google Shape;4724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5" name="Google Shape;4725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6" name="Google Shape;4726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7" name="Google Shape;4727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8" name="Google Shape;4728;p40"/>
          <p:cNvGrpSpPr/>
          <p:nvPr/>
        </p:nvGrpSpPr>
        <p:grpSpPr>
          <a:xfrm>
            <a:off x="1726783" y="4303678"/>
            <a:ext cx="445738" cy="442950"/>
            <a:chOff x="1442627" y="5710929"/>
            <a:chExt cx="594318" cy="590600"/>
          </a:xfrm>
        </p:grpSpPr>
        <p:sp>
          <p:nvSpPr>
            <p:cNvPr id="4729" name="Google Shape;4729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0" name="Google Shape;4730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1" name="Google Shape;4731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2" name="Google Shape;4732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3" name="Google Shape;4733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4" name="Google Shape;4734;p40"/>
          <p:cNvGrpSpPr/>
          <p:nvPr/>
        </p:nvGrpSpPr>
        <p:grpSpPr>
          <a:xfrm>
            <a:off x="6635633" y="4302258"/>
            <a:ext cx="373053" cy="445791"/>
            <a:chOff x="8095060" y="5664590"/>
            <a:chExt cx="497404" cy="594389"/>
          </a:xfrm>
        </p:grpSpPr>
        <p:grpSp>
          <p:nvGrpSpPr>
            <p:cNvPr id="4735" name="Google Shape;4735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4736" name="Google Shape;4736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7" name="Google Shape;4737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8" name="Google Shape;4738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9" name="Google Shape;4739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4740" name="Google Shape;4740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1" name="Google Shape;4741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2" name="Google Shape;4742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3" name="Google Shape;4743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4744" name="Google Shape;4744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5" name="Google Shape;4745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6" name="Google Shape;4746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7" name="Google Shape;4747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4748" name="Google Shape;4748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9" name="Google Shape;4749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0" name="Google Shape;4750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751" name="Google Shape;4751;p40"/>
          <p:cNvGrpSpPr/>
          <p:nvPr/>
        </p:nvGrpSpPr>
        <p:grpSpPr>
          <a:xfrm>
            <a:off x="2718425" y="4302286"/>
            <a:ext cx="557162" cy="445734"/>
            <a:chOff x="4607809" y="5664627"/>
            <a:chExt cx="742883" cy="594312"/>
          </a:xfrm>
        </p:grpSpPr>
        <p:sp>
          <p:nvSpPr>
            <p:cNvPr id="4752" name="Google Shape;4752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3" name="Google Shape;4753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4" name="Google Shape;4754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5" name="Google Shape;4755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6" name="Google Shape;4756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7" name="Google Shape;4757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8" name="Google Shape;4758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9" name="Google Shape;4759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0" name="Google Shape;4760;p40"/>
          <p:cNvGrpSpPr/>
          <p:nvPr/>
        </p:nvGrpSpPr>
        <p:grpSpPr>
          <a:xfrm>
            <a:off x="3821490" y="4302343"/>
            <a:ext cx="1079865" cy="445620"/>
            <a:chOff x="2571250" y="5664711"/>
            <a:chExt cx="1439820" cy="594160"/>
          </a:xfrm>
        </p:grpSpPr>
        <p:sp>
          <p:nvSpPr>
            <p:cNvPr id="4761" name="Google Shape;4761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2" name="Google Shape;4762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3" name="Google Shape;4763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4" name="Google Shape;4764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5" name="Google Shape;4765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6" name="Google Shape;4766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7" name="Google Shape;4767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8" name="Google Shape;4768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9" name="Google Shape;4769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0" name="Google Shape;4770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1" name="Google Shape;4771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2" name="Google Shape;4772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3" name="Google Shape;4773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4" name="Google Shape;4774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5" name="Google Shape;4775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6" name="Google Shape;4776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7" name="Google Shape;4777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8" name="Google Shape;4778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9" name="Google Shape;4779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0" name="Google Shape;4780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1" name="Google Shape;4781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2" name="Google Shape;4782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3" name="Google Shape;4783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4" name="Google Shape;4784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5" name="Google Shape;4785;p40"/>
          <p:cNvGrpSpPr/>
          <p:nvPr/>
        </p:nvGrpSpPr>
        <p:grpSpPr>
          <a:xfrm>
            <a:off x="5447259" y="4302135"/>
            <a:ext cx="642470" cy="446036"/>
            <a:chOff x="6332670" y="5663946"/>
            <a:chExt cx="856627" cy="594715"/>
          </a:xfrm>
        </p:grpSpPr>
        <p:grpSp>
          <p:nvGrpSpPr>
            <p:cNvPr id="4786" name="Google Shape;4786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4787" name="Google Shape;4787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8" name="Google Shape;4788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9" name="Google Shape;4789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4790" name="Google Shape;4790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1" name="Google Shape;4791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92" name="Google Shape;4792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4793" name="Google Shape;4793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4" name="Google Shape;4794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95" name="Google Shape;4795;p40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4796" name="Google Shape;4796;p40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800" name="Shape 4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1" name="Google Shape;4801;p41"/>
          <p:cNvSpPr txBox="1"/>
          <p:nvPr/>
        </p:nvSpPr>
        <p:spPr>
          <a:xfrm>
            <a:off x="20114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Now you can use any emoji as an icon!</a:t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 of course it resizes without losing quality and you can change the color.</a:t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How? Follow Google instructions </a:t>
            </a:r>
            <a:r>
              <a:rPr lang="en" u="sng">
                <a:solidFill>
                  <a:srgbClr val="003B55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https://twitter.com/googledocs/status/730087240156643328</a:t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B55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802" name="Google Shape;4802;p41"/>
          <p:cNvSpPr txBox="1"/>
          <p:nvPr/>
        </p:nvSpPr>
        <p:spPr>
          <a:xfrm>
            <a:off x="6557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01597F"/>
                </a:solidFill>
                <a:latin typeface="Titillium Web"/>
                <a:ea typeface="Titillium Web"/>
                <a:cs typeface="Titillium Web"/>
                <a:sym typeface="Titillium Web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01597F"/>
                </a:solidFill>
                <a:highlight>
                  <a:srgbClr val="D3EBD5"/>
                </a:highlight>
                <a:latin typeface="Titillium Web"/>
                <a:ea typeface="Titillium Web"/>
                <a:cs typeface="Titillium Web"/>
                <a:sym typeface="Titillium Web"/>
              </a:rPr>
              <a:t> and many more...</a:t>
            </a:r>
            <a:endParaRPr sz="2400">
              <a:solidFill>
                <a:srgbClr val="01597F"/>
              </a:solidFill>
              <a:highlight>
                <a:srgbClr val="D3EBD5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803" name="Google Shape;4803;p41"/>
          <p:cNvSpPr txBox="1"/>
          <p:nvPr/>
        </p:nvSpPr>
        <p:spPr>
          <a:xfrm>
            <a:off x="4965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0B87A1"/>
                </a:solidFill>
              </a:rPr>
              <a:t>😉</a:t>
            </a:r>
            <a:endParaRPr sz="9600">
              <a:solidFill>
                <a:srgbClr val="0B87A1"/>
              </a:solidFill>
            </a:endParaRPr>
          </a:p>
        </p:txBody>
      </p:sp>
      <p:sp>
        <p:nvSpPr>
          <p:cNvPr id="4804" name="Google Shape;4804;p41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9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" name="Google Shape;3850;p15"/>
          <p:cNvSpPr txBox="1"/>
          <p:nvPr>
            <p:ph idx="4294967295" type="ctrTitle"/>
          </p:nvPr>
        </p:nvSpPr>
        <p:spPr>
          <a:xfrm>
            <a:off x="3319625" y="668950"/>
            <a:ext cx="3731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3851" name="Google Shape;3851;p15"/>
          <p:cNvSpPr txBox="1"/>
          <p:nvPr>
            <p:ph idx="4294967295" type="subTitle"/>
          </p:nvPr>
        </p:nvSpPr>
        <p:spPr>
          <a:xfrm>
            <a:off x="3319625" y="1968723"/>
            <a:ext cx="3731400" cy="24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Titillium Web"/>
                <a:ea typeface="Titillium Web"/>
                <a:cs typeface="Titillium Web"/>
                <a:sym typeface="Titillium Web"/>
              </a:rPr>
              <a:t>I am Jayden Smith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descr="photo-1434030216411-0b793f4b4173.jpg" id="3852" name="Google Shape;3852;p15"/>
          <p:cNvPicPr preferRelativeResize="0"/>
          <p:nvPr/>
        </p:nvPicPr>
        <p:blipFill rotWithShape="1">
          <a:blip r:embed="rId3">
            <a:alphaModFix/>
          </a:blip>
          <a:srcRect b="0" l="23367" r="21417" t="0"/>
          <a:stretch/>
        </p:blipFill>
        <p:spPr>
          <a:xfrm>
            <a:off x="0" y="0"/>
            <a:ext cx="2840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3" name="Google Shape;3853;p15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808" name="Shape 4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9" name="Google Shape;4809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0" name="Google Shape;4810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811" name="Google Shape;4811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4812" name="Google Shape;4812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4813" name="Google Shape;4813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4" name="Google Shape;4814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815" name="Google Shape;4815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4816" name="Google Shape;4816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7" name="Google Shape;4817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818" name="Google Shape;4818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4819" name="Google Shape;4819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0" name="Google Shape;4820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821" name="Google Shape;4821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4822" name="Google Shape;4822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3" name="Google Shape;4823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4824" name="Google Shape;4824;p42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57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8" name="Google Shape;3858;p16"/>
          <p:cNvSpPr txBox="1"/>
          <p:nvPr>
            <p:ph type="ctrTitle"/>
          </p:nvPr>
        </p:nvSpPr>
        <p:spPr>
          <a:xfrm>
            <a:off x="685800" y="2878750"/>
            <a:ext cx="5268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3859" name="Google Shape;3859;p16"/>
          <p:cNvSpPr txBox="1"/>
          <p:nvPr>
            <p:ph idx="1" type="subTitle"/>
          </p:nvPr>
        </p:nvSpPr>
        <p:spPr>
          <a:xfrm>
            <a:off x="685800" y="3983055"/>
            <a:ext cx="5268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3" name="Shape 3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4" name="Google Shape;3864;p17"/>
          <p:cNvSpPr txBox="1"/>
          <p:nvPr>
            <p:ph idx="1" type="body"/>
          </p:nvPr>
        </p:nvSpPr>
        <p:spPr>
          <a:xfrm>
            <a:off x="1278575" y="739550"/>
            <a:ext cx="4281000" cy="369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3865" name="Google Shape;3865;p17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9" name="Shape 3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" name="Google Shape;3870;p18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871" name="Google Shape;3871;p18"/>
          <p:cNvSpPr txBox="1"/>
          <p:nvPr>
            <p:ph idx="1" type="body"/>
          </p:nvPr>
        </p:nvSpPr>
        <p:spPr>
          <a:xfrm>
            <a:off x="718300" y="1733550"/>
            <a:ext cx="6761100" cy="29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</a:t>
            </a:r>
            <a:r>
              <a:rPr lang="en">
                <a:highlight>
                  <a:srgbClr val="D3EBD5"/>
                </a:highlight>
              </a:rPr>
              <a:t>won’t do both</a:t>
            </a:r>
            <a:r>
              <a:rPr lang="en"/>
              <a:t>. </a:t>
            </a:r>
            <a:endParaRPr/>
          </a:p>
        </p:txBody>
      </p:sp>
      <p:sp>
        <p:nvSpPr>
          <p:cNvPr id="3872" name="Google Shape;3872;p18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76" name="Shape 3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7" name="Google Shape;3877;p19"/>
          <p:cNvSpPr txBox="1"/>
          <p:nvPr>
            <p:ph idx="4294967295" type="ctrTitle"/>
          </p:nvPr>
        </p:nvSpPr>
        <p:spPr>
          <a:xfrm>
            <a:off x="685800" y="2650150"/>
            <a:ext cx="54951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D3EBD5"/>
                </a:solidFill>
              </a:rPr>
              <a:t>BIG CONCEPT</a:t>
            </a:r>
            <a:endParaRPr sz="7200">
              <a:solidFill>
                <a:srgbClr val="D3EBD5"/>
              </a:solidFill>
            </a:endParaRPr>
          </a:p>
        </p:txBody>
      </p:sp>
      <p:sp>
        <p:nvSpPr>
          <p:cNvPr id="3878" name="Google Shape;3878;p19"/>
          <p:cNvSpPr txBox="1"/>
          <p:nvPr>
            <p:ph idx="4294967295" type="subTitle"/>
          </p:nvPr>
        </p:nvSpPr>
        <p:spPr>
          <a:xfrm>
            <a:off x="685800" y="3487750"/>
            <a:ext cx="5495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80BFB7"/>
                </a:solidFill>
              </a:rPr>
              <a:t>Bring the attention of your audience over a key concept using icons or illustrations</a:t>
            </a:r>
            <a:endParaRPr>
              <a:solidFill>
                <a:srgbClr val="80BFB7"/>
              </a:solidFill>
            </a:endParaRPr>
          </a:p>
        </p:txBody>
      </p:sp>
      <p:sp>
        <p:nvSpPr>
          <p:cNvPr id="3879" name="Google Shape;3879;p19"/>
          <p:cNvSpPr/>
          <p:nvPr/>
        </p:nvSpPr>
        <p:spPr>
          <a:xfrm>
            <a:off x="2347313" y="2155769"/>
            <a:ext cx="270850" cy="25861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80" name="Google Shape;3880;p19"/>
          <p:cNvGrpSpPr/>
          <p:nvPr/>
        </p:nvGrpSpPr>
        <p:grpSpPr>
          <a:xfrm>
            <a:off x="2011275" y="703738"/>
            <a:ext cx="1160371" cy="1160688"/>
            <a:chOff x="6654650" y="3665275"/>
            <a:chExt cx="409100" cy="409125"/>
          </a:xfrm>
        </p:grpSpPr>
        <p:sp>
          <p:nvSpPr>
            <p:cNvPr id="3881" name="Google Shape;3881;p19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0B87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2" name="Google Shape;3882;p19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0B87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83" name="Google Shape;3883;p19"/>
          <p:cNvGrpSpPr/>
          <p:nvPr/>
        </p:nvGrpSpPr>
        <p:grpSpPr>
          <a:xfrm rot="1057001">
            <a:off x="892483" y="1616446"/>
            <a:ext cx="766645" cy="766759"/>
            <a:chOff x="570875" y="4322250"/>
            <a:chExt cx="443300" cy="443325"/>
          </a:xfrm>
        </p:grpSpPr>
        <p:sp>
          <p:nvSpPr>
            <p:cNvPr id="3884" name="Google Shape;3884;p1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5" name="Google Shape;3885;p1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6" name="Google Shape;3886;p1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7" name="Google Shape;3887;p1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80BF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88" name="Google Shape;3888;p19"/>
          <p:cNvSpPr/>
          <p:nvPr/>
        </p:nvSpPr>
        <p:spPr>
          <a:xfrm rot="2466991">
            <a:off x="978868" y="928441"/>
            <a:ext cx="376301" cy="35930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9" name="Google Shape;3889;p19"/>
          <p:cNvSpPr/>
          <p:nvPr/>
        </p:nvSpPr>
        <p:spPr>
          <a:xfrm rot="-1609377">
            <a:off x="1529232" y="1154513"/>
            <a:ext cx="270839" cy="25860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0" name="Google Shape;3890;p19"/>
          <p:cNvSpPr/>
          <p:nvPr/>
        </p:nvSpPr>
        <p:spPr>
          <a:xfrm rot="2925705">
            <a:off x="3171263" y="1359369"/>
            <a:ext cx="202799" cy="19364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1" name="Google Shape;3891;p19"/>
          <p:cNvSpPr/>
          <p:nvPr/>
        </p:nvSpPr>
        <p:spPr>
          <a:xfrm rot="-1609197">
            <a:off x="2135091" y="394613"/>
            <a:ext cx="182676" cy="17442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159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2" name="Google Shape;3892;p19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6" name="Shape 3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7" name="Google Shape;3897;p20"/>
          <p:cNvSpPr txBox="1"/>
          <p:nvPr>
            <p:ph idx="1" type="body"/>
          </p:nvPr>
        </p:nvSpPr>
        <p:spPr>
          <a:xfrm>
            <a:off x="718300" y="1762650"/>
            <a:ext cx="3242400" cy="30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898" name="Google Shape;3898;p20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3899" name="Google Shape;3899;p20"/>
          <p:cNvSpPr txBox="1"/>
          <p:nvPr>
            <p:ph idx="2" type="body"/>
          </p:nvPr>
        </p:nvSpPr>
        <p:spPr>
          <a:xfrm>
            <a:off x="4156071" y="1762650"/>
            <a:ext cx="3242400" cy="308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3900" name="Google Shape;3900;p20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04" name="Shape 3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5" name="Google Shape;3905;p21"/>
          <p:cNvSpPr txBox="1"/>
          <p:nvPr>
            <p:ph type="title"/>
          </p:nvPr>
        </p:nvSpPr>
        <p:spPr>
          <a:xfrm>
            <a:off x="718300" y="739375"/>
            <a:ext cx="676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3906" name="Google Shape;3906;p21"/>
          <p:cNvSpPr txBox="1"/>
          <p:nvPr>
            <p:ph idx="1" type="body"/>
          </p:nvPr>
        </p:nvSpPr>
        <p:spPr>
          <a:xfrm>
            <a:off x="718300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3907" name="Google Shape;3907;p21"/>
          <p:cNvSpPr txBox="1"/>
          <p:nvPr>
            <p:ph idx="2" type="body"/>
          </p:nvPr>
        </p:nvSpPr>
        <p:spPr>
          <a:xfrm>
            <a:off x="3009263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3908" name="Google Shape;3908;p21"/>
          <p:cNvSpPr txBox="1"/>
          <p:nvPr>
            <p:ph idx="3" type="body"/>
          </p:nvPr>
        </p:nvSpPr>
        <p:spPr>
          <a:xfrm>
            <a:off x="5300226" y="1755475"/>
            <a:ext cx="2179200" cy="30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9" name="Google Shape;3909;p21"/>
          <p:cNvSpPr txBox="1"/>
          <p:nvPr>
            <p:ph idx="12" type="sldNum"/>
          </p:nvPr>
        </p:nvSpPr>
        <p:spPr>
          <a:xfrm>
            <a:off x="91531" y="472020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wbray template">
  <a:themeElements>
    <a:clrScheme name="Custom 347">
      <a:dk1>
        <a:srgbClr val="003B55"/>
      </a:dk1>
      <a:lt1>
        <a:srgbClr val="FFFFFF"/>
      </a:lt1>
      <a:dk2>
        <a:srgbClr val="0B87A1"/>
      </a:dk2>
      <a:lt2>
        <a:srgbClr val="EEF1EE"/>
      </a:lt2>
      <a:accent1>
        <a:srgbClr val="D3EBD5"/>
      </a:accent1>
      <a:accent2>
        <a:srgbClr val="80BFB7"/>
      </a:accent2>
      <a:accent3>
        <a:srgbClr val="0B87A1"/>
      </a:accent3>
      <a:accent4>
        <a:srgbClr val="01597F"/>
      </a:accent4>
      <a:accent5>
        <a:srgbClr val="003B55"/>
      </a:accent5>
      <a:accent6>
        <a:srgbClr val="001120"/>
      </a:accent6>
      <a:hlink>
        <a:srgbClr val="01597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