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2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6.xml"/>
  <Override ContentType="application/vnd.openxmlformats-officedocument.presentationml.slide+xml" PartName="/ppt/slides/slide9.xml"/>
  <Override ContentType="application/vnd.openxmlformats-officedocument.presentationml.slide+xml" PartName="/ppt/slides/slide5.xml"/>
  <Override ContentType="application/vnd.openxmlformats-officedocument.presentationml.slide+xml" PartName="/ppt/slides/slide8.xml"/>
  <Override ContentType="application/vnd.openxmlformats-officedocument.presentationml.slide+xml" PartName="/ppt/slides/slide7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3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</p:sldIdLst>
  <p:sldSz cy="6858000" cx="12192000"/>
  <p:notesSz cx="6858000" cy="9144000"/>
  <p:embeddedFontLst>
    <p:embeddedFont>
      <p:font typeface="Poppins"/>
      <p:regular r:id="rId18"/>
      <p:bold r:id="rId19"/>
      <p:italic r:id="rId20"/>
      <p:boldItalic r:id="rId21"/>
    </p:embeddedFont>
    <p:embeddedFont>
      <p:font typeface="Barlow Condensed"/>
      <p:regular r:id="rId22"/>
      <p:bold r:id="rId23"/>
      <p:italic r:id="rId24"/>
      <p:boldItalic r:id="rId25"/>
    </p:embeddedFont>
    <p:embeddedFont>
      <p:font typeface="Homemade Apple"/>
      <p:regular r:id="rId26"/>
    </p:embeddedFont>
    <p:embeddedFont>
      <p:font typeface="Handlee"/>
      <p:regular r:id="rId27"/>
    </p:embeddedFont>
    <p:embeddedFont>
      <p:font typeface="Norican"/>
      <p:regular r:id="rId28"/>
    </p:embeddedFont>
    <p:embeddedFont>
      <p:font typeface="Century Gothic"/>
      <p:regular r:id="rId29"/>
      <p:bold r:id="rId30"/>
      <p:italic r:id="rId31"/>
      <p:boldItalic r:id="rId32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font" Target="fonts/Poppins-italic.fntdata"/><Relationship Id="rId22" Type="http://schemas.openxmlformats.org/officeDocument/2006/relationships/font" Target="fonts/BarlowCondensed-regular.fntdata"/><Relationship Id="rId21" Type="http://schemas.openxmlformats.org/officeDocument/2006/relationships/font" Target="fonts/Poppins-boldItalic.fntdata"/><Relationship Id="rId24" Type="http://schemas.openxmlformats.org/officeDocument/2006/relationships/font" Target="fonts/BarlowCondensed-italic.fntdata"/><Relationship Id="rId23" Type="http://schemas.openxmlformats.org/officeDocument/2006/relationships/font" Target="fonts/BarlowCondensed-bold.fntdata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HomemadeApple-regular.fntdata"/><Relationship Id="rId25" Type="http://schemas.openxmlformats.org/officeDocument/2006/relationships/font" Target="fonts/BarlowCondensed-boldItalic.fntdata"/><Relationship Id="rId28" Type="http://schemas.openxmlformats.org/officeDocument/2006/relationships/font" Target="fonts/Norican-regular.fntdata"/><Relationship Id="rId27" Type="http://schemas.openxmlformats.org/officeDocument/2006/relationships/font" Target="fonts/Handlee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CenturyGothic-regular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CenturyGothic-italic.fntdata"/><Relationship Id="rId30" Type="http://schemas.openxmlformats.org/officeDocument/2006/relationships/font" Target="fonts/CenturyGothic-bold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32" Type="http://schemas.openxmlformats.org/officeDocument/2006/relationships/font" Target="fonts/CenturyGothic-boldItalic.fntdata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font" Target="fonts/Poppins-bold.fntdata"/><Relationship Id="rId18" Type="http://schemas.openxmlformats.org/officeDocument/2006/relationships/font" Target="fonts/Poppins-regular.fntdata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2" name="Google Shape;252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9" name="Shape 2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0" name="Google Shape;260;g6fd8ccc017_0_10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1" name="Google Shape;261;g6fd8ccc017_0_1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9" name="Shape 2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0" name="Google Shape;270;g6fd8ccc017_0_1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1" name="Google Shape;271;g6fd8ccc017_0_1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0" name="Shape 2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1" name="Google Shape;291;g6fd8ccc017_0_1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2" name="Google Shape;292;g6fd8ccc017_0_1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9" name="Shape 2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0" name="Google Shape;300;g97a8d901c9_0_29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1" name="Google Shape;301;g97a8d901c9_0_2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8" name="Shape 3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9" name="Google Shape;309;g97a8d901c9_0_30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0" name="Google Shape;310;g97a8d901c9_0_3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7" name="Shape 3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8" name="Google Shape;318;g97a8d901c9_0_30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9" name="Google Shape;319;g97a8d901c9_0_3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6" name="Shape 3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7" name="Google Shape;327;g97a8d901c9_0_31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8" name="Google Shape;328;g97a8d901c9_0_3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5" name="Shape 3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6" name="Google Shape;336;g97a8d901c9_0_3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7" name="Google Shape;337;g97a8d901c9_0_3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44" name="Shape 3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5" name="Google Shape;345;g97a8d901c9_0_32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6" name="Google Shape;346;g97a8d901c9_0_3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53" name="Shape 3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4" name="Google Shape;354;g97a8d901c9_0_33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5" name="Google Shape;355;g97a8d901c9_0_3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2" name="Shape 3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3" name="Google Shape;363;g6fd8ccc017_1_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4" name="Google Shape;364;g6fd8ccc017_1_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Relationship Id="rId3" Type="http://schemas.openxmlformats.org/officeDocument/2006/relationships/image" Target="../media/image1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Relationship Id="rId3" Type="http://schemas.openxmlformats.org/officeDocument/2006/relationships/image" Target="../media/image1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Relationship Id="rId3" Type="http://schemas.openxmlformats.org/officeDocument/2006/relationships/image" Target="../media/image1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3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6.png"/><Relationship Id="rId12" Type="http://schemas.openxmlformats.org/officeDocument/2006/relationships/image" Target="../media/image7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4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5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1 Welcome">
  <p:cSld name="CUSTOM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Google Shape;11;p2"/>
          <p:cNvGrpSpPr/>
          <p:nvPr/>
        </p:nvGrpSpPr>
        <p:grpSpPr>
          <a:xfrm>
            <a:off x="314054" y="65496"/>
            <a:ext cx="7927836" cy="9992359"/>
            <a:chOff x="955928" y="66614"/>
            <a:chExt cx="6490246" cy="8180400"/>
          </a:xfrm>
        </p:grpSpPr>
        <p:sp>
          <p:nvSpPr>
            <p:cNvPr id="12" name="Google Shape;12;p2"/>
            <p:cNvSpPr/>
            <p:nvPr/>
          </p:nvSpPr>
          <p:spPr>
            <a:xfrm>
              <a:off x="955928" y="66614"/>
              <a:ext cx="5641200" cy="8180400"/>
            </a:xfrm>
            <a:prstGeom prst="roundRect">
              <a:avLst>
                <a:gd fmla="val 1923" name="adj"/>
              </a:avLst>
            </a:prstGeom>
            <a:solidFill>
              <a:schemeClr val="accent6"/>
            </a:solidFill>
            <a:ln>
              <a:noFill/>
            </a:ln>
            <a:effectLst>
              <a:outerShdw blurRad="25400" rotWithShape="0" algn="tl" dir="2700000" dist="889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" name="Google Shape;13;p2"/>
            <p:cNvSpPr/>
            <p:nvPr/>
          </p:nvSpPr>
          <p:spPr>
            <a:xfrm rot="10800000">
              <a:off x="6252766" y="3458147"/>
              <a:ext cx="1164139" cy="497418"/>
            </a:xfrm>
            <a:custGeom>
              <a:rect b="b" l="l" r="r" t="t"/>
              <a:pathLst>
                <a:path extrusionOk="0" h="497418" w="1164139">
                  <a:moveTo>
                    <a:pt x="1164139" y="0"/>
                  </a:moveTo>
                  <a:lnTo>
                    <a:pt x="1164139" y="497418"/>
                  </a:lnTo>
                  <a:lnTo>
                    <a:pt x="0" y="497418"/>
                  </a:lnTo>
                  <a:lnTo>
                    <a:pt x="104463" y="248709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47000">
                  <a:schemeClr val="accent1"/>
                </a:gs>
                <a:gs pos="57000">
                  <a:schemeClr val="accent1"/>
                </a:gs>
                <a:gs pos="76000">
                  <a:schemeClr val="accent4"/>
                </a:gs>
                <a:gs pos="86000">
                  <a:schemeClr val="accent1"/>
                </a:gs>
                <a:gs pos="100000">
                  <a:schemeClr val="accent1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" name="Google Shape;14;p2"/>
            <p:cNvSpPr/>
            <p:nvPr/>
          </p:nvSpPr>
          <p:spPr>
            <a:xfrm rot="10800000">
              <a:off x="6259831" y="4173720"/>
              <a:ext cx="1164139" cy="497418"/>
            </a:xfrm>
            <a:custGeom>
              <a:rect b="b" l="l" r="r" t="t"/>
              <a:pathLst>
                <a:path extrusionOk="0" h="497418" w="1164139">
                  <a:moveTo>
                    <a:pt x="1164139" y="0"/>
                  </a:moveTo>
                  <a:lnTo>
                    <a:pt x="1164139" y="497418"/>
                  </a:lnTo>
                  <a:lnTo>
                    <a:pt x="0" y="497418"/>
                  </a:lnTo>
                  <a:lnTo>
                    <a:pt x="104463" y="248709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chemeClr val="accent3"/>
                </a:gs>
                <a:gs pos="47000">
                  <a:schemeClr val="accent3"/>
                </a:gs>
                <a:gs pos="57000">
                  <a:schemeClr val="accent3"/>
                </a:gs>
                <a:gs pos="76000">
                  <a:schemeClr val="accent4"/>
                </a:gs>
                <a:gs pos="86000">
                  <a:schemeClr val="accent3"/>
                </a:gs>
                <a:gs pos="100000">
                  <a:schemeClr val="accent3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" name="Google Shape;15;p2"/>
            <p:cNvSpPr/>
            <p:nvPr/>
          </p:nvSpPr>
          <p:spPr>
            <a:xfrm rot="10800000">
              <a:off x="6282035" y="2682017"/>
              <a:ext cx="1164139" cy="497418"/>
            </a:xfrm>
            <a:custGeom>
              <a:rect b="b" l="l" r="r" t="t"/>
              <a:pathLst>
                <a:path extrusionOk="0" h="497418" w="1164139">
                  <a:moveTo>
                    <a:pt x="1164139" y="0"/>
                  </a:moveTo>
                  <a:lnTo>
                    <a:pt x="1164139" y="497418"/>
                  </a:lnTo>
                  <a:lnTo>
                    <a:pt x="0" y="497418"/>
                  </a:lnTo>
                  <a:lnTo>
                    <a:pt x="104463" y="248709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chemeClr val="accent2"/>
                </a:gs>
                <a:gs pos="47000">
                  <a:schemeClr val="accent2"/>
                </a:gs>
                <a:gs pos="57000">
                  <a:schemeClr val="accent2"/>
                </a:gs>
                <a:gs pos="76000">
                  <a:schemeClr val="accent4"/>
                </a:gs>
                <a:gs pos="86000">
                  <a:schemeClr val="accent2"/>
                </a:gs>
                <a:gs pos="100000">
                  <a:schemeClr val="accent2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" name="Google Shape;16;p2"/>
            <p:cNvSpPr/>
            <p:nvPr/>
          </p:nvSpPr>
          <p:spPr>
            <a:xfrm>
              <a:off x="1247764" y="596050"/>
              <a:ext cx="5117400" cy="7200300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  <a:effectLst>
              <a:outerShdw blurRad="25400" rotWithShape="0" algn="tl" dir="2700000" dist="889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descr="A picture containing drawing&#10;&#10;Description automatically generated" id="17" name="Google Shape;17;p2"/>
            <p:cNvPicPr preferRelativeResize="0"/>
            <p:nvPr/>
          </p:nvPicPr>
          <p:blipFill rotWithShape="1">
            <a:blip r:embed="rId2">
              <a:alphaModFix amt="14000"/>
            </a:blip>
            <a:srcRect b="3920" l="0" r="1370" t="0"/>
            <a:stretch/>
          </p:blipFill>
          <p:spPr>
            <a:xfrm>
              <a:off x="1447286" y="1147420"/>
              <a:ext cx="4700041" cy="6498690"/>
            </a:xfrm>
            <a:prstGeom prst="rect">
              <a:avLst/>
            </a:prstGeom>
            <a:noFill/>
            <a:ln>
              <a:noFill/>
            </a:ln>
          </p:spPr>
        </p:pic>
        <p:grpSp>
          <p:nvGrpSpPr>
            <p:cNvPr id="18" name="Google Shape;18;p2"/>
            <p:cNvGrpSpPr/>
            <p:nvPr/>
          </p:nvGrpSpPr>
          <p:grpSpPr>
            <a:xfrm>
              <a:off x="2295117" y="333077"/>
              <a:ext cx="2925845" cy="635664"/>
              <a:chOff x="3457763" y="1429129"/>
              <a:chExt cx="5239694" cy="1138366"/>
            </a:xfrm>
          </p:grpSpPr>
          <p:sp>
            <p:nvSpPr>
              <p:cNvPr id="19" name="Google Shape;19;p2"/>
              <p:cNvSpPr/>
              <p:nvPr/>
            </p:nvSpPr>
            <p:spPr>
              <a:xfrm>
                <a:off x="3457763" y="1495739"/>
                <a:ext cx="5239694" cy="1071756"/>
              </a:xfrm>
              <a:custGeom>
                <a:rect b="b" l="l" r="r" t="t"/>
                <a:pathLst>
                  <a:path extrusionOk="0" h="1035513" w="5062506">
                    <a:moveTo>
                      <a:pt x="328558" y="76200"/>
                    </a:moveTo>
                    <a:cubicBezTo>
                      <a:pt x="179152" y="76200"/>
                      <a:pt x="58034" y="197318"/>
                      <a:pt x="58034" y="346724"/>
                    </a:cubicBezTo>
                    <a:lnTo>
                      <a:pt x="58034" y="688789"/>
                    </a:lnTo>
                    <a:cubicBezTo>
                      <a:pt x="58034" y="838195"/>
                      <a:pt x="179152" y="959313"/>
                      <a:pt x="328558" y="959313"/>
                    </a:cubicBezTo>
                    <a:lnTo>
                      <a:pt x="2287659" y="959313"/>
                    </a:lnTo>
                    <a:lnTo>
                      <a:pt x="2313250" y="948684"/>
                    </a:lnTo>
                    <a:cubicBezTo>
                      <a:pt x="2358667" y="923298"/>
                      <a:pt x="2478403" y="819579"/>
                      <a:pt x="2550061" y="820486"/>
                    </a:cubicBezTo>
                    <a:cubicBezTo>
                      <a:pt x="2621719" y="821392"/>
                      <a:pt x="2698792" y="916952"/>
                      <a:pt x="2743200" y="954124"/>
                    </a:cubicBezTo>
                    <a:lnTo>
                      <a:pt x="2747941" y="942779"/>
                    </a:lnTo>
                    <a:lnTo>
                      <a:pt x="4733949" y="959313"/>
                    </a:lnTo>
                    <a:cubicBezTo>
                      <a:pt x="4883355" y="959313"/>
                      <a:pt x="5004473" y="838195"/>
                      <a:pt x="5004473" y="688789"/>
                    </a:cubicBezTo>
                    <a:lnTo>
                      <a:pt x="5004473" y="346724"/>
                    </a:lnTo>
                    <a:cubicBezTo>
                      <a:pt x="5004473" y="197318"/>
                      <a:pt x="4883355" y="76200"/>
                      <a:pt x="4733949" y="76200"/>
                    </a:cubicBezTo>
                    <a:lnTo>
                      <a:pt x="328558" y="76200"/>
                    </a:lnTo>
                    <a:close/>
                    <a:moveTo>
                      <a:pt x="317209" y="0"/>
                    </a:moveTo>
                    <a:lnTo>
                      <a:pt x="4745297" y="0"/>
                    </a:lnTo>
                    <a:cubicBezTo>
                      <a:pt x="4920487" y="0"/>
                      <a:pt x="5062506" y="142019"/>
                      <a:pt x="5062506" y="317209"/>
                    </a:cubicBezTo>
                    <a:lnTo>
                      <a:pt x="5062506" y="718304"/>
                    </a:lnTo>
                    <a:cubicBezTo>
                      <a:pt x="5062506" y="893494"/>
                      <a:pt x="4920487" y="1035513"/>
                      <a:pt x="4745297" y="1035513"/>
                    </a:cubicBezTo>
                    <a:lnTo>
                      <a:pt x="2758493" y="1019629"/>
                    </a:lnTo>
                    <a:cubicBezTo>
                      <a:pt x="2679522" y="973580"/>
                      <a:pt x="2617710" y="888043"/>
                      <a:pt x="2543151" y="888123"/>
                    </a:cubicBezTo>
                    <a:cubicBezTo>
                      <a:pt x="2468592" y="888203"/>
                      <a:pt x="2600987" y="857913"/>
                      <a:pt x="2311137" y="1020107"/>
                    </a:cubicBezTo>
                    <a:lnTo>
                      <a:pt x="317209" y="1035513"/>
                    </a:lnTo>
                    <a:cubicBezTo>
                      <a:pt x="142019" y="1035513"/>
                      <a:pt x="0" y="893494"/>
                      <a:pt x="0" y="718304"/>
                    </a:cubicBezTo>
                    <a:lnTo>
                      <a:pt x="0" y="317209"/>
                    </a:lnTo>
                    <a:cubicBezTo>
                      <a:pt x="0" y="142019"/>
                      <a:pt x="142019" y="0"/>
                      <a:pt x="317209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" name="Google Shape;20;p2"/>
              <p:cNvSpPr/>
              <p:nvPr/>
            </p:nvSpPr>
            <p:spPr>
              <a:xfrm>
                <a:off x="4099662" y="1429129"/>
                <a:ext cx="3936300" cy="211800"/>
              </a:xfrm>
              <a:prstGeom prst="roundRect">
                <a:avLst>
                  <a:gd fmla="val 50000" name="adj"/>
                </a:avLst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21" name="Google Shape;21;p2"/>
          <p:cNvSpPr/>
          <p:nvPr/>
        </p:nvSpPr>
        <p:spPr>
          <a:xfrm rot="1470219">
            <a:off x="9175201" y="3821093"/>
            <a:ext cx="2573591" cy="2228429"/>
          </a:xfrm>
          <a:prstGeom prst="foldedCorner">
            <a:avLst>
              <a:gd fmla="val 25634" name="adj"/>
            </a:avLst>
          </a:prstGeom>
          <a:solidFill>
            <a:schemeClr val="accent3"/>
          </a:solidFill>
          <a:ln>
            <a:noFill/>
          </a:ln>
          <a:effectLst>
            <a:outerShdw blurRad="25400" rotWithShape="0" algn="tl" dir="2700000" dist="50800">
              <a:srgbClr val="000000">
                <a:alpha val="2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" name="Google Shape;22;p2"/>
          <p:cNvSpPr/>
          <p:nvPr/>
        </p:nvSpPr>
        <p:spPr>
          <a:xfrm flipH="1" rot="4713781">
            <a:off x="9623409" y="1621150"/>
            <a:ext cx="2573501" cy="2628276"/>
          </a:xfrm>
          <a:prstGeom prst="foldedCorner">
            <a:avLst>
              <a:gd fmla="val 25634" name="adj"/>
            </a:avLst>
          </a:prstGeom>
          <a:solidFill>
            <a:schemeClr val="accent2"/>
          </a:solidFill>
          <a:ln>
            <a:noFill/>
          </a:ln>
          <a:effectLst>
            <a:outerShdw blurRad="25400" rotWithShape="0" algn="tl" dir="2700000" dist="50800">
              <a:srgbClr val="000000">
                <a:alpha val="2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" name="Google Shape;23;p2"/>
          <p:cNvSpPr/>
          <p:nvPr/>
        </p:nvSpPr>
        <p:spPr>
          <a:xfrm rot="-1047552">
            <a:off x="8735251" y="674154"/>
            <a:ext cx="2573772" cy="2228494"/>
          </a:xfrm>
          <a:prstGeom prst="foldedCorner">
            <a:avLst>
              <a:gd fmla="val 25634" name="adj"/>
            </a:avLst>
          </a:prstGeom>
          <a:solidFill>
            <a:schemeClr val="accent1"/>
          </a:solidFill>
          <a:ln>
            <a:noFill/>
          </a:ln>
          <a:effectLst>
            <a:outerShdw blurRad="25400" rotWithShape="0" algn="tl" dir="2700000" dist="50800">
              <a:srgbClr val="000000">
                <a:alpha val="2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4" name="Google Shape;24;p2"/>
          <p:cNvGrpSpPr/>
          <p:nvPr/>
        </p:nvGrpSpPr>
        <p:grpSpPr>
          <a:xfrm>
            <a:off x="7654094" y="263268"/>
            <a:ext cx="2546284" cy="2546284"/>
            <a:chOff x="5662013" y="3836240"/>
            <a:chExt cx="1962000" cy="1962000"/>
          </a:xfrm>
        </p:grpSpPr>
        <p:sp>
          <p:nvSpPr>
            <p:cNvPr id="25" name="Google Shape;25;p2"/>
            <p:cNvSpPr/>
            <p:nvPr/>
          </p:nvSpPr>
          <p:spPr>
            <a:xfrm>
              <a:off x="5662013" y="3836240"/>
              <a:ext cx="1962000" cy="1962000"/>
            </a:xfrm>
            <a:prstGeom prst="ellipse">
              <a:avLst/>
            </a:prstGeom>
            <a:solidFill>
              <a:srgbClr val="FCFCFC"/>
            </a:solidFill>
            <a:ln>
              <a:noFill/>
            </a:ln>
            <a:effectLst>
              <a:outerShdw blurRad="25400" rotWithShape="0" algn="tl" dir="2700000" dist="508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descr="A picture containing drawing&#10;&#10;Description automatically generated" id="26" name="Google Shape;26;p2"/>
            <p:cNvPicPr preferRelativeResize="0"/>
            <p:nvPr/>
          </p:nvPicPr>
          <p:blipFill rotWithShape="1">
            <a:blip r:embed="rId2">
              <a:alphaModFix amt="14000"/>
            </a:blip>
            <a:srcRect b="58781" l="0" r="41138" t="0"/>
            <a:stretch/>
          </p:blipFill>
          <p:spPr>
            <a:xfrm>
              <a:off x="5743778" y="3945244"/>
              <a:ext cx="1779300" cy="1731900"/>
            </a:xfrm>
            <a:prstGeom prst="ellipse">
              <a:avLst/>
            </a:prstGeom>
            <a:noFill/>
            <a:ln>
              <a:noFill/>
            </a:ln>
          </p:spPr>
        </p:pic>
      </p:grpSp>
      <p:grpSp>
        <p:nvGrpSpPr>
          <p:cNvPr id="27" name="Google Shape;27;p2"/>
          <p:cNvGrpSpPr/>
          <p:nvPr/>
        </p:nvGrpSpPr>
        <p:grpSpPr>
          <a:xfrm rot="-790745">
            <a:off x="1090125" y="702465"/>
            <a:ext cx="357285" cy="8826008"/>
            <a:chOff x="9680428" y="578816"/>
            <a:chExt cx="126000" cy="3112590"/>
          </a:xfrm>
        </p:grpSpPr>
        <p:sp>
          <p:nvSpPr>
            <p:cNvPr id="28" name="Google Shape;28;p2"/>
            <p:cNvSpPr/>
            <p:nvPr/>
          </p:nvSpPr>
          <p:spPr>
            <a:xfrm>
              <a:off x="9680428" y="578816"/>
              <a:ext cx="126000" cy="3112590"/>
            </a:xfrm>
            <a:custGeom>
              <a:rect b="b" l="l" r="r" t="t"/>
              <a:pathLst>
                <a:path extrusionOk="0" h="3112590" w="126000">
                  <a:moveTo>
                    <a:pt x="63001" y="0"/>
                  </a:moveTo>
                  <a:lnTo>
                    <a:pt x="114357" y="296725"/>
                  </a:lnTo>
                  <a:lnTo>
                    <a:pt x="117501" y="296725"/>
                  </a:lnTo>
                  <a:lnTo>
                    <a:pt x="117501" y="314893"/>
                  </a:lnTo>
                  <a:lnTo>
                    <a:pt x="117501" y="2932374"/>
                  </a:lnTo>
                  <a:lnTo>
                    <a:pt x="122485" y="2934439"/>
                  </a:lnTo>
                  <a:cubicBezTo>
                    <a:pt x="124657" y="2936611"/>
                    <a:pt x="126000" y="2939611"/>
                    <a:pt x="126000" y="2942924"/>
                  </a:cubicBezTo>
                  <a:lnTo>
                    <a:pt x="126000" y="2990924"/>
                  </a:lnTo>
                  <a:cubicBezTo>
                    <a:pt x="126000" y="2994238"/>
                    <a:pt x="124657" y="2997238"/>
                    <a:pt x="122485" y="2999409"/>
                  </a:cubicBezTo>
                  <a:lnTo>
                    <a:pt x="117501" y="3001474"/>
                  </a:lnTo>
                  <a:lnTo>
                    <a:pt x="117501" y="3088370"/>
                  </a:lnTo>
                  <a:lnTo>
                    <a:pt x="117000" y="3088370"/>
                  </a:lnTo>
                  <a:lnTo>
                    <a:pt x="117000" y="3094590"/>
                  </a:lnTo>
                  <a:cubicBezTo>
                    <a:pt x="117000" y="3104531"/>
                    <a:pt x="108941" y="3112590"/>
                    <a:pt x="99000" y="3112590"/>
                  </a:cubicBezTo>
                  <a:lnTo>
                    <a:pt x="27000" y="3112590"/>
                  </a:lnTo>
                  <a:cubicBezTo>
                    <a:pt x="17059" y="3112590"/>
                    <a:pt x="9000" y="3104531"/>
                    <a:pt x="9000" y="3094590"/>
                  </a:cubicBezTo>
                  <a:lnTo>
                    <a:pt x="9000" y="3088370"/>
                  </a:lnTo>
                  <a:lnTo>
                    <a:pt x="8500" y="3088370"/>
                  </a:lnTo>
                  <a:lnTo>
                    <a:pt x="8500" y="3001474"/>
                  </a:lnTo>
                  <a:lnTo>
                    <a:pt x="3515" y="2999409"/>
                  </a:lnTo>
                  <a:cubicBezTo>
                    <a:pt x="1343" y="2997238"/>
                    <a:pt x="0" y="2994238"/>
                    <a:pt x="0" y="2990924"/>
                  </a:cubicBezTo>
                  <a:lnTo>
                    <a:pt x="0" y="2942924"/>
                  </a:lnTo>
                  <a:cubicBezTo>
                    <a:pt x="0" y="2939611"/>
                    <a:pt x="1343" y="2936611"/>
                    <a:pt x="3515" y="2934439"/>
                  </a:cubicBezTo>
                  <a:lnTo>
                    <a:pt x="8500" y="2932374"/>
                  </a:lnTo>
                  <a:lnTo>
                    <a:pt x="8500" y="314893"/>
                  </a:lnTo>
                  <a:lnTo>
                    <a:pt x="8500" y="296725"/>
                  </a:lnTo>
                  <a:lnTo>
                    <a:pt x="11644" y="296725"/>
                  </a:lnTo>
                  <a:close/>
                </a:path>
              </a:pathLst>
            </a:custGeom>
            <a:solidFill>
              <a:srgbClr val="FCFCFC"/>
            </a:solidFill>
            <a:ln>
              <a:noFill/>
            </a:ln>
            <a:effectLst>
              <a:outerShdw blurRad="25400" rotWithShape="0" algn="tl" dir="2700000" dist="508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9" name="Google Shape;29;p2"/>
            <p:cNvGrpSpPr/>
            <p:nvPr/>
          </p:nvGrpSpPr>
          <p:grpSpPr>
            <a:xfrm>
              <a:off x="9680428" y="578816"/>
              <a:ext cx="126000" cy="3112590"/>
              <a:chOff x="10252180" y="581340"/>
              <a:chExt cx="126000" cy="3112590"/>
            </a:xfrm>
          </p:grpSpPr>
          <p:sp>
            <p:nvSpPr>
              <p:cNvPr id="30" name="Google Shape;30;p2"/>
              <p:cNvSpPr/>
              <p:nvPr/>
            </p:nvSpPr>
            <p:spPr>
              <a:xfrm>
                <a:off x="10260680" y="878065"/>
                <a:ext cx="108900" cy="2791500"/>
              </a:xfrm>
              <a:prstGeom prst="rect">
                <a:avLst/>
              </a:prstGeom>
              <a:gradFill>
                <a:gsLst>
                  <a:gs pos="0">
                    <a:schemeClr val="accent1"/>
                  </a:gs>
                  <a:gs pos="40000">
                    <a:schemeClr val="accent4"/>
                  </a:gs>
                  <a:gs pos="69000">
                    <a:schemeClr val="accent1"/>
                  </a:gs>
                  <a:gs pos="100000">
                    <a:schemeClr val="accent1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" name="Google Shape;31;p2"/>
              <p:cNvSpPr/>
              <p:nvPr/>
            </p:nvSpPr>
            <p:spPr>
              <a:xfrm>
                <a:off x="10260679" y="581340"/>
                <a:ext cx="112500" cy="304800"/>
              </a:xfrm>
              <a:prstGeom prst="triangle">
                <a:avLst>
                  <a:gd fmla="val 50000" name="adj"/>
                </a:avLst>
              </a:prstGeom>
              <a:gradFill>
                <a:gsLst>
                  <a:gs pos="0">
                    <a:srgbClr val="D0CECE"/>
                  </a:gs>
                  <a:gs pos="40000">
                    <a:srgbClr val="FFFFFF"/>
                  </a:gs>
                  <a:gs pos="69000">
                    <a:srgbClr val="F2F2F2"/>
                  </a:gs>
                  <a:gs pos="100000">
                    <a:srgbClr val="F2F2F2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" name="Google Shape;32;p2"/>
              <p:cNvSpPr/>
              <p:nvPr/>
            </p:nvSpPr>
            <p:spPr>
              <a:xfrm>
                <a:off x="10296034" y="594461"/>
                <a:ext cx="38292" cy="112552"/>
              </a:xfrm>
              <a:custGeom>
                <a:rect b="b" l="l" r="r" t="t"/>
                <a:pathLst>
                  <a:path extrusionOk="0" h="112552" w="38292">
                    <a:moveTo>
                      <a:pt x="19480" y="0"/>
                    </a:moveTo>
                    <a:lnTo>
                      <a:pt x="38292" y="108692"/>
                    </a:lnTo>
                    <a:lnTo>
                      <a:pt x="0" y="112552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" name="Google Shape;33;p2"/>
              <p:cNvSpPr/>
              <p:nvPr/>
            </p:nvSpPr>
            <p:spPr>
              <a:xfrm rot="10800000">
                <a:off x="10261180" y="3549930"/>
                <a:ext cx="108000" cy="144000"/>
              </a:xfrm>
              <a:prstGeom prst="round2SameRect">
                <a:avLst>
                  <a:gd fmla="val 16667" name="adj1"/>
                  <a:gd fmla="val 0" name="adj2"/>
                </a:avLst>
              </a:prstGeom>
              <a:gradFill>
                <a:gsLst>
                  <a:gs pos="0">
                    <a:srgbClr val="D0CECE"/>
                  </a:gs>
                  <a:gs pos="40000">
                    <a:srgbClr val="FFFFFF"/>
                  </a:gs>
                  <a:gs pos="69000">
                    <a:srgbClr val="F2F2F2"/>
                  </a:gs>
                  <a:gs pos="100000">
                    <a:srgbClr val="F2F2F2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" name="Google Shape;34;p2"/>
              <p:cNvSpPr/>
              <p:nvPr/>
            </p:nvSpPr>
            <p:spPr>
              <a:xfrm>
                <a:off x="10252180" y="3512264"/>
                <a:ext cx="126000" cy="72000"/>
              </a:xfrm>
              <a:prstGeom prst="roundRect">
                <a:avLst>
                  <a:gd fmla="val 16667" name="adj"/>
                </a:avLst>
              </a:prstGeom>
              <a:gradFill>
                <a:gsLst>
                  <a:gs pos="0">
                    <a:srgbClr val="F2F2F2"/>
                  </a:gs>
                  <a:gs pos="40000">
                    <a:srgbClr val="FFFFFF"/>
                  </a:gs>
                  <a:gs pos="69000">
                    <a:srgbClr val="F2F2F2"/>
                  </a:gs>
                  <a:gs pos="100000">
                    <a:srgbClr val="F2F2F2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pic>
        <p:nvPicPr>
          <p:cNvPr id="35" name="Google Shape;35;p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-1436122">
            <a:off x="9220263" y="4500205"/>
            <a:ext cx="311284" cy="1125037"/>
          </a:xfrm>
          <a:custGeom>
            <a:rect b="b" l="l" r="r" t="t"/>
            <a:pathLst>
              <a:path extrusionOk="0" h="2098547" w="580643">
                <a:moveTo>
                  <a:pt x="-97" y="-349"/>
                </a:moveTo>
                <a:lnTo>
                  <a:pt x="580547" y="-349"/>
                </a:lnTo>
                <a:lnTo>
                  <a:pt x="580547" y="2098199"/>
                </a:lnTo>
                <a:lnTo>
                  <a:pt x="-97" y="2098199"/>
                </a:lnTo>
                <a:close/>
              </a:path>
            </a:pathLst>
          </a:custGeom>
          <a:noFill/>
          <a:ln>
            <a:noFill/>
          </a:ln>
        </p:spPr>
      </p:pic>
      <p:pic>
        <p:nvPicPr>
          <p:cNvPr id="36" name="Google Shape;36;p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9001590" y="5190682"/>
            <a:ext cx="312096" cy="1127969"/>
          </a:xfrm>
          <a:custGeom>
            <a:rect b="b" l="l" r="r" t="t"/>
            <a:pathLst>
              <a:path extrusionOk="0" h="2098547" w="580643">
                <a:moveTo>
                  <a:pt x="-97" y="-349"/>
                </a:moveTo>
                <a:lnTo>
                  <a:pt x="580547" y="-349"/>
                </a:lnTo>
                <a:lnTo>
                  <a:pt x="580547" y="2098199"/>
                </a:lnTo>
                <a:lnTo>
                  <a:pt x="-97" y="2098199"/>
                </a:lnTo>
                <a:close/>
              </a:path>
            </a:pathLst>
          </a:custGeom>
          <a:noFill/>
          <a:ln>
            <a:noFill/>
          </a:ln>
        </p:spPr>
      </p:pic>
      <p:pic>
        <p:nvPicPr>
          <p:cNvPr id="37" name="Google Shape;37;p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8615039" y="4380238"/>
            <a:ext cx="312096" cy="1127969"/>
          </a:xfrm>
          <a:custGeom>
            <a:rect b="b" l="l" r="r" t="t"/>
            <a:pathLst>
              <a:path extrusionOk="0" h="2098547" w="580643">
                <a:moveTo>
                  <a:pt x="-97" y="-349"/>
                </a:moveTo>
                <a:lnTo>
                  <a:pt x="580547" y="-349"/>
                </a:lnTo>
                <a:lnTo>
                  <a:pt x="580547" y="2098199"/>
                </a:lnTo>
                <a:lnTo>
                  <a:pt x="-97" y="2098199"/>
                </a:lnTo>
                <a:close/>
              </a:path>
            </a:pathLst>
          </a:custGeom>
          <a:noFill/>
          <a:ln>
            <a:noFill/>
          </a:ln>
        </p:spPr>
      </p:pic>
      <p:sp>
        <p:nvSpPr>
          <p:cNvPr id="38" name="Google Shape;38;p2"/>
          <p:cNvSpPr txBox="1"/>
          <p:nvPr>
            <p:ph type="ctrTitle"/>
          </p:nvPr>
        </p:nvSpPr>
        <p:spPr>
          <a:xfrm>
            <a:off x="958775" y="1449975"/>
            <a:ext cx="5741100" cy="2736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9pPr>
          </a:lstStyle>
          <a:p/>
        </p:txBody>
      </p:sp>
      <p:sp>
        <p:nvSpPr>
          <p:cNvPr id="39" name="Google Shape;39;p2"/>
          <p:cNvSpPr txBox="1"/>
          <p:nvPr>
            <p:ph idx="1" type="subTitle"/>
          </p:nvPr>
        </p:nvSpPr>
        <p:spPr>
          <a:xfrm>
            <a:off x="874350" y="3855025"/>
            <a:ext cx="58257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7200"/>
              <a:buNone/>
              <a:defRPr sz="7200">
                <a:solidFill>
                  <a:srgbClr val="000000"/>
                </a:solidFill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7200"/>
              <a:buNone/>
              <a:defRPr sz="7200">
                <a:solidFill>
                  <a:srgbClr val="000000"/>
                </a:solidFill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7200"/>
              <a:buNone/>
              <a:defRPr sz="7200">
                <a:solidFill>
                  <a:srgbClr val="000000"/>
                </a:solidFill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7200"/>
              <a:buNone/>
              <a:defRPr sz="7200">
                <a:solidFill>
                  <a:srgbClr val="000000"/>
                </a:solidFill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7200"/>
              <a:buNone/>
              <a:defRPr sz="7200">
                <a:solidFill>
                  <a:srgbClr val="000000"/>
                </a:solidFill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7200"/>
              <a:buNone/>
              <a:defRPr sz="7200">
                <a:solidFill>
                  <a:srgbClr val="000000"/>
                </a:solidFill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7200"/>
              <a:buNone/>
              <a:defRPr sz="7200">
                <a:solidFill>
                  <a:srgbClr val="000000"/>
                </a:solidFill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7200"/>
              <a:buNone/>
              <a:defRPr sz="7200">
                <a:solidFill>
                  <a:srgbClr val="000000"/>
                </a:solidFill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7200"/>
              <a:buNone/>
              <a:defRPr sz="7200">
                <a:solidFill>
                  <a:srgbClr val="000000"/>
                </a:solidFill>
              </a:defRPr>
            </a:lvl9pPr>
          </a:lstStyle>
          <a:p/>
        </p:txBody>
      </p:sp>
      <p:sp>
        <p:nvSpPr>
          <p:cNvPr id="40" name="Google Shape;40;p2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1" name="Google Shape;41;p2"/>
          <p:cNvSpPr txBox="1"/>
          <p:nvPr>
            <p:ph idx="2" type="subTitle"/>
          </p:nvPr>
        </p:nvSpPr>
        <p:spPr>
          <a:xfrm>
            <a:off x="7497400" y="510250"/>
            <a:ext cx="28671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200"/>
              <a:buNone/>
              <a:defRPr b="1" sz="3200">
                <a:solidFill>
                  <a:srgbClr val="000000"/>
                </a:solidFill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200"/>
              <a:buNone/>
              <a:defRPr b="1" sz="3200">
                <a:solidFill>
                  <a:srgbClr val="000000"/>
                </a:solidFill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200"/>
              <a:buNone/>
              <a:defRPr b="1" sz="3200">
                <a:solidFill>
                  <a:srgbClr val="000000"/>
                </a:solidFill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200"/>
              <a:buNone/>
              <a:defRPr b="1" sz="3200">
                <a:solidFill>
                  <a:srgbClr val="000000"/>
                </a:solidFill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200"/>
              <a:buNone/>
              <a:defRPr b="1" sz="3200">
                <a:solidFill>
                  <a:srgbClr val="000000"/>
                </a:solidFill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200"/>
              <a:buNone/>
              <a:defRPr b="1" sz="3200">
                <a:solidFill>
                  <a:srgbClr val="000000"/>
                </a:solidFill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200"/>
              <a:buNone/>
              <a:defRPr b="1" sz="3200">
                <a:solidFill>
                  <a:srgbClr val="000000"/>
                </a:solidFill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200"/>
              <a:buNone/>
              <a:defRPr b="1" sz="3200">
                <a:solidFill>
                  <a:srgbClr val="000000"/>
                </a:solidFill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200"/>
              <a:buNone/>
              <a:defRPr b="1" sz="3200">
                <a:solidFill>
                  <a:srgbClr val="000000"/>
                </a:solidFill>
              </a:defRPr>
            </a:lvl9pPr>
          </a:lstStyle>
          <a:p/>
        </p:txBody>
      </p:sp>
      <p:sp>
        <p:nvSpPr>
          <p:cNvPr id="42" name="Google Shape;42;p2"/>
          <p:cNvSpPr txBox="1"/>
          <p:nvPr>
            <p:ph idx="3" type="subTitle"/>
          </p:nvPr>
        </p:nvSpPr>
        <p:spPr>
          <a:xfrm>
            <a:off x="7493688" y="1752650"/>
            <a:ext cx="2867100" cy="1056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Font typeface="Norican"/>
              <a:buNone/>
              <a:defRPr b="1" sz="48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Font typeface="Norican"/>
              <a:buNone/>
              <a:defRPr b="1" sz="48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Font typeface="Norican"/>
              <a:buNone/>
              <a:defRPr b="1" sz="48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Font typeface="Norican"/>
              <a:buNone/>
              <a:defRPr b="1" sz="48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Font typeface="Norican"/>
              <a:buNone/>
              <a:defRPr b="1" sz="48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Font typeface="Norican"/>
              <a:buNone/>
              <a:defRPr b="1" sz="48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Font typeface="Norican"/>
              <a:buNone/>
              <a:defRPr b="1" sz="48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Font typeface="Norican"/>
              <a:buNone/>
              <a:defRPr b="1" sz="48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Font typeface="Norican"/>
              <a:buNone/>
              <a:defRPr b="1" sz="48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2 Morning Message">
  <p:cSld name="CUSTOM_5">
    <p:spTree>
      <p:nvGrpSpPr>
        <p:cNvPr id="43" name="Shape 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" name="Google Shape;44;p3"/>
          <p:cNvSpPr/>
          <p:nvPr/>
        </p:nvSpPr>
        <p:spPr>
          <a:xfrm>
            <a:off x="6521912" y="4895975"/>
            <a:ext cx="1962000" cy="1962000"/>
          </a:xfrm>
          <a:prstGeom prst="ellipse">
            <a:avLst/>
          </a:prstGeom>
          <a:solidFill>
            <a:srgbClr val="FCFCFC"/>
          </a:solidFill>
          <a:ln>
            <a:noFill/>
          </a:ln>
          <a:effectLst>
            <a:outerShdw blurRad="25400" rotWithShape="0" algn="tl" dir="2700000" dist="50800">
              <a:srgbClr val="000000">
                <a:alpha val="2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A picture containing drawing&#10;&#10;Description automatically generated" id="45" name="Google Shape;45;p3"/>
          <p:cNvPicPr preferRelativeResize="0"/>
          <p:nvPr/>
        </p:nvPicPr>
        <p:blipFill rotWithShape="1">
          <a:blip r:embed="rId2">
            <a:alphaModFix amt="14000"/>
          </a:blip>
          <a:srcRect b="58781" l="0" r="41138" t="0"/>
          <a:stretch/>
        </p:blipFill>
        <p:spPr>
          <a:xfrm>
            <a:off x="6603677" y="5004979"/>
            <a:ext cx="1779300" cy="17319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46" name="Google Shape;46;p3"/>
          <p:cNvSpPr/>
          <p:nvPr/>
        </p:nvSpPr>
        <p:spPr>
          <a:xfrm rot="1470219">
            <a:off x="9272090" y="3990651"/>
            <a:ext cx="2573591" cy="2228429"/>
          </a:xfrm>
          <a:prstGeom prst="foldedCorner">
            <a:avLst>
              <a:gd fmla="val 25634" name="adj"/>
            </a:avLst>
          </a:prstGeom>
          <a:solidFill>
            <a:schemeClr val="accent3"/>
          </a:solidFill>
          <a:ln>
            <a:noFill/>
          </a:ln>
          <a:effectLst>
            <a:outerShdw blurRad="25400" rotWithShape="0" algn="tl" dir="2700000" dist="50800">
              <a:srgbClr val="000000">
                <a:alpha val="2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" name="Google Shape;47;p3"/>
          <p:cNvSpPr/>
          <p:nvPr/>
        </p:nvSpPr>
        <p:spPr>
          <a:xfrm flipH="1" rot="4713781">
            <a:off x="9667917" y="2883538"/>
            <a:ext cx="2573501" cy="2228552"/>
          </a:xfrm>
          <a:prstGeom prst="foldedCorner">
            <a:avLst>
              <a:gd fmla="val 25634" name="adj"/>
            </a:avLst>
          </a:prstGeom>
          <a:solidFill>
            <a:schemeClr val="accent2"/>
          </a:solidFill>
          <a:ln>
            <a:noFill/>
          </a:ln>
          <a:effectLst>
            <a:outerShdw blurRad="25400" rotWithShape="0" algn="tl" dir="2700000" dist="50800">
              <a:srgbClr val="000000">
                <a:alpha val="2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" name="Google Shape;48;p3"/>
          <p:cNvSpPr/>
          <p:nvPr/>
        </p:nvSpPr>
        <p:spPr>
          <a:xfrm rot="-1047552">
            <a:off x="9413481" y="1691501"/>
            <a:ext cx="2573772" cy="2228494"/>
          </a:xfrm>
          <a:prstGeom prst="foldedCorner">
            <a:avLst>
              <a:gd fmla="val 25634" name="adj"/>
            </a:avLst>
          </a:prstGeom>
          <a:solidFill>
            <a:schemeClr val="accent1"/>
          </a:solidFill>
          <a:ln>
            <a:noFill/>
          </a:ln>
          <a:effectLst>
            <a:outerShdw blurRad="25400" rotWithShape="0" algn="tl" dir="2700000" dist="50800">
              <a:srgbClr val="000000">
                <a:alpha val="2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" name="Google Shape;49;p3"/>
          <p:cNvSpPr/>
          <p:nvPr/>
        </p:nvSpPr>
        <p:spPr>
          <a:xfrm>
            <a:off x="955928" y="66614"/>
            <a:ext cx="5641200" cy="8180400"/>
          </a:xfrm>
          <a:prstGeom prst="roundRect">
            <a:avLst>
              <a:gd fmla="val 1923" name="adj"/>
            </a:avLst>
          </a:prstGeom>
          <a:solidFill>
            <a:schemeClr val="accent6"/>
          </a:solidFill>
          <a:ln>
            <a:noFill/>
          </a:ln>
          <a:effectLst>
            <a:outerShdw blurRad="25400" rotWithShape="0" algn="tl" dir="2700000" dist="88900">
              <a:srgbClr val="000000">
                <a:alpha val="2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" name="Google Shape;50;p3"/>
          <p:cNvSpPr/>
          <p:nvPr/>
        </p:nvSpPr>
        <p:spPr>
          <a:xfrm rot="10800000">
            <a:off x="6252766" y="3458147"/>
            <a:ext cx="1164139" cy="497418"/>
          </a:xfrm>
          <a:custGeom>
            <a:rect b="b" l="l" r="r" t="t"/>
            <a:pathLst>
              <a:path extrusionOk="0" h="497418" w="1164139">
                <a:moveTo>
                  <a:pt x="1164139" y="0"/>
                </a:moveTo>
                <a:lnTo>
                  <a:pt x="1164139" y="497418"/>
                </a:lnTo>
                <a:lnTo>
                  <a:pt x="0" y="497418"/>
                </a:lnTo>
                <a:lnTo>
                  <a:pt x="104463" y="248709"/>
                </a:lnTo>
                <a:lnTo>
                  <a:pt x="0" y="0"/>
                </a:lnTo>
                <a:close/>
              </a:path>
            </a:pathLst>
          </a:custGeom>
          <a:gradFill>
            <a:gsLst>
              <a:gs pos="0">
                <a:schemeClr val="accent1"/>
              </a:gs>
              <a:gs pos="57000">
                <a:schemeClr val="accent1"/>
              </a:gs>
              <a:gs pos="76000">
                <a:schemeClr val="accent4"/>
              </a:gs>
              <a:gs pos="86000">
                <a:schemeClr val="accent1"/>
              </a:gs>
              <a:gs pos="100000">
                <a:schemeClr val="accent1"/>
              </a:gs>
            </a:gsLst>
            <a:lin ang="0" scaled="0"/>
          </a:gra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" name="Google Shape;51;p3"/>
          <p:cNvSpPr/>
          <p:nvPr/>
        </p:nvSpPr>
        <p:spPr>
          <a:xfrm rot="10800000">
            <a:off x="6259831" y="4173720"/>
            <a:ext cx="1164139" cy="497418"/>
          </a:xfrm>
          <a:custGeom>
            <a:rect b="b" l="l" r="r" t="t"/>
            <a:pathLst>
              <a:path extrusionOk="0" h="497418" w="1164139">
                <a:moveTo>
                  <a:pt x="1164139" y="0"/>
                </a:moveTo>
                <a:lnTo>
                  <a:pt x="1164139" y="497418"/>
                </a:lnTo>
                <a:lnTo>
                  <a:pt x="0" y="497418"/>
                </a:lnTo>
                <a:lnTo>
                  <a:pt x="104463" y="248709"/>
                </a:lnTo>
                <a:lnTo>
                  <a:pt x="0" y="0"/>
                </a:lnTo>
                <a:close/>
              </a:path>
            </a:pathLst>
          </a:custGeom>
          <a:gradFill>
            <a:gsLst>
              <a:gs pos="0">
                <a:schemeClr val="accent3"/>
              </a:gs>
              <a:gs pos="57000">
                <a:schemeClr val="accent3"/>
              </a:gs>
              <a:gs pos="76000">
                <a:schemeClr val="accent4"/>
              </a:gs>
              <a:gs pos="86000">
                <a:schemeClr val="accent3"/>
              </a:gs>
              <a:gs pos="100000">
                <a:schemeClr val="accent3"/>
              </a:gs>
            </a:gsLst>
            <a:lin ang="0" scaled="0"/>
          </a:gra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" name="Google Shape;52;p3"/>
          <p:cNvSpPr/>
          <p:nvPr/>
        </p:nvSpPr>
        <p:spPr>
          <a:xfrm rot="10800000">
            <a:off x="6282035" y="2682017"/>
            <a:ext cx="1164139" cy="497418"/>
          </a:xfrm>
          <a:custGeom>
            <a:rect b="b" l="l" r="r" t="t"/>
            <a:pathLst>
              <a:path extrusionOk="0" h="497418" w="1164139">
                <a:moveTo>
                  <a:pt x="1164139" y="0"/>
                </a:moveTo>
                <a:lnTo>
                  <a:pt x="1164139" y="497418"/>
                </a:lnTo>
                <a:lnTo>
                  <a:pt x="0" y="497418"/>
                </a:lnTo>
                <a:lnTo>
                  <a:pt x="104463" y="248709"/>
                </a:lnTo>
                <a:lnTo>
                  <a:pt x="0" y="0"/>
                </a:lnTo>
                <a:close/>
              </a:path>
            </a:pathLst>
          </a:custGeom>
          <a:gradFill>
            <a:gsLst>
              <a:gs pos="0">
                <a:schemeClr val="accent2"/>
              </a:gs>
              <a:gs pos="47000">
                <a:schemeClr val="accent2"/>
              </a:gs>
              <a:gs pos="57000">
                <a:schemeClr val="accent2"/>
              </a:gs>
              <a:gs pos="76000">
                <a:schemeClr val="accent4"/>
              </a:gs>
              <a:gs pos="86000">
                <a:schemeClr val="accent2"/>
              </a:gs>
              <a:gs pos="100000">
                <a:schemeClr val="accent2"/>
              </a:gs>
            </a:gsLst>
            <a:lin ang="0" scaled="0"/>
          </a:gra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" name="Google Shape;53;p3"/>
          <p:cNvSpPr/>
          <p:nvPr/>
        </p:nvSpPr>
        <p:spPr>
          <a:xfrm>
            <a:off x="1247764" y="596050"/>
            <a:ext cx="5117400" cy="7200300"/>
          </a:xfrm>
          <a:prstGeom prst="rect">
            <a:avLst/>
          </a:prstGeom>
          <a:solidFill>
            <a:schemeClr val="accent5"/>
          </a:solidFill>
          <a:ln>
            <a:noFill/>
          </a:ln>
          <a:effectLst>
            <a:outerShdw blurRad="25400" rotWithShape="0" algn="tl" dir="2700000" dist="88900">
              <a:srgbClr val="000000">
                <a:alpha val="2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A picture containing drawing&#10;&#10;Description automatically generated" id="54" name="Google Shape;54;p3"/>
          <p:cNvPicPr preferRelativeResize="0"/>
          <p:nvPr/>
        </p:nvPicPr>
        <p:blipFill rotWithShape="1">
          <a:blip r:embed="rId2">
            <a:alphaModFix amt="14000"/>
          </a:blip>
          <a:srcRect b="3920" l="0" r="37237" t="0"/>
          <a:stretch/>
        </p:blipFill>
        <p:spPr>
          <a:xfrm>
            <a:off x="1447296" y="1147414"/>
            <a:ext cx="4687056" cy="6498698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55" name="Google Shape;55;p3"/>
          <p:cNvGrpSpPr/>
          <p:nvPr/>
        </p:nvGrpSpPr>
        <p:grpSpPr>
          <a:xfrm>
            <a:off x="7672030" y="121204"/>
            <a:ext cx="3558435" cy="4656943"/>
            <a:chOff x="9071332" y="1828801"/>
            <a:chExt cx="2531253" cy="3312428"/>
          </a:xfrm>
        </p:grpSpPr>
        <p:sp>
          <p:nvSpPr>
            <p:cNvPr id="56" name="Google Shape;56;p3"/>
            <p:cNvSpPr/>
            <p:nvPr/>
          </p:nvSpPr>
          <p:spPr>
            <a:xfrm>
              <a:off x="9071332" y="2052858"/>
              <a:ext cx="2531253" cy="3088371"/>
            </a:xfrm>
            <a:custGeom>
              <a:rect b="b" l="l" r="r" t="t"/>
              <a:pathLst>
                <a:path extrusionOk="0" h="3088371" w="2531253">
                  <a:moveTo>
                    <a:pt x="2244619" y="73170"/>
                  </a:moveTo>
                  <a:lnTo>
                    <a:pt x="2244619" y="164004"/>
                  </a:lnTo>
                  <a:lnTo>
                    <a:pt x="2329398" y="164004"/>
                  </a:lnTo>
                  <a:lnTo>
                    <a:pt x="2329398" y="73170"/>
                  </a:lnTo>
                  <a:close/>
                  <a:moveTo>
                    <a:pt x="1901804" y="73170"/>
                  </a:moveTo>
                  <a:lnTo>
                    <a:pt x="1901804" y="164004"/>
                  </a:lnTo>
                  <a:lnTo>
                    <a:pt x="1986583" y="164004"/>
                  </a:lnTo>
                  <a:lnTo>
                    <a:pt x="1986583" y="73170"/>
                  </a:lnTo>
                  <a:close/>
                  <a:moveTo>
                    <a:pt x="1558988" y="73170"/>
                  </a:moveTo>
                  <a:lnTo>
                    <a:pt x="1558988" y="164004"/>
                  </a:lnTo>
                  <a:lnTo>
                    <a:pt x="1643767" y="164004"/>
                  </a:lnTo>
                  <a:lnTo>
                    <a:pt x="1643767" y="73170"/>
                  </a:lnTo>
                  <a:close/>
                  <a:moveTo>
                    <a:pt x="1216172" y="73170"/>
                  </a:moveTo>
                  <a:lnTo>
                    <a:pt x="1216172" y="164004"/>
                  </a:lnTo>
                  <a:lnTo>
                    <a:pt x="1300951" y="164004"/>
                  </a:lnTo>
                  <a:lnTo>
                    <a:pt x="1300951" y="73170"/>
                  </a:lnTo>
                  <a:close/>
                  <a:moveTo>
                    <a:pt x="873356" y="73170"/>
                  </a:moveTo>
                  <a:lnTo>
                    <a:pt x="873356" y="164004"/>
                  </a:lnTo>
                  <a:lnTo>
                    <a:pt x="958135" y="164004"/>
                  </a:lnTo>
                  <a:lnTo>
                    <a:pt x="958135" y="73170"/>
                  </a:lnTo>
                  <a:close/>
                  <a:moveTo>
                    <a:pt x="530540" y="73170"/>
                  </a:moveTo>
                  <a:lnTo>
                    <a:pt x="530540" y="164004"/>
                  </a:lnTo>
                  <a:lnTo>
                    <a:pt x="615319" y="164004"/>
                  </a:lnTo>
                  <a:lnTo>
                    <a:pt x="615319" y="73170"/>
                  </a:lnTo>
                  <a:close/>
                  <a:moveTo>
                    <a:pt x="187724" y="73170"/>
                  </a:moveTo>
                  <a:lnTo>
                    <a:pt x="187724" y="164004"/>
                  </a:lnTo>
                  <a:lnTo>
                    <a:pt x="272503" y="164004"/>
                  </a:lnTo>
                  <a:lnTo>
                    <a:pt x="272503" y="73170"/>
                  </a:lnTo>
                  <a:close/>
                  <a:moveTo>
                    <a:pt x="0" y="0"/>
                  </a:moveTo>
                  <a:lnTo>
                    <a:pt x="2531253" y="0"/>
                  </a:lnTo>
                  <a:lnTo>
                    <a:pt x="2531253" y="3088371"/>
                  </a:lnTo>
                  <a:lnTo>
                    <a:pt x="0" y="308837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25400" rotWithShape="0" algn="tl" dir="2700000" dist="508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" name="Google Shape;57;p3"/>
            <p:cNvSpPr/>
            <p:nvPr/>
          </p:nvSpPr>
          <p:spPr>
            <a:xfrm>
              <a:off x="9265113" y="182880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" name="Google Shape;58;p3"/>
            <p:cNvSpPr/>
            <p:nvPr/>
          </p:nvSpPr>
          <p:spPr>
            <a:xfrm>
              <a:off x="9605238" y="182981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" name="Google Shape;59;p3"/>
            <p:cNvSpPr/>
            <p:nvPr/>
          </p:nvSpPr>
          <p:spPr>
            <a:xfrm>
              <a:off x="9962520" y="182981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" name="Google Shape;60;p3"/>
            <p:cNvSpPr/>
            <p:nvPr/>
          </p:nvSpPr>
          <p:spPr>
            <a:xfrm>
              <a:off x="10302645" y="183082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" name="Google Shape;61;p3"/>
            <p:cNvSpPr/>
            <p:nvPr/>
          </p:nvSpPr>
          <p:spPr>
            <a:xfrm>
              <a:off x="10628638" y="182981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" name="Google Shape;62;p3"/>
            <p:cNvSpPr/>
            <p:nvPr/>
          </p:nvSpPr>
          <p:spPr>
            <a:xfrm>
              <a:off x="10974818" y="183082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" name="Google Shape;63;p3"/>
            <p:cNvSpPr/>
            <p:nvPr/>
          </p:nvSpPr>
          <p:spPr>
            <a:xfrm>
              <a:off x="11326044" y="183082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" name="Google Shape;64;p3"/>
            <p:cNvSpPr/>
            <p:nvPr/>
          </p:nvSpPr>
          <p:spPr>
            <a:xfrm>
              <a:off x="9231740" y="2847462"/>
              <a:ext cx="2225920" cy="2112855"/>
            </a:xfrm>
            <a:custGeom>
              <a:rect b="b" l="l" r="r" t="t"/>
              <a:pathLst>
                <a:path extrusionOk="0" h="2112855" w="2225920">
                  <a:moveTo>
                    <a:pt x="0" y="137272"/>
                  </a:moveTo>
                  <a:cubicBezTo>
                    <a:pt x="-11876" y="54134"/>
                    <a:pt x="49183" y="4607"/>
                    <a:pt x="137272" y="0"/>
                  </a:cubicBezTo>
                  <a:cubicBezTo>
                    <a:pt x="469447" y="28211"/>
                    <a:pt x="556371" y="14152"/>
                    <a:pt x="826758" y="0"/>
                  </a:cubicBezTo>
                  <a:cubicBezTo>
                    <a:pt x="1097145" y="-14152"/>
                    <a:pt x="1285144" y="30337"/>
                    <a:pt x="1457703" y="0"/>
                  </a:cubicBezTo>
                  <a:cubicBezTo>
                    <a:pt x="1630262" y="-30337"/>
                    <a:pt x="1863057" y="-26495"/>
                    <a:pt x="2088648" y="0"/>
                  </a:cubicBezTo>
                  <a:cubicBezTo>
                    <a:pt x="2159378" y="-16373"/>
                    <a:pt x="2227345" y="56184"/>
                    <a:pt x="2225920" y="137272"/>
                  </a:cubicBezTo>
                  <a:cubicBezTo>
                    <a:pt x="2207395" y="303549"/>
                    <a:pt x="2238154" y="550558"/>
                    <a:pt x="2225920" y="713276"/>
                  </a:cubicBezTo>
                  <a:cubicBezTo>
                    <a:pt x="2213686" y="875994"/>
                    <a:pt x="2228649" y="1127036"/>
                    <a:pt x="2225920" y="1289280"/>
                  </a:cubicBezTo>
                  <a:cubicBezTo>
                    <a:pt x="2223191" y="1451524"/>
                    <a:pt x="2235627" y="1794828"/>
                    <a:pt x="2225920" y="1975583"/>
                  </a:cubicBezTo>
                  <a:cubicBezTo>
                    <a:pt x="2241965" y="2055254"/>
                    <a:pt x="2156975" y="2111644"/>
                    <a:pt x="2088648" y="2112855"/>
                  </a:cubicBezTo>
                  <a:cubicBezTo>
                    <a:pt x="1923965" y="2130306"/>
                    <a:pt x="1643030" y="2142139"/>
                    <a:pt x="1438189" y="2112855"/>
                  </a:cubicBezTo>
                  <a:cubicBezTo>
                    <a:pt x="1233348" y="2083571"/>
                    <a:pt x="966607" y="2112052"/>
                    <a:pt x="807244" y="2112855"/>
                  </a:cubicBezTo>
                  <a:cubicBezTo>
                    <a:pt x="647882" y="2113658"/>
                    <a:pt x="303445" y="2109669"/>
                    <a:pt x="137272" y="2112855"/>
                  </a:cubicBezTo>
                  <a:cubicBezTo>
                    <a:pt x="72982" y="2098550"/>
                    <a:pt x="-15344" y="2045465"/>
                    <a:pt x="0" y="1975583"/>
                  </a:cubicBezTo>
                  <a:cubicBezTo>
                    <a:pt x="-21062" y="1680226"/>
                    <a:pt x="12937" y="1619166"/>
                    <a:pt x="0" y="1362813"/>
                  </a:cubicBezTo>
                  <a:cubicBezTo>
                    <a:pt x="-12937" y="1106460"/>
                    <a:pt x="22604" y="1017597"/>
                    <a:pt x="0" y="713276"/>
                  </a:cubicBezTo>
                  <a:cubicBezTo>
                    <a:pt x="-22604" y="408955"/>
                    <a:pt x="-13611" y="315757"/>
                    <a:pt x="0" y="137272"/>
                  </a:cubicBezTo>
                  <a:close/>
                </a:path>
              </a:pathLst>
            </a:custGeom>
            <a:noFill/>
            <a:ln cap="flat" cmpd="sng" w="22225">
              <a:solidFill>
                <a:srgbClr val="3F3F3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" name="Google Shape;65;p3"/>
          <p:cNvGrpSpPr/>
          <p:nvPr/>
        </p:nvGrpSpPr>
        <p:grpSpPr>
          <a:xfrm>
            <a:off x="2295117" y="333077"/>
            <a:ext cx="2925845" cy="635664"/>
            <a:chOff x="3457763" y="1429129"/>
            <a:chExt cx="5239694" cy="1138366"/>
          </a:xfrm>
        </p:grpSpPr>
        <p:sp>
          <p:nvSpPr>
            <p:cNvPr id="66" name="Google Shape;66;p3"/>
            <p:cNvSpPr/>
            <p:nvPr/>
          </p:nvSpPr>
          <p:spPr>
            <a:xfrm>
              <a:off x="3457763" y="1495739"/>
              <a:ext cx="5239694" cy="1071756"/>
            </a:xfrm>
            <a:custGeom>
              <a:rect b="b" l="l" r="r" t="t"/>
              <a:pathLst>
                <a:path extrusionOk="0" h="1035513" w="5062506">
                  <a:moveTo>
                    <a:pt x="328558" y="76200"/>
                  </a:moveTo>
                  <a:cubicBezTo>
                    <a:pt x="179152" y="76200"/>
                    <a:pt x="58034" y="197318"/>
                    <a:pt x="58034" y="346724"/>
                  </a:cubicBezTo>
                  <a:lnTo>
                    <a:pt x="58034" y="688789"/>
                  </a:lnTo>
                  <a:cubicBezTo>
                    <a:pt x="58034" y="838195"/>
                    <a:pt x="179152" y="959313"/>
                    <a:pt x="328558" y="959313"/>
                  </a:cubicBezTo>
                  <a:lnTo>
                    <a:pt x="2287659" y="959313"/>
                  </a:lnTo>
                  <a:lnTo>
                    <a:pt x="2313250" y="948684"/>
                  </a:lnTo>
                  <a:cubicBezTo>
                    <a:pt x="2358667" y="923298"/>
                    <a:pt x="2478403" y="819579"/>
                    <a:pt x="2550061" y="820486"/>
                  </a:cubicBezTo>
                  <a:cubicBezTo>
                    <a:pt x="2621719" y="821392"/>
                    <a:pt x="2698792" y="916952"/>
                    <a:pt x="2743200" y="954124"/>
                  </a:cubicBezTo>
                  <a:lnTo>
                    <a:pt x="2747941" y="942779"/>
                  </a:lnTo>
                  <a:lnTo>
                    <a:pt x="4733949" y="959313"/>
                  </a:lnTo>
                  <a:cubicBezTo>
                    <a:pt x="4883355" y="959313"/>
                    <a:pt x="5004473" y="838195"/>
                    <a:pt x="5004473" y="688789"/>
                  </a:cubicBezTo>
                  <a:lnTo>
                    <a:pt x="5004473" y="346724"/>
                  </a:lnTo>
                  <a:cubicBezTo>
                    <a:pt x="5004473" y="197318"/>
                    <a:pt x="4883355" y="76200"/>
                    <a:pt x="4733949" y="76200"/>
                  </a:cubicBezTo>
                  <a:lnTo>
                    <a:pt x="328558" y="76200"/>
                  </a:lnTo>
                  <a:close/>
                  <a:moveTo>
                    <a:pt x="317209" y="0"/>
                  </a:moveTo>
                  <a:lnTo>
                    <a:pt x="4745297" y="0"/>
                  </a:lnTo>
                  <a:cubicBezTo>
                    <a:pt x="4920487" y="0"/>
                    <a:pt x="5062506" y="142019"/>
                    <a:pt x="5062506" y="317209"/>
                  </a:cubicBezTo>
                  <a:lnTo>
                    <a:pt x="5062506" y="718304"/>
                  </a:lnTo>
                  <a:cubicBezTo>
                    <a:pt x="5062506" y="893494"/>
                    <a:pt x="4920487" y="1035513"/>
                    <a:pt x="4745297" y="1035513"/>
                  </a:cubicBezTo>
                  <a:lnTo>
                    <a:pt x="2758493" y="1019629"/>
                  </a:lnTo>
                  <a:cubicBezTo>
                    <a:pt x="2679522" y="973580"/>
                    <a:pt x="2617710" y="888043"/>
                    <a:pt x="2543151" y="888123"/>
                  </a:cubicBezTo>
                  <a:cubicBezTo>
                    <a:pt x="2468592" y="888203"/>
                    <a:pt x="2600987" y="857913"/>
                    <a:pt x="2311137" y="1020107"/>
                  </a:cubicBezTo>
                  <a:lnTo>
                    <a:pt x="317209" y="1035513"/>
                  </a:lnTo>
                  <a:cubicBezTo>
                    <a:pt x="142019" y="1035513"/>
                    <a:pt x="0" y="893494"/>
                    <a:pt x="0" y="718304"/>
                  </a:cubicBezTo>
                  <a:lnTo>
                    <a:pt x="0" y="317209"/>
                  </a:lnTo>
                  <a:cubicBezTo>
                    <a:pt x="0" y="142019"/>
                    <a:pt x="142019" y="0"/>
                    <a:pt x="31720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" name="Google Shape;67;p3"/>
            <p:cNvSpPr/>
            <p:nvPr/>
          </p:nvSpPr>
          <p:spPr>
            <a:xfrm>
              <a:off x="4099662" y="1429129"/>
              <a:ext cx="3936300" cy="2118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" name="Google Shape;68;p3"/>
          <p:cNvGrpSpPr/>
          <p:nvPr/>
        </p:nvGrpSpPr>
        <p:grpSpPr>
          <a:xfrm>
            <a:off x="472261" y="145831"/>
            <a:ext cx="271468" cy="6706075"/>
            <a:chOff x="9680428" y="578816"/>
            <a:chExt cx="126000" cy="3112590"/>
          </a:xfrm>
        </p:grpSpPr>
        <p:sp>
          <p:nvSpPr>
            <p:cNvPr id="69" name="Google Shape;69;p3"/>
            <p:cNvSpPr/>
            <p:nvPr/>
          </p:nvSpPr>
          <p:spPr>
            <a:xfrm>
              <a:off x="9680428" y="578816"/>
              <a:ext cx="126000" cy="3112590"/>
            </a:xfrm>
            <a:custGeom>
              <a:rect b="b" l="l" r="r" t="t"/>
              <a:pathLst>
                <a:path extrusionOk="0" h="3112590" w="126000">
                  <a:moveTo>
                    <a:pt x="63001" y="0"/>
                  </a:moveTo>
                  <a:lnTo>
                    <a:pt x="114357" y="296725"/>
                  </a:lnTo>
                  <a:lnTo>
                    <a:pt x="117501" y="296725"/>
                  </a:lnTo>
                  <a:lnTo>
                    <a:pt x="117501" y="314893"/>
                  </a:lnTo>
                  <a:lnTo>
                    <a:pt x="117501" y="2932374"/>
                  </a:lnTo>
                  <a:lnTo>
                    <a:pt x="122485" y="2934439"/>
                  </a:lnTo>
                  <a:cubicBezTo>
                    <a:pt x="124657" y="2936611"/>
                    <a:pt x="126000" y="2939611"/>
                    <a:pt x="126000" y="2942924"/>
                  </a:cubicBezTo>
                  <a:lnTo>
                    <a:pt x="126000" y="2990924"/>
                  </a:lnTo>
                  <a:cubicBezTo>
                    <a:pt x="126000" y="2994238"/>
                    <a:pt x="124657" y="2997238"/>
                    <a:pt x="122485" y="2999409"/>
                  </a:cubicBezTo>
                  <a:lnTo>
                    <a:pt x="117501" y="3001474"/>
                  </a:lnTo>
                  <a:lnTo>
                    <a:pt x="117501" y="3088370"/>
                  </a:lnTo>
                  <a:lnTo>
                    <a:pt x="117000" y="3088370"/>
                  </a:lnTo>
                  <a:lnTo>
                    <a:pt x="117000" y="3094590"/>
                  </a:lnTo>
                  <a:cubicBezTo>
                    <a:pt x="117000" y="3104531"/>
                    <a:pt x="108941" y="3112590"/>
                    <a:pt x="99000" y="3112590"/>
                  </a:cubicBezTo>
                  <a:lnTo>
                    <a:pt x="27000" y="3112590"/>
                  </a:lnTo>
                  <a:cubicBezTo>
                    <a:pt x="17059" y="3112590"/>
                    <a:pt x="9000" y="3104531"/>
                    <a:pt x="9000" y="3094590"/>
                  </a:cubicBezTo>
                  <a:lnTo>
                    <a:pt x="9000" y="3088370"/>
                  </a:lnTo>
                  <a:lnTo>
                    <a:pt x="8500" y="3088370"/>
                  </a:lnTo>
                  <a:lnTo>
                    <a:pt x="8500" y="3001474"/>
                  </a:lnTo>
                  <a:lnTo>
                    <a:pt x="3515" y="2999409"/>
                  </a:lnTo>
                  <a:cubicBezTo>
                    <a:pt x="1343" y="2997238"/>
                    <a:pt x="0" y="2994238"/>
                    <a:pt x="0" y="2990924"/>
                  </a:cubicBezTo>
                  <a:lnTo>
                    <a:pt x="0" y="2942924"/>
                  </a:lnTo>
                  <a:cubicBezTo>
                    <a:pt x="0" y="2939611"/>
                    <a:pt x="1343" y="2936611"/>
                    <a:pt x="3515" y="2934439"/>
                  </a:cubicBezTo>
                  <a:lnTo>
                    <a:pt x="8500" y="2932374"/>
                  </a:lnTo>
                  <a:lnTo>
                    <a:pt x="8500" y="314893"/>
                  </a:lnTo>
                  <a:lnTo>
                    <a:pt x="8500" y="296725"/>
                  </a:lnTo>
                  <a:lnTo>
                    <a:pt x="11644" y="296725"/>
                  </a:lnTo>
                  <a:close/>
                </a:path>
              </a:pathLst>
            </a:custGeom>
            <a:solidFill>
              <a:srgbClr val="FCFCFC"/>
            </a:solidFill>
            <a:ln>
              <a:noFill/>
            </a:ln>
            <a:effectLst>
              <a:outerShdw blurRad="25400" rotWithShape="0" algn="tl" dir="2700000" dist="508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0" name="Google Shape;70;p3"/>
            <p:cNvGrpSpPr/>
            <p:nvPr/>
          </p:nvGrpSpPr>
          <p:grpSpPr>
            <a:xfrm>
              <a:off x="9680428" y="578816"/>
              <a:ext cx="126000" cy="3112590"/>
              <a:chOff x="10252180" y="581340"/>
              <a:chExt cx="126000" cy="3112590"/>
            </a:xfrm>
          </p:grpSpPr>
          <p:sp>
            <p:nvSpPr>
              <p:cNvPr id="71" name="Google Shape;71;p3"/>
              <p:cNvSpPr/>
              <p:nvPr/>
            </p:nvSpPr>
            <p:spPr>
              <a:xfrm>
                <a:off x="10260680" y="878065"/>
                <a:ext cx="108900" cy="2791500"/>
              </a:xfrm>
              <a:prstGeom prst="rect">
                <a:avLst/>
              </a:prstGeom>
              <a:gradFill>
                <a:gsLst>
                  <a:gs pos="0">
                    <a:schemeClr val="accent1"/>
                  </a:gs>
                  <a:gs pos="40000">
                    <a:schemeClr val="accent4"/>
                  </a:gs>
                  <a:gs pos="69000">
                    <a:schemeClr val="accent1"/>
                  </a:gs>
                  <a:gs pos="100000">
                    <a:schemeClr val="accent1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" name="Google Shape;72;p3"/>
              <p:cNvSpPr/>
              <p:nvPr/>
            </p:nvSpPr>
            <p:spPr>
              <a:xfrm>
                <a:off x="10260679" y="581340"/>
                <a:ext cx="112500" cy="304800"/>
              </a:xfrm>
              <a:prstGeom prst="triangle">
                <a:avLst>
                  <a:gd fmla="val 50000" name="adj"/>
                </a:avLst>
              </a:prstGeom>
              <a:gradFill>
                <a:gsLst>
                  <a:gs pos="0">
                    <a:srgbClr val="D0CECE"/>
                  </a:gs>
                  <a:gs pos="40000">
                    <a:srgbClr val="FFFFFF"/>
                  </a:gs>
                  <a:gs pos="69000">
                    <a:srgbClr val="F2F2F2"/>
                  </a:gs>
                  <a:gs pos="100000">
                    <a:srgbClr val="F2F2F2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" name="Google Shape;73;p3"/>
              <p:cNvSpPr/>
              <p:nvPr/>
            </p:nvSpPr>
            <p:spPr>
              <a:xfrm>
                <a:off x="10296034" y="594461"/>
                <a:ext cx="38292" cy="112552"/>
              </a:xfrm>
              <a:custGeom>
                <a:rect b="b" l="l" r="r" t="t"/>
                <a:pathLst>
                  <a:path extrusionOk="0" h="112552" w="38292">
                    <a:moveTo>
                      <a:pt x="19480" y="0"/>
                    </a:moveTo>
                    <a:lnTo>
                      <a:pt x="38292" y="108692"/>
                    </a:lnTo>
                    <a:lnTo>
                      <a:pt x="0" y="112552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" name="Google Shape;74;p3"/>
              <p:cNvSpPr/>
              <p:nvPr/>
            </p:nvSpPr>
            <p:spPr>
              <a:xfrm rot="10800000">
                <a:off x="10261180" y="3549930"/>
                <a:ext cx="108000" cy="144000"/>
              </a:xfrm>
              <a:prstGeom prst="round2SameRect">
                <a:avLst>
                  <a:gd fmla="val 16667" name="adj1"/>
                  <a:gd fmla="val 0" name="adj2"/>
                </a:avLst>
              </a:prstGeom>
              <a:gradFill>
                <a:gsLst>
                  <a:gs pos="0">
                    <a:srgbClr val="D0CECE"/>
                  </a:gs>
                  <a:gs pos="40000">
                    <a:srgbClr val="FFFFFF"/>
                  </a:gs>
                  <a:gs pos="69000">
                    <a:srgbClr val="F2F2F2"/>
                  </a:gs>
                  <a:gs pos="100000">
                    <a:srgbClr val="F2F2F2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" name="Google Shape;75;p3"/>
              <p:cNvSpPr/>
              <p:nvPr/>
            </p:nvSpPr>
            <p:spPr>
              <a:xfrm>
                <a:off x="10252180" y="3512264"/>
                <a:ext cx="126000" cy="72000"/>
              </a:xfrm>
              <a:prstGeom prst="roundRect">
                <a:avLst>
                  <a:gd fmla="val 16667" name="adj"/>
                </a:avLst>
              </a:prstGeom>
              <a:gradFill>
                <a:gsLst>
                  <a:gs pos="0">
                    <a:srgbClr val="F2F2F2"/>
                  </a:gs>
                  <a:gs pos="40000">
                    <a:srgbClr val="FFFFFF"/>
                  </a:gs>
                  <a:gs pos="69000">
                    <a:srgbClr val="F2F2F2"/>
                  </a:gs>
                  <a:gs pos="100000">
                    <a:srgbClr val="F2F2F2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6" name="Google Shape;76;p3"/>
          <p:cNvGrpSpPr/>
          <p:nvPr/>
        </p:nvGrpSpPr>
        <p:grpSpPr>
          <a:xfrm>
            <a:off x="127091" y="151887"/>
            <a:ext cx="271468" cy="6706075"/>
            <a:chOff x="9680428" y="578816"/>
            <a:chExt cx="126000" cy="3112590"/>
          </a:xfrm>
        </p:grpSpPr>
        <p:sp>
          <p:nvSpPr>
            <p:cNvPr id="77" name="Google Shape;77;p3"/>
            <p:cNvSpPr/>
            <p:nvPr/>
          </p:nvSpPr>
          <p:spPr>
            <a:xfrm>
              <a:off x="9680428" y="578816"/>
              <a:ext cx="126000" cy="3112590"/>
            </a:xfrm>
            <a:custGeom>
              <a:rect b="b" l="l" r="r" t="t"/>
              <a:pathLst>
                <a:path extrusionOk="0" h="3112590" w="126000">
                  <a:moveTo>
                    <a:pt x="63001" y="0"/>
                  </a:moveTo>
                  <a:lnTo>
                    <a:pt x="114357" y="296725"/>
                  </a:lnTo>
                  <a:lnTo>
                    <a:pt x="117501" y="296725"/>
                  </a:lnTo>
                  <a:lnTo>
                    <a:pt x="117501" y="314893"/>
                  </a:lnTo>
                  <a:lnTo>
                    <a:pt x="117501" y="2932374"/>
                  </a:lnTo>
                  <a:lnTo>
                    <a:pt x="122485" y="2934439"/>
                  </a:lnTo>
                  <a:cubicBezTo>
                    <a:pt x="124657" y="2936611"/>
                    <a:pt x="126000" y="2939611"/>
                    <a:pt x="126000" y="2942924"/>
                  </a:cubicBezTo>
                  <a:lnTo>
                    <a:pt x="126000" y="2990924"/>
                  </a:lnTo>
                  <a:cubicBezTo>
                    <a:pt x="126000" y="2994238"/>
                    <a:pt x="124657" y="2997238"/>
                    <a:pt x="122485" y="2999409"/>
                  </a:cubicBezTo>
                  <a:lnTo>
                    <a:pt x="117501" y="3001474"/>
                  </a:lnTo>
                  <a:lnTo>
                    <a:pt x="117501" y="3088370"/>
                  </a:lnTo>
                  <a:lnTo>
                    <a:pt x="117000" y="3088370"/>
                  </a:lnTo>
                  <a:lnTo>
                    <a:pt x="117000" y="3094590"/>
                  </a:lnTo>
                  <a:cubicBezTo>
                    <a:pt x="117000" y="3104531"/>
                    <a:pt x="108941" y="3112590"/>
                    <a:pt x="99000" y="3112590"/>
                  </a:cubicBezTo>
                  <a:lnTo>
                    <a:pt x="27000" y="3112590"/>
                  </a:lnTo>
                  <a:cubicBezTo>
                    <a:pt x="17059" y="3112590"/>
                    <a:pt x="9000" y="3104531"/>
                    <a:pt x="9000" y="3094590"/>
                  </a:cubicBezTo>
                  <a:lnTo>
                    <a:pt x="9000" y="3088370"/>
                  </a:lnTo>
                  <a:lnTo>
                    <a:pt x="8500" y="3088370"/>
                  </a:lnTo>
                  <a:lnTo>
                    <a:pt x="8500" y="3001474"/>
                  </a:lnTo>
                  <a:lnTo>
                    <a:pt x="3515" y="2999409"/>
                  </a:lnTo>
                  <a:cubicBezTo>
                    <a:pt x="1343" y="2997238"/>
                    <a:pt x="0" y="2994238"/>
                    <a:pt x="0" y="2990924"/>
                  </a:cubicBezTo>
                  <a:lnTo>
                    <a:pt x="0" y="2942924"/>
                  </a:lnTo>
                  <a:cubicBezTo>
                    <a:pt x="0" y="2939611"/>
                    <a:pt x="1343" y="2936611"/>
                    <a:pt x="3515" y="2934439"/>
                  </a:cubicBezTo>
                  <a:lnTo>
                    <a:pt x="8500" y="2932374"/>
                  </a:lnTo>
                  <a:lnTo>
                    <a:pt x="8500" y="314893"/>
                  </a:lnTo>
                  <a:lnTo>
                    <a:pt x="8500" y="296725"/>
                  </a:lnTo>
                  <a:lnTo>
                    <a:pt x="11644" y="296725"/>
                  </a:lnTo>
                  <a:close/>
                </a:path>
              </a:pathLst>
            </a:custGeom>
            <a:gradFill>
              <a:gsLst>
                <a:gs pos="0">
                  <a:srgbClr val="D0CECE"/>
                </a:gs>
                <a:gs pos="40000">
                  <a:srgbClr val="FFFFFF"/>
                </a:gs>
                <a:gs pos="69000">
                  <a:srgbClr val="F2F2F2"/>
                </a:gs>
                <a:gs pos="100000">
                  <a:srgbClr val="F2F2F2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8" name="Google Shape;78;p3"/>
            <p:cNvGrpSpPr/>
            <p:nvPr/>
          </p:nvGrpSpPr>
          <p:grpSpPr>
            <a:xfrm>
              <a:off x="9680428" y="578816"/>
              <a:ext cx="126000" cy="3112590"/>
              <a:chOff x="10252180" y="581340"/>
              <a:chExt cx="126000" cy="3112590"/>
            </a:xfrm>
          </p:grpSpPr>
          <p:sp>
            <p:nvSpPr>
              <p:cNvPr id="79" name="Google Shape;79;p3"/>
              <p:cNvSpPr/>
              <p:nvPr/>
            </p:nvSpPr>
            <p:spPr>
              <a:xfrm>
                <a:off x="10260675" y="878065"/>
                <a:ext cx="108900" cy="2791500"/>
              </a:xfrm>
              <a:prstGeom prst="rect">
                <a:avLst/>
              </a:prstGeom>
              <a:gradFill>
                <a:gsLst>
                  <a:gs pos="0">
                    <a:schemeClr val="accent2"/>
                  </a:gs>
                  <a:gs pos="40000">
                    <a:schemeClr val="accent4"/>
                  </a:gs>
                  <a:gs pos="69000">
                    <a:schemeClr val="accent2"/>
                  </a:gs>
                  <a:gs pos="100000">
                    <a:schemeClr val="accent2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" name="Google Shape;80;p3"/>
              <p:cNvSpPr/>
              <p:nvPr/>
            </p:nvSpPr>
            <p:spPr>
              <a:xfrm>
                <a:off x="10260679" y="581340"/>
                <a:ext cx="112500" cy="304800"/>
              </a:xfrm>
              <a:prstGeom prst="triangle">
                <a:avLst>
                  <a:gd fmla="val 50000" name="adj"/>
                </a:avLst>
              </a:prstGeom>
              <a:gradFill>
                <a:gsLst>
                  <a:gs pos="0">
                    <a:srgbClr val="D0CECE"/>
                  </a:gs>
                  <a:gs pos="40000">
                    <a:srgbClr val="FFFFFF"/>
                  </a:gs>
                  <a:gs pos="69000">
                    <a:srgbClr val="F2F2F2"/>
                  </a:gs>
                  <a:gs pos="100000">
                    <a:srgbClr val="F2F2F2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" name="Google Shape;81;p3"/>
              <p:cNvSpPr/>
              <p:nvPr/>
            </p:nvSpPr>
            <p:spPr>
              <a:xfrm>
                <a:off x="10296034" y="594461"/>
                <a:ext cx="38292" cy="100171"/>
              </a:xfrm>
              <a:custGeom>
                <a:rect b="b" l="l" r="r" t="t"/>
                <a:pathLst>
                  <a:path extrusionOk="0" h="112552" w="38292">
                    <a:moveTo>
                      <a:pt x="19480" y="0"/>
                    </a:moveTo>
                    <a:lnTo>
                      <a:pt x="38292" y="108692"/>
                    </a:lnTo>
                    <a:lnTo>
                      <a:pt x="0" y="112552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158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" name="Google Shape;82;p3"/>
              <p:cNvSpPr/>
              <p:nvPr/>
            </p:nvSpPr>
            <p:spPr>
              <a:xfrm rot="10800000">
                <a:off x="10261180" y="3549930"/>
                <a:ext cx="108000" cy="144000"/>
              </a:xfrm>
              <a:prstGeom prst="round2SameRect">
                <a:avLst>
                  <a:gd fmla="val 16667" name="adj1"/>
                  <a:gd fmla="val 0" name="adj2"/>
                </a:avLst>
              </a:prstGeom>
              <a:gradFill>
                <a:gsLst>
                  <a:gs pos="0">
                    <a:srgbClr val="D0CECE"/>
                  </a:gs>
                  <a:gs pos="40000">
                    <a:srgbClr val="FFFFFF"/>
                  </a:gs>
                  <a:gs pos="69000">
                    <a:srgbClr val="F2F2F2"/>
                  </a:gs>
                  <a:gs pos="100000">
                    <a:srgbClr val="F2F2F2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" name="Google Shape;83;p3"/>
              <p:cNvSpPr/>
              <p:nvPr/>
            </p:nvSpPr>
            <p:spPr>
              <a:xfrm>
                <a:off x="10252180" y="3512264"/>
                <a:ext cx="126000" cy="72000"/>
              </a:xfrm>
              <a:prstGeom prst="roundRect">
                <a:avLst>
                  <a:gd fmla="val 16667" name="adj"/>
                </a:avLst>
              </a:prstGeom>
              <a:gradFill>
                <a:gsLst>
                  <a:gs pos="0">
                    <a:srgbClr val="F2F2F2"/>
                  </a:gs>
                  <a:gs pos="40000">
                    <a:srgbClr val="FFFFFF"/>
                  </a:gs>
                  <a:gs pos="69000">
                    <a:srgbClr val="F2F2F2"/>
                  </a:gs>
                  <a:gs pos="100000">
                    <a:srgbClr val="F2F2F2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pic>
        <p:nvPicPr>
          <p:cNvPr id="84" name="Google Shape;84;p3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-1425829">
            <a:off x="7304222" y="1102797"/>
            <a:ext cx="212535" cy="768141"/>
          </a:xfrm>
          <a:custGeom>
            <a:rect b="b" l="l" r="r" t="t"/>
            <a:pathLst>
              <a:path extrusionOk="0" h="2098547" w="580643">
                <a:moveTo>
                  <a:pt x="-97" y="-349"/>
                </a:moveTo>
                <a:lnTo>
                  <a:pt x="580547" y="-349"/>
                </a:lnTo>
                <a:lnTo>
                  <a:pt x="580547" y="2098199"/>
                </a:lnTo>
                <a:lnTo>
                  <a:pt x="-97" y="2098199"/>
                </a:lnTo>
                <a:close/>
              </a:path>
            </a:pathLst>
          </a:custGeom>
          <a:noFill/>
          <a:ln>
            <a:noFill/>
          </a:ln>
        </p:spPr>
      </p:pic>
      <p:pic>
        <p:nvPicPr>
          <p:cNvPr id="85" name="Google Shape;85;p3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7172791" y="1636029"/>
            <a:ext cx="211935" cy="765970"/>
          </a:xfrm>
          <a:custGeom>
            <a:rect b="b" l="l" r="r" t="t"/>
            <a:pathLst>
              <a:path extrusionOk="0" h="2098547" w="580643">
                <a:moveTo>
                  <a:pt x="-97" y="-349"/>
                </a:moveTo>
                <a:lnTo>
                  <a:pt x="580547" y="-349"/>
                </a:lnTo>
                <a:lnTo>
                  <a:pt x="580547" y="2098199"/>
                </a:lnTo>
                <a:lnTo>
                  <a:pt x="-97" y="2098199"/>
                </a:lnTo>
                <a:close/>
              </a:path>
            </a:pathLst>
          </a:custGeom>
          <a:noFill/>
          <a:ln>
            <a:noFill/>
          </a:ln>
        </p:spPr>
      </p:pic>
      <p:pic>
        <p:nvPicPr>
          <p:cNvPr id="86" name="Google Shape;86;p3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6937630" y="922475"/>
            <a:ext cx="211935" cy="765970"/>
          </a:xfrm>
          <a:custGeom>
            <a:rect b="b" l="l" r="r" t="t"/>
            <a:pathLst>
              <a:path extrusionOk="0" h="2098547" w="580643">
                <a:moveTo>
                  <a:pt x="-97" y="-349"/>
                </a:moveTo>
                <a:lnTo>
                  <a:pt x="580547" y="-349"/>
                </a:lnTo>
                <a:lnTo>
                  <a:pt x="580547" y="2098199"/>
                </a:lnTo>
                <a:lnTo>
                  <a:pt x="-97" y="2098199"/>
                </a:lnTo>
                <a:close/>
              </a:path>
            </a:pathLst>
          </a:custGeom>
          <a:noFill/>
          <a:ln>
            <a:noFill/>
          </a:ln>
        </p:spPr>
      </p:pic>
      <p:sp>
        <p:nvSpPr>
          <p:cNvPr id="87" name="Google Shape;87;p3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8" name="Google Shape;88;p3"/>
          <p:cNvSpPr txBox="1"/>
          <p:nvPr>
            <p:ph type="title"/>
          </p:nvPr>
        </p:nvSpPr>
        <p:spPr>
          <a:xfrm>
            <a:off x="1393450" y="1050575"/>
            <a:ext cx="46869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5200"/>
              <a:buNone/>
              <a:defRPr sz="5200"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5200"/>
              <a:buNone/>
              <a:defRPr sz="5200"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5200"/>
              <a:buNone/>
              <a:defRPr sz="5200"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5200"/>
              <a:buNone/>
              <a:defRPr sz="5200"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5200"/>
              <a:buNone/>
              <a:defRPr sz="5200"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5200"/>
              <a:buNone/>
              <a:defRPr sz="5200"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5200"/>
              <a:buNone/>
              <a:defRPr sz="5200"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5200"/>
              <a:buNone/>
              <a:defRPr sz="5200"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5200"/>
              <a:buNone/>
              <a:defRPr sz="52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89" name="Google Shape;89;p3"/>
          <p:cNvSpPr txBox="1"/>
          <p:nvPr>
            <p:ph idx="1" type="body"/>
          </p:nvPr>
        </p:nvSpPr>
        <p:spPr>
          <a:xfrm>
            <a:off x="1376925" y="2623750"/>
            <a:ext cx="4859100" cy="4772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90" name="Google Shape;90;p3"/>
          <p:cNvSpPr txBox="1"/>
          <p:nvPr>
            <p:ph idx="2" type="subTitle"/>
          </p:nvPr>
        </p:nvSpPr>
        <p:spPr>
          <a:xfrm>
            <a:off x="7884201" y="472225"/>
            <a:ext cx="3123900" cy="10569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000"/>
              <a:buFont typeface="Norican"/>
              <a:buNone/>
              <a:defRPr b="1" sz="4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000"/>
              <a:buFont typeface="Norican"/>
              <a:buNone/>
              <a:defRPr b="1" sz="4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000"/>
              <a:buFont typeface="Norican"/>
              <a:buNone/>
              <a:defRPr b="1" sz="4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000"/>
              <a:buFont typeface="Norican"/>
              <a:buNone/>
              <a:defRPr b="1" sz="4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000"/>
              <a:buFont typeface="Norican"/>
              <a:buNone/>
              <a:defRPr b="1" sz="4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000"/>
              <a:buFont typeface="Norican"/>
              <a:buNone/>
              <a:defRPr b="1" sz="4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000"/>
              <a:buFont typeface="Norican"/>
              <a:buNone/>
              <a:defRPr b="1" sz="4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000"/>
              <a:buFont typeface="Norican"/>
              <a:buNone/>
              <a:defRPr b="1" sz="4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000"/>
              <a:buFont typeface="Norican"/>
              <a:buNone/>
              <a:defRPr b="1" sz="4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9pPr>
          </a:lstStyle>
          <a:p/>
        </p:txBody>
      </p:sp>
      <p:sp>
        <p:nvSpPr>
          <p:cNvPr id="91" name="Google Shape;91;p3"/>
          <p:cNvSpPr txBox="1"/>
          <p:nvPr>
            <p:ph idx="3" type="body"/>
          </p:nvPr>
        </p:nvSpPr>
        <p:spPr>
          <a:xfrm>
            <a:off x="7884200" y="1729225"/>
            <a:ext cx="3071100" cy="2525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b="1" sz="2400"/>
            </a:lvl1pPr>
            <a:lvl2pPr indent="-381000" lvl="1" marL="9144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b="1" sz="2400"/>
            </a:lvl2pPr>
            <a:lvl3pPr indent="-381000" lvl="2" marL="13716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b="1" sz="2400"/>
            </a:lvl3pPr>
            <a:lvl4pPr indent="-381000" lvl="3" marL="18288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b="1" sz="2400"/>
            </a:lvl4pPr>
            <a:lvl5pPr indent="-381000" lvl="4" marL="22860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b="1" sz="2400"/>
            </a:lvl5pPr>
            <a:lvl6pPr indent="-381000" lvl="5" marL="27432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b="1" sz="2400"/>
            </a:lvl6pPr>
            <a:lvl7pPr indent="-381000" lvl="6" marL="32004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b="1" sz="2400"/>
            </a:lvl7pPr>
            <a:lvl8pPr indent="-381000" lvl="7" marL="36576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b="1" sz="2400"/>
            </a:lvl8pPr>
            <a:lvl9pPr indent="-381000" lvl="8" marL="4114800" rtl="0" algn="ctr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b="1" sz="2400"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 Breakout Rooms">
  <p:cSld name="CUSTOM_1">
    <p:spTree>
      <p:nvGrpSpPr>
        <p:cNvPr id="92" name="Shape 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3" name="Google Shape;93;p4"/>
          <p:cNvGrpSpPr/>
          <p:nvPr/>
        </p:nvGrpSpPr>
        <p:grpSpPr>
          <a:xfrm>
            <a:off x="983514" y="1040851"/>
            <a:ext cx="2134099" cy="2792708"/>
            <a:chOff x="9071332" y="1828801"/>
            <a:chExt cx="2531253" cy="3312428"/>
          </a:xfrm>
        </p:grpSpPr>
        <p:sp>
          <p:nvSpPr>
            <p:cNvPr id="94" name="Google Shape;94;p4"/>
            <p:cNvSpPr/>
            <p:nvPr/>
          </p:nvSpPr>
          <p:spPr>
            <a:xfrm>
              <a:off x="9071332" y="2052858"/>
              <a:ext cx="2531253" cy="3088371"/>
            </a:xfrm>
            <a:custGeom>
              <a:rect b="b" l="l" r="r" t="t"/>
              <a:pathLst>
                <a:path extrusionOk="0" h="3088371" w="2531253">
                  <a:moveTo>
                    <a:pt x="2244619" y="73170"/>
                  </a:moveTo>
                  <a:lnTo>
                    <a:pt x="2244619" y="164004"/>
                  </a:lnTo>
                  <a:lnTo>
                    <a:pt x="2329398" y="164004"/>
                  </a:lnTo>
                  <a:lnTo>
                    <a:pt x="2329398" y="73170"/>
                  </a:lnTo>
                  <a:close/>
                  <a:moveTo>
                    <a:pt x="1901804" y="73170"/>
                  </a:moveTo>
                  <a:lnTo>
                    <a:pt x="1901804" y="164004"/>
                  </a:lnTo>
                  <a:lnTo>
                    <a:pt x="1986583" y="164004"/>
                  </a:lnTo>
                  <a:lnTo>
                    <a:pt x="1986583" y="73170"/>
                  </a:lnTo>
                  <a:close/>
                  <a:moveTo>
                    <a:pt x="1558988" y="73170"/>
                  </a:moveTo>
                  <a:lnTo>
                    <a:pt x="1558988" y="164004"/>
                  </a:lnTo>
                  <a:lnTo>
                    <a:pt x="1643767" y="164004"/>
                  </a:lnTo>
                  <a:lnTo>
                    <a:pt x="1643767" y="73170"/>
                  </a:lnTo>
                  <a:close/>
                  <a:moveTo>
                    <a:pt x="1216172" y="73170"/>
                  </a:moveTo>
                  <a:lnTo>
                    <a:pt x="1216172" y="164004"/>
                  </a:lnTo>
                  <a:lnTo>
                    <a:pt x="1300951" y="164004"/>
                  </a:lnTo>
                  <a:lnTo>
                    <a:pt x="1300951" y="73170"/>
                  </a:lnTo>
                  <a:close/>
                  <a:moveTo>
                    <a:pt x="873356" y="73170"/>
                  </a:moveTo>
                  <a:lnTo>
                    <a:pt x="873356" y="164004"/>
                  </a:lnTo>
                  <a:lnTo>
                    <a:pt x="958135" y="164004"/>
                  </a:lnTo>
                  <a:lnTo>
                    <a:pt x="958135" y="73170"/>
                  </a:lnTo>
                  <a:close/>
                  <a:moveTo>
                    <a:pt x="530540" y="73170"/>
                  </a:moveTo>
                  <a:lnTo>
                    <a:pt x="530540" y="164004"/>
                  </a:lnTo>
                  <a:lnTo>
                    <a:pt x="615319" y="164004"/>
                  </a:lnTo>
                  <a:lnTo>
                    <a:pt x="615319" y="73170"/>
                  </a:lnTo>
                  <a:close/>
                  <a:moveTo>
                    <a:pt x="187724" y="73170"/>
                  </a:moveTo>
                  <a:lnTo>
                    <a:pt x="187724" y="164004"/>
                  </a:lnTo>
                  <a:lnTo>
                    <a:pt x="272503" y="164004"/>
                  </a:lnTo>
                  <a:lnTo>
                    <a:pt x="272503" y="73170"/>
                  </a:lnTo>
                  <a:close/>
                  <a:moveTo>
                    <a:pt x="0" y="0"/>
                  </a:moveTo>
                  <a:lnTo>
                    <a:pt x="2531253" y="0"/>
                  </a:lnTo>
                  <a:lnTo>
                    <a:pt x="2531253" y="3088371"/>
                  </a:lnTo>
                  <a:lnTo>
                    <a:pt x="0" y="308837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25400" rotWithShape="0" algn="tl" dir="2700000" dist="508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" name="Google Shape;95;p4"/>
            <p:cNvSpPr/>
            <p:nvPr/>
          </p:nvSpPr>
          <p:spPr>
            <a:xfrm>
              <a:off x="9265113" y="182880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4"/>
            <p:cNvSpPr/>
            <p:nvPr/>
          </p:nvSpPr>
          <p:spPr>
            <a:xfrm>
              <a:off x="9605238" y="182981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4"/>
            <p:cNvSpPr/>
            <p:nvPr/>
          </p:nvSpPr>
          <p:spPr>
            <a:xfrm>
              <a:off x="9962520" y="182981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" name="Google Shape;98;p4"/>
            <p:cNvSpPr/>
            <p:nvPr/>
          </p:nvSpPr>
          <p:spPr>
            <a:xfrm>
              <a:off x="10302645" y="183082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" name="Google Shape;99;p4"/>
            <p:cNvSpPr/>
            <p:nvPr/>
          </p:nvSpPr>
          <p:spPr>
            <a:xfrm>
              <a:off x="10628638" y="182981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" name="Google Shape;100;p4"/>
            <p:cNvSpPr/>
            <p:nvPr/>
          </p:nvSpPr>
          <p:spPr>
            <a:xfrm>
              <a:off x="10974818" y="183082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" name="Google Shape;101;p4"/>
            <p:cNvSpPr/>
            <p:nvPr/>
          </p:nvSpPr>
          <p:spPr>
            <a:xfrm>
              <a:off x="11326044" y="183082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" name="Google Shape;102;p4"/>
            <p:cNvSpPr/>
            <p:nvPr/>
          </p:nvSpPr>
          <p:spPr>
            <a:xfrm>
              <a:off x="9231740" y="2847462"/>
              <a:ext cx="2225920" cy="2112855"/>
            </a:xfrm>
            <a:custGeom>
              <a:rect b="b" l="l" r="r" t="t"/>
              <a:pathLst>
                <a:path extrusionOk="0" h="2112855" w="2225920">
                  <a:moveTo>
                    <a:pt x="0" y="137272"/>
                  </a:moveTo>
                  <a:cubicBezTo>
                    <a:pt x="-11876" y="54134"/>
                    <a:pt x="49183" y="4607"/>
                    <a:pt x="137272" y="0"/>
                  </a:cubicBezTo>
                  <a:cubicBezTo>
                    <a:pt x="469447" y="28211"/>
                    <a:pt x="556371" y="14152"/>
                    <a:pt x="826758" y="0"/>
                  </a:cubicBezTo>
                  <a:cubicBezTo>
                    <a:pt x="1097145" y="-14152"/>
                    <a:pt x="1285144" y="30337"/>
                    <a:pt x="1457703" y="0"/>
                  </a:cubicBezTo>
                  <a:cubicBezTo>
                    <a:pt x="1630262" y="-30337"/>
                    <a:pt x="1863057" y="-26495"/>
                    <a:pt x="2088648" y="0"/>
                  </a:cubicBezTo>
                  <a:cubicBezTo>
                    <a:pt x="2159378" y="-16373"/>
                    <a:pt x="2227345" y="56184"/>
                    <a:pt x="2225920" y="137272"/>
                  </a:cubicBezTo>
                  <a:cubicBezTo>
                    <a:pt x="2207395" y="303549"/>
                    <a:pt x="2238154" y="550558"/>
                    <a:pt x="2225920" y="713276"/>
                  </a:cubicBezTo>
                  <a:cubicBezTo>
                    <a:pt x="2213686" y="875994"/>
                    <a:pt x="2228649" y="1127036"/>
                    <a:pt x="2225920" y="1289280"/>
                  </a:cubicBezTo>
                  <a:cubicBezTo>
                    <a:pt x="2223191" y="1451524"/>
                    <a:pt x="2235627" y="1794828"/>
                    <a:pt x="2225920" y="1975583"/>
                  </a:cubicBezTo>
                  <a:cubicBezTo>
                    <a:pt x="2241965" y="2055254"/>
                    <a:pt x="2156975" y="2111644"/>
                    <a:pt x="2088648" y="2112855"/>
                  </a:cubicBezTo>
                  <a:cubicBezTo>
                    <a:pt x="1923965" y="2130306"/>
                    <a:pt x="1643030" y="2142139"/>
                    <a:pt x="1438189" y="2112855"/>
                  </a:cubicBezTo>
                  <a:cubicBezTo>
                    <a:pt x="1233348" y="2083571"/>
                    <a:pt x="966607" y="2112052"/>
                    <a:pt x="807244" y="2112855"/>
                  </a:cubicBezTo>
                  <a:cubicBezTo>
                    <a:pt x="647882" y="2113658"/>
                    <a:pt x="303445" y="2109669"/>
                    <a:pt x="137272" y="2112855"/>
                  </a:cubicBezTo>
                  <a:cubicBezTo>
                    <a:pt x="72982" y="2098550"/>
                    <a:pt x="-15344" y="2045465"/>
                    <a:pt x="0" y="1975583"/>
                  </a:cubicBezTo>
                  <a:cubicBezTo>
                    <a:pt x="-21062" y="1680226"/>
                    <a:pt x="12937" y="1619166"/>
                    <a:pt x="0" y="1362813"/>
                  </a:cubicBezTo>
                  <a:cubicBezTo>
                    <a:pt x="-12937" y="1106460"/>
                    <a:pt x="22604" y="1017597"/>
                    <a:pt x="0" y="713276"/>
                  </a:cubicBezTo>
                  <a:cubicBezTo>
                    <a:pt x="-22604" y="408955"/>
                    <a:pt x="-13611" y="315757"/>
                    <a:pt x="0" y="137272"/>
                  </a:cubicBezTo>
                  <a:close/>
                </a:path>
              </a:pathLst>
            </a:custGeom>
            <a:noFill/>
            <a:ln cap="flat" cmpd="sng" w="22225">
              <a:solidFill>
                <a:srgbClr val="3F3F3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" name="Google Shape;103;p4"/>
          <p:cNvGrpSpPr/>
          <p:nvPr/>
        </p:nvGrpSpPr>
        <p:grpSpPr>
          <a:xfrm>
            <a:off x="3649315" y="1020255"/>
            <a:ext cx="2134099" cy="2792708"/>
            <a:chOff x="9071332" y="1828801"/>
            <a:chExt cx="2531253" cy="3312428"/>
          </a:xfrm>
        </p:grpSpPr>
        <p:sp>
          <p:nvSpPr>
            <p:cNvPr id="104" name="Google Shape;104;p4"/>
            <p:cNvSpPr/>
            <p:nvPr/>
          </p:nvSpPr>
          <p:spPr>
            <a:xfrm>
              <a:off x="9071332" y="2052858"/>
              <a:ext cx="2531253" cy="3088371"/>
            </a:xfrm>
            <a:custGeom>
              <a:rect b="b" l="l" r="r" t="t"/>
              <a:pathLst>
                <a:path extrusionOk="0" h="3088371" w="2531253">
                  <a:moveTo>
                    <a:pt x="2244619" y="73170"/>
                  </a:moveTo>
                  <a:lnTo>
                    <a:pt x="2244619" y="164004"/>
                  </a:lnTo>
                  <a:lnTo>
                    <a:pt x="2329398" y="164004"/>
                  </a:lnTo>
                  <a:lnTo>
                    <a:pt x="2329398" y="73170"/>
                  </a:lnTo>
                  <a:close/>
                  <a:moveTo>
                    <a:pt x="1901804" y="73170"/>
                  </a:moveTo>
                  <a:lnTo>
                    <a:pt x="1901804" y="164004"/>
                  </a:lnTo>
                  <a:lnTo>
                    <a:pt x="1986583" y="164004"/>
                  </a:lnTo>
                  <a:lnTo>
                    <a:pt x="1986583" y="73170"/>
                  </a:lnTo>
                  <a:close/>
                  <a:moveTo>
                    <a:pt x="1558988" y="73170"/>
                  </a:moveTo>
                  <a:lnTo>
                    <a:pt x="1558988" y="164004"/>
                  </a:lnTo>
                  <a:lnTo>
                    <a:pt x="1643767" y="164004"/>
                  </a:lnTo>
                  <a:lnTo>
                    <a:pt x="1643767" y="73170"/>
                  </a:lnTo>
                  <a:close/>
                  <a:moveTo>
                    <a:pt x="1216172" y="73170"/>
                  </a:moveTo>
                  <a:lnTo>
                    <a:pt x="1216172" y="164004"/>
                  </a:lnTo>
                  <a:lnTo>
                    <a:pt x="1300951" y="164004"/>
                  </a:lnTo>
                  <a:lnTo>
                    <a:pt x="1300951" y="73170"/>
                  </a:lnTo>
                  <a:close/>
                  <a:moveTo>
                    <a:pt x="873356" y="73170"/>
                  </a:moveTo>
                  <a:lnTo>
                    <a:pt x="873356" y="164004"/>
                  </a:lnTo>
                  <a:lnTo>
                    <a:pt x="958135" y="164004"/>
                  </a:lnTo>
                  <a:lnTo>
                    <a:pt x="958135" y="73170"/>
                  </a:lnTo>
                  <a:close/>
                  <a:moveTo>
                    <a:pt x="530540" y="73170"/>
                  </a:moveTo>
                  <a:lnTo>
                    <a:pt x="530540" y="164004"/>
                  </a:lnTo>
                  <a:lnTo>
                    <a:pt x="615319" y="164004"/>
                  </a:lnTo>
                  <a:lnTo>
                    <a:pt x="615319" y="73170"/>
                  </a:lnTo>
                  <a:close/>
                  <a:moveTo>
                    <a:pt x="187724" y="73170"/>
                  </a:moveTo>
                  <a:lnTo>
                    <a:pt x="187724" y="164004"/>
                  </a:lnTo>
                  <a:lnTo>
                    <a:pt x="272503" y="164004"/>
                  </a:lnTo>
                  <a:lnTo>
                    <a:pt x="272503" y="73170"/>
                  </a:lnTo>
                  <a:close/>
                  <a:moveTo>
                    <a:pt x="0" y="0"/>
                  </a:moveTo>
                  <a:lnTo>
                    <a:pt x="2531253" y="0"/>
                  </a:lnTo>
                  <a:lnTo>
                    <a:pt x="2531253" y="3088371"/>
                  </a:lnTo>
                  <a:lnTo>
                    <a:pt x="0" y="308837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25400" rotWithShape="0" algn="tl" dir="2700000" dist="508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" name="Google Shape;105;p4"/>
            <p:cNvSpPr/>
            <p:nvPr/>
          </p:nvSpPr>
          <p:spPr>
            <a:xfrm>
              <a:off x="9265113" y="182880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" name="Google Shape;106;p4"/>
            <p:cNvSpPr/>
            <p:nvPr/>
          </p:nvSpPr>
          <p:spPr>
            <a:xfrm>
              <a:off x="9605238" y="182981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" name="Google Shape;107;p4"/>
            <p:cNvSpPr/>
            <p:nvPr/>
          </p:nvSpPr>
          <p:spPr>
            <a:xfrm>
              <a:off x="9962520" y="182981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" name="Google Shape;108;p4"/>
            <p:cNvSpPr/>
            <p:nvPr/>
          </p:nvSpPr>
          <p:spPr>
            <a:xfrm>
              <a:off x="10302645" y="183082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" name="Google Shape;109;p4"/>
            <p:cNvSpPr/>
            <p:nvPr/>
          </p:nvSpPr>
          <p:spPr>
            <a:xfrm>
              <a:off x="10628638" y="182981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" name="Google Shape;110;p4"/>
            <p:cNvSpPr/>
            <p:nvPr/>
          </p:nvSpPr>
          <p:spPr>
            <a:xfrm>
              <a:off x="10974818" y="183082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" name="Google Shape;111;p4"/>
            <p:cNvSpPr/>
            <p:nvPr/>
          </p:nvSpPr>
          <p:spPr>
            <a:xfrm>
              <a:off x="11326044" y="183082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" name="Google Shape;112;p4"/>
            <p:cNvSpPr/>
            <p:nvPr/>
          </p:nvSpPr>
          <p:spPr>
            <a:xfrm>
              <a:off x="9231740" y="2847462"/>
              <a:ext cx="2225920" cy="2112855"/>
            </a:xfrm>
            <a:custGeom>
              <a:rect b="b" l="l" r="r" t="t"/>
              <a:pathLst>
                <a:path extrusionOk="0" h="2112855" w="2225920">
                  <a:moveTo>
                    <a:pt x="0" y="137272"/>
                  </a:moveTo>
                  <a:cubicBezTo>
                    <a:pt x="-11876" y="54134"/>
                    <a:pt x="49183" y="4607"/>
                    <a:pt x="137272" y="0"/>
                  </a:cubicBezTo>
                  <a:cubicBezTo>
                    <a:pt x="469447" y="28211"/>
                    <a:pt x="556371" y="14152"/>
                    <a:pt x="826758" y="0"/>
                  </a:cubicBezTo>
                  <a:cubicBezTo>
                    <a:pt x="1097145" y="-14152"/>
                    <a:pt x="1285144" y="30337"/>
                    <a:pt x="1457703" y="0"/>
                  </a:cubicBezTo>
                  <a:cubicBezTo>
                    <a:pt x="1630262" y="-30337"/>
                    <a:pt x="1863057" y="-26495"/>
                    <a:pt x="2088648" y="0"/>
                  </a:cubicBezTo>
                  <a:cubicBezTo>
                    <a:pt x="2159378" y="-16373"/>
                    <a:pt x="2227345" y="56184"/>
                    <a:pt x="2225920" y="137272"/>
                  </a:cubicBezTo>
                  <a:cubicBezTo>
                    <a:pt x="2207395" y="303549"/>
                    <a:pt x="2238154" y="550558"/>
                    <a:pt x="2225920" y="713276"/>
                  </a:cubicBezTo>
                  <a:cubicBezTo>
                    <a:pt x="2213686" y="875994"/>
                    <a:pt x="2228649" y="1127036"/>
                    <a:pt x="2225920" y="1289280"/>
                  </a:cubicBezTo>
                  <a:cubicBezTo>
                    <a:pt x="2223191" y="1451524"/>
                    <a:pt x="2235627" y="1794828"/>
                    <a:pt x="2225920" y="1975583"/>
                  </a:cubicBezTo>
                  <a:cubicBezTo>
                    <a:pt x="2241965" y="2055254"/>
                    <a:pt x="2156975" y="2111644"/>
                    <a:pt x="2088648" y="2112855"/>
                  </a:cubicBezTo>
                  <a:cubicBezTo>
                    <a:pt x="1923965" y="2130306"/>
                    <a:pt x="1643030" y="2142139"/>
                    <a:pt x="1438189" y="2112855"/>
                  </a:cubicBezTo>
                  <a:cubicBezTo>
                    <a:pt x="1233348" y="2083571"/>
                    <a:pt x="966607" y="2112052"/>
                    <a:pt x="807244" y="2112855"/>
                  </a:cubicBezTo>
                  <a:cubicBezTo>
                    <a:pt x="647882" y="2113658"/>
                    <a:pt x="303445" y="2109669"/>
                    <a:pt x="137272" y="2112855"/>
                  </a:cubicBezTo>
                  <a:cubicBezTo>
                    <a:pt x="72982" y="2098550"/>
                    <a:pt x="-15344" y="2045465"/>
                    <a:pt x="0" y="1975583"/>
                  </a:cubicBezTo>
                  <a:cubicBezTo>
                    <a:pt x="-21062" y="1680226"/>
                    <a:pt x="12937" y="1619166"/>
                    <a:pt x="0" y="1362813"/>
                  </a:cubicBezTo>
                  <a:cubicBezTo>
                    <a:pt x="-12937" y="1106460"/>
                    <a:pt x="22604" y="1017597"/>
                    <a:pt x="0" y="713276"/>
                  </a:cubicBezTo>
                  <a:cubicBezTo>
                    <a:pt x="-22604" y="408955"/>
                    <a:pt x="-13611" y="315757"/>
                    <a:pt x="0" y="137272"/>
                  </a:cubicBezTo>
                  <a:close/>
                </a:path>
              </a:pathLst>
            </a:custGeom>
            <a:noFill/>
            <a:ln cap="flat" cmpd="sng" w="22225">
              <a:solidFill>
                <a:srgbClr val="3F3F3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" name="Google Shape;113;p4"/>
          <p:cNvGrpSpPr/>
          <p:nvPr/>
        </p:nvGrpSpPr>
        <p:grpSpPr>
          <a:xfrm>
            <a:off x="6335712" y="1009510"/>
            <a:ext cx="2134099" cy="2792708"/>
            <a:chOff x="9071332" y="1828801"/>
            <a:chExt cx="2531253" cy="3312428"/>
          </a:xfrm>
        </p:grpSpPr>
        <p:sp>
          <p:nvSpPr>
            <p:cNvPr id="114" name="Google Shape;114;p4"/>
            <p:cNvSpPr/>
            <p:nvPr/>
          </p:nvSpPr>
          <p:spPr>
            <a:xfrm>
              <a:off x="9071332" y="2052858"/>
              <a:ext cx="2531253" cy="3088371"/>
            </a:xfrm>
            <a:custGeom>
              <a:rect b="b" l="l" r="r" t="t"/>
              <a:pathLst>
                <a:path extrusionOk="0" h="3088371" w="2531253">
                  <a:moveTo>
                    <a:pt x="2244619" y="73170"/>
                  </a:moveTo>
                  <a:lnTo>
                    <a:pt x="2244619" y="164004"/>
                  </a:lnTo>
                  <a:lnTo>
                    <a:pt x="2329398" y="164004"/>
                  </a:lnTo>
                  <a:lnTo>
                    <a:pt x="2329398" y="73170"/>
                  </a:lnTo>
                  <a:close/>
                  <a:moveTo>
                    <a:pt x="1901804" y="73170"/>
                  </a:moveTo>
                  <a:lnTo>
                    <a:pt x="1901804" y="164004"/>
                  </a:lnTo>
                  <a:lnTo>
                    <a:pt x="1986583" y="164004"/>
                  </a:lnTo>
                  <a:lnTo>
                    <a:pt x="1986583" y="73170"/>
                  </a:lnTo>
                  <a:close/>
                  <a:moveTo>
                    <a:pt x="1558988" y="73170"/>
                  </a:moveTo>
                  <a:lnTo>
                    <a:pt x="1558988" y="164004"/>
                  </a:lnTo>
                  <a:lnTo>
                    <a:pt x="1643767" y="164004"/>
                  </a:lnTo>
                  <a:lnTo>
                    <a:pt x="1643767" y="73170"/>
                  </a:lnTo>
                  <a:close/>
                  <a:moveTo>
                    <a:pt x="1216172" y="73170"/>
                  </a:moveTo>
                  <a:lnTo>
                    <a:pt x="1216172" y="164004"/>
                  </a:lnTo>
                  <a:lnTo>
                    <a:pt x="1300951" y="164004"/>
                  </a:lnTo>
                  <a:lnTo>
                    <a:pt x="1300951" y="73170"/>
                  </a:lnTo>
                  <a:close/>
                  <a:moveTo>
                    <a:pt x="873356" y="73170"/>
                  </a:moveTo>
                  <a:lnTo>
                    <a:pt x="873356" y="164004"/>
                  </a:lnTo>
                  <a:lnTo>
                    <a:pt x="958135" y="164004"/>
                  </a:lnTo>
                  <a:lnTo>
                    <a:pt x="958135" y="73170"/>
                  </a:lnTo>
                  <a:close/>
                  <a:moveTo>
                    <a:pt x="530540" y="73170"/>
                  </a:moveTo>
                  <a:lnTo>
                    <a:pt x="530540" y="164004"/>
                  </a:lnTo>
                  <a:lnTo>
                    <a:pt x="615319" y="164004"/>
                  </a:lnTo>
                  <a:lnTo>
                    <a:pt x="615319" y="73170"/>
                  </a:lnTo>
                  <a:close/>
                  <a:moveTo>
                    <a:pt x="187724" y="73170"/>
                  </a:moveTo>
                  <a:lnTo>
                    <a:pt x="187724" y="164004"/>
                  </a:lnTo>
                  <a:lnTo>
                    <a:pt x="272503" y="164004"/>
                  </a:lnTo>
                  <a:lnTo>
                    <a:pt x="272503" y="73170"/>
                  </a:lnTo>
                  <a:close/>
                  <a:moveTo>
                    <a:pt x="0" y="0"/>
                  </a:moveTo>
                  <a:lnTo>
                    <a:pt x="2531253" y="0"/>
                  </a:lnTo>
                  <a:lnTo>
                    <a:pt x="2531253" y="3088371"/>
                  </a:lnTo>
                  <a:lnTo>
                    <a:pt x="0" y="308837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25400" rotWithShape="0" algn="tl" dir="2700000" dist="508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" name="Google Shape;115;p4"/>
            <p:cNvSpPr/>
            <p:nvPr/>
          </p:nvSpPr>
          <p:spPr>
            <a:xfrm>
              <a:off x="9265113" y="182880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" name="Google Shape;116;p4"/>
            <p:cNvSpPr/>
            <p:nvPr/>
          </p:nvSpPr>
          <p:spPr>
            <a:xfrm>
              <a:off x="9605238" y="182981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" name="Google Shape;117;p4"/>
            <p:cNvSpPr/>
            <p:nvPr/>
          </p:nvSpPr>
          <p:spPr>
            <a:xfrm>
              <a:off x="9962520" y="182981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" name="Google Shape;118;p4"/>
            <p:cNvSpPr/>
            <p:nvPr/>
          </p:nvSpPr>
          <p:spPr>
            <a:xfrm>
              <a:off x="10302645" y="183082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" name="Google Shape;119;p4"/>
            <p:cNvSpPr/>
            <p:nvPr/>
          </p:nvSpPr>
          <p:spPr>
            <a:xfrm>
              <a:off x="10628638" y="182981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" name="Google Shape;120;p4"/>
            <p:cNvSpPr/>
            <p:nvPr/>
          </p:nvSpPr>
          <p:spPr>
            <a:xfrm>
              <a:off x="10974818" y="183082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" name="Google Shape;121;p4"/>
            <p:cNvSpPr/>
            <p:nvPr/>
          </p:nvSpPr>
          <p:spPr>
            <a:xfrm>
              <a:off x="11326044" y="183082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" name="Google Shape;122;p4"/>
            <p:cNvSpPr/>
            <p:nvPr/>
          </p:nvSpPr>
          <p:spPr>
            <a:xfrm>
              <a:off x="9231740" y="2847462"/>
              <a:ext cx="2225920" cy="2112855"/>
            </a:xfrm>
            <a:custGeom>
              <a:rect b="b" l="l" r="r" t="t"/>
              <a:pathLst>
                <a:path extrusionOk="0" h="2112855" w="2225920">
                  <a:moveTo>
                    <a:pt x="0" y="137272"/>
                  </a:moveTo>
                  <a:cubicBezTo>
                    <a:pt x="-11876" y="54134"/>
                    <a:pt x="49183" y="4607"/>
                    <a:pt x="137272" y="0"/>
                  </a:cubicBezTo>
                  <a:cubicBezTo>
                    <a:pt x="469447" y="28211"/>
                    <a:pt x="556371" y="14152"/>
                    <a:pt x="826758" y="0"/>
                  </a:cubicBezTo>
                  <a:cubicBezTo>
                    <a:pt x="1097145" y="-14152"/>
                    <a:pt x="1285144" y="30337"/>
                    <a:pt x="1457703" y="0"/>
                  </a:cubicBezTo>
                  <a:cubicBezTo>
                    <a:pt x="1630262" y="-30337"/>
                    <a:pt x="1863057" y="-26495"/>
                    <a:pt x="2088648" y="0"/>
                  </a:cubicBezTo>
                  <a:cubicBezTo>
                    <a:pt x="2159378" y="-16373"/>
                    <a:pt x="2227345" y="56184"/>
                    <a:pt x="2225920" y="137272"/>
                  </a:cubicBezTo>
                  <a:cubicBezTo>
                    <a:pt x="2207395" y="303549"/>
                    <a:pt x="2238154" y="550558"/>
                    <a:pt x="2225920" y="713276"/>
                  </a:cubicBezTo>
                  <a:cubicBezTo>
                    <a:pt x="2213686" y="875994"/>
                    <a:pt x="2228649" y="1127036"/>
                    <a:pt x="2225920" y="1289280"/>
                  </a:cubicBezTo>
                  <a:cubicBezTo>
                    <a:pt x="2223191" y="1451524"/>
                    <a:pt x="2235627" y="1794828"/>
                    <a:pt x="2225920" y="1975583"/>
                  </a:cubicBezTo>
                  <a:cubicBezTo>
                    <a:pt x="2241965" y="2055254"/>
                    <a:pt x="2156975" y="2111644"/>
                    <a:pt x="2088648" y="2112855"/>
                  </a:cubicBezTo>
                  <a:cubicBezTo>
                    <a:pt x="1923965" y="2130306"/>
                    <a:pt x="1643030" y="2142139"/>
                    <a:pt x="1438189" y="2112855"/>
                  </a:cubicBezTo>
                  <a:cubicBezTo>
                    <a:pt x="1233348" y="2083571"/>
                    <a:pt x="966607" y="2112052"/>
                    <a:pt x="807244" y="2112855"/>
                  </a:cubicBezTo>
                  <a:cubicBezTo>
                    <a:pt x="647882" y="2113658"/>
                    <a:pt x="303445" y="2109669"/>
                    <a:pt x="137272" y="2112855"/>
                  </a:cubicBezTo>
                  <a:cubicBezTo>
                    <a:pt x="72982" y="2098550"/>
                    <a:pt x="-15344" y="2045465"/>
                    <a:pt x="0" y="1975583"/>
                  </a:cubicBezTo>
                  <a:cubicBezTo>
                    <a:pt x="-21062" y="1680226"/>
                    <a:pt x="12937" y="1619166"/>
                    <a:pt x="0" y="1362813"/>
                  </a:cubicBezTo>
                  <a:cubicBezTo>
                    <a:pt x="-12937" y="1106460"/>
                    <a:pt x="22604" y="1017597"/>
                    <a:pt x="0" y="713276"/>
                  </a:cubicBezTo>
                  <a:cubicBezTo>
                    <a:pt x="-22604" y="408955"/>
                    <a:pt x="-13611" y="315757"/>
                    <a:pt x="0" y="137272"/>
                  </a:cubicBezTo>
                  <a:close/>
                </a:path>
              </a:pathLst>
            </a:custGeom>
            <a:noFill/>
            <a:ln cap="flat" cmpd="sng" w="22225">
              <a:solidFill>
                <a:srgbClr val="3F3F3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" name="Google Shape;123;p4"/>
          <p:cNvGrpSpPr/>
          <p:nvPr/>
        </p:nvGrpSpPr>
        <p:grpSpPr>
          <a:xfrm>
            <a:off x="8973753" y="1025628"/>
            <a:ext cx="2134099" cy="2792708"/>
            <a:chOff x="9071332" y="1828801"/>
            <a:chExt cx="2531253" cy="3312428"/>
          </a:xfrm>
        </p:grpSpPr>
        <p:sp>
          <p:nvSpPr>
            <p:cNvPr id="124" name="Google Shape;124;p4"/>
            <p:cNvSpPr/>
            <p:nvPr/>
          </p:nvSpPr>
          <p:spPr>
            <a:xfrm>
              <a:off x="9071332" y="2052858"/>
              <a:ext cx="2531253" cy="3088371"/>
            </a:xfrm>
            <a:custGeom>
              <a:rect b="b" l="l" r="r" t="t"/>
              <a:pathLst>
                <a:path extrusionOk="0" h="3088371" w="2531253">
                  <a:moveTo>
                    <a:pt x="2244619" y="73170"/>
                  </a:moveTo>
                  <a:lnTo>
                    <a:pt x="2244619" y="164004"/>
                  </a:lnTo>
                  <a:lnTo>
                    <a:pt x="2329398" y="164004"/>
                  </a:lnTo>
                  <a:lnTo>
                    <a:pt x="2329398" y="73170"/>
                  </a:lnTo>
                  <a:close/>
                  <a:moveTo>
                    <a:pt x="1901804" y="73170"/>
                  </a:moveTo>
                  <a:lnTo>
                    <a:pt x="1901804" y="164004"/>
                  </a:lnTo>
                  <a:lnTo>
                    <a:pt x="1986583" y="164004"/>
                  </a:lnTo>
                  <a:lnTo>
                    <a:pt x="1986583" y="73170"/>
                  </a:lnTo>
                  <a:close/>
                  <a:moveTo>
                    <a:pt x="1558988" y="73170"/>
                  </a:moveTo>
                  <a:lnTo>
                    <a:pt x="1558988" y="164004"/>
                  </a:lnTo>
                  <a:lnTo>
                    <a:pt x="1643767" y="164004"/>
                  </a:lnTo>
                  <a:lnTo>
                    <a:pt x="1643767" y="73170"/>
                  </a:lnTo>
                  <a:close/>
                  <a:moveTo>
                    <a:pt x="1216172" y="73170"/>
                  </a:moveTo>
                  <a:lnTo>
                    <a:pt x="1216172" y="164004"/>
                  </a:lnTo>
                  <a:lnTo>
                    <a:pt x="1300951" y="164004"/>
                  </a:lnTo>
                  <a:lnTo>
                    <a:pt x="1300951" y="73170"/>
                  </a:lnTo>
                  <a:close/>
                  <a:moveTo>
                    <a:pt x="873356" y="73170"/>
                  </a:moveTo>
                  <a:lnTo>
                    <a:pt x="873356" y="164004"/>
                  </a:lnTo>
                  <a:lnTo>
                    <a:pt x="958135" y="164004"/>
                  </a:lnTo>
                  <a:lnTo>
                    <a:pt x="958135" y="73170"/>
                  </a:lnTo>
                  <a:close/>
                  <a:moveTo>
                    <a:pt x="530540" y="73170"/>
                  </a:moveTo>
                  <a:lnTo>
                    <a:pt x="530540" y="164004"/>
                  </a:lnTo>
                  <a:lnTo>
                    <a:pt x="615319" y="164004"/>
                  </a:lnTo>
                  <a:lnTo>
                    <a:pt x="615319" y="73170"/>
                  </a:lnTo>
                  <a:close/>
                  <a:moveTo>
                    <a:pt x="187724" y="73170"/>
                  </a:moveTo>
                  <a:lnTo>
                    <a:pt x="187724" y="164004"/>
                  </a:lnTo>
                  <a:lnTo>
                    <a:pt x="272503" y="164004"/>
                  </a:lnTo>
                  <a:lnTo>
                    <a:pt x="272503" y="73170"/>
                  </a:lnTo>
                  <a:close/>
                  <a:moveTo>
                    <a:pt x="0" y="0"/>
                  </a:moveTo>
                  <a:lnTo>
                    <a:pt x="2531253" y="0"/>
                  </a:lnTo>
                  <a:lnTo>
                    <a:pt x="2531253" y="3088371"/>
                  </a:lnTo>
                  <a:lnTo>
                    <a:pt x="0" y="308837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25400" rotWithShape="0" algn="tl" dir="2700000" dist="508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" name="Google Shape;125;p4"/>
            <p:cNvSpPr/>
            <p:nvPr/>
          </p:nvSpPr>
          <p:spPr>
            <a:xfrm>
              <a:off x="9265113" y="182880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" name="Google Shape;126;p4"/>
            <p:cNvSpPr/>
            <p:nvPr/>
          </p:nvSpPr>
          <p:spPr>
            <a:xfrm>
              <a:off x="9605238" y="182981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" name="Google Shape;127;p4"/>
            <p:cNvSpPr/>
            <p:nvPr/>
          </p:nvSpPr>
          <p:spPr>
            <a:xfrm>
              <a:off x="9962520" y="182981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" name="Google Shape;128;p4"/>
            <p:cNvSpPr/>
            <p:nvPr/>
          </p:nvSpPr>
          <p:spPr>
            <a:xfrm>
              <a:off x="10302645" y="183082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" name="Google Shape;129;p4"/>
            <p:cNvSpPr/>
            <p:nvPr/>
          </p:nvSpPr>
          <p:spPr>
            <a:xfrm>
              <a:off x="10628638" y="182981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" name="Google Shape;130;p4"/>
            <p:cNvSpPr/>
            <p:nvPr/>
          </p:nvSpPr>
          <p:spPr>
            <a:xfrm>
              <a:off x="10974818" y="183082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" name="Google Shape;131;p4"/>
            <p:cNvSpPr/>
            <p:nvPr/>
          </p:nvSpPr>
          <p:spPr>
            <a:xfrm>
              <a:off x="11326044" y="183082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" name="Google Shape;132;p4"/>
            <p:cNvSpPr/>
            <p:nvPr/>
          </p:nvSpPr>
          <p:spPr>
            <a:xfrm>
              <a:off x="9231740" y="2847462"/>
              <a:ext cx="2225920" cy="2112855"/>
            </a:xfrm>
            <a:custGeom>
              <a:rect b="b" l="l" r="r" t="t"/>
              <a:pathLst>
                <a:path extrusionOk="0" h="2112855" w="2225920">
                  <a:moveTo>
                    <a:pt x="0" y="137272"/>
                  </a:moveTo>
                  <a:cubicBezTo>
                    <a:pt x="-11876" y="54134"/>
                    <a:pt x="49183" y="4607"/>
                    <a:pt x="137272" y="0"/>
                  </a:cubicBezTo>
                  <a:cubicBezTo>
                    <a:pt x="469447" y="28211"/>
                    <a:pt x="556371" y="14152"/>
                    <a:pt x="826758" y="0"/>
                  </a:cubicBezTo>
                  <a:cubicBezTo>
                    <a:pt x="1097145" y="-14152"/>
                    <a:pt x="1285144" y="30337"/>
                    <a:pt x="1457703" y="0"/>
                  </a:cubicBezTo>
                  <a:cubicBezTo>
                    <a:pt x="1630262" y="-30337"/>
                    <a:pt x="1863057" y="-26495"/>
                    <a:pt x="2088648" y="0"/>
                  </a:cubicBezTo>
                  <a:cubicBezTo>
                    <a:pt x="2159378" y="-16373"/>
                    <a:pt x="2227345" y="56184"/>
                    <a:pt x="2225920" y="137272"/>
                  </a:cubicBezTo>
                  <a:cubicBezTo>
                    <a:pt x="2207395" y="303549"/>
                    <a:pt x="2238154" y="550558"/>
                    <a:pt x="2225920" y="713276"/>
                  </a:cubicBezTo>
                  <a:cubicBezTo>
                    <a:pt x="2213686" y="875994"/>
                    <a:pt x="2228649" y="1127036"/>
                    <a:pt x="2225920" y="1289280"/>
                  </a:cubicBezTo>
                  <a:cubicBezTo>
                    <a:pt x="2223191" y="1451524"/>
                    <a:pt x="2235627" y="1794828"/>
                    <a:pt x="2225920" y="1975583"/>
                  </a:cubicBezTo>
                  <a:cubicBezTo>
                    <a:pt x="2241965" y="2055254"/>
                    <a:pt x="2156975" y="2111644"/>
                    <a:pt x="2088648" y="2112855"/>
                  </a:cubicBezTo>
                  <a:cubicBezTo>
                    <a:pt x="1923965" y="2130306"/>
                    <a:pt x="1643030" y="2142139"/>
                    <a:pt x="1438189" y="2112855"/>
                  </a:cubicBezTo>
                  <a:cubicBezTo>
                    <a:pt x="1233348" y="2083571"/>
                    <a:pt x="966607" y="2112052"/>
                    <a:pt x="807244" y="2112855"/>
                  </a:cubicBezTo>
                  <a:cubicBezTo>
                    <a:pt x="647882" y="2113658"/>
                    <a:pt x="303445" y="2109669"/>
                    <a:pt x="137272" y="2112855"/>
                  </a:cubicBezTo>
                  <a:cubicBezTo>
                    <a:pt x="72982" y="2098550"/>
                    <a:pt x="-15344" y="2045465"/>
                    <a:pt x="0" y="1975583"/>
                  </a:cubicBezTo>
                  <a:cubicBezTo>
                    <a:pt x="-21062" y="1680226"/>
                    <a:pt x="12937" y="1619166"/>
                    <a:pt x="0" y="1362813"/>
                  </a:cubicBezTo>
                  <a:cubicBezTo>
                    <a:pt x="-12937" y="1106460"/>
                    <a:pt x="22604" y="1017597"/>
                    <a:pt x="0" y="713276"/>
                  </a:cubicBezTo>
                  <a:cubicBezTo>
                    <a:pt x="-22604" y="408955"/>
                    <a:pt x="-13611" y="315757"/>
                    <a:pt x="0" y="137272"/>
                  </a:cubicBezTo>
                  <a:close/>
                </a:path>
              </a:pathLst>
            </a:custGeom>
            <a:noFill/>
            <a:ln cap="flat" cmpd="sng" w="22225">
              <a:solidFill>
                <a:srgbClr val="3F3F3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3" name="Google Shape;133;p4"/>
          <p:cNvGrpSpPr/>
          <p:nvPr/>
        </p:nvGrpSpPr>
        <p:grpSpPr>
          <a:xfrm>
            <a:off x="989783" y="3986048"/>
            <a:ext cx="2134099" cy="2792708"/>
            <a:chOff x="9071332" y="1828801"/>
            <a:chExt cx="2531253" cy="3312428"/>
          </a:xfrm>
        </p:grpSpPr>
        <p:sp>
          <p:nvSpPr>
            <p:cNvPr id="134" name="Google Shape;134;p4"/>
            <p:cNvSpPr/>
            <p:nvPr/>
          </p:nvSpPr>
          <p:spPr>
            <a:xfrm>
              <a:off x="9071332" y="2052858"/>
              <a:ext cx="2531253" cy="3088371"/>
            </a:xfrm>
            <a:custGeom>
              <a:rect b="b" l="l" r="r" t="t"/>
              <a:pathLst>
                <a:path extrusionOk="0" h="3088371" w="2531253">
                  <a:moveTo>
                    <a:pt x="2244619" y="73170"/>
                  </a:moveTo>
                  <a:lnTo>
                    <a:pt x="2244619" y="164004"/>
                  </a:lnTo>
                  <a:lnTo>
                    <a:pt x="2329398" y="164004"/>
                  </a:lnTo>
                  <a:lnTo>
                    <a:pt x="2329398" y="73170"/>
                  </a:lnTo>
                  <a:close/>
                  <a:moveTo>
                    <a:pt x="1901804" y="73170"/>
                  </a:moveTo>
                  <a:lnTo>
                    <a:pt x="1901804" y="164004"/>
                  </a:lnTo>
                  <a:lnTo>
                    <a:pt x="1986583" y="164004"/>
                  </a:lnTo>
                  <a:lnTo>
                    <a:pt x="1986583" y="73170"/>
                  </a:lnTo>
                  <a:close/>
                  <a:moveTo>
                    <a:pt x="1558988" y="73170"/>
                  </a:moveTo>
                  <a:lnTo>
                    <a:pt x="1558988" y="164004"/>
                  </a:lnTo>
                  <a:lnTo>
                    <a:pt x="1643767" y="164004"/>
                  </a:lnTo>
                  <a:lnTo>
                    <a:pt x="1643767" y="73170"/>
                  </a:lnTo>
                  <a:close/>
                  <a:moveTo>
                    <a:pt x="1216172" y="73170"/>
                  </a:moveTo>
                  <a:lnTo>
                    <a:pt x="1216172" y="164004"/>
                  </a:lnTo>
                  <a:lnTo>
                    <a:pt x="1300951" y="164004"/>
                  </a:lnTo>
                  <a:lnTo>
                    <a:pt x="1300951" y="73170"/>
                  </a:lnTo>
                  <a:close/>
                  <a:moveTo>
                    <a:pt x="873356" y="73170"/>
                  </a:moveTo>
                  <a:lnTo>
                    <a:pt x="873356" y="164004"/>
                  </a:lnTo>
                  <a:lnTo>
                    <a:pt x="958135" y="164004"/>
                  </a:lnTo>
                  <a:lnTo>
                    <a:pt x="958135" y="73170"/>
                  </a:lnTo>
                  <a:close/>
                  <a:moveTo>
                    <a:pt x="530540" y="73170"/>
                  </a:moveTo>
                  <a:lnTo>
                    <a:pt x="530540" y="164004"/>
                  </a:lnTo>
                  <a:lnTo>
                    <a:pt x="615319" y="164004"/>
                  </a:lnTo>
                  <a:lnTo>
                    <a:pt x="615319" y="73170"/>
                  </a:lnTo>
                  <a:close/>
                  <a:moveTo>
                    <a:pt x="187724" y="73170"/>
                  </a:moveTo>
                  <a:lnTo>
                    <a:pt x="187724" y="164004"/>
                  </a:lnTo>
                  <a:lnTo>
                    <a:pt x="272503" y="164004"/>
                  </a:lnTo>
                  <a:lnTo>
                    <a:pt x="272503" y="73170"/>
                  </a:lnTo>
                  <a:close/>
                  <a:moveTo>
                    <a:pt x="0" y="0"/>
                  </a:moveTo>
                  <a:lnTo>
                    <a:pt x="2531253" y="0"/>
                  </a:lnTo>
                  <a:lnTo>
                    <a:pt x="2531253" y="3088371"/>
                  </a:lnTo>
                  <a:lnTo>
                    <a:pt x="0" y="308837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25400" rotWithShape="0" algn="tl" dir="2700000" dist="508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" name="Google Shape;135;p4"/>
            <p:cNvSpPr/>
            <p:nvPr/>
          </p:nvSpPr>
          <p:spPr>
            <a:xfrm>
              <a:off x="9265113" y="182880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" name="Google Shape;136;p4"/>
            <p:cNvSpPr/>
            <p:nvPr/>
          </p:nvSpPr>
          <p:spPr>
            <a:xfrm>
              <a:off x="9605238" y="182981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" name="Google Shape;137;p4"/>
            <p:cNvSpPr/>
            <p:nvPr/>
          </p:nvSpPr>
          <p:spPr>
            <a:xfrm>
              <a:off x="9962520" y="182981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" name="Google Shape;138;p4"/>
            <p:cNvSpPr/>
            <p:nvPr/>
          </p:nvSpPr>
          <p:spPr>
            <a:xfrm>
              <a:off x="10302645" y="183082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" name="Google Shape;139;p4"/>
            <p:cNvSpPr/>
            <p:nvPr/>
          </p:nvSpPr>
          <p:spPr>
            <a:xfrm>
              <a:off x="10628638" y="182981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" name="Google Shape;140;p4"/>
            <p:cNvSpPr/>
            <p:nvPr/>
          </p:nvSpPr>
          <p:spPr>
            <a:xfrm>
              <a:off x="10974818" y="183082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" name="Google Shape;141;p4"/>
            <p:cNvSpPr/>
            <p:nvPr/>
          </p:nvSpPr>
          <p:spPr>
            <a:xfrm>
              <a:off x="11326044" y="183082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" name="Google Shape;142;p4"/>
            <p:cNvSpPr/>
            <p:nvPr/>
          </p:nvSpPr>
          <p:spPr>
            <a:xfrm>
              <a:off x="9231740" y="2847462"/>
              <a:ext cx="2225920" cy="2112855"/>
            </a:xfrm>
            <a:custGeom>
              <a:rect b="b" l="l" r="r" t="t"/>
              <a:pathLst>
                <a:path extrusionOk="0" h="2112855" w="2225920">
                  <a:moveTo>
                    <a:pt x="0" y="137272"/>
                  </a:moveTo>
                  <a:cubicBezTo>
                    <a:pt x="-11876" y="54134"/>
                    <a:pt x="49183" y="4607"/>
                    <a:pt x="137272" y="0"/>
                  </a:cubicBezTo>
                  <a:cubicBezTo>
                    <a:pt x="469447" y="28211"/>
                    <a:pt x="556371" y="14152"/>
                    <a:pt x="826758" y="0"/>
                  </a:cubicBezTo>
                  <a:cubicBezTo>
                    <a:pt x="1097145" y="-14152"/>
                    <a:pt x="1285144" y="30337"/>
                    <a:pt x="1457703" y="0"/>
                  </a:cubicBezTo>
                  <a:cubicBezTo>
                    <a:pt x="1630262" y="-30337"/>
                    <a:pt x="1863057" y="-26495"/>
                    <a:pt x="2088648" y="0"/>
                  </a:cubicBezTo>
                  <a:cubicBezTo>
                    <a:pt x="2159378" y="-16373"/>
                    <a:pt x="2227345" y="56184"/>
                    <a:pt x="2225920" y="137272"/>
                  </a:cubicBezTo>
                  <a:cubicBezTo>
                    <a:pt x="2207395" y="303549"/>
                    <a:pt x="2238154" y="550558"/>
                    <a:pt x="2225920" y="713276"/>
                  </a:cubicBezTo>
                  <a:cubicBezTo>
                    <a:pt x="2213686" y="875994"/>
                    <a:pt x="2228649" y="1127036"/>
                    <a:pt x="2225920" y="1289280"/>
                  </a:cubicBezTo>
                  <a:cubicBezTo>
                    <a:pt x="2223191" y="1451524"/>
                    <a:pt x="2235627" y="1794828"/>
                    <a:pt x="2225920" y="1975583"/>
                  </a:cubicBezTo>
                  <a:cubicBezTo>
                    <a:pt x="2241965" y="2055254"/>
                    <a:pt x="2156975" y="2111644"/>
                    <a:pt x="2088648" y="2112855"/>
                  </a:cubicBezTo>
                  <a:cubicBezTo>
                    <a:pt x="1923965" y="2130306"/>
                    <a:pt x="1643030" y="2142139"/>
                    <a:pt x="1438189" y="2112855"/>
                  </a:cubicBezTo>
                  <a:cubicBezTo>
                    <a:pt x="1233348" y="2083571"/>
                    <a:pt x="966607" y="2112052"/>
                    <a:pt x="807244" y="2112855"/>
                  </a:cubicBezTo>
                  <a:cubicBezTo>
                    <a:pt x="647882" y="2113658"/>
                    <a:pt x="303445" y="2109669"/>
                    <a:pt x="137272" y="2112855"/>
                  </a:cubicBezTo>
                  <a:cubicBezTo>
                    <a:pt x="72982" y="2098550"/>
                    <a:pt x="-15344" y="2045465"/>
                    <a:pt x="0" y="1975583"/>
                  </a:cubicBezTo>
                  <a:cubicBezTo>
                    <a:pt x="-21062" y="1680226"/>
                    <a:pt x="12937" y="1619166"/>
                    <a:pt x="0" y="1362813"/>
                  </a:cubicBezTo>
                  <a:cubicBezTo>
                    <a:pt x="-12937" y="1106460"/>
                    <a:pt x="22604" y="1017597"/>
                    <a:pt x="0" y="713276"/>
                  </a:cubicBezTo>
                  <a:cubicBezTo>
                    <a:pt x="-22604" y="408955"/>
                    <a:pt x="-13611" y="315757"/>
                    <a:pt x="0" y="137272"/>
                  </a:cubicBezTo>
                  <a:close/>
                </a:path>
              </a:pathLst>
            </a:custGeom>
            <a:noFill/>
            <a:ln cap="flat" cmpd="sng" w="22225">
              <a:solidFill>
                <a:srgbClr val="3F3F3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3" name="Google Shape;143;p4"/>
          <p:cNvGrpSpPr/>
          <p:nvPr/>
        </p:nvGrpSpPr>
        <p:grpSpPr>
          <a:xfrm>
            <a:off x="3655583" y="3965453"/>
            <a:ext cx="2134099" cy="2792708"/>
            <a:chOff x="9071332" y="1828801"/>
            <a:chExt cx="2531253" cy="3312428"/>
          </a:xfrm>
        </p:grpSpPr>
        <p:sp>
          <p:nvSpPr>
            <p:cNvPr id="144" name="Google Shape;144;p4"/>
            <p:cNvSpPr/>
            <p:nvPr/>
          </p:nvSpPr>
          <p:spPr>
            <a:xfrm>
              <a:off x="9071332" y="2052858"/>
              <a:ext cx="2531253" cy="3088371"/>
            </a:xfrm>
            <a:custGeom>
              <a:rect b="b" l="l" r="r" t="t"/>
              <a:pathLst>
                <a:path extrusionOk="0" h="3088371" w="2531253">
                  <a:moveTo>
                    <a:pt x="2244619" y="73170"/>
                  </a:moveTo>
                  <a:lnTo>
                    <a:pt x="2244619" y="164004"/>
                  </a:lnTo>
                  <a:lnTo>
                    <a:pt x="2329398" y="164004"/>
                  </a:lnTo>
                  <a:lnTo>
                    <a:pt x="2329398" y="73170"/>
                  </a:lnTo>
                  <a:close/>
                  <a:moveTo>
                    <a:pt x="1901804" y="73170"/>
                  </a:moveTo>
                  <a:lnTo>
                    <a:pt x="1901804" y="164004"/>
                  </a:lnTo>
                  <a:lnTo>
                    <a:pt x="1986583" y="164004"/>
                  </a:lnTo>
                  <a:lnTo>
                    <a:pt x="1986583" y="73170"/>
                  </a:lnTo>
                  <a:close/>
                  <a:moveTo>
                    <a:pt x="1558988" y="73170"/>
                  </a:moveTo>
                  <a:lnTo>
                    <a:pt x="1558988" y="164004"/>
                  </a:lnTo>
                  <a:lnTo>
                    <a:pt x="1643767" y="164004"/>
                  </a:lnTo>
                  <a:lnTo>
                    <a:pt x="1643767" y="73170"/>
                  </a:lnTo>
                  <a:close/>
                  <a:moveTo>
                    <a:pt x="1216172" y="73170"/>
                  </a:moveTo>
                  <a:lnTo>
                    <a:pt x="1216172" y="164004"/>
                  </a:lnTo>
                  <a:lnTo>
                    <a:pt x="1300951" y="164004"/>
                  </a:lnTo>
                  <a:lnTo>
                    <a:pt x="1300951" y="73170"/>
                  </a:lnTo>
                  <a:close/>
                  <a:moveTo>
                    <a:pt x="873356" y="73170"/>
                  </a:moveTo>
                  <a:lnTo>
                    <a:pt x="873356" y="164004"/>
                  </a:lnTo>
                  <a:lnTo>
                    <a:pt x="958135" y="164004"/>
                  </a:lnTo>
                  <a:lnTo>
                    <a:pt x="958135" y="73170"/>
                  </a:lnTo>
                  <a:close/>
                  <a:moveTo>
                    <a:pt x="530540" y="73170"/>
                  </a:moveTo>
                  <a:lnTo>
                    <a:pt x="530540" y="164004"/>
                  </a:lnTo>
                  <a:lnTo>
                    <a:pt x="615319" y="164004"/>
                  </a:lnTo>
                  <a:lnTo>
                    <a:pt x="615319" y="73170"/>
                  </a:lnTo>
                  <a:close/>
                  <a:moveTo>
                    <a:pt x="187724" y="73170"/>
                  </a:moveTo>
                  <a:lnTo>
                    <a:pt x="187724" y="164004"/>
                  </a:lnTo>
                  <a:lnTo>
                    <a:pt x="272503" y="164004"/>
                  </a:lnTo>
                  <a:lnTo>
                    <a:pt x="272503" y="73170"/>
                  </a:lnTo>
                  <a:close/>
                  <a:moveTo>
                    <a:pt x="0" y="0"/>
                  </a:moveTo>
                  <a:lnTo>
                    <a:pt x="2531253" y="0"/>
                  </a:lnTo>
                  <a:lnTo>
                    <a:pt x="2531253" y="3088371"/>
                  </a:lnTo>
                  <a:lnTo>
                    <a:pt x="0" y="308837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25400" rotWithShape="0" algn="tl" dir="2700000" dist="508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" name="Google Shape;145;p4"/>
            <p:cNvSpPr/>
            <p:nvPr/>
          </p:nvSpPr>
          <p:spPr>
            <a:xfrm>
              <a:off x="9265113" y="182880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" name="Google Shape;146;p4"/>
            <p:cNvSpPr/>
            <p:nvPr/>
          </p:nvSpPr>
          <p:spPr>
            <a:xfrm>
              <a:off x="9605238" y="182981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" name="Google Shape;147;p4"/>
            <p:cNvSpPr/>
            <p:nvPr/>
          </p:nvSpPr>
          <p:spPr>
            <a:xfrm>
              <a:off x="9962520" y="182981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" name="Google Shape;148;p4"/>
            <p:cNvSpPr/>
            <p:nvPr/>
          </p:nvSpPr>
          <p:spPr>
            <a:xfrm>
              <a:off x="10302645" y="183082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" name="Google Shape;149;p4"/>
            <p:cNvSpPr/>
            <p:nvPr/>
          </p:nvSpPr>
          <p:spPr>
            <a:xfrm>
              <a:off x="10628638" y="182981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" name="Google Shape;150;p4"/>
            <p:cNvSpPr/>
            <p:nvPr/>
          </p:nvSpPr>
          <p:spPr>
            <a:xfrm>
              <a:off x="10974818" y="183082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" name="Google Shape;151;p4"/>
            <p:cNvSpPr/>
            <p:nvPr/>
          </p:nvSpPr>
          <p:spPr>
            <a:xfrm>
              <a:off x="11326044" y="183082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" name="Google Shape;152;p4"/>
            <p:cNvSpPr/>
            <p:nvPr/>
          </p:nvSpPr>
          <p:spPr>
            <a:xfrm>
              <a:off x="9231740" y="2847462"/>
              <a:ext cx="2225920" cy="2112855"/>
            </a:xfrm>
            <a:custGeom>
              <a:rect b="b" l="l" r="r" t="t"/>
              <a:pathLst>
                <a:path extrusionOk="0" h="2112855" w="2225920">
                  <a:moveTo>
                    <a:pt x="0" y="137272"/>
                  </a:moveTo>
                  <a:cubicBezTo>
                    <a:pt x="-11876" y="54134"/>
                    <a:pt x="49183" y="4607"/>
                    <a:pt x="137272" y="0"/>
                  </a:cubicBezTo>
                  <a:cubicBezTo>
                    <a:pt x="469447" y="28211"/>
                    <a:pt x="556371" y="14152"/>
                    <a:pt x="826758" y="0"/>
                  </a:cubicBezTo>
                  <a:cubicBezTo>
                    <a:pt x="1097145" y="-14152"/>
                    <a:pt x="1285144" y="30337"/>
                    <a:pt x="1457703" y="0"/>
                  </a:cubicBezTo>
                  <a:cubicBezTo>
                    <a:pt x="1630262" y="-30337"/>
                    <a:pt x="1863057" y="-26495"/>
                    <a:pt x="2088648" y="0"/>
                  </a:cubicBezTo>
                  <a:cubicBezTo>
                    <a:pt x="2159378" y="-16373"/>
                    <a:pt x="2227345" y="56184"/>
                    <a:pt x="2225920" y="137272"/>
                  </a:cubicBezTo>
                  <a:cubicBezTo>
                    <a:pt x="2207395" y="303549"/>
                    <a:pt x="2238154" y="550558"/>
                    <a:pt x="2225920" y="713276"/>
                  </a:cubicBezTo>
                  <a:cubicBezTo>
                    <a:pt x="2213686" y="875994"/>
                    <a:pt x="2228649" y="1127036"/>
                    <a:pt x="2225920" y="1289280"/>
                  </a:cubicBezTo>
                  <a:cubicBezTo>
                    <a:pt x="2223191" y="1451524"/>
                    <a:pt x="2235627" y="1794828"/>
                    <a:pt x="2225920" y="1975583"/>
                  </a:cubicBezTo>
                  <a:cubicBezTo>
                    <a:pt x="2241965" y="2055254"/>
                    <a:pt x="2156975" y="2111644"/>
                    <a:pt x="2088648" y="2112855"/>
                  </a:cubicBezTo>
                  <a:cubicBezTo>
                    <a:pt x="1923965" y="2130306"/>
                    <a:pt x="1643030" y="2142139"/>
                    <a:pt x="1438189" y="2112855"/>
                  </a:cubicBezTo>
                  <a:cubicBezTo>
                    <a:pt x="1233348" y="2083571"/>
                    <a:pt x="966607" y="2112052"/>
                    <a:pt x="807244" y="2112855"/>
                  </a:cubicBezTo>
                  <a:cubicBezTo>
                    <a:pt x="647882" y="2113658"/>
                    <a:pt x="303445" y="2109669"/>
                    <a:pt x="137272" y="2112855"/>
                  </a:cubicBezTo>
                  <a:cubicBezTo>
                    <a:pt x="72982" y="2098550"/>
                    <a:pt x="-15344" y="2045465"/>
                    <a:pt x="0" y="1975583"/>
                  </a:cubicBezTo>
                  <a:cubicBezTo>
                    <a:pt x="-21062" y="1680226"/>
                    <a:pt x="12937" y="1619166"/>
                    <a:pt x="0" y="1362813"/>
                  </a:cubicBezTo>
                  <a:cubicBezTo>
                    <a:pt x="-12937" y="1106460"/>
                    <a:pt x="22604" y="1017597"/>
                    <a:pt x="0" y="713276"/>
                  </a:cubicBezTo>
                  <a:cubicBezTo>
                    <a:pt x="-22604" y="408955"/>
                    <a:pt x="-13611" y="315757"/>
                    <a:pt x="0" y="137272"/>
                  </a:cubicBezTo>
                  <a:close/>
                </a:path>
              </a:pathLst>
            </a:custGeom>
            <a:noFill/>
            <a:ln cap="flat" cmpd="sng" w="22225">
              <a:solidFill>
                <a:srgbClr val="3F3F3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3" name="Google Shape;153;p4"/>
          <p:cNvGrpSpPr/>
          <p:nvPr/>
        </p:nvGrpSpPr>
        <p:grpSpPr>
          <a:xfrm>
            <a:off x="6315116" y="3954707"/>
            <a:ext cx="2134099" cy="2792708"/>
            <a:chOff x="9071332" y="1828801"/>
            <a:chExt cx="2531253" cy="3312428"/>
          </a:xfrm>
        </p:grpSpPr>
        <p:sp>
          <p:nvSpPr>
            <p:cNvPr id="154" name="Google Shape;154;p4"/>
            <p:cNvSpPr/>
            <p:nvPr/>
          </p:nvSpPr>
          <p:spPr>
            <a:xfrm>
              <a:off x="9071332" y="2052858"/>
              <a:ext cx="2531253" cy="3088371"/>
            </a:xfrm>
            <a:custGeom>
              <a:rect b="b" l="l" r="r" t="t"/>
              <a:pathLst>
                <a:path extrusionOk="0" h="3088371" w="2531253">
                  <a:moveTo>
                    <a:pt x="2244619" y="73170"/>
                  </a:moveTo>
                  <a:lnTo>
                    <a:pt x="2244619" y="164004"/>
                  </a:lnTo>
                  <a:lnTo>
                    <a:pt x="2329398" y="164004"/>
                  </a:lnTo>
                  <a:lnTo>
                    <a:pt x="2329398" y="73170"/>
                  </a:lnTo>
                  <a:close/>
                  <a:moveTo>
                    <a:pt x="1901804" y="73170"/>
                  </a:moveTo>
                  <a:lnTo>
                    <a:pt x="1901804" y="164004"/>
                  </a:lnTo>
                  <a:lnTo>
                    <a:pt x="1986583" y="164004"/>
                  </a:lnTo>
                  <a:lnTo>
                    <a:pt x="1986583" y="73170"/>
                  </a:lnTo>
                  <a:close/>
                  <a:moveTo>
                    <a:pt x="1558988" y="73170"/>
                  </a:moveTo>
                  <a:lnTo>
                    <a:pt x="1558988" y="164004"/>
                  </a:lnTo>
                  <a:lnTo>
                    <a:pt x="1643767" y="164004"/>
                  </a:lnTo>
                  <a:lnTo>
                    <a:pt x="1643767" y="73170"/>
                  </a:lnTo>
                  <a:close/>
                  <a:moveTo>
                    <a:pt x="1216172" y="73170"/>
                  </a:moveTo>
                  <a:lnTo>
                    <a:pt x="1216172" y="164004"/>
                  </a:lnTo>
                  <a:lnTo>
                    <a:pt x="1300951" y="164004"/>
                  </a:lnTo>
                  <a:lnTo>
                    <a:pt x="1300951" y="73170"/>
                  </a:lnTo>
                  <a:close/>
                  <a:moveTo>
                    <a:pt x="873356" y="73170"/>
                  </a:moveTo>
                  <a:lnTo>
                    <a:pt x="873356" y="164004"/>
                  </a:lnTo>
                  <a:lnTo>
                    <a:pt x="958135" y="164004"/>
                  </a:lnTo>
                  <a:lnTo>
                    <a:pt x="958135" y="73170"/>
                  </a:lnTo>
                  <a:close/>
                  <a:moveTo>
                    <a:pt x="530540" y="73170"/>
                  </a:moveTo>
                  <a:lnTo>
                    <a:pt x="530540" y="164004"/>
                  </a:lnTo>
                  <a:lnTo>
                    <a:pt x="615319" y="164004"/>
                  </a:lnTo>
                  <a:lnTo>
                    <a:pt x="615319" y="73170"/>
                  </a:lnTo>
                  <a:close/>
                  <a:moveTo>
                    <a:pt x="187724" y="73170"/>
                  </a:moveTo>
                  <a:lnTo>
                    <a:pt x="187724" y="164004"/>
                  </a:lnTo>
                  <a:lnTo>
                    <a:pt x="272503" y="164004"/>
                  </a:lnTo>
                  <a:lnTo>
                    <a:pt x="272503" y="73170"/>
                  </a:lnTo>
                  <a:close/>
                  <a:moveTo>
                    <a:pt x="0" y="0"/>
                  </a:moveTo>
                  <a:lnTo>
                    <a:pt x="2531253" y="0"/>
                  </a:lnTo>
                  <a:lnTo>
                    <a:pt x="2531253" y="3088371"/>
                  </a:lnTo>
                  <a:lnTo>
                    <a:pt x="0" y="308837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25400" rotWithShape="0" algn="tl" dir="2700000" dist="508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" name="Google Shape;155;p4"/>
            <p:cNvSpPr/>
            <p:nvPr/>
          </p:nvSpPr>
          <p:spPr>
            <a:xfrm>
              <a:off x="9265113" y="182880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" name="Google Shape;156;p4"/>
            <p:cNvSpPr/>
            <p:nvPr/>
          </p:nvSpPr>
          <p:spPr>
            <a:xfrm>
              <a:off x="9605238" y="182981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" name="Google Shape;157;p4"/>
            <p:cNvSpPr/>
            <p:nvPr/>
          </p:nvSpPr>
          <p:spPr>
            <a:xfrm>
              <a:off x="9962520" y="182981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" name="Google Shape;158;p4"/>
            <p:cNvSpPr/>
            <p:nvPr/>
          </p:nvSpPr>
          <p:spPr>
            <a:xfrm>
              <a:off x="10302645" y="183082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" name="Google Shape;159;p4"/>
            <p:cNvSpPr/>
            <p:nvPr/>
          </p:nvSpPr>
          <p:spPr>
            <a:xfrm>
              <a:off x="10628638" y="182981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" name="Google Shape;160;p4"/>
            <p:cNvSpPr/>
            <p:nvPr/>
          </p:nvSpPr>
          <p:spPr>
            <a:xfrm>
              <a:off x="10974818" y="183082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" name="Google Shape;161;p4"/>
            <p:cNvSpPr/>
            <p:nvPr/>
          </p:nvSpPr>
          <p:spPr>
            <a:xfrm>
              <a:off x="11326044" y="183082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" name="Google Shape;162;p4"/>
            <p:cNvSpPr/>
            <p:nvPr/>
          </p:nvSpPr>
          <p:spPr>
            <a:xfrm>
              <a:off x="9231740" y="2847462"/>
              <a:ext cx="2225920" cy="2112855"/>
            </a:xfrm>
            <a:custGeom>
              <a:rect b="b" l="l" r="r" t="t"/>
              <a:pathLst>
                <a:path extrusionOk="0" h="2112855" w="2225920">
                  <a:moveTo>
                    <a:pt x="0" y="137272"/>
                  </a:moveTo>
                  <a:cubicBezTo>
                    <a:pt x="-11876" y="54134"/>
                    <a:pt x="49183" y="4607"/>
                    <a:pt x="137272" y="0"/>
                  </a:cubicBezTo>
                  <a:cubicBezTo>
                    <a:pt x="469447" y="28211"/>
                    <a:pt x="556371" y="14152"/>
                    <a:pt x="826758" y="0"/>
                  </a:cubicBezTo>
                  <a:cubicBezTo>
                    <a:pt x="1097145" y="-14152"/>
                    <a:pt x="1285144" y="30337"/>
                    <a:pt x="1457703" y="0"/>
                  </a:cubicBezTo>
                  <a:cubicBezTo>
                    <a:pt x="1630262" y="-30337"/>
                    <a:pt x="1863057" y="-26495"/>
                    <a:pt x="2088648" y="0"/>
                  </a:cubicBezTo>
                  <a:cubicBezTo>
                    <a:pt x="2159378" y="-16373"/>
                    <a:pt x="2227345" y="56184"/>
                    <a:pt x="2225920" y="137272"/>
                  </a:cubicBezTo>
                  <a:cubicBezTo>
                    <a:pt x="2207395" y="303549"/>
                    <a:pt x="2238154" y="550558"/>
                    <a:pt x="2225920" y="713276"/>
                  </a:cubicBezTo>
                  <a:cubicBezTo>
                    <a:pt x="2213686" y="875994"/>
                    <a:pt x="2228649" y="1127036"/>
                    <a:pt x="2225920" y="1289280"/>
                  </a:cubicBezTo>
                  <a:cubicBezTo>
                    <a:pt x="2223191" y="1451524"/>
                    <a:pt x="2235627" y="1794828"/>
                    <a:pt x="2225920" y="1975583"/>
                  </a:cubicBezTo>
                  <a:cubicBezTo>
                    <a:pt x="2241965" y="2055254"/>
                    <a:pt x="2156975" y="2111644"/>
                    <a:pt x="2088648" y="2112855"/>
                  </a:cubicBezTo>
                  <a:cubicBezTo>
                    <a:pt x="1923965" y="2130306"/>
                    <a:pt x="1643030" y="2142139"/>
                    <a:pt x="1438189" y="2112855"/>
                  </a:cubicBezTo>
                  <a:cubicBezTo>
                    <a:pt x="1233348" y="2083571"/>
                    <a:pt x="966607" y="2112052"/>
                    <a:pt x="807244" y="2112855"/>
                  </a:cubicBezTo>
                  <a:cubicBezTo>
                    <a:pt x="647882" y="2113658"/>
                    <a:pt x="303445" y="2109669"/>
                    <a:pt x="137272" y="2112855"/>
                  </a:cubicBezTo>
                  <a:cubicBezTo>
                    <a:pt x="72982" y="2098550"/>
                    <a:pt x="-15344" y="2045465"/>
                    <a:pt x="0" y="1975583"/>
                  </a:cubicBezTo>
                  <a:cubicBezTo>
                    <a:pt x="-21062" y="1680226"/>
                    <a:pt x="12937" y="1619166"/>
                    <a:pt x="0" y="1362813"/>
                  </a:cubicBezTo>
                  <a:cubicBezTo>
                    <a:pt x="-12937" y="1106460"/>
                    <a:pt x="22604" y="1017597"/>
                    <a:pt x="0" y="713276"/>
                  </a:cubicBezTo>
                  <a:cubicBezTo>
                    <a:pt x="-22604" y="408955"/>
                    <a:pt x="-13611" y="315757"/>
                    <a:pt x="0" y="137272"/>
                  </a:cubicBezTo>
                  <a:close/>
                </a:path>
              </a:pathLst>
            </a:custGeom>
            <a:noFill/>
            <a:ln cap="flat" cmpd="sng" w="22225">
              <a:solidFill>
                <a:srgbClr val="3F3F3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3" name="Google Shape;163;p4"/>
          <p:cNvGrpSpPr/>
          <p:nvPr/>
        </p:nvGrpSpPr>
        <p:grpSpPr>
          <a:xfrm>
            <a:off x="8953158" y="3970826"/>
            <a:ext cx="2134099" cy="2792708"/>
            <a:chOff x="9071332" y="1828801"/>
            <a:chExt cx="2531253" cy="3312428"/>
          </a:xfrm>
        </p:grpSpPr>
        <p:sp>
          <p:nvSpPr>
            <p:cNvPr id="164" name="Google Shape;164;p4"/>
            <p:cNvSpPr/>
            <p:nvPr/>
          </p:nvSpPr>
          <p:spPr>
            <a:xfrm>
              <a:off x="9071332" y="2052858"/>
              <a:ext cx="2531253" cy="3088371"/>
            </a:xfrm>
            <a:custGeom>
              <a:rect b="b" l="l" r="r" t="t"/>
              <a:pathLst>
                <a:path extrusionOk="0" h="3088371" w="2531253">
                  <a:moveTo>
                    <a:pt x="2244619" y="73170"/>
                  </a:moveTo>
                  <a:lnTo>
                    <a:pt x="2244619" y="164004"/>
                  </a:lnTo>
                  <a:lnTo>
                    <a:pt x="2329398" y="164004"/>
                  </a:lnTo>
                  <a:lnTo>
                    <a:pt x="2329398" y="73170"/>
                  </a:lnTo>
                  <a:close/>
                  <a:moveTo>
                    <a:pt x="1901804" y="73170"/>
                  </a:moveTo>
                  <a:lnTo>
                    <a:pt x="1901804" y="164004"/>
                  </a:lnTo>
                  <a:lnTo>
                    <a:pt x="1986583" y="164004"/>
                  </a:lnTo>
                  <a:lnTo>
                    <a:pt x="1986583" y="73170"/>
                  </a:lnTo>
                  <a:close/>
                  <a:moveTo>
                    <a:pt x="1558988" y="73170"/>
                  </a:moveTo>
                  <a:lnTo>
                    <a:pt x="1558988" y="164004"/>
                  </a:lnTo>
                  <a:lnTo>
                    <a:pt x="1643767" y="164004"/>
                  </a:lnTo>
                  <a:lnTo>
                    <a:pt x="1643767" y="73170"/>
                  </a:lnTo>
                  <a:close/>
                  <a:moveTo>
                    <a:pt x="1216172" y="73170"/>
                  </a:moveTo>
                  <a:lnTo>
                    <a:pt x="1216172" y="164004"/>
                  </a:lnTo>
                  <a:lnTo>
                    <a:pt x="1300951" y="164004"/>
                  </a:lnTo>
                  <a:lnTo>
                    <a:pt x="1300951" y="73170"/>
                  </a:lnTo>
                  <a:close/>
                  <a:moveTo>
                    <a:pt x="873356" y="73170"/>
                  </a:moveTo>
                  <a:lnTo>
                    <a:pt x="873356" y="164004"/>
                  </a:lnTo>
                  <a:lnTo>
                    <a:pt x="958135" y="164004"/>
                  </a:lnTo>
                  <a:lnTo>
                    <a:pt x="958135" y="73170"/>
                  </a:lnTo>
                  <a:close/>
                  <a:moveTo>
                    <a:pt x="530540" y="73170"/>
                  </a:moveTo>
                  <a:lnTo>
                    <a:pt x="530540" y="164004"/>
                  </a:lnTo>
                  <a:lnTo>
                    <a:pt x="615319" y="164004"/>
                  </a:lnTo>
                  <a:lnTo>
                    <a:pt x="615319" y="73170"/>
                  </a:lnTo>
                  <a:close/>
                  <a:moveTo>
                    <a:pt x="187724" y="73170"/>
                  </a:moveTo>
                  <a:lnTo>
                    <a:pt x="187724" y="164004"/>
                  </a:lnTo>
                  <a:lnTo>
                    <a:pt x="272503" y="164004"/>
                  </a:lnTo>
                  <a:lnTo>
                    <a:pt x="272503" y="73170"/>
                  </a:lnTo>
                  <a:close/>
                  <a:moveTo>
                    <a:pt x="0" y="0"/>
                  </a:moveTo>
                  <a:lnTo>
                    <a:pt x="2531253" y="0"/>
                  </a:lnTo>
                  <a:lnTo>
                    <a:pt x="2531253" y="3088371"/>
                  </a:lnTo>
                  <a:lnTo>
                    <a:pt x="0" y="308837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25400" rotWithShape="0" algn="tl" dir="2700000" dist="508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" name="Google Shape;165;p4"/>
            <p:cNvSpPr/>
            <p:nvPr/>
          </p:nvSpPr>
          <p:spPr>
            <a:xfrm>
              <a:off x="9265113" y="182880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" name="Google Shape;166;p4"/>
            <p:cNvSpPr/>
            <p:nvPr/>
          </p:nvSpPr>
          <p:spPr>
            <a:xfrm>
              <a:off x="9605238" y="182981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" name="Google Shape;167;p4"/>
            <p:cNvSpPr/>
            <p:nvPr/>
          </p:nvSpPr>
          <p:spPr>
            <a:xfrm>
              <a:off x="9962520" y="182981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" name="Google Shape;168;p4"/>
            <p:cNvSpPr/>
            <p:nvPr/>
          </p:nvSpPr>
          <p:spPr>
            <a:xfrm>
              <a:off x="10302645" y="183082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" name="Google Shape;169;p4"/>
            <p:cNvSpPr/>
            <p:nvPr/>
          </p:nvSpPr>
          <p:spPr>
            <a:xfrm>
              <a:off x="10628638" y="182981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" name="Google Shape;170;p4"/>
            <p:cNvSpPr/>
            <p:nvPr/>
          </p:nvSpPr>
          <p:spPr>
            <a:xfrm>
              <a:off x="10974818" y="1830820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" name="Google Shape;171;p4"/>
            <p:cNvSpPr/>
            <p:nvPr/>
          </p:nvSpPr>
          <p:spPr>
            <a:xfrm>
              <a:off x="11326044" y="1830821"/>
              <a:ext cx="72000" cy="360000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000000"/>
                </a:gs>
                <a:gs pos="100000">
                  <a:srgbClr val="3F3F3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" name="Google Shape;172;p4"/>
            <p:cNvSpPr/>
            <p:nvPr/>
          </p:nvSpPr>
          <p:spPr>
            <a:xfrm>
              <a:off x="9231740" y="2847462"/>
              <a:ext cx="2225920" cy="2112855"/>
            </a:xfrm>
            <a:custGeom>
              <a:rect b="b" l="l" r="r" t="t"/>
              <a:pathLst>
                <a:path extrusionOk="0" h="2112855" w="2225920">
                  <a:moveTo>
                    <a:pt x="0" y="137272"/>
                  </a:moveTo>
                  <a:cubicBezTo>
                    <a:pt x="-11876" y="54134"/>
                    <a:pt x="49183" y="4607"/>
                    <a:pt x="137272" y="0"/>
                  </a:cubicBezTo>
                  <a:cubicBezTo>
                    <a:pt x="469447" y="28211"/>
                    <a:pt x="556371" y="14152"/>
                    <a:pt x="826758" y="0"/>
                  </a:cubicBezTo>
                  <a:cubicBezTo>
                    <a:pt x="1097145" y="-14152"/>
                    <a:pt x="1285144" y="30337"/>
                    <a:pt x="1457703" y="0"/>
                  </a:cubicBezTo>
                  <a:cubicBezTo>
                    <a:pt x="1630262" y="-30337"/>
                    <a:pt x="1863057" y="-26495"/>
                    <a:pt x="2088648" y="0"/>
                  </a:cubicBezTo>
                  <a:cubicBezTo>
                    <a:pt x="2159378" y="-16373"/>
                    <a:pt x="2227345" y="56184"/>
                    <a:pt x="2225920" y="137272"/>
                  </a:cubicBezTo>
                  <a:cubicBezTo>
                    <a:pt x="2207395" y="303549"/>
                    <a:pt x="2238154" y="550558"/>
                    <a:pt x="2225920" y="713276"/>
                  </a:cubicBezTo>
                  <a:cubicBezTo>
                    <a:pt x="2213686" y="875994"/>
                    <a:pt x="2228649" y="1127036"/>
                    <a:pt x="2225920" y="1289280"/>
                  </a:cubicBezTo>
                  <a:cubicBezTo>
                    <a:pt x="2223191" y="1451524"/>
                    <a:pt x="2235627" y="1794828"/>
                    <a:pt x="2225920" y="1975583"/>
                  </a:cubicBezTo>
                  <a:cubicBezTo>
                    <a:pt x="2241965" y="2055254"/>
                    <a:pt x="2156975" y="2111644"/>
                    <a:pt x="2088648" y="2112855"/>
                  </a:cubicBezTo>
                  <a:cubicBezTo>
                    <a:pt x="1923965" y="2130306"/>
                    <a:pt x="1643030" y="2142139"/>
                    <a:pt x="1438189" y="2112855"/>
                  </a:cubicBezTo>
                  <a:cubicBezTo>
                    <a:pt x="1233348" y="2083571"/>
                    <a:pt x="966607" y="2112052"/>
                    <a:pt x="807244" y="2112855"/>
                  </a:cubicBezTo>
                  <a:cubicBezTo>
                    <a:pt x="647882" y="2113658"/>
                    <a:pt x="303445" y="2109669"/>
                    <a:pt x="137272" y="2112855"/>
                  </a:cubicBezTo>
                  <a:cubicBezTo>
                    <a:pt x="72982" y="2098550"/>
                    <a:pt x="-15344" y="2045465"/>
                    <a:pt x="0" y="1975583"/>
                  </a:cubicBezTo>
                  <a:cubicBezTo>
                    <a:pt x="-21062" y="1680226"/>
                    <a:pt x="12937" y="1619166"/>
                    <a:pt x="0" y="1362813"/>
                  </a:cubicBezTo>
                  <a:cubicBezTo>
                    <a:pt x="-12937" y="1106460"/>
                    <a:pt x="22604" y="1017597"/>
                    <a:pt x="0" y="713276"/>
                  </a:cubicBezTo>
                  <a:cubicBezTo>
                    <a:pt x="-22604" y="408955"/>
                    <a:pt x="-13611" y="315757"/>
                    <a:pt x="0" y="137272"/>
                  </a:cubicBezTo>
                  <a:close/>
                </a:path>
              </a:pathLst>
            </a:custGeom>
            <a:noFill/>
            <a:ln cap="flat" cmpd="sng" w="22225">
              <a:solidFill>
                <a:srgbClr val="3F3F3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73" name="Google Shape;173;p4"/>
          <p:cNvSpPr txBox="1"/>
          <p:nvPr>
            <p:ph type="title"/>
          </p:nvPr>
        </p:nvSpPr>
        <p:spPr>
          <a:xfrm>
            <a:off x="415600" y="-16233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74" name="Google Shape;174;p4"/>
          <p:cNvSpPr txBox="1"/>
          <p:nvPr>
            <p:ph idx="1" type="body"/>
          </p:nvPr>
        </p:nvSpPr>
        <p:spPr>
          <a:xfrm>
            <a:off x="1130211" y="4863535"/>
            <a:ext cx="1859400" cy="1764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175" name="Google Shape;175;p4"/>
          <p:cNvSpPr txBox="1"/>
          <p:nvPr>
            <p:ph idx="2" type="body"/>
          </p:nvPr>
        </p:nvSpPr>
        <p:spPr>
          <a:xfrm>
            <a:off x="3790128" y="4863535"/>
            <a:ext cx="1859400" cy="1764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176" name="Google Shape;176;p4"/>
          <p:cNvSpPr txBox="1"/>
          <p:nvPr>
            <p:ph idx="3" type="body"/>
          </p:nvPr>
        </p:nvSpPr>
        <p:spPr>
          <a:xfrm>
            <a:off x="6477416" y="4863535"/>
            <a:ext cx="1859400" cy="1764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177" name="Google Shape;177;p4"/>
          <p:cNvSpPr txBox="1"/>
          <p:nvPr>
            <p:ph idx="4" type="body"/>
          </p:nvPr>
        </p:nvSpPr>
        <p:spPr>
          <a:xfrm>
            <a:off x="9137333" y="4863535"/>
            <a:ext cx="1859400" cy="1764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178" name="Google Shape;178;p4"/>
          <p:cNvSpPr txBox="1"/>
          <p:nvPr>
            <p:ph idx="5" type="subTitle"/>
          </p:nvPr>
        </p:nvSpPr>
        <p:spPr>
          <a:xfrm>
            <a:off x="990129" y="3875652"/>
            <a:ext cx="2133900" cy="10161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9pPr>
          </a:lstStyle>
          <a:p/>
        </p:txBody>
      </p:sp>
      <p:sp>
        <p:nvSpPr>
          <p:cNvPr id="179" name="Google Shape;179;p4"/>
          <p:cNvSpPr txBox="1"/>
          <p:nvPr>
            <p:ph idx="6" type="subTitle"/>
          </p:nvPr>
        </p:nvSpPr>
        <p:spPr>
          <a:xfrm>
            <a:off x="3700357" y="3875652"/>
            <a:ext cx="2133900" cy="10161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9pPr>
          </a:lstStyle>
          <a:p/>
        </p:txBody>
      </p:sp>
      <p:sp>
        <p:nvSpPr>
          <p:cNvPr id="180" name="Google Shape;180;p4"/>
          <p:cNvSpPr txBox="1"/>
          <p:nvPr>
            <p:ph idx="7" type="subTitle"/>
          </p:nvPr>
        </p:nvSpPr>
        <p:spPr>
          <a:xfrm>
            <a:off x="6264085" y="3875652"/>
            <a:ext cx="2133900" cy="10161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9pPr>
          </a:lstStyle>
          <a:p/>
        </p:txBody>
      </p:sp>
      <p:sp>
        <p:nvSpPr>
          <p:cNvPr id="181" name="Google Shape;181;p4"/>
          <p:cNvSpPr txBox="1"/>
          <p:nvPr>
            <p:ph idx="8" type="subTitle"/>
          </p:nvPr>
        </p:nvSpPr>
        <p:spPr>
          <a:xfrm>
            <a:off x="8974312" y="3875652"/>
            <a:ext cx="2133900" cy="10161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9pPr>
          </a:lstStyle>
          <a:p/>
        </p:txBody>
      </p:sp>
      <p:sp>
        <p:nvSpPr>
          <p:cNvPr id="182" name="Google Shape;182;p4"/>
          <p:cNvSpPr txBox="1"/>
          <p:nvPr>
            <p:ph idx="9" type="body"/>
          </p:nvPr>
        </p:nvSpPr>
        <p:spPr>
          <a:xfrm>
            <a:off x="1130211" y="1860307"/>
            <a:ext cx="1859400" cy="1764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183" name="Google Shape;183;p4"/>
          <p:cNvSpPr txBox="1"/>
          <p:nvPr>
            <p:ph idx="13" type="body"/>
          </p:nvPr>
        </p:nvSpPr>
        <p:spPr>
          <a:xfrm>
            <a:off x="3790128" y="1860307"/>
            <a:ext cx="1859400" cy="1764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184" name="Google Shape;184;p4"/>
          <p:cNvSpPr txBox="1"/>
          <p:nvPr>
            <p:ph idx="14" type="body"/>
          </p:nvPr>
        </p:nvSpPr>
        <p:spPr>
          <a:xfrm>
            <a:off x="6477416" y="1860307"/>
            <a:ext cx="1859400" cy="1764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185" name="Google Shape;185;p4"/>
          <p:cNvSpPr txBox="1"/>
          <p:nvPr>
            <p:ph idx="15" type="body"/>
          </p:nvPr>
        </p:nvSpPr>
        <p:spPr>
          <a:xfrm>
            <a:off x="9137333" y="1860307"/>
            <a:ext cx="1859400" cy="1764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186" name="Google Shape;186;p4"/>
          <p:cNvSpPr txBox="1"/>
          <p:nvPr>
            <p:ph idx="16" type="subTitle"/>
          </p:nvPr>
        </p:nvSpPr>
        <p:spPr>
          <a:xfrm>
            <a:off x="990129" y="872425"/>
            <a:ext cx="2133900" cy="10161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9pPr>
          </a:lstStyle>
          <a:p/>
        </p:txBody>
      </p:sp>
      <p:sp>
        <p:nvSpPr>
          <p:cNvPr id="187" name="Google Shape;187;p4"/>
          <p:cNvSpPr txBox="1"/>
          <p:nvPr>
            <p:ph idx="17" type="subTitle"/>
          </p:nvPr>
        </p:nvSpPr>
        <p:spPr>
          <a:xfrm>
            <a:off x="3700357" y="872425"/>
            <a:ext cx="2133900" cy="10161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9pPr>
          </a:lstStyle>
          <a:p/>
        </p:txBody>
      </p:sp>
      <p:sp>
        <p:nvSpPr>
          <p:cNvPr id="188" name="Google Shape;188;p4"/>
          <p:cNvSpPr txBox="1"/>
          <p:nvPr>
            <p:ph idx="18" type="subTitle"/>
          </p:nvPr>
        </p:nvSpPr>
        <p:spPr>
          <a:xfrm>
            <a:off x="6264085" y="872425"/>
            <a:ext cx="2133900" cy="10161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9pPr>
          </a:lstStyle>
          <a:p/>
        </p:txBody>
      </p:sp>
      <p:sp>
        <p:nvSpPr>
          <p:cNvPr id="189" name="Google Shape;189;p4"/>
          <p:cNvSpPr txBox="1"/>
          <p:nvPr>
            <p:ph idx="19" type="subTitle"/>
          </p:nvPr>
        </p:nvSpPr>
        <p:spPr>
          <a:xfrm>
            <a:off x="8974312" y="872425"/>
            <a:ext cx="2133900" cy="10161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Norican"/>
              <a:buNone/>
              <a:defRPr b="1" sz="3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9pPr>
          </a:lstStyle>
          <a:p/>
        </p:txBody>
      </p:sp>
      <p:grpSp>
        <p:nvGrpSpPr>
          <p:cNvPr id="190" name="Google Shape;190;p4"/>
          <p:cNvGrpSpPr/>
          <p:nvPr/>
        </p:nvGrpSpPr>
        <p:grpSpPr>
          <a:xfrm rot="5400000">
            <a:off x="-659139" y="-2987506"/>
            <a:ext cx="271468" cy="6706075"/>
            <a:chOff x="9680428" y="578816"/>
            <a:chExt cx="126000" cy="3112590"/>
          </a:xfrm>
        </p:grpSpPr>
        <p:sp>
          <p:nvSpPr>
            <p:cNvPr id="191" name="Google Shape;191;p4"/>
            <p:cNvSpPr/>
            <p:nvPr/>
          </p:nvSpPr>
          <p:spPr>
            <a:xfrm>
              <a:off x="9680428" y="578816"/>
              <a:ext cx="126000" cy="3112590"/>
            </a:xfrm>
            <a:custGeom>
              <a:rect b="b" l="l" r="r" t="t"/>
              <a:pathLst>
                <a:path extrusionOk="0" h="3112590" w="126000">
                  <a:moveTo>
                    <a:pt x="63001" y="0"/>
                  </a:moveTo>
                  <a:lnTo>
                    <a:pt x="114357" y="296725"/>
                  </a:lnTo>
                  <a:lnTo>
                    <a:pt x="117501" y="296725"/>
                  </a:lnTo>
                  <a:lnTo>
                    <a:pt x="117501" y="314893"/>
                  </a:lnTo>
                  <a:lnTo>
                    <a:pt x="117501" y="2932374"/>
                  </a:lnTo>
                  <a:lnTo>
                    <a:pt x="122485" y="2934439"/>
                  </a:lnTo>
                  <a:cubicBezTo>
                    <a:pt x="124657" y="2936611"/>
                    <a:pt x="126000" y="2939611"/>
                    <a:pt x="126000" y="2942924"/>
                  </a:cubicBezTo>
                  <a:lnTo>
                    <a:pt x="126000" y="2990924"/>
                  </a:lnTo>
                  <a:cubicBezTo>
                    <a:pt x="126000" y="2994238"/>
                    <a:pt x="124657" y="2997238"/>
                    <a:pt x="122485" y="2999409"/>
                  </a:cubicBezTo>
                  <a:lnTo>
                    <a:pt x="117501" y="3001474"/>
                  </a:lnTo>
                  <a:lnTo>
                    <a:pt x="117501" y="3088370"/>
                  </a:lnTo>
                  <a:lnTo>
                    <a:pt x="117000" y="3088370"/>
                  </a:lnTo>
                  <a:lnTo>
                    <a:pt x="117000" y="3094590"/>
                  </a:lnTo>
                  <a:cubicBezTo>
                    <a:pt x="117000" y="3104531"/>
                    <a:pt x="108941" y="3112590"/>
                    <a:pt x="99000" y="3112590"/>
                  </a:cubicBezTo>
                  <a:lnTo>
                    <a:pt x="27000" y="3112590"/>
                  </a:lnTo>
                  <a:cubicBezTo>
                    <a:pt x="17059" y="3112590"/>
                    <a:pt x="9000" y="3104531"/>
                    <a:pt x="9000" y="3094590"/>
                  </a:cubicBezTo>
                  <a:lnTo>
                    <a:pt x="9000" y="3088370"/>
                  </a:lnTo>
                  <a:lnTo>
                    <a:pt x="8500" y="3088370"/>
                  </a:lnTo>
                  <a:lnTo>
                    <a:pt x="8500" y="3001474"/>
                  </a:lnTo>
                  <a:lnTo>
                    <a:pt x="3515" y="2999409"/>
                  </a:lnTo>
                  <a:cubicBezTo>
                    <a:pt x="1343" y="2997238"/>
                    <a:pt x="0" y="2994238"/>
                    <a:pt x="0" y="2990924"/>
                  </a:cubicBezTo>
                  <a:lnTo>
                    <a:pt x="0" y="2942924"/>
                  </a:lnTo>
                  <a:cubicBezTo>
                    <a:pt x="0" y="2939611"/>
                    <a:pt x="1343" y="2936611"/>
                    <a:pt x="3515" y="2934439"/>
                  </a:cubicBezTo>
                  <a:lnTo>
                    <a:pt x="8500" y="2932374"/>
                  </a:lnTo>
                  <a:lnTo>
                    <a:pt x="8500" y="314893"/>
                  </a:lnTo>
                  <a:lnTo>
                    <a:pt x="8500" y="296725"/>
                  </a:lnTo>
                  <a:lnTo>
                    <a:pt x="11644" y="296725"/>
                  </a:lnTo>
                  <a:close/>
                </a:path>
              </a:pathLst>
            </a:custGeom>
            <a:solidFill>
              <a:srgbClr val="FCFCFC"/>
            </a:solidFill>
            <a:ln>
              <a:noFill/>
            </a:ln>
            <a:effectLst>
              <a:outerShdw blurRad="25400" rotWithShape="0" algn="tl" dir="2700000" dist="508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92" name="Google Shape;192;p4"/>
            <p:cNvGrpSpPr/>
            <p:nvPr/>
          </p:nvGrpSpPr>
          <p:grpSpPr>
            <a:xfrm>
              <a:off x="9680428" y="578816"/>
              <a:ext cx="126000" cy="3112590"/>
              <a:chOff x="10252180" y="581340"/>
              <a:chExt cx="126000" cy="3112590"/>
            </a:xfrm>
          </p:grpSpPr>
          <p:sp>
            <p:nvSpPr>
              <p:cNvPr id="193" name="Google Shape;193;p4"/>
              <p:cNvSpPr/>
              <p:nvPr/>
            </p:nvSpPr>
            <p:spPr>
              <a:xfrm>
                <a:off x="10260680" y="878065"/>
                <a:ext cx="108900" cy="2791500"/>
              </a:xfrm>
              <a:prstGeom prst="rect">
                <a:avLst/>
              </a:prstGeom>
              <a:gradFill>
                <a:gsLst>
                  <a:gs pos="0">
                    <a:schemeClr val="accent1"/>
                  </a:gs>
                  <a:gs pos="40000">
                    <a:schemeClr val="accent4"/>
                  </a:gs>
                  <a:gs pos="69000">
                    <a:schemeClr val="accent1"/>
                  </a:gs>
                  <a:gs pos="100000">
                    <a:schemeClr val="accent1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4" name="Google Shape;194;p4"/>
              <p:cNvSpPr/>
              <p:nvPr/>
            </p:nvSpPr>
            <p:spPr>
              <a:xfrm>
                <a:off x="10260679" y="581340"/>
                <a:ext cx="112500" cy="304800"/>
              </a:xfrm>
              <a:prstGeom prst="triangle">
                <a:avLst>
                  <a:gd fmla="val 50000" name="adj"/>
                </a:avLst>
              </a:prstGeom>
              <a:gradFill>
                <a:gsLst>
                  <a:gs pos="0">
                    <a:srgbClr val="D0CECE"/>
                  </a:gs>
                  <a:gs pos="40000">
                    <a:srgbClr val="FFFFFF"/>
                  </a:gs>
                  <a:gs pos="69000">
                    <a:srgbClr val="F2F2F2"/>
                  </a:gs>
                  <a:gs pos="100000">
                    <a:srgbClr val="F2F2F2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5" name="Google Shape;195;p4"/>
              <p:cNvSpPr/>
              <p:nvPr/>
            </p:nvSpPr>
            <p:spPr>
              <a:xfrm>
                <a:off x="10296034" y="594461"/>
                <a:ext cx="38292" cy="112552"/>
              </a:xfrm>
              <a:custGeom>
                <a:rect b="b" l="l" r="r" t="t"/>
                <a:pathLst>
                  <a:path extrusionOk="0" h="112552" w="38292">
                    <a:moveTo>
                      <a:pt x="19480" y="0"/>
                    </a:moveTo>
                    <a:lnTo>
                      <a:pt x="38292" y="108692"/>
                    </a:lnTo>
                    <a:lnTo>
                      <a:pt x="0" y="112552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6" name="Google Shape;196;p4"/>
              <p:cNvSpPr/>
              <p:nvPr/>
            </p:nvSpPr>
            <p:spPr>
              <a:xfrm rot="10800000">
                <a:off x="10261180" y="3549930"/>
                <a:ext cx="108000" cy="144000"/>
              </a:xfrm>
              <a:prstGeom prst="round2SameRect">
                <a:avLst>
                  <a:gd fmla="val 16667" name="adj1"/>
                  <a:gd fmla="val 0" name="adj2"/>
                </a:avLst>
              </a:prstGeom>
              <a:gradFill>
                <a:gsLst>
                  <a:gs pos="0">
                    <a:srgbClr val="D0CECE"/>
                  </a:gs>
                  <a:gs pos="40000">
                    <a:srgbClr val="FFFFFF"/>
                  </a:gs>
                  <a:gs pos="69000">
                    <a:srgbClr val="F2F2F2"/>
                  </a:gs>
                  <a:gs pos="100000">
                    <a:srgbClr val="F2F2F2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7" name="Google Shape;197;p4"/>
              <p:cNvSpPr/>
              <p:nvPr/>
            </p:nvSpPr>
            <p:spPr>
              <a:xfrm>
                <a:off x="10252180" y="3512264"/>
                <a:ext cx="126000" cy="72000"/>
              </a:xfrm>
              <a:prstGeom prst="roundRect">
                <a:avLst>
                  <a:gd fmla="val 16667" name="adj"/>
                </a:avLst>
              </a:prstGeom>
              <a:gradFill>
                <a:gsLst>
                  <a:gs pos="0">
                    <a:srgbClr val="F2F2F2"/>
                  </a:gs>
                  <a:gs pos="40000">
                    <a:srgbClr val="FFFFFF"/>
                  </a:gs>
                  <a:gs pos="69000">
                    <a:srgbClr val="F2F2F2"/>
                  </a:gs>
                  <a:gs pos="100000">
                    <a:srgbClr val="F2F2F2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98" name="Google Shape;198;p4"/>
          <p:cNvGrpSpPr/>
          <p:nvPr/>
        </p:nvGrpSpPr>
        <p:grpSpPr>
          <a:xfrm rot="-5400000">
            <a:off x="12736816" y="-2987500"/>
            <a:ext cx="271468" cy="6706075"/>
            <a:chOff x="9680428" y="578816"/>
            <a:chExt cx="126000" cy="3112590"/>
          </a:xfrm>
        </p:grpSpPr>
        <p:sp>
          <p:nvSpPr>
            <p:cNvPr id="199" name="Google Shape;199;p4"/>
            <p:cNvSpPr/>
            <p:nvPr/>
          </p:nvSpPr>
          <p:spPr>
            <a:xfrm>
              <a:off x="9680428" y="578816"/>
              <a:ext cx="126000" cy="3112590"/>
            </a:xfrm>
            <a:custGeom>
              <a:rect b="b" l="l" r="r" t="t"/>
              <a:pathLst>
                <a:path extrusionOk="0" h="3112590" w="126000">
                  <a:moveTo>
                    <a:pt x="63001" y="0"/>
                  </a:moveTo>
                  <a:lnTo>
                    <a:pt x="114357" y="296725"/>
                  </a:lnTo>
                  <a:lnTo>
                    <a:pt x="117501" y="296725"/>
                  </a:lnTo>
                  <a:lnTo>
                    <a:pt x="117501" y="314893"/>
                  </a:lnTo>
                  <a:lnTo>
                    <a:pt x="117501" y="2932374"/>
                  </a:lnTo>
                  <a:lnTo>
                    <a:pt x="122485" y="2934439"/>
                  </a:lnTo>
                  <a:cubicBezTo>
                    <a:pt x="124657" y="2936611"/>
                    <a:pt x="126000" y="2939611"/>
                    <a:pt x="126000" y="2942924"/>
                  </a:cubicBezTo>
                  <a:lnTo>
                    <a:pt x="126000" y="2990924"/>
                  </a:lnTo>
                  <a:cubicBezTo>
                    <a:pt x="126000" y="2994238"/>
                    <a:pt x="124657" y="2997238"/>
                    <a:pt x="122485" y="2999409"/>
                  </a:cubicBezTo>
                  <a:lnTo>
                    <a:pt x="117501" y="3001474"/>
                  </a:lnTo>
                  <a:lnTo>
                    <a:pt x="117501" y="3088370"/>
                  </a:lnTo>
                  <a:lnTo>
                    <a:pt x="117000" y="3088370"/>
                  </a:lnTo>
                  <a:lnTo>
                    <a:pt x="117000" y="3094590"/>
                  </a:lnTo>
                  <a:cubicBezTo>
                    <a:pt x="117000" y="3104531"/>
                    <a:pt x="108941" y="3112590"/>
                    <a:pt x="99000" y="3112590"/>
                  </a:cubicBezTo>
                  <a:lnTo>
                    <a:pt x="27000" y="3112590"/>
                  </a:lnTo>
                  <a:cubicBezTo>
                    <a:pt x="17059" y="3112590"/>
                    <a:pt x="9000" y="3104531"/>
                    <a:pt x="9000" y="3094590"/>
                  </a:cubicBezTo>
                  <a:lnTo>
                    <a:pt x="9000" y="3088370"/>
                  </a:lnTo>
                  <a:lnTo>
                    <a:pt x="8500" y="3088370"/>
                  </a:lnTo>
                  <a:lnTo>
                    <a:pt x="8500" y="3001474"/>
                  </a:lnTo>
                  <a:lnTo>
                    <a:pt x="3515" y="2999409"/>
                  </a:lnTo>
                  <a:cubicBezTo>
                    <a:pt x="1343" y="2997238"/>
                    <a:pt x="0" y="2994238"/>
                    <a:pt x="0" y="2990924"/>
                  </a:cubicBezTo>
                  <a:lnTo>
                    <a:pt x="0" y="2942924"/>
                  </a:lnTo>
                  <a:cubicBezTo>
                    <a:pt x="0" y="2939611"/>
                    <a:pt x="1343" y="2936611"/>
                    <a:pt x="3515" y="2934439"/>
                  </a:cubicBezTo>
                  <a:lnTo>
                    <a:pt x="8500" y="2932374"/>
                  </a:lnTo>
                  <a:lnTo>
                    <a:pt x="8500" y="314893"/>
                  </a:lnTo>
                  <a:lnTo>
                    <a:pt x="8500" y="296725"/>
                  </a:lnTo>
                  <a:lnTo>
                    <a:pt x="11644" y="296725"/>
                  </a:lnTo>
                  <a:close/>
                </a:path>
              </a:pathLst>
            </a:custGeom>
            <a:gradFill>
              <a:gsLst>
                <a:gs pos="0">
                  <a:srgbClr val="D0CECE"/>
                </a:gs>
                <a:gs pos="40000">
                  <a:srgbClr val="FFFFFF"/>
                </a:gs>
                <a:gs pos="69000">
                  <a:srgbClr val="F2F2F2"/>
                </a:gs>
                <a:gs pos="100000">
                  <a:srgbClr val="F2F2F2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00" name="Google Shape;200;p4"/>
            <p:cNvGrpSpPr/>
            <p:nvPr/>
          </p:nvGrpSpPr>
          <p:grpSpPr>
            <a:xfrm>
              <a:off x="9680428" y="578816"/>
              <a:ext cx="126000" cy="3112590"/>
              <a:chOff x="10252180" y="581340"/>
              <a:chExt cx="126000" cy="3112590"/>
            </a:xfrm>
          </p:grpSpPr>
          <p:sp>
            <p:nvSpPr>
              <p:cNvPr id="201" name="Google Shape;201;p4"/>
              <p:cNvSpPr/>
              <p:nvPr/>
            </p:nvSpPr>
            <p:spPr>
              <a:xfrm>
                <a:off x="10260675" y="878065"/>
                <a:ext cx="108900" cy="2791500"/>
              </a:xfrm>
              <a:prstGeom prst="rect">
                <a:avLst/>
              </a:prstGeom>
              <a:gradFill>
                <a:gsLst>
                  <a:gs pos="0">
                    <a:schemeClr val="accent2"/>
                  </a:gs>
                  <a:gs pos="40000">
                    <a:schemeClr val="accent4"/>
                  </a:gs>
                  <a:gs pos="69000">
                    <a:schemeClr val="accent2"/>
                  </a:gs>
                  <a:gs pos="100000">
                    <a:schemeClr val="accent2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" name="Google Shape;202;p4"/>
              <p:cNvSpPr/>
              <p:nvPr/>
            </p:nvSpPr>
            <p:spPr>
              <a:xfrm>
                <a:off x="10260679" y="581340"/>
                <a:ext cx="112500" cy="304800"/>
              </a:xfrm>
              <a:prstGeom prst="triangle">
                <a:avLst>
                  <a:gd fmla="val 50000" name="adj"/>
                </a:avLst>
              </a:prstGeom>
              <a:gradFill>
                <a:gsLst>
                  <a:gs pos="0">
                    <a:srgbClr val="D0CECE"/>
                  </a:gs>
                  <a:gs pos="40000">
                    <a:srgbClr val="FFFFFF"/>
                  </a:gs>
                  <a:gs pos="69000">
                    <a:srgbClr val="F2F2F2"/>
                  </a:gs>
                  <a:gs pos="100000">
                    <a:srgbClr val="F2F2F2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" name="Google Shape;203;p4"/>
              <p:cNvSpPr/>
              <p:nvPr/>
            </p:nvSpPr>
            <p:spPr>
              <a:xfrm>
                <a:off x="10296034" y="594461"/>
                <a:ext cx="38292" cy="100171"/>
              </a:xfrm>
              <a:custGeom>
                <a:rect b="b" l="l" r="r" t="t"/>
                <a:pathLst>
                  <a:path extrusionOk="0" h="112552" w="38292">
                    <a:moveTo>
                      <a:pt x="19480" y="0"/>
                    </a:moveTo>
                    <a:lnTo>
                      <a:pt x="38292" y="108692"/>
                    </a:lnTo>
                    <a:lnTo>
                      <a:pt x="0" y="112552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158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" name="Google Shape;204;p4"/>
              <p:cNvSpPr/>
              <p:nvPr/>
            </p:nvSpPr>
            <p:spPr>
              <a:xfrm rot="10800000">
                <a:off x="10261180" y="3549930"/>
                <a:ext cx="108000" cy="144000"/>
              </a:xfrm>
              <a:prstGeom prst="round2SameRect">
                <a:avLst>
                  <a:gd fmla="val 16667" name="adj1"/>
                  <a:gd fmla="val 0" name="adj2"/>
                </a:avLst>
              </a:prstGeom>
              <a:gradFill>
                <a:gsLst>
                  <a:gs pos="0">
                    <a:srgbClr val="D0CECE"/>
                  </a:gs>
                  <a:gs pos="40000">
                    <a:srgbClr val="FFFFFF"/>
                  </a:gs>
                  <a:gs pos="69000">
                    <a:srgbClr val="F2F2F2"/>
                  </a:gs>
                  <a:gs pos="100000">
                    <a:srgbClr val="F2F2F2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5" name="Google Shape;205;p4"/>
              <p:cNvSpPr/>
              <p:nvPr/>
            </p:nvSpPr>
            <p:spPr>
              <a:xfrm>
                <a:off x="10252180" y="3512264"/>
                <a:ext cx="126000" cy="72000"/>
              </a:xfrm>
              <a:prstGeom prst="roundRect">
                <a:avLst>
                  <a:gd fmla="val 16667" name="adj"/>
                </a:avLst>
              </a:prstGeom>
              <a:gradFill>
                <a:gsLst>
                  <a:gs pos="0">
                    <a:srgbClr val="F2F2F2"/>
                  </a:gs>
                  <a:gs pos="40000">
                    <a:srgbClr val="FFFFFF"/>
                  </a:gs>
                  <a:gs pos="69000">
                    <a:srgbClr val="F2F2F2"/>
                  </a:gs>
                  <a:gs pos="100000">
                    <a:srgbClr val="F2F2F2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4 Rooms">
  <p:cSld name="CUSTOM_2"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07" name="Google Shape;207;p5"/>
          <p:cNvGrpSpPr/>
          <p:nvPr/>
        </p:nvGrpSpPr>
        <p:grpSpPr>
          <a:xfrm>
            <a:off x="253509" y="101208"/>
            <a:ext cx="8860484" cy="11167882"/>
            <a:chOff x="955928" y="66614"/>
            <a:chExt cx="6490246" cy="8180400"/>
          </a:xfrm>
        </p:grpSpPr>
        <p:sp>
          <p:nvSpPr>
            <p:cNvPr id="208" name="Google Shape;208;p5"/>
            <p:cNvSpPr/>
            <p:nvPr/>
          </p:nvSpPr>
          <p:spPr>
            <a:xfrm>
              <a:off x="955928" y="66614"/>
              <a:ext cx="5641200" cy="8180400"/>
            </a:xfrm>
            <a:prstGeom prst="roundRect">
              <a:avLst>
                <a:gd fmla="val 1923" name="adj"/>
              </a:avLst>
            </a:prstGeom>
            <a:solidFill>
              <a:schemeClr val="accent6"/>
            </a:solidFill>
            <a:ln>
              <a:noFill/>
            </a:ln>
            <a:effectLst>
              <a:outerShdw blurRad="25400" rotWithShape="0" algn="tl" dir="2700000" dist="889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5"/>
            <p:cNvSpPr/>
            <p:nvPr/>
          </p:nvSpPr>
          <p:spPr>
            <a:xfrm rot="10800000">
              <a:off x="6252766" y="3458147"/>
              <a:ext cx="1164139" cy="497418"/>
            </a:xfrm>
            <a:custGeom>
              <a:rect b="b" l="l" r="r" t="t"/>
              <a:pathLst>
                <a:path extrusionOk="0" h="497418" w="1164139">
                  <a:moveTo>
                    <a:pt x="1164139" y="0"/>
                  </a:moveTo>
                  <a:lnTo>
                    <a:pt x="1164139" y="497418"/>
                  </a:lnTo>
                  <a:lnTo>
                    <a:pt x="0" y="497418"/>
                  </a:lnTo>
                  <a:lnTo>
                    <a:pt x="104463" y="248709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47000">
                  <a:schemeClr val="accent1"/>
                </a:gs>
                <a:gs pos="57000">
                  <a:schemeClr val="accent1"/>
                </a:gs>
                <a:gs pos="76000">
                  <a:schemeClr val="accent4"/>
                </a:gs>
                <a:gs pos="86000">
                  <a:schemeClr val="accent1"/>
                </a:gs>
                <a:gs pos="100000">
                  <a:schemeClr val="accent1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5"/>
            <p:cNvSpPr/>
            <p:nvPr/>
          </p:nvSpPr>
          <p:spPr>
            <a:xfrm rot="10800000">
              <a:off x="6259831" y="4173720"/>
              <a:ext cx="1164139" cy="497418"/>
            </a:xfrm>
            <a:custGeom>
              <a:rect b="b" l="l" r="r" t="t"/>
              <a:pathLst>
                <a:path extrusionOk="0" h="497418" w="1164139">
                  <a:moveTo>
                    <a:pt x="1164139" y="0"/>
                  </a:moveTo>
                  <a:lnTo>
                    <a:pt x="1164139" y="497418"/>
                  </a:lnTo>
                  <a:lnTo>
                    <a:pt x="0" y="497418"/>
                  </a:lnTo>
                  <a:lnTo>
                    <a:pt x="104463" y="248709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chemeClr val="accent3"/>
                </a:gs>
                <a:gs pos="47000">
                  <a:schemeClr val="accent3"/>
                </a:gs>
                <a:gs pos="57000">
                  <a:schemeClr val="accent3"/>
                </a:gs>
                <a:gs pos="76000">
                  <a:schemeClr val="accent4"/>
                </a:gs>
                <a:gs pos="86000">
                  <a:schemeClr val="accent3"/>
                </a:gs>
                <a:gs pos="100000">
                  <a:schemeClr val="accent3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" name="Google Shape;211;p5"/>
            <p:cNvSpPr/>
            <p:nvPr/>
          </p:nvSpPr>
          <p:spPr>
            <a:xfrm rot="10800000">
              <a:off x="6282035" y="2682017"/>
              <a:ext cx="1164139" cy="497418"/>
            </a:xfrm>
            <a:custGeom>
              <a:rect b="b" l="l" r="r" t="t"/>
              <a:pathLst>
                <a:path extrusionOk="0" h="497418" w="1164139">
                  <a:moveTo>
                    <a:pt x="1164139" y="0"/>
                  </a:moveTo>
                  <a:lnTo>
                    <a:pt x="1164139" y="497418"/>
                  </a:lnTo>
                  <a:lnTo>
                    <a:pt x="0" y="497418"/>
                  </a:lnTo>
                  <a:lnTo>
                    <a:pt x="104463" y="248709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chemeClr val="accent2"/>
                </a:gs>
                <a:gs pos="47000">
                  <a:schemeClr val="accent2"/>
                </a:gs>
                <a:gs pos="57000">
                  <a:schemeClr val="accent2"/>
                </a:gs>
                <a:gs pos="76000">
                  <a:schemeClr val="accent4"/>
                </a:gs>
                <a:gs pos="86000">
                  <a:schemeClr val="accent2"/>
                </a:gs>
                <a:gs pos="100000">
                  <a:schemeClr val="accent2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5"/>
            <p:cNvSpPr/>
            <p:nvPr/>
          </p:nvSpPr>
          <p:spPr>
            <a:xfrm>
              <a:off x="1247764" y="596050"/>
              <a:ext cx="5117400" cy="7200300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  <a:effectLst>
              <a:outerShdw blurRad="25400" rotWithShape="0" algn="tl" dir="2700000" dist="889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descr="A picture containing drawing&#10;&#10;Description automatically generated" id="213" name="Google Shape;213;p5"/>
            <p:cNvPicPr preferRelativeResize="0"/>
            <p:nvPr/>
          </p:nvPicPr>
          <p:blipFill rotWithShape="1">
            <a:blip r:embed="rId2">
              <a:alphaModFix amt="14000"/>
            </a:blip>
            <a:srcRect b="3920" l="0" r="37237" t="0"/>
            <a:stretch/>
          </p:blipFill>
          <p:spPr>
            <a:xfrm>
              <a:off x="1447296" y="1147414"/>
              <a:ext cx="4687056" cy="6498698"/>
            </a:xfrm>
            <a:prstGeom prst="rect">
              <a:avLst/>
            </a:prstGeom>
            <a:noFill/>
            <a:ln>
              <a:noFill/>
            </a:ln>
          </p:spPr>
        </p:pic>
        <p:grpSp>
          <p:nvGrpSpPr>
            <p:cNvPr id="214" name="Google Shape;214;p5"/>
            <p:cNvGrpSpPr/>
            <p:nvPr/>
          </p:nvGrpSpPr>
          <p:grpSpPr>
            <a:xfrm>
              <a:off x="2295117" y="333077"/>
              <a:ext cx="2925845" cy="635664"/>
              <a:chOff x="3457763" y="1429129"/>
              <a:chExt cx="5239694" cy="1138366"/>
            </a:xfrm>
          </p:grpSpPr>
          <p:sp>
            <p:nvSpPr>
              <p:cNvPr id="215" name="Google Shape;215;p5"/>
              <p:cNvSpPr/>
              <p:nvPr/>
            </p:nvSpPr>
            <p:spPr>
              <a:xfrm>
                <a:off x="3457763" y="1495739"/>
                <a:ext cx="5239694" cy="1071756"/>
              </a:xfrm>
              <a:custGeom>
                <a:rect b="b" l="l" r="r" t="t"/>
                <a:pathLst>
                  <a:path extrusionOk="0" h="1035513" w="5062506">
                    <a:moveTo>
                      <a:pt x="328558" y="76200"/>
                    </a:moveTo>
                    <a:cubicBezTo>
                      <a:pt x="179152" y="76200"/>
                      <a:pt x="58034" y="197318"/>
                      <a:pt x="58034" y="346724"/>
                    </a:cubicBezTo>
                    <a:lnTo>
                      <a:pt x="58034" y="688789"/>
                    </a:lnTo>
                    <a:cubicBezTo>
                      <a:pt x="58034" y="838195"/>
                      <a:pt x="179152" y="959313"/>
                      <a:pt x="328558" y="959313"/>
                    </a:cubicBezTo>
                    <a:lnTo>
                      <a:pt x="2287659" y="959313"/>
                    </a:lnTo>
                    <a:lnTo>
                      <a:pt x="2313250" y="948684"/>
                    </a:lnTo>
                    <a:cubicBezTo>
                      <a:pt x="2358667" y="923298"/>
                      <a:pt x="2478403" y="819579"/>
                      <a:pt x="2550061" y="820486"/>
                    </a:cubicBezTo>
                    <a:cubicBezTo>
                      <a:pt x="2621719" y="821392"/>
                      <a:pt x="2698792" y="916952"/>
                      <a:pt x="2743200" y="954124"/>
                    </a:cubicBezTo>
                    <a:lnTo>
                      <a:pt x="2747941" y="942779"/>
                    </a:lnTo>
                    <a:lnTo>
                      <a:pt x="4733949" y="959313"/>
                    </a:lnTo>
                    <a:cubicBezTo>
                      <a:pt x="4883355" y="959313"/>
                      <a:pt x="5004473" y="838195"/>
                      <a:pt x="5004473" y="688789"/>
                    </a:cubicBezTo>
                    <a:lnTo>
                      <a:pt x="5004473" y="346724"/>
                    </a:lnTo>
                    <a:cubicBezTo>
                      <a:pt x="5004473" y="197318"/>
                      <a:pt x="4883355" y="76200"/>
                      <a:pt x="4733949" y="76200"/>
                    </a:cubicBezTo>
                    <a:lnTo>
                      <a:pt x="328558" y="76200"/>
                    </a:lnTo>
                    <a:close/>
                    <a:moveTo>
                      <a:pt x="317209" y="0"/>
                    </a:moveTo>
                    <a:lnTo>
                      <a:pt x="4745297" y="0"/>
                    </a:lnTo>
                    <a:cubicBezTo>
                      <a:pt x="4920487" y="0"/>
                      <a:pt x="5062506" y="142019"/>
                      <a:pt x="5062506" y="317209"/>
                    </a:cubicBezTo>
                    <a:lnTo>
                      <a:pt x="5062506" y="718304"/>
                    </a:lnTo>
                    <a:cubicBezTo>
                      <a:pt x="5062506" y="893494"/>
                      <a:pt x="4920487" y="1035513"/>
                      <a:pt x="4745297" y="1035513"/>
                    </a:cubicBezTo>
                    <a:lnTo>
                      <a:pt x="2758493" y="1019629"/>
                    </a:lnTo>
                    <a:cubicBezTo>
                      <a:pt x="2679522" y="973580"/>
                      <a:pt x="2617710" y="888043"/>
                      <a:pt x="2543151" y="888123"/>
                    </a:cubicBezTo>
                    <a:cubicBezTo>
                      <a:pt x="2468592" y="888203"/>
                      <a:pt x="2600987" y="857913"/>
                      <a:pt x="2311137" y="1020107"/>
                    </a:cubicBezTo>
                    <a:lnTo>
                      <a:pt x="317209" y="1035513"/>
                    </a:lnTo>
                    <a:cubicBezTo>
                      <a:pt x="142019" y="1035513"/>
                      <a:pt x="0" y="893494"/>
                      <a:pt x="0" y="718304"/>
                    </a:cubicBezTo>
                    <a:lnTo>
                      <a:pt x="0" y="317209"/>
                    </a:lnTo>
                    <a:cubicBezTo>
                      <a:pt x="0" y="142019"/>
                      <a:pt x="142019" y="0"/>
                      <a:pt x="317209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6" name="Google Shape;216;p5"/>
              <p:cNvSpPr/>
              <p:nvPr/>
            </p:nvSpPr>
            <p:spPr>
              <a:xfrm>
                <a:off x="4099662" y="1429129"/>
                <a:ext cx="3936300" cy="211800"/>
              </a:xfrm>
              <a:prstGeom prst="roundRect">
                <a:avLst>
                  <a:gd fmla="val 50000" name="adj"/>
                </a:avLst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217" name="Google Shape;217;p5"/>
          <p:cNvSpPr/>
          <p:nvPr/>
        </p:nvSpPr>
        <p:spPr>
          <a:xfrm rot="1470219">
            <a:off x="9520372" y="3857427"/>
            <a:ext cx="2573591" cy="2228429"/>
          </a:xfrm>
          <a:prstGeom prst="foldedCorner">
            <a:avLst>
              <a:gd fmla="val 25634" name="adj"/>
            </a:avLst>
          </a:prstGeom>
          <a:solidFill>
            <a:schemeClr val="accent3"/>
          </a:solidFill>
          <a:ln>
            <a:noFill/>
          </a:ln>
          <a:effectLst>
            <a:outerShdw blurRad="25400" rotWithShape="0" algn="tl" dir="2700000" dist="50800">
              <a:srgbClr val="000000">
                <a:alpha val="2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8" name="Google Shape;218;p5"/>
          <p:cNvSpPr/>
          <p:nvPr/>
        </p:nvSpPr>
        <p:spPr>
          <a:xfrm flipH="1" rot="3106133">
            <a:off x="9296266" y="1699712"/>
            <a:ext cx="2573706" cy="2628384"/>
          </a:xfrm>
          <a:prstGeom prst="foldedCorner">
            <a:avLst>
              <a:gd fmla="val 1765" name="adj"/>
            </a:avLst>
          </a:prstGeom>
          <a:solidFill>
            <a:schemeClr val="accent2"/>
          </a:solidFill>
          <a:ln>
            <a:noFill/>
          </a:ln>
          <a:effectLst>
            <a:outerShdw blurRad="25400" rotWithShape="0" algn="tl" dir="2700000" dist="50800">
              <a:srgbClr val="000000">
                <a:alpha val="2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9" name="Google Shape;219;p5"/>
          <p:cNvSpPr/>
          <p:nvPr/>
        </p:nvSpPr>
        <p:spPr>
          <a:xfrm rot="-1047552">
            <a:off x="9177310" y="334707"/>
            <a:ext cx="2573772" cy="2228494"/>
          </a:xfrm>
          <a:prstGeom prst="foldedCorner">
            <a:avLst>
              <a:gd fmla="val 25634" name="adj"/>
            </a:avLst>
          </a:prstGeom>
          <a:solidFill>
            <a:schemeClr val="accent1"/>
          </a:solidFill>
          <a:ln>
            <a:noFill/>
          </a:ln>
          <a:effectLst>
            <a:outerShdw blurRad="25400" rotWithShape="0" algn="tl" dir="2700000" dist="50800">
              <a:srgbClr val="000000">
                <a:alpha val="2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20" name="Google Shape;220;p5"/>
          <p:cNvGrpSpPr/>
          <p:nvPr/>
        </p:nvGrpSpPr>
        <p:grpSpPr>
          <a:xfrm>
            <a:off x="8302046" y="63432"/>
            <a:ext cx="2546284" cy="2546284"/>
            <a:chOff x="5662013" y="3836240"/>
            <a:chExt cx="1962000" cy="1962000"/>
          </a:xfrm>
        </p:grpSpPr>
        <p:sp>
          <p:nvSpPr>
            <p:cNvPr id="221" name="Google Shape;221;p5"/>
            <p:cNvSpPr/>
            <p:nvPr/>
          </p:nvSpPr>
          <p:spPr>
            <a:xfrm>
              <a:off x="5662013" y="3836240"/>
              <a:ext cx="1962000" cy="1962000"/>
            </a:xfrm>
            <a:prstGeom prst="ellipse">
              <a:avLst/>
            </a:prstGeom>
            <a:solidFill>
              <a:srgbClr val="FCFCFC"/>
            </a:solidFill>
            <a:ln>
              <a:noFill/>
            </a:ln>
            <a:effectLst>
              <a:outerShdw blurRad="25400" rotWithShape="0" algn="tl" dir="2700000" dist="508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descr="A picture containing drawing&#10;&#10;Description automatically generated" id="222" name="Google Shape;222;p5"/>
            <p:cNvPicPr preferRelativeResize="0"/>
            <p:nvPr/>
          </p:nvPicPr>
          <p:blipFill rotWithShape="1">
            <a:blip r:embed="rId2">
              <a:alphaModFix amt="14000"/>
            </a:blip>
            <a:srcRect b="58781" l="0" r="41138" t="0"/>
            <a:stretch/>
          </p:blipFill>
          <p:spPr>
            <a:xfrm>
              <a:off x="5743778" y="3945244"/>
              <a:ext cx="1779300" cy="1731900"/>
            </a:xfrm>
            <a:prstGeom prst="ellipse">
              <a:avLst/>
            </a:prstGeom>
            <a:noFill/>
            <a:ln>
              <a:noFill/>
            </a:ln>
          </p:spPr>
        </p:pic>
      </p:grpSp>
      <p:grpSp>
        <p:nvGrpSpPr>
          <p:cNvPr id="223" name="Google Shape;223;p5"/>
          <p:cNvGrpSpPr/>
          <p:nvPr/>
        </p:nvGrpSpPr>
        <p:grpSpPr>
          <a:xfrm rot="-356593">
            <a:off x="835415" y="1689706"/>
            <a:ext cx="357279" cy="8825877"/>
            <a:chOff x="9680428" y="578816"/>
            <a:chExt cx="126000" cy="3112590"/>
          </a:xfrm>
        </p:grpSpPr>
        <p:sp>
          <p:nvSpPr>
            <p:cNvPr id="224" name="Google Shape;224;p5"/>
            <p:cNvSpPr/>
            <p:nvPr/>
          </p:nvSpPr>
          <p:spPr>
            <a:xfrm>
              <a:off x="9680428" y="578816"/>
              <a:ext cx="126000" cy="3112590"/>
            </a:xfrm>
            <a:custGeom>
              <a:rect b="b" l="l" r="r" t="t"/>
              <a:pathLst>
                <a:path extrusionOk="0" h="3112590" w="126000">
                  <a:moveTo>
                    <a:pt x="63001" y="0"/>
                  </a:moveTo>
                  <a:lnTo>
                    <a:pt x="114357" y="296725"/>
                  </a:lnTo>
                  <a:lnTo>
                    <a:pt x="117501" y="296725"/>
                  </a:lnTo>
                  <a:lnTo>
                    <a:pt x="117501" y="314893"/>
                  </a:lnTo>
                  <a:lnTo>
                    <a:pt x="117501" y="2932374"/>
                  </a:lnTo>
                  <a:lnTo>
                    <a:pt x="122485" y="2934439"/>
                  </a:lnTo>
                  <a:cubicBezTo>
                    <a:pt x="124657" y="2936611"/>
                    <a:pt x="126000" y="2939611"/>
                    <a:pt x="126000" y="2942924"/>
                  </a:cubicBezTo>
                  <a:lnTo>
                    <a:pt x="126000" y="2990924"/>
                  </a:lnTo>
                  <a:cubicBezTo>
                    <a:pt x="126000" y="2994238"/>
                    <a:pt x="124657" y="2997238"/>
                    <a:pt x="122485" y="2999409"/>
                  </a:cubicBezTo>
                  <a:lnTo>
                    <a:pt x="117501" y="3001474"/>
                  </a:lnTo>
                  <a:lnTo>
                    <a:pt x="117501" y="3088370"/>
                  </a:lnTo>
                  <a:lnTo>
                    <a:pt x="117000" y="3088370"/>
                  </a:lnTo>
                  <a:lnTo>
                    <a:pt x="117000" y="3094590"/>
                  </a:lnTo>
                  <a:cubicBezTo>
                    <a:pt x="117000" y="3104531"/>
                    <a:pt x="108941" y="3112590"/>
                    <a:pt x="99000" y="3112590"/>
                  </a:cubicBezTo>
                  <a:lnTo>
                    <a:pt x="27000" y="3112590"/>
                  </a:lnTo>
                  <a:cubicBezTo>
                    <a:pt x="17059" y="3112590"/>
                    <a:pt x="9000" y="3104531"/>
                    <a:pt x="9000" y="3094590"/>
                  </a:cubicBezTo>
                  <a:lnTo>
                    <a:pt x="9000" y="3088370"/>
                  </a:lnTo>
                  <a:lnTo>
                    <a:pt x="8500" y="3088370"/>
                  </a:lnTo>
                  <a:lnTo>
                    <a:pt x="8500" y="3001474"/>
                  </a:lnTo>
                  <a:lnTo>
                    <a:pt x="3515" y="2999409"/>
                  </a:lnTo>
                  <a:cubicBezTo>
                    <a:pt x="1343" y="2997238"/>
                    <a:pt x="0" y="2994238"/>
                    <a:pt x="0" y="2990924"/>
                  </a:cubicBezTo>
                  <a:lnTo>
                    <a:pt x="0" y="2942924"/>
                  </a:lnTo>
                  <a:cubicBezTo>
                    <a:pt x="0" y="2939611"/>
                    <a:pt x="1343" y="2936611"/>
                    <a:pt x="3515" y="2934439"/>
                  </a:cubicBezTo>
                  <a:lnTo>
                    <a:pt x="8500" y="2932374"/>
                  </a:lnTo>
                  <a:lnTo>
                    <a:pt x="8500" y="314893"/>
                  </a:lnTo>
                  <a:lnTo>
                    <a:pt x="8500" y="296725"/>
                  </a:lnTo>
                  <a:lnTo>
                    <a:pt x="11644" y="296725"/>
                  </a:lnTo>
                  <a:close/>
                </a:path>
              </a:pathLst>
            </a:custGeom>
            <a:solidFill>
              <a:srgbClr val="FCFCFC"/>
            </a:solidFill>
            <a:ln>
              <a:noFill/>
            </a:ln>
            <a:effectLst>
              <a:outerShdw blurRad="25400" rotWithShape="0" algn="tl" dir="2700000" dist="508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25" name="Google Shape;225;p5"/>
            <p:cNvGrpSpPr/>
            <p:nvPr/>
          </p:nvGrpSpPr>
          <p:grpSpPr>
            <a:xfrm>
              <a:off x="9680428" y="578816"/>
              <a:ext cx="126000" cy="3112590"/>
              <a:chOff x="10252180" y="581340"/>
              <a:chExt cx="126000" cy="3112590"/>
            </a:xfrm>
          </p:grpSpPr>
          <p:sp>
            <p:nvSpPr>
              <p:cNvPr id="226" name="Google Shape;226;p5"/>
              <p:cNvSpPr/>
              <p:nvPr/>
            </p:nvSpPr>
            <p:spPr>
              <a:xfrm>
                <a:off x="10260680" y="878065"/>
                <a:ext cx="108900" cy="2791500"/>
              </a:xfrm>
              <a:prstGeom prst="rect">
                <a:avLst/>
              </a:prstGeom>
              <a:gradFill>
                <a:gsLst>
                  <a:gs pos="0">
                    <a:schemeClr val="accent1"/>
                  </a:gs>
                  <a:gs pos="40000">
                    <a:schemeClr val="accent4"/>
                  </a:gs>
                  <a:gs pos="69000">
                    <a:schemeClr val="accent1"/>
                  </a:gs>
                  <a:gs pos="100000">
                    <a:schemeClr val="accent1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7" name="Google Shape;227;p5"/>
              <p:cNvSpPr/>
              <p:nvPr/>
            </p:nvSpPr>
            <p:spPr>
              <a:xfrm>
                <a:off x="10260679" y="581340"/>
                <a:ext cx="112500" cy="304800"/>
              </a:xfrm>
              <a:prstGeom prst="triangle">
                <a:avLst>
                  <a:gd fmla="val 50000" name="adj"/>
                </a:avLst>
              </a:prstGeom>
              <a:gradFill>
                <a:gsLst>
                  <a:gs pos="0">
                    <a:srgbClr val="D0CECE"/>
                  </a:gs>
                  <a:gs pos="40000">
                    <a:srgbClr val="FFFFFF"/>
                  </a:gs>
                  <a:gs pos="69000">
                    <a:srgbClr val="F2F2F2"/>
                  </a:gs>
                  <a:gs pos="100000">
                    <a:srgbClr val="F2F2F2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8" name="Google Shape;228;p5"/>
              <p:cNvSpPr/>
              <p:nvPr/>
            </p:nvSpPr>
            <p:spPr>
              <a:xfrm>
                <a:off x="10296034" y="594461"/>
                <a:ext cx="38292" cy="112552"/>
              </a:xfrm>
              <a:custGeom>
                <a:rect b="b" l="l" r="r" t="t"/>
                <a:pathLst>
                  <a:path extrusionOk="0" h="112552" w="38292">
                    <a:moveTo>
                      <a:pt x="19480" y="0"/>
                    </a:moveTo>
                    <a:lnTo>
                      <a:pt x="38292" y="108692"/>
                    </a:lnTo>
                    <a:lnTo>
                      <a:pt x="0" y="112552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9" name="Google Shape;229;p5"/>
              <p:cNvSpPr/>
              <p:nvPr/>
            </p:nvSpPr>
            <p:spPr>
              <a:xfrm rot="10800000">
                <a:off x="10261180" y="3549930"/>
                <a:ext cx="108000" cy="144000"/>
              </a:xfrm>
              <a:prstGeom prst="round2SameRect">
                <a:avLst>
                  <a:gd fmla="val 16667" name="adj1"/>
                  <a:gd fmla="val 0" name="adj2"/>
                </a:avLst>
              </a:prstGeom>
              <a:gradFill>
                <a:gsLst>
                  <a:gs pos="0">
                    <a:srgbClr val="D0CECE"/>
                  </a:gs>
                  <a:gs pos="40000">
                    <a:srgbClr val="FFFFFF"/>
                  </a:gs>
                  <a:gs pos="69000">
                    <a:srgbClr val="F2F2F2"/>
                  </a:gs>
                  <a:gs pos="100000">
                    <a:srgbClr val="F2F2F2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0" name="Google Shape;230;p5"/>
              <p:cNvSpPr/>
              <p:nvPr/>
            </p:nvSpPr>
            <p:spPr>
              <a:xfrm>
                <a:off x="10252180" y="3512264"/>
                <a:ext cx="126000" cy="72000"/>
              </a:xfrm>
              <a:prstGeom prst="roundRect">
                <a:avLst>
                  <a:gd fmla="val 16667" name="adj"/>
                </a:avLst>
              </a:prstGeom>
              <a:gradFill>
                <a:gsLst>
                  <a:gs pos="0">
                    <a:srgbClr val="F2F2F2"/>
                  </a:gs>
                  <a:gs pos="40000">
                    <a:srgbClr val="FFFFFF"/>
                  </a:gs>
                  <a:gs pos="69000">
                    <a:srgbClr val="F2F2F2"/>
                  </a:gs>
                  <a:gs pos="100000">
                    <a:srgbClr val="F2F2F2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231" name="Google Shape;231;p5"/>
          <p:cNvSpPr txBox="1"/>
          <p:nvPr>
            <p:ph idx="1" type="body"/>
          </p:nvPr>
        </p:nvSpPr>
        <p:spPr>
          <a:xfrm>
            <a:off x="898675" y="2304764"/>
            <a:ext cx="64563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232" name="Google Shape;232;p5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33" name="Google Shape;233;p5"/>
          <p:cNvSpPr txBox="1"/>
          <p:nvPr>
            <p:ph type="title"/>
          </p:nvPr>
        </p:nvSpPr>
        <p:spPr>
          <a:xfrm>
            <a:off x="898675" y="1361500"/>
            <a:ext cx="64563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234" name="Google Shape;234;p5"/>
          <p:cNvSpPr txBox="1"/>
          <p:nvPr>
            <p:ph idx="2" type="subTitle"/>
          </p:nvPr>
        </p:nvSpPr>
        <p:spPr>
          <a:xfrm>
            <a:off x="8103300" y="1214800"/>
            <a:ext cx="28671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000"/>
              <a:buNone/>
              <a:defRPr b="1" sz="4000">
                <a:solidFill>
                  <a:srgbClr val="000000"/>
                </a:solidFill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200"/>
              <a:buNone/>
              <a:defRPr b="1" sz="3200">
                <a:solidFill>
                  <a:srgbClr val="000000"/>
                </a:solidFill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200"/>
              <a:buNone/>
              <a:defRPr b="1" sz="3200">
                <a:solidFill>
                  <a:srgbClr val="000000"/>
                </a:solidFill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200"/>
              <a:buNone/>
              <a:defRPr b="1" sz="3200">
                <a:solidFill>
                  <a:srgbClr val="000000"/>
                </a:solidFill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200"/>
              <a:buNone/>
              <a:defRPr b="1" sz="3200">
                <a:solidFill>
                  <a:srgbClr val="000000"/>
                </a:solidFill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200"/>
              <a:buNone/>
              <a:defRPr b="1" sz="3200">
                <a:solidFill>
                  <a:srgbClr val="000000"/>
                </a:solidFill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200"/>
              <a:buNone/>
              <a:defRPr b="1" sz="3200">
                <a:solidFill>
                  <a:srgbClr val="000000"/>
                </a:solidFill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200"/>
              <a:buNone/>
              <a:defRPr b="1" sz="3200">
                <a:solidFill>
                  <a:srgbClr val="000000"/>
                </a:solidFill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200"/>
              <a:buNone/>
              <a:defRPr b="1" sz="3200">
                <a:solidFill>
                  <a:srgbClr val="000000"/>
                </a:solidFill>
              </a:defRPr>
            </a:lvl9pPr>
          </a:lstStyle>
          <a:p/>
        </p:txBody>
      </p:sp>
      <p:sp>
        <p:nvSpPr>
          <p:cNvPr id="235" name="Google Shape;235;p5"/>
          <p:cNvSpPr txBox="1"/>
          <p:nvPr>
            <p:ph idx="3" type="subTitle"/>
          </p:nvPr>
        </p:nvSpPr>
        <p:spPr>
          <a:xfrm>
            <a:off x="8103288" y="228650"/>
            <a:ext cx="2867100" cy="1056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5000"/>
              <a:buFont typeface="Norican"/>
              <a:buNone/>
              <a:defRPr b="1" sz="50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Font typeface="Norican"/>
              <a:buNone/>
              <a:defRPr b="1" sz="48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Font typeface="Norican"/>
              <a:buNone/>
              <a:defRPr b="1" sz="48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Font typeface="Norican"/>
              <a:buNone/>
              <a:defRPr b="1" sz="48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Font typeface="Norican"/>
              <a:buNone/>
              <a:defRPr b="1" sz="48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Font typeface="Norican"/>
              <a:buNone/>
              <a:defRPr b="1" sz="48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Font typeface="Norican"/>
              <a:buNone/>
              <a:defRPr b="1" sz="48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Font typeface="Norican"/>
              <a:buNone/>
              <a:defRPr b="1" sz="48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Font typeface="Norican"/>
              <a:buNone/>
              <a:defRPr b="1" sz="4800">
                <a:solidFill>
                  <a:srgbClr val="000000"/>
                </a:solidFill>
                <a:latin typeface="Norican"/>
                <a:ea typeface="Norican"/>
                <a:cs typeface="Norican"/>
                <a:sym typeface="Norican"/>
              </a:defRPr>
            </a:lvl9pPr>
          </a:lstStyle>
          <a:p/>
        </p:txBody>
      </p:sp>
      <p:pic>
        <p:nvPicPr>
          <p:cNvPr id="236" name="Google Shape;236;p5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-1436122">
            <a:off x="10473450" y="5005555"/>
            <a:ext cx="311284" cy="1125037"/>
          </a:xfrm>
          <a:custGeom>
            <a:rect b="b" l="l" r="r" t="t"/>
            <a:pathLst>
              <a:path extrusionOk="0" h="2098547" w="580643">
                <a:moveTo>
                  <a:pt x="-97" y="-349"/>
                </a:moveTo>
                <a:lnTo>
                  <a:pt x="580547" y="-349"/>
                </a:lnTo>
                <a:lnTo>
                  <a:pt x="580547" y="2098199"/>
                </a:lnTo>
                <a:lnTo>
                  <a:pt x="-97" y="2098199"/>
                </a:lnTo>
                <a:close/>
              </a:path>
            </a:pathLst>
          </a:custGeom>
          <a:noFill/>
          <a:ln>
            <a:noFill/>
          </a:ln>
        </p:spPr>
      </p:pic>
      <p:pic>
        <p:nvPicPr>
          <p:cNvPr id="237" name="Google Shape;237;p5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0254777" y="5696032"/>
            <a:ext cx="312096" cy="1127969"/>
          </a:xfrm>
          <a:custGeom>
            <a:rect b="b" l="l" r="r" t="t"/>
            <a:pathLst>
              <a:path extrusionOk="0" h="2098547" w="580643">
                <a:moveTo>
                  <a:pt x="-97" y="-349"/>
                </a:moveTo>
                <a:lnTo>
                  <a:pt x="580547" y="-349"/>
                </a:lnTo>
                <a:lnTo>
                  <a:pt x="580547" y="2098199"/>
                </a:lnTo>
                <a:lnTo>
                  <a:pt x="-97" y="2098199"/>
                </a:lnTo>
                <a:close/>
              </a:path>
            </a:pathLst>
          </a:custGeom>
          <a:noFill/>
          <a:ln>
            <a:noFill/>
          </a:ln>
        </p:spPr>
      </p:pic>
      <p:pic>
        <p:nvPicPr>
          <p:cNvPr id="238" name="Google Shape;238;p5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9868227" y="4885588"/>
            <a:ext cx="312096" cy="1127969"/>
          </a:xfrm>
          <a:custGeom>
            <a:rect b="b" l="l" r="r" t="t"/>
            <a:pathLst>
              <a:path extrusionOk="0" h="2098547" w="580643">
                <a:moveTo>
                  <a:pt x="-97" y="-349"/>
                </a:moveTo>
                <a:lnTo>
                  <a:pt x="580547" y="-349"/>
                </a:lnTo>
                <a:lnTo>
                  <a:pt x="580547" y="2098199"/>
                </a:lnTo>
                <a:lnTo>
                  <a:pt x="-97" y="2098199"/>
                </a:lnTo>
                <a:close/>
              </a:path>
            </a:pathLst>
          </a:custGeom>
          <a:noFill/>
          <a:ln>
            <a:noFill/>
          </a:ln>
        </p:spPr>
      </p:pic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CUSTOM_13">
    <p:spTree>
      <p:nvGrpSpPr>
        <p:cNvPr id="239" name="Shape 2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40" name="Google Shape;240;p6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241" name="Google Shape;241;p6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242" name="Google Shape;242;p6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43" name="Google Shape;243;p6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Font typeface="Arial"/>
                <a:buNone/>
              </a:pPr>
              <a:r>
                <a:rPr lang="en" sz="2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244" name="Google Shape;244;p6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245" name="Google Shape;245;p6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46" name="Google Shape;246;p6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47" name="Google Shape;247;p6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48" name="Google Shape;248;p6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49" name="Google Shape;249;p6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5" Type="http://schemas.openxmlformats.org/officeDocument/2006/relationships/slideLayout" Target="../slideLayouts/slideLayout5.xml"/><Relationship Id="rId6" Type="http://schemas.openxmlformats.org/officeDocument/2006/relationships/theme" Target="../theme/theme2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Norican"/>
              <a:buNone/>
              <a:defRPr b="1" sz="3700"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Norican"/>
              <a:buNone/>
              <a:defRPr b="1" sz="3700"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Norican"/>
              <a:buNone/>
              <a:defRPr b="1" sz="3700"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Norican"/>
              <a:buNone/>
              <a:defRPr b="1" sz="3700"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Norican"/>
              <a:buNone/>
              <a:defRPr b="1" sz="3700"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Norican"/>
              <a:buNone/>
              <a:defRPr b="1" sz="3700"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Norican"/>
              <a:buNone/>
              <a:defRPr b="1" sz="3700"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Norican"/>
              <a:buNone/>
              <a:defRPr b="1" sz="3700"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Norican"/>
              <a:buNone/>
              <a:defRPr b="1" sz="3700"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Century Gothic"/>
              <a:buChar char="●"/>
              <a:defRPr sz="2400">
                <a:solidFill>
                  <a:schemeClr val="dk1"/>
                </a:solidFill>
                <a:latin typeface="Century Gothic"/>
                <a:ea typeface="Century Gothic"/>
                <a:cs typeface="Century Gothic"/>
                <a:sym typeface="Century Gothic"/>
              </a:defRPr>
            </a:lvl1pPr>
            <a:lvl2pPr indent="-34925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Century Gothic"/>
              <a:buChar char="○"/>
              <a:defRPr sz="1900">
                <a:solidFill>
                  <a:schemeClr val="dk1"/>
                </a:solidFill>
                <a:latin typeface="Century Gothic"/>
                <a:ea typeface="Century Gothic"/>
                <a:cs typeface="Century Gothic"/>
                <a:sym typeface="Century Gothic"/>
              </a:defRPr>
            </a:lvl2pPr>
            <a:lvl3pPr indent="-34925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Century Gothic"/>
              <a:buChar char="■"/>
              <a:defRPr sz="1900">
                <a:solidFill>
                  <a:schemeClr val="dk1"/>
                </a:solidFill>
                <a:latin typeface="Century Gothic"/>
                <a:ea typeface="Century Gothic"/>
                <a:cs typeface="Century Gothic"/>
                <a:sym typeface="Century Gothic"/>
              </a:defRPr>
            </a:lvl3pPr>
            <a:lvl4pPr indent="-34925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Century Gothic"/>
              <a:buChar char="●"/>
              <a:defRPr sz="1900">
                <a:solidFill>
                  <a:schemeClr val="dk1"/>
                </a:solidFill>
                <a:latin typeface="Century Gothic"/>
                <a:ea typeface="Century Gothic"/>
                <a:cs typeface="Century Gothic"/>
                <a:sym typeface="Century Gothic"/>
              </a:defRPr>
            </a:lvl4pPr>
            <a:lvl5pPr indent="-34925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Century Gothic"/>
              <a:buChar char="○"/>
              <a:defRPr sz="1900">
                <a:solidFill>
                  <a:schemeClr val="dk1"/>
                </a:solidFill>
                <a:latin typeface="Century Gothic"/>
                <a:ea typeface="Century Gothic"/>
                <a:cs typeface="Century Gothic"/>
                <a:sym typeface="Century Gothic"/>
              </a:defRPr>
            </a:lvl5pPr>
            <a:lvl6pPr indent="-34925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Century Gothic"/>
              <a:buChar char="■"/>
              <a:defRPr sz="1900">
                <a:solidFill>
                  <a:schemeClr val="dk1"/>
                </a:solidFill>
                <a:latin typeface="Century Gothic"/>
                <a:ea typeface="Century Gothic"/>
                <a:cs typeface="Century Gothic"/>
                <a:sym typeface="Century Gothic"/>
              </a:defRPr>
            </a:lvl6pPr>
            <a:lvl7pPr indent="-34925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Century Gothic"/>
              <a:buChar char="●"/>
              <a:defRPr sz="1900">
                <a:solidFill>
                  <a:schemeClr val="dk1"/>
                </a:solidFill>
                <a:latin typeface="Century Gothic"/>
                <a:ea typeface="Century Gothic"/>
                <a:cs typeface="Century Gothic"/>
                <a:sym typeface="Century Gothic"/>
              </a:defRPr>
            </a:lvl7pPr>
            <a:lvl8pPr indent="-34925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Century Gothic"/>
              <a:buChar char="○"/>
              <a:defRPr sz="1900">
                <a:solidFill>
                  <a:schemeClr val="dk1"/>
                </a:solidFill>
                <a:latin typeface="Century Gothic"/>
                <a:ea typeface="Century Gothic"/>
                <a:cs typeface="Century Gothic"/>
                <a:sym typeface="Century Gothic"/>
              </a:defRPr>
            </a:lvl8pPr>
            <a:lvl9pPr indent="-34925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900"/>
              <a:buFont typeface="Century Gothic"/>
              <a:buChar char="■"/>
              <a:defRPr sz="1900">
                <a:solidFill>
                  <a:schemeClr val="dk1"/>
                </a:solidFill>
                <a:latin typeface="Century Gothic"/>
                <a:ea typeface="Century Gothic"/>
                <a:cs typeface="Century Gothic"/>
                <a:sym typeface="Century Gothic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flipH="1" rot="-5400000">
            <a:off x="11215350" y="57815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500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500">
              <a:solidFill>
                <a:srgbClr val="25252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Relationship Id="rId3" Type="http://schemas.openxmlformats.org/officeDocument/2006/relationships/slide" Target="/ppt/slides/slide8.xml"/><Relationship Id="rId4" Type="http://schemas.openxmlformats.org/officeDocument/2006/relationships/slide" Target="/ppt/slides/slide9.xml"/><Relationship Id="rId10" Type="http://schemas.openxmlformats.org/officeDocument/2006/relationships/slide" Target="/ppt/slides/slide7.xml"/><Relationship Id="rId9" Type="http://schemas.openxmlformats.org/officeDocument/2006/relationships/slide" Target="/ppt/slides/slide6.xml"/><Relationship Id="rId5" Type="http://schemas.openxmlformats.org/officeDocument/2006/relationships/slide" Target="/ppt/slides/slide10.xml"/><Relationship Id="rId6" Type="http://schemas.openxmlformats.org/officeDocument/2006/relationships/slide" Target="/ppt/slides/slide11.xml"/><Relationship Id="rId7" Type="http://schemas.openxmlformats.org/officeDocument/2006/relationships/slide" Target="/ppt/slides/slide4.xml"/><Relationship Id="rId8" Type="http://schemas.openxmlformats.org/officeDocument/2006/relationships/slide" Target="/ppt/slides/slide5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Relationship Id="rId3" Type="http://schemas.openxmlformats.org/officeDocument/2006/relationships/slide" Target="/ppt/slides/slide2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5.xml"/><Relationship Id="rId3" Type="http://schemas.openxmlformats.org/officeDocument/2006/relationships/slide" Target="/ppt/slides/slide2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2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2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8.xml"/><Relationship Id="rId3" Type="http://schemas.openxmlformats.org/officeDocument/2006/relationships/slide" Target="/ppt/slides/slide2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9.xml"/><Relationship Id="rId3" Type="http://schemas.openxmlformats.org/officeDocument/2006/relationships/slide" Target="/ppt/slides/slide2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slide" Target="/ppt/slides/slide2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1.xml"/><Relationship Id="rId3" Type="http://schemas.openxmlformats.org/officeDocument/2006/relationships/slide" Target="/ppt/slides/slide2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2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3" name="Shape 2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4" name="Google Shape;254;p7"/>
          <p:cNvSpPr txBox="1"/>
          <p:nvPr>
            <p:ph type="ctrTitle"/>
          </p:nvPr>
        </p:nvSpPr>
        <p:spPr>
          <a:xfrm>
            <a:off x="958775" y="1449975"/>
            <a:ext cx="5741100" cy="2736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Welcome</a:t>
            </a:r>
            <a:endParaRPr/>
          </a:p>
        </p:txBody>
      </p:sp>
      <p:sp>
        <p:nvSpPr>
          <p:cNvPr id="255" name="Google Shape;255;p7"/>
          <p:cNvSpPr txBox="1"/>
          <p:nvPr>
            <p:ph idx="1" type="subTitle"/>
          </p:nvPr>
        </p:nvSpPr>
        <p:spPr>
          <a:xfrm>
            <a:off x="874350" y="3626425"/>
            <a:ext cx="58257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·TO CLASS·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6" name="Google Shape;256;p7"/>
          <p:cNvSpPr txBox="1"/>
          <p:nvPr/>
        </p:nvSpPr>
        <p:spPr>
          <a:xfrm>
            <a:off x="1398375" y="524375"/>
            <a:ext cx="1868100" cy="77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Handlee"/>
              <a:ea typeface="Handlee"/>
              <a:cs typeface="Handlee"/>
              <a:sym typeface="Handlee"/>
            </a:endParaRPr>
          </a:p>
        </p:txBody>
      </p:sp>
      <p:sp>
        <p:nvSpPr>
          <p:cNvPr id="257" name="Google Shape;257;p7"/>
          <p:cNvSpPr txBox="1"/>
          <p:nvPr>
            <p:ph idx="2" type="subTitle"/>
          </p:nvPr>
        </p:nvSpPr>
        <p:spPr>
          <a:xfrm>
            <a:off x="7497400" y="662650"/>
            <a:ext cx="2867100" cy="636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MONDAY</a:t>
            </a:r>
            <a:endParaRPr/>
          </a:p>
        </p:txBody>
      </p:sp>
      <p:sp>
        <p:nvSpPr>
          <p:cNvPr id="258" name="Google Shape;258;p7"/>
          <p:cNvSpPr txBox="1"/>
          <p:nvPr>
            <p:ph idx="3" type="subTitle"/>
          </p:nvPr>
        </p:nvSpPr>
        <p:spPr>
          <a:xfrm>
            <a:off x="7605550" y="1143050"/>
            <a:ext cx="2650800" cy="1056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Sep. 21st.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2" name="Shape 2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3" name="Google Shape;263;p8"/>
          <p:cNvSpPr txBox="1"/>
          <p:nvPr>
            <p:ph type="title"/>
          </p:nvPr>
        </p:nvSpPr>
        <p:spPr>
          <a:xfrm>
            <a:off x="1393450" y="1050575"/>
            <a:ext cx="46869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Schedule</a:t>
            </a:r>
            <a:endParaRPr/>
          </a:p>
        </p:txBody>
      </p:sp>
      <p:sp>
        <p:nvSpPr>
          <p:cNvPr id="264" name="Google Shape;264;p8"/>
          <p:cNvSpPr txBox="1"/>
          <p:nvPr>
            <p:ph idx="1" type="body"/>
          </p:nvPr>
        </p:nvSpPr>
        <p:spPr>
          <a:xfrm>
            <a:off x="1376925" y="2097250"/>
            <a:ext cx="4859100" cy="529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-381000" lvl="0" marL="45720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SzPts val="2400"/>
              <a:buAutoNum type="arabicPeriod"/>
            </a:pPr>
            <a:r>
              <a:rPr lang="en"/>
              <a:t>We will do this first.</a:t>
            </a:r>
            <a:endParaRPr/>
          </a:p>
          <a:p>
            <a:pPr indent="-381000" lvl="0" marL="45720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SzPts val="2400"/>
              <a:buAutoNum type="arabicPeriod"/>
            </a:pPr>
            <a:r>
              <a:rPr lang="en"/>
              <a:t>We will do this second.</a:t>
            </a:r>
            <a:endParaRPr/>
          </a:p>
          <a:p>
            <a:pPr indent="-381000" lvl="0" marL="45720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SzPts val="2400"/>
              <a:buAutoNum type="arabicPeriod"/>
            </a:pPr>
            <a:r>
              <a:rPr lang="en"/>
              <a:t>We will do this third.</a:t>
            </a:r>
            <a:endParaRPr/>
          </a:p>
          <a:p>
            <a:pPr indent="-381000" lvl="0" marL="45720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SzPts val="2400"/>
              <a:buAutoNum type="arabicPeriod"/>
            </a:pPr>
            <a:r>
              <a:rPr lang="en"/>
              <a:t>We will do this fourth.</a:t>
            </a:r>
            <a:endParaRPr/>
          </a:p>
          <a:p>
            <a:pPr indent="-381000" lvl="0" marL="45720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SzPts val="2400"/>
              <a:buAutoNum type="arabicPeriod"/>
            </a:pPr>
            <a:r>
              <a:rPr lang="en"/>
              <a:t>We will do this last.</a:t>
            </a:r>
            <a:endParaRPr/>
          </a:p>
        </p:txBody>
      </p:sp>
      <p:sp>
        <p:nvSpPr>
          <p:cNvPr id="265" name="Google Shape;265;p8"/>
          <p:cNvSpPr txBox="1"/>
          <p:nvPr>
            <p:ph idx="2" type="subTitle"/>
          </p:nvPr>
        </p:nvSpPr>
        <p:spPr>
          <a:xfrm>
            <a:off x="7884201" y="472225"/>
            <a:ext cx="3123900" cy="10569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Important!</a:t>
            </a:r>
            <a:endParaRPr/>
          </a:p>
        </p:txBody>
      </p:sp>
      <p:sp>
        <p:nvSpPr>
          <p:cNvPr id="266" name="Google Shape;266;p8"/>
          <p:cNvSpPr txBox="1"/>
          <p:nvPr>
            <p:ph idx="3" type="body"/>
          </p:nvPr>
        </p:nvSpPr>
        <p:spPr>
          <a:xfrm>
            <a:off x="7884200" y="1729225"/>
            <a:ext cx="3071100" cy="2525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You can add some text here.</a:t>
            </a:r>
            <a:endParaRPr/>
          </a:p>
        </p:txBody>
      </p:sp>
      <p:sp>
        <p:nvSpPr>
          <p:cNvPr id="267" name="Google Shape;267;p8"/>
          <p:cNvSpPr txBox="1"/>
          <p:nvPr>
            <p:ph idx="4294967295" type="subTitle"/>
          </p:nvPr>
        </p:nvSpPr>
        <p:spPr>
          <a:xfrm>
            <a:off x="6605725" y="5158450"/>
            <a:ext cx="1851600" cy="636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b="1" lang="en" sz="2300"/>
              <a:t>MONDAY</a:t>
            </a:r>
            <a:endParaRPr b="1" sz="2300"/>
          </a:p>
        </p:txBody>
      </p:sp>
      <p:sp>
        <p:nvSpPr>
          <p:cNvPr id="268" name="Google Shape;268;p8"/>
          <p:cNvSpPr txBox="1"/>
          <p:nvPr>
            <p:ph idx="2" type="subTitle"/>
          </p:nvPr>
        </p:nvSpPr>
        <p:spPr>
          <a:xfrm>
            <a:off x="6233950" y="5410250"/>
            <a:ext cx="2650800" cy="1056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200"/>
              <a:t>Sep. 21st.</a:t>
            </a:r>
            <a:endParaRPr sz="4200"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3" name="Google Shape;273;p9"/>
          <p:cNvSpPr txBox="1"/>
          <p:nvPr>
            <p:ph type="title"/>
          </p:nvPr>
        </p:nvSpPr>
        <p:spPr>
          <a:xfrm>
            <a:off x="415600" y="-16233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Breakout Rooms</a:t>
            </a:r>
            <a:endParaRPr/>
          </a:p>
        </p:txBody>
      </p:sp>
      <p:sp>
        <p:nvSpPr>
          <p:cNvPr id="274" name="Google Shape;274;p9"/>
          <p:cNvSpPr txBox="1"/>
          <p:nvPr>
            <p:ph idx="1" type="body"/>
          </p:nvPr>
        </p:nvSpPr>
        <p:spPr>
          <a:xfrm>
            <a:off x="1130211" y="4863535"/>
            <a:ext cx="1859400" cy="1764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600"/>
          </a:p>
        </p:txBody>
      </p:sp>
      <p:sp>
        <p:nvSpPr>
          <p:cNvPr id="275" name="Google Shape;275;p9"/>
          <p:cNvSpPr txBox="1"/>
          <p:nvPr>
            <p:ph idx="2" type="body"/>
          </p:nvPr>
        </p:nvSpPr>
        <p:spPr>
          <a:xfrm>
            <a:off x="3790128" y="4863535"/>
            <a:ext cx="1859400" cy="1764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600"/>
          </a:p>
        </p:txBody>
      </p:sp>
      <p:sp>
        <p:nvSpPr>
          <p:cNvPr id="276" name="Google Shape;276;p9"/>
          <p:cNvSpPr txBox="1"/>
          <p:nvPr>
            <p:ph idx="3" type="body"/>
          </p:nvPr>
        </p:nvSpPr>
        <p:spPr>
          <a:xfrm>
            <a:off x="6477416" y="4863535"/>
            <a:ext cx="1859400" cy="1764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600"/>
          </a:p>
        </p:txBody>
      </p:sp>
      <p:sp>
        <p:nvSpPr>
          <p:cNvPr id="277" name="Google Shape;277;p9"/>
          <p:cNvSpPr txBox="1"/>
          <p:nvPr>
            <p:ph idx="4" type="body"/>
          </p:nvPr>
        </p:nvSpPr>
        <p:spPr>
          <a:xfrm>
            <a:off x="9137333" y="4863535"/>
            <a:ext cx="1859400" cy="1764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600"/>
          </a:p>
        </p:txBody>
      </p:sp>
      <p:sp>
        <p:nvSpPr>
          <p:cNvPr id="278" name="Google Shape;278;p9">
            <a:hlinkClick action="ppaction://hlinksldjump" r:id="rId3"/>
          </p:cNvPr>
          <p:cNvSpPr txBox="1"/>
          <p:nvPr>
            <p:ph idx="5" type="subTitle"/>
          </p:nvPr>
        </p:nvSpPr>
        <p:spPr>
          <a:xfrm>
            <a:off x="990129" y="3875652"/>
            <a:ext cx="2133900" cy="10161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Group E</a:t>
            </a:r>
            <a:endParaRPr/>
          </a:p>
        </p:txBody>
      </p:sp>
      <p:sp>
        <p:nvSpPr>
          <p:cNvPr id="279" name="Google Shape;279;p9">
            <a:hlinkClick action="ppaction://hlinksldjump" r:id="rId4"/>
          </p:cNvPr>
          <p:cNvSpPr txBox="1"/>
          <p:nvPr>
            <p:ph idx="6" type="subTitle"/>
          </p:nvPr>
        </p:nvSpPr>
        <p:spPr>
          <a:xfrm>
            <a:off x="3700357" y="3875652"/>
            <a:ext cx="2133900" cy="10161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Group F</a:t>
            </a:r>
            <a:endParaRPr/>
          </a:p>
        </p:txBody>
      </p:sp>
      <p:sp>
        <p:nvSpPr>
          <p:cNvPr id="280" name="Google Shape;280;p9">
            <a:hlinkClick action="ppaction://hlinksldjump" r:id="rId5"/>
          </p:cNvPr>
          <p:cNvSpPr txBox="1"/>
          <p:nvPr>
            <p:ph idx="7" type="subTitle"/>
          </p:nvPr>
        </p:nvSpPr>
        <p:spPr>
          <a:xfrm>
            <a:off x="6264085" y="3875652"/>
            <a:ext cx="2133900" cy="10161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Group G</a:t>
            </a:r>
            <a:endParaRPr/>
          </a:p>
        </p:txBody>
      </p:sp>
      <p:sp>
        <p:nvSpPr>
          <p:cNvPr id="281" name="Google Shape;281;p9">
            <a:hlinkClick action="ppaction://hlinksldjump" r:id="rId6"/>
          </p:cNvPr>
          <p:cNvSpPr txBox="1"/>
          <p:nvPr>
            <p:ph idx="8" type="subTitle"/>
          </p:nvPr>
        </p:nvSpPr>
        <p:spPr>
          <a:xfrm>
            <a:off x="8974312" y="3875652"/>
            <a:ext cx="2133900" cy="10161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Group H</a:t>
            </a:r>
            <a:endParaRPr/>
          </a:p>
        </p:txBody>
      </p:sp>
      <p:sp>
        <p:nvSpPr>
          <p:cNvPr id="282" name="Google Shape;282;p9"/>
          <p:cNvSpPr txBox="1"/>
          <p:nvPr>
            <p:ph idx="9" type="body"/>
          </p:nvPr>
        </p:nvSpPr>
        <p:spPr>
          <a:xfrm>
            <a:off x="1130211" y="1860307"/>
            <a:ext cx="1859400" cy="1764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/>
              <a:t>Jenn</a:t>
            </a:r>
            <a:endParaRPr sz="1600"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/>
              <a:t>Emma</a:t>
            </a:r>
            <a:endParaRPr sz="1600"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/>
              <a:t>John</a:t>
            </a:r>
            <a:endParaRPr sz="1600"/>
          </a:p>
        </p:txBody>
      </p:sp>
      <p:sp>
        <p:nvSpPr>
          <p:cNvPr id="283" name="Google Shape;283;p9"/>
          <p:cNvSpPr txBox="1"/>
          <p:nvPr>
            <p:ph idx="13" type="body"/>
          </p:nvPr>
        </p:nvSpPr>
        <p:spPr>
          <a:xfrm>
            <a:off x="3790128" y="1860307"/>
            <a:ext cx="1859400" cy="1764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/>
              <a:t>Click the Group name to go to your room.</a:t>
            </a:r>
            <a:endParaRPr sz="1600"/>
          </a:p>
        </p:txBody>
      </p:sp>
      <p:sp>
        <p:nvSpPr>
          <p:cNvPr id="284" name="Google Shape;284;p9"/>
          <p:cNvSpPr txBox="1"/>
          <p:nvPr>
            <p:ph idx="14" type="body"/>
          </p:nvPr>
        </p:nvSpPr>
        <p:spPr>
          <a:xfrm>
            <a:off x="6477416" y="1860307"/>
            <a:ext cx="1859400" cy="1764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600"/>
          </a:p>
        </p:txBody>
      </p:sp>
      <p:sp>
        <p:nvSpPr>
          <p:cNvPr id="285" name="Google Shape;285;p9"/>
          <p:cNvSpPr txBox="1"/>
          <p:nvPr>
            <p:ph idx="15" type="body"/>
          </p:nvPr>
        </p:nvSpPr>
        <p:spPr>
          <a:xfrm>
            <a:off x="9137333" y="1860307"/>
            <a:ext cx="1859400" cy="1764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600"/>
          </a:p>
        </p:txBody>
      </p:sp>
      <p:sp>
        <p:nvSpPr>
          <p:cNvPr id="286" name="Google Shape;286;p9">
            <a:hlinkClick action="ppaction://hlinksldjump" r:id="rId7"/>
          </p:cNvPr>
          <p:cNvSpPr txBox="1"/>
          <p:nvPr>
            <p:ph idx="16" type="subTitle"/>
          </p:nvPr>
        </p:nvSpPr>
        <p:spPr>
          <a:xfrm>
            <a:off x="990129" y="872425"/>
            <a:ext cx="2133900" cy="10161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Group A</a:t>
            </a:r>
            <a:endParaRPr/>
          </a:p>
        </p:txBody>
      </p:sp>
      <p:sp>
        <p:nvSpPr>
          <p:cNvPr id="287" name="Google Shape;287;p9">
            <a:hlinkClick action="ppaction://hlinksldjump" r:id="rId8"/>
          </p:cNvPr>
          <p:cNvSpPr txBox="1"/>
          <p:nvPr>
            <p:ph idx="17" type="subTitle"/>
          </p:nvPr>
        </p:nvSpPr>
        <p:spPr>
          <a:xfrm>
            <a:off x="3700357" y="872425"/>
            <a:ext cx="2133900" cy="10161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Group B</a:t>
            </a:r>
            <a:endParaRPr/>
          </a:p>
        </p:txBody>
      </p:sp>
      <p:sp>
        <p:nvSpPr>
          <p:cNvPr id="288" name="Google Shape;288;p9">
            <a:hlinkClick action="ppaction://hlinksldjump" r:id="rId9"/>
          </p:cNvPr>
          <p:cNvSpPr txBox="1"/>
          <p:nvPr>
            <p:ph idx="18" type="subTitle"/>
          </p:nvPr>
        </p:nvSpPr>
        <p:spPr>
          <a:xfrm>
            <a:off x="6264085" y="872425"/>
            <a:ext cx="2133900" cy="10161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Group C</a:t>
            </a:r>
            <a:endParaRPr/>
          </a:p>
        </p:txBody>
      </p:sp>
      <p:sp>
        <p:nvSpPr>
          <p:cNvPr id="289" name="Google Shape;289;p9">
            <a:hlinkClick action="ppaction://hlinksldjump" r:id="rId10"/>
          </p:cNvPr>
          <p:cNvSpPr txBox="1"/>
          <p:nvPr>
            <p:ph idx="19" type="subTitle"/>
          </p:nvPr>
        </p:nvSpPr>
        <p:spPr>
          <a:xfrm>
            <a:off x="8974312" y="872425"/>
            <a:ext cx="2133900" cy="10161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Group D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p10"/>
          <p:cNvSpPr txBox="1"/>
          <p:nvPr>
            <p:ph idx="1" type="body"/>
          </p:nvPr>
        </p:nvSpPr>
        <p:spPr>
          <a:xfrm>
            <a:off x="898675" y="2304764"/>
            <a:ext cx="64563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295" name="Google Shape;295;p10"/>
          <p:cNvSpPr txBox="1"/>
          <p:nvPr>
            <p:ph type="title"/>
          </p:nvPr>
        </p:nvSpPr>
        <p:spPr>
          <a:xfrm>
            <a:off x="898675" y="1361500"/>
            <a:ext cx="64563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-533400" lvl="0" marL="457200" rtl="0" algn="ctr">
              <a:spcBef>
                <a:spcPts val="0"/>
              </a:spcBef>
              <a:spcAft>
                <a:spcPts val="0"/>
              </a:spcAft>
              <a:buSzPts val="4800"/>
              <a:buAutoNum type="alphaUcPeriod"/>
            </a:pPr>
            <a:r>
              <a:rPr lang="en"/>
              <a:t>Here Goes The Title.</a:t>
            </a:r>
            <a:endParaRPr/>
          </a:p>
        </p:txBody>
      </p:sp>
      <p:sp>
        <p:nvSpPr>
          <p:cNvPr id="296" name="Google Shape;296;p10"/>
          <p:cNvSpPr txBox="1"/>
          <p:nvPr>
            <p:ph idx="2" type="subTitle"/>
          </p:nvPr>
        </p:nvSpPr>
        <p:spPr>
          <a:xfrm>
            <a:off x="8103300" y="1214800"/>
            <a:ext cx="28671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</a:t>
            </a:r>
            <a:endParaRPr/>
          </a:p>
        </p:txBody>
      </p:sp>
      <p:sp>
        <p:nvSpPr>
          <p:cNvPr id="297" name="Google Shape;297;p10"/>
          <p:cNvSpPr txBox="1"/>
          <p:nvPr>
            <p:ph idx="3" type="subTitle"/>
          </p:nvPr>
        </p:nvSpPr>
        <p:spPr>
          <a:xfrm>
            <a:off x="8103288" y="381050"/>
            <a:ext cx="2867100" cy="1056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Group</a:t>
            </a:r>
            <a:endParaRPr/>
          </a:p>
        </p:txBody>
      </p:sp>
      <p:sp>
        <p:nvSpPr>
          <p:cNvPr id="298" name="Google Shape;298;p10">
            <a:hlinkClick action="ppaction://hlinksldjump" r:id="rId3"/>
          </p:cNvPr>
          <p:cNvSpPr/>
          <p:nvPr/>
        </p:nvSpPr>
        <p:spPr>
          <a:xfrm rot="10241445">
            <a:off x="10719665" y="4729201"/>
            <a:ext cx="1184906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2" name="Shape 3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3" name="Google Shape;303;p11"/>
          <p:cNvSpPr txBox="1"/>
          <p:nvPr>
            <p:ph idx="1" type="body"/>
          </p:nvPr>
        </p:nvSpPr>
        <p:spPr>
          <a:xfrm>
            <a:off x="898675" y="2304764"/>
            <a:ext cx="64563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304" name="Google Shape;304;p11"/>
          <p:cNvSpPr txBox="1"/>
          <p:nvPr>
            <p:ph type="title"/>
          </p:nvPr>
        </p:nvSpPr>
        <p:spPr>
          <a:xfrm>
            <a:off x="898675" y="1361500"/>
            <a:ext cx="64563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B. </a:t>
            </a:r>
            <a:r>
              <a:rPr lang="en"/>
              <a:t>Here Goes The Title.</a:t>
            </a:r>
            <a:endParaRPr/>
          </a:p>
        </p:txBody>
      </p:sp>
      <p:sp>
        <p:nvSpPr>
          <p:cNvPr id="305" name="Google Shape;305;p11"/>
          <p:cNvSpPr txBox="1"/>
          <p:nvPr>
            <p:ph idx="2" type="subTitle"/>
          </p:nvPr>
        </p:nvSpPr>
        <p:spPr>
          <a:xfrm>
            <a:off x="8103300" y="1214800"/>
            <a:ext cx="28671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B</a:t>
            </a:r>
            <a:endParaRPr/>
          </a:p>
        </p:txBody>
      </p:sp>
      <p:sp>
        <p:nvSpPr>
          <p:cNvPr id="306" name="Google Shape;306;p11"/>
          <p:cNvSpPr txBox="1"/>
          <p:nvPr>
            <p:ph idx="3" type="subTitle"/>
          </p:nvPr>
        </p:nvSpPr>
        <p:spPr>
          <a:xfrm>
            <a:off x="8103288" y="381050"/>
            <a:ext cx="2867100" cy="1056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Group</a:t>
            </a:r>
            <a:endParaRPr/>
          </a:p>
        </p:txBody>
      </p:sp>
      <p:sp>
        <p:nvSpPr>
          <p:cNvPr id="307" name="Google Shape;307;p11">
            <a:hlinkClick action="ppaction://hlinksldjump" r:id="rId3"/>
          </p:cNvPr>
          <p:cNvSpPr/>
          <p:nvPr/>
        </p:nvSpPr>
        <p:spPr>
          <a:xfrm rot="10241445">
            <a:off x="10719665" y="4729201"/>
            <a:ext cx="1184906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1" name="Shape 3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2" name="Google Shape;312;p12"/>
          <p:cNvSpPr txBox="1"/>
          <p:nvPr>
            <p:ph idx="1" type="body"/>
          </p:nvPr>
        </p:nvSpPr>
        <p:spPr>
          <a:xfrm>
            <a:off x="898675" y="2304764"/>
            <a:ext cx="64563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313" name="Google Shape;313;p12"/>
          <p:cNvSpPr txBox="1"/>
          <p:nvPr>
            <p:ph type="title"/>
          </p:nvPr>
        </p:nvSpPr>
        <p:spPr>
          <a:xfrm>
            <a:off x="898675" y="1361500"/>
            <a:ext cx="64563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C. </a:t>
            </a:r>
            <a:r>
              <a:rPr lang="en"/>
              <a:t>Here Goes The Title.</a:t>
            </a:r>
            <a:endParaRPr/>
          </a:p>
        </p:txBody>
      </p:sp>
      <p:sp>
        <p:nvSpPr>
          <p:cNvPr id="314" name="Google Shape;314;p12"/>
          <p:cNvSpPr txBox="1"/>
          <p:nvPr>
            <p:ph idx="2" type="subTitle"/>
          </p:nvPr>
        </p:nvSpPr>
        <p:spPr>
          <a:xfrm>
            <a:off x="8103300" y="1214800"/>
            <a:ext cx="28671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</a:t>
            </a:r>
            <a:endParaRPr/>
          </a:p>
        </p:txBody>
      </p:sp>
      <p:sp>
        <p:nvSpPr>
          <p:cNvPr id="315" name="Google Shape;315;p12"/>
          <p:cNvSpPr txBox="1"/>
          <p:nvPr>
            <p:ph idx="3" type="subTitle"/>
          </p:nvPr>
        </p:nvSpPr>
        <p:spPr>
          <a:xfrm>
            <a:off x="8103288" y="381050"/>
            <a:ext cx="2867100" cy="1056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Group</a:t>
            </a:r>
            <a:endParaRPr/>
          </a:p>
        </p:txBody>
      </p:sp>
      <p:sp>
        <p:nvSpPr>
          <p:cNvPr id="316" name="Google Shape;316;p12">
            <a:hlinkClick action="ppaction://hlinksldjump" r:id="rId3"/>
          </p:cNvPr>
          <p:cNvSpPr/>
          <p:nvPr/>
        </p:nvSpPr>
        <p:spPr>
          <a:xfrm rot="10241445">
            <a:off x="10719665" y="4729201"/>
            <a:ext cx="1184906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0" name="Shape 3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1" name="Google Shape;321;p13"/>
          <p:cNvSpPr txBox="1"/>
          <p:nvPr>
            <p:ph idx="1" type="body"/>
          </p:nvPr>
        </p:nvSpPr>
        <p:spPr>
          <a:xfrm>
            <a:off x="898675" y="2304764"/>
            <a:ext cx="64563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322" name="Google Shape;322;p13"/>
          <p:cNvSpPr txBox="1"/>
          <p:nvPr>
            <p:ph type="title"/>
          </p:nvPr>
        </p:nvSpPr>
        <p:spPr>
          <a:xfrm>
            <a:off x="898675" y="1361500"/>
            <a:ext cx="64563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D. </a:t>
            </a:r>
            <a:r>
              <a:rPr lang="en"/>
              <a:t>Here Goes The Title.</a:t>
            </a:r>
            <a:endParaRPr/>
          </a:p>
        </p:txBody>
      </p:sp>
      <p:sp>
        <p:nvSpPr>
          <p:cNvPr id="323" name="Google Shape;323;p13"/>
          <p:cNvSpPr txBox="1"/>
          <p:nvPr>
            <p:ph idx="2" type="subTitle"/>
          </p:nvPr>
        </p:nvSpPr>
        <p:spPr>
          <a:xfrm>
            <a:off x="8103300" y="1214800"/>
            <a:ext cx="28671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</a:t>
            </a:r>
            <a:endParaRPr/>
          </a:p>
        </p:txBody>
      </p:sp>
      <p:sp>
        <p:nvSpPr>
          <p:cNvPr id="324" name="Google Shape;324;p13"/>
          <p:cNvSpPr txBox="1"/>
          <p:nvPr>
            <p:ph idx="3" type="subTitle"/>
          </p:nvPr>
        </p:nvSpPr>
        <p:spPr>
          <a:xfrm>
            <a:off x="8103288" y="381050"/>
            <a:ext cx="2867100" cy="1056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Group</a:t>
            </a:r>
            <a:endParaRPr/>
          </a:p>
        </p:txBody>
      </p:sp>
      <p:sp>
        <p:nvSpPr>
          <p:cNvPr id="325" name="Google Shape;325;p13">
            <a:hlinkClick action="ppaction://hlinksldjump" r:id="rId3"/>
          </p:cNvPr>
          <p:cNvSpPr/>
          <p:nvPr/>
        </p:nvSpPr>
        <p:spPr>
          <a:xfrm rot="10241445">
            <a:off x="10719665" y="4729201"/>
            <a:ext cx="1184906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" name="Google Shape;330;p14"/>
          <p:cNvSpPr txBox="1"/>
          <p:nvPr>
            <p:ph idx="1" type="body"/>
          </p:nvPr>
        </p:nvSpPr>
        <p:spPr>
          <a:xfrm>
            <a:off x="898675" y="2304764"/>
            <a:ext cx="64563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331" name="Google Shape;331;p14"/>
          <p:cNvSpPr txBox="1"/>
          <p:nvPr>
            <p:ph type="title"/>
          </p:nvPr>
        </p:nvSpPr>
        <p:spPr>
          <a:xfrm>
            <a:off x="898675" y="1361500"/>
            <a:ext cx="64563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E. </a:t>
            </a:r>
            <a:r>
              <a:rPr lang="en"/>
              <a:t>Here Goes The Title.</a:t>
            </a:r>
            <a:endParaRPr/>
          </a:p>
        </p:txBody>
      </p:sp>
      <p:sp>
        <p:nvSpPr>
          <p:cNvPr id="332" name="Google Shape;332;p14"/>
          <p:cNvSpPr txBox="1"/>
          <p:nvPr>
            <p:ph idx="2" type="subTitle"/>
          </p:nvPr>
        </p:nvSpPr>
        <p:spPr>
          <a:xfrm>
            <a:off x="8103300" y="1214800"/>
            <a:ext cx="28671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E</a:t>
            </a:r>
            <a:endParaRPr/>
          </a:p>
        </p:txBody>
      </p:sp>
      <p:sp>
        <p:nvSpPr>
          <p:cNvPr id="333" name="Google Shape;333;p14"/>
          <p:cNvSpPr txBox="1"/>
          <p:nvPr>
            <p:ph idx="3" type="subTitle"/>
          </p:nvPr>
        </p:nvSpPr>
        <p:spPr>
          <a:xfrm>
            <a:off x="8103288" y="381050"/>
            <a:ext cx="2867100" cy="1056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Group</a:t>
            </a:r>
            <a:endParaRPr/>
          </a:p>
        </p:txBody>
      </p:sp>
      <p:sp>
        <p:nvSpPr>
          <p:cNvPr id="334" name="Google Shape;334;p14">
            <a:hlinkClick action="ppaction://hlinksldjump" r:id="rId3"/>
          </p:cNvPr>
          <p:cNvSpPr/>
          <p:nvPr/>
        </p:nvSpPr>
        <p:spPr>
          <a:xfrm rot="10241445">
            <a:off x="10719665" y="4729201"/>
            <a:ext cx="1184906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38" name="Shape 3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9" name="Google Shape;339;p15"/>
          <p:cNvSpPr txBox="1"/>
          <p:nvPr>
            <p:ph idx="1" type="body"/>
          </p:nvPr>
        </p:nvSpPr>
        <p:spPr>
          <a:xfrm>
            <a:off x="898675" y="2304764"/>
            <a:ext cx="64563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340" name="Google Shape;340;p15"/>
          <p:cNvSpPr txBox="1"/>
          <p:nvPr>
            <p:ph type="title"/>
          </p:nvPr>
        </p:nvSpPr>
        <p:spPr>
          <a:xfrm>
            <a:off x="898675" y="1361500"/>
            <a:ext cx="64563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F. </a:t>
            </a:r>
            <a:r>
              <a:rPr lang="en"/>
              <a:t>Here Goes The Title.</a:t>
            </a:r>
            <a:endParaRPr/>
          </a:p>
        </p:txBody>
      </p:sp>
      <p:sp>
        <p:nvSpPr>
          <p:cNvPr id="341" name="Google Shape;341;p15"/>
          <p:cNvSpPr txBox="1"/>
          <p:nvPr>
            <p:ph idx="2" type="subTitle"/>
          </p:nvPr>
        </p:nvSpPr>
        <p:spPr>
          <a:xfrm>
            <a:off x="8103300" y="1214800"/>
            <a:ext cx="28671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</a:t>
            </a:r>
            <a:endParaRPr/>
          </a:p>
        </p:txBody>
      </p:sp>
      <p:sp>
        <p:nvSpPr>
          <p:cNvPr id="342" name="Google Shape;342;p15"/>
          <p:cNvSpPr txBox="1"/>
          <p:nvPr>
            <p:ph idx="3" type="subTitle"/>
          </p:nvPr>
        </p:nvSpPr>
        <p:spPr>
          <a:xfrm>
            <a:off x="8103288" y="381050"/>
            <a:ext cx="2867100" cy="1056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Group</a:t>
            </a:r>
            <a:endParaRPr/>
          </a:p>
        </p:txBody>
      </p:sp>
      <p:sp>
        <p:nvSpPr>
          <p:cNvPr id="343" name="Google Shape;343;p15">
            <a:hlinkClick action="ppaction://hlinksldjump" r:id="rId3"/>
          </p:cNvPr>
          <p:cNvSpPr/>
          <p:nvPr/>
        </p:nvSpPr>
        <p:spPr>
          <a:xfrm rot="10241445">
            <a:off x="10719665" y="4729201"/>
            <a:ext cx="1184906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47" name="Shape 3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8" name="Google Shape;348;p16"/>
          <p:cNvSpPr txBox="1"/>
          <p:nvPr>
            <p:ph idx="1" type="body"/>
          </p:nvPr>
        </p:nvSpPr>
        <p:spPr>
          <a:xfrm>
            <a:off x="898675" y="2304764"/>
            <a:ext cx="64563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349" name="Google Shape;349;p16"/>
          <p:cNvSpPr txBox="1"/>
          <p:nvPr>
            <p:ph type="title"/>
          </p:nvPr>
        </p:nvSpPr>
        <p:spPr>
          <a:xfrm>
            <a:off x="898675" y="1361500"/>
            <a:ext cx="64563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G. </a:t>
            </a:r>
            <a:r>
              <a:rPr lang="en"/>
              <a:t>Here Goes The Title.</a:t>
            </a:r>
            <a:endParaRPr/>
          </a:p>
        </p:txBody>
      </p:sp>
      <p:sp>
        <p:nvSpPr>
          <p:cNvPr id="350" name="Google Shape;350;p16"/>
          <p:cNvSpPr txBox="1"/>
          <p:nvPr>
            <p:ph idx="2" type="subTitle"/>
          </p:nvPr>
        </p:nvSpPr>
        <p:spPr>
          <a:xfrm>
            <a:off x="8103300" y="1214800"/>
            <a:ext cx="28671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</a:t>
            </a:r>
            <a:endParaRPr/>
          </a:p>
        </p:txBody>
      </p:sp>
      <p:sp>
        <p:nvSpPr>
          <p:cNvPr id="351" name="Google Shape;351;p16"/>
          <p:cNvSpPr txBox="1"/>
          <p:nvPr>
            <p:ph idx="3" type="subTitle"/>
          </p:nvPr>
        </p:nvSpPr>
        <p:spPr>
          <a:xfrm>
            <a:off x="8103288" y="381050"/>
            <a:ext cx="2867100" cy="1056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Group</a:t>
            </a:r>
            <a:endParaRPr/>
          </a:p>
        </p:txBody>
      </p:sp>
      <p:sp>
        <p:nvSpPr>
          <p:cNvPr id="352" name="Google Shape;352;p16">
            <a:hlinkClick action="ppaction://hlinksldjump" r:id="rId3"/>
          </p:cNvPr>
          <p:cNvSpPr/>
          <p:nvPr/>
        </p:nvSpPr>
        <p:spPr>
          <a:xfrm rot="10241445">
            <a:off x="10719665" y="4729201"/>
            <a:ext cx="1184906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56" name="Shape 3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7" name="Google Shape;357;p17"/>
          <p:cNvSpPr txBox="1"/>
          <p:nvPr>
            <p:ph idx="1" type="body"/>
          </p:nvPr>
        </p:nvSpPr>
        <p:spPr>
          <a:xfrm>
            <a:off x="898675" y="2304764"/>
            <a:ext cx="64563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358" name="Google Shape;358;p17"/>
          <p:cNvSpPr txBox="1"/>
          <p:nvPr>
            <p:ph type="title"/>
          </p:nvPr>
        </p:nvSpPr>
        <p:spPr>
          <a:xfrm>
            <a:off x="898675" y="1361500"/>
            <a:ext cx="64563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H. </a:t>
            </a:r>
            <a:r>
              <a:rPr lang="en"/>
              <a:t>Here Goes The Title.</a:t>
            </a:r>
            <a:endParaRPr/>
          </a:p>
        </p:txBody>
      </p:sp>
      <p:sp>
        <p:nvSpPr>
          <p:cNvPr id="359" name="Google Shape;359;p17"/>
          <p:cNvSpPr txBox="1"/>
          <p:nvPr>
            <p:ph idx="2" type="subTitle"/>
          </p:nvPr>
        </p:nvSpPr>
        <p:spPr>
          <a:xfrm>
            <a:off x="8103300" y="1214800"/>
            <a:ext cx="28671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</a:t>
            </a:r>
            <a:endParaRPr/>
          </a:p>
        </p:txBody>
      </p:sp>
      <p:sp>
        <p:nvSpPr>
          <p:cNvPr id="360" name="Google Shape;360;p17"/>
          <p:cNvSpPr txBox="1"/>
          <p:nvPr>
            <p:ph idx="3" type="subTitle"/>
          </p:nvPr>
        </p:nvSpPr>
        <p:spPr>
          <a:xfrm>
            <a:off x="8103288" y="381050"/>
            <a:ext cx="2867100" cy="1056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Group</a:t>
            </a:r>
            <a:endParaRPr/>
          </a:p>
        </p:txBody>
      </p:sp>
      <p:sp>
        <p:nvSpPr>
          <p:cNvPr id="361" name="Google Shape;361;p17">
            <a:hlinkClick action="ppaction://hlinksldjump" r:id="rId3"/>
          </p:cNvPr>
          <p:cNvSpPr/>
          <p:nvPr/>
        </p:nvSpPr>
        <p:spPr>
          <a:xfrm rot="10241445">
            <a:off x="10719665" y="4729201"/>
            <a:ext cx="1184906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5" name="Shape 36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F7E4DD"/>
      </a:lt1>
      <a:dk2>
        <a:srgbClr val="595959"/>
      </a:dk2>
      <a:lt2>
        <a:srgbClr val="D8D8D8"/>
      </a:lt2>
      <a:accent1>
        <a:srgbClr val="E8A9A0"/>
      </a:accent1>
      <a:accent2>
        <a:srgbClr val="BCC1C4"/>
      </a:accent2>
      <a:accent3>
        <a:srgbClr val="F3D9D8"/>
      </a:accent3>
      <a:accent4>
        <a:srgbClr val="F5FBFB"/>
      </a:accent4>
      <a:accent5>
        <a:srgbClr val="F9F3E7"/>
      </a:accent5>
      <a:accent6>
        <a:srgbClr val="CAA384"/>
      </a:accent6>
      <a:hlink>
        <a:srgbClr val="000000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