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1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Nunito"/>
      <p:regular r:id="rId36"/>
      <p:bold r:id="rId37"/>
      <p:italic r:id="rId38"/>
      <p:boldItalic r:id="rId39"/>
    </p:embeddedFont>
    <p:embeddedFont>
      <p:font typeface="Montserrat"/>
      <p:regular r:id="rId40"/>
      <p:bold r:id="rId41"/>
      <p:italic r:id="rId42"/>
      <p:boldItalic r:id="rId43"/>
    </p:embeddedFont>
    <p:embeddedFont>
      <p:font typeface="Mali"/>
      <p:regular r:id="rId44"/>
      <p:bold r:id="rId45"/>
      <p:italic r:id="rId46"/>
      <p:boldItalic r:id="rId47"/>
    </p:embeddedFont>
    <p:embeddedFont>
      <p:font typeface="Mali SemiBold"/>
      <p:regular r:id="rId48"/>
      <p:bold r:id="rId49"/>
      <p:italic r:id="rId50"/>
      <p:boldItalic r:id="rId51"/>
    </p:embeddedFont>
    <p:embeddedFont>
      <p:font typeface="Nunito Light"/>
      <p:regular r:id="rId52"/>
      <p:bold r:id="rId53"/>
      <p:italic r:id="rId54"/>
      <p:boldItalic r:id="rId5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18E6E419-23EE-4F8A-B996-22C188CCB18C}">
  <a:tblStyle styleId="{18E6E419-23EE-4F8A-B996-22C188CCB18C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regular.fntdata"/><Relationship Id="rId42" Type="http://schemas.openxmlformats.org/officeDocument/2006/relationships/font" Target="fonts/Montserrat-italic.fntdata"/><Relationship Id="rId41" Type="http://schemas.openxmlformats.org/officeDocument/2006/relationships/font" Target="fonts/Montserrat-bold.fntdata"/><Relationship Id="rId44" Type="http://schemas.openxmlformats.org/officeDocument/2006/relationships/font" Target="fonts/Mali-regular.fntdata"/><Relationship Id="rId43" Type="http://schemas.openxmlformats.org/officeDocument/2006/relationships/font" Target="fonts/Montserrat-boldItalic.fntdata"/><Relationship Id="rId46" Type="http://schemas.openxmlformats.org/officeDocument/2006/relationships/font" Target="fonts/Mali-italic.fntdata"/><Relationship Id="rId45" Type="http://schemas.openxmlformats.org/officeDocument/2006/relationships/font" Target="fonts/Mali-bold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MaliSemiBold-regular.fntdata"/><Relationship Id="rId47" Type="http://schemas.openxmlformats.org/officeDocument/2006/relationships/font" Target="fonts/Mali-boldItalic.fntdata"/><Relationship Id="rId49" Type="http://schemas.openxmlformats.org/officeDocument/2006/relationships/font" Target="fonts/MaliSemiBold-bold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slide" Target="slides/slide30.xml"/><Relationship Id="rId34" Type="http://schemas.openxmlformats.org/officeDocument/2006/relationships/slide" Target="slides/slide29.xml"/><Relationship Id="rId37" Type="http://schemas.openxmlformats.org/officeDocument/2006/relationships/font" Target="fonts/Nunito-bold.fntdata"/><Relationship Id="rId36" Type="http://schemas.openxmlformats.org/officeDocument/2006/relationships/font" Target="fonts/Nunito-regular.fntdata"/><Relationship Id="rId39" Type="http://schemas.openxmlformats.org/officeDocument/2006/relationships/font" Target="fonts/Nunito-boldItalic.fntdata"/><Relationship Id="rId38" Type="http://schemas.openxmlformats.org/officeDocument/2006/relationships/font" Target="fonts/Nunito-italic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font" Target="fonts/MaliSemiBold-boldItalic.fntdata"/><Relationship Id="rId50" Type="http://schemas.openxmlformats.org/officeDocument/2006/relationships/font" Target="fonts/MaliSemiBold-italic.fntdata"/><Relationship Id="rId53" Type="http://schemas.openxmlformats.org/officeDocument/2006/relationships/font" Target="fonts/NunitoLight-bold.fntdata"/><Relationship Id="rId52" Type="http://schemas.openxmlformats.org/officeDocument/2006/relationships/font" Target="fonts/NunitoLight-regular.fntdata"/><Relationship Id="rId11" Type="http://schemas.openxmlformats.org/officeDocument/2006/relationships/slide" Target="slides/slide6.xml"/><Relationship Id="rId55" Type="http://schemas.openxmlformats.org/officeDocument/2006/relationships/font" Target="fonts/NunitoLight-boldItalic.fntdata"/><Relationship Id="rId10" Type="http://schemas.openxmlformats.org/officeDocument/2006/relationships/slide" Target="slides/slide5.xml"/><Relationship Id="rId54" Type="http://schemas.openxmlformats.org/officeDocument/2006/relationships/font" Target="fonts/NunitoLight-italic.fntdata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3" name="Shape 7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4" name="Google Shape;764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5" name="Google Shape;765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0" name="Shape 7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1" name="Google Shape;771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2" name="Google Shape;772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9" name="Shape 7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0" name="Google Shape;780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1" name="Google Shape;781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7" name="Shape 7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8" name="Google Shape;788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9" name="Google Shape;789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96" name="Shape 7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7" name="Google Shape;797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8" name="Google Shape;798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3" name="Shape 8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4" name="Google Shape;804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5" name="Google Shape;805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0" name="Shape 8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1" name="Google Shape;811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2" name="Google Shape;812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1" name="Shape 8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2" name="Google Shape;822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3" name="Google Shape;823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9" name="Shape 8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0" name="Google Shape;830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1" name="Google Shape;831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38" name="Shape 8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9" name="Google Shape;839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0" name="Google Shape;840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5" name="Shape 8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6" name="Google Shape;846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7" name="Google Shape;847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1" name="Shape 8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2" name="Google Shape;852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53" name="Google Shape;853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4" name="Shape 8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5" name="Google Shape;885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6" name="Google Shape;886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91" name="Shape 8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2" name="Google Shape;892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3" name="Google Shape;893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19" name="Shape 9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0" name="Google Shape;920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1" name="Google Shape;921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27" name="Shape 9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8" name="Google Shape;928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9" name="Google Shape;929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9" name="Shape 9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0" name="Google Shape;940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1" name="Google Shape;941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60" name="Shape 9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1" name="Google Shape;961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2" name="Google Shape;962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72" name="Shape 9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3" name="Google Shape;973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4" name="Google Shape;974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79" name="Shape 9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0" name="Google Shape;980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81" name="Google Shape;981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2" name="Shape 9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3" name="Google Shape;993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4" name="Google Shape;994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05" name="Shape 10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6" name="Google Shape;1006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7" name="Google Shape;1007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18" name="Shape 10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9" name="Google Shape;1019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0" name="Google Shape;1020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26" name="Shape 10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7" name="Google Shape;1027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8" name="Google Shape;1028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33" name="Shape 10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4" name="Google Shape;1034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5" name="Google Shape;1035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41" name="Shape 10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2" name="Google Shape;1042;g707c566b48_0_3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43" name="Google Shape;1043;g707c566b48_0_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87" name="Shape 10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8" name="Google Shape;1088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9" name="Google Shape;1089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78" name="Shape 1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9" name="Google Shape;1179;g779a543850_31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80" name="Google Shape;1180;g779a543850_3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29" name="Shape 16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0" name="Google Shape;1630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31" name="Google Shape;1631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37" name="Shape 16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8" name="Google Shape;1638;g41a98d525d_0_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39" name="Google Shape;1639;g41a98d525d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jpg"/><Relationship Id="rId3" Type="http://schemas.openxmlformats.org/officeDocument/2006/relationships/image" Target="../media/image2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829000" y="772625"/>
            <a:ext cx="71469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1pPr>
            <a:lvl2pPr lvl="1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grpSp>
        <p:nvGrpSpPr>
          <p:cNvPr id="11" name="Google Shape;11;p2"/>
          <p:cNvGrpSpPr/>
          <p:nvPr/>
        </p:nvGrpSpPr>
        <p:grpSpPr>
          <a:xfrm>
            <a:off x="3409171" y="2429676"/>
            <a:ext cx="5318543" cy="7882145"/>
            <a:chOff x="3485371" y="1424851"/>
            <a:chExt cx="5318543" cy="7882145"/>
          </a:xfrm>
        </p:grpSpPr>
        <p:grpSp>
          <p:nvGrpSpPr>
            <p:cNvPr id="12" name="Google Shape;12;p2"/>
            <p:cNvGrpSpPr/>
            <p:nvPr/>
          </p:nvGrpSpPr>
          <p:grpSpPr>
            <a:xfrm>
              <a:off x="3485371" y="1958251"/>
              <a:ext cx="468816" cy="7120145"/>
              <a:chOff x="1447800" y="152400"/>
              <a:chExt cx="318597" cy="4838699"/>
            </a:xfrm>
          </p:grpSpPr>
          <p:sp>
            <p:nvSpPr>
              <p:cNvPr id="13" name="Google Shape;13;p2"/>
              <p:cNvSpPr/>
              <p:nvPr/>
            </p:nvSpPr>
            <p:spPr>
              <a:xfrm>
                <a:off x="1452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14" name="Google Shape;14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447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5" name="Google Shape;15;p2"/>
            <p:cNvGrpSpPr/>
            <p:nvPr/>
          </p:nvGrpSpPr>
          <p:grpSpPr>
            <a:xfrm>
              <a:off x="3808592" y="1577251"/>
              <a:ext cx="468816" cy="7120145"/>
              <a:chOff x="1600200" y="152400"/>
              <a:chExt cx="318597" cy="4838699"/>
            </a:xfrm>
          </p:grpSpPr>
          <p:sp>
            <p:nvSpPr>
              <p:cNvPr id="16" name="Google Shape;16;p2"/>
              <p:cNvSpPr/>
              <p:nvPr/>
            </p:nvSpPr>
            <p:spPr>
              <a:xfrm>
                <a:off x="1604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17" name="Google Shape;17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600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8" name="Google Shape;18;p2"/>
            <p:cNvGrpSpPr/>
            <p:nvPr/>
          </p:nvGrpSpPr>
          <p:grpSpPr>
            <a:xfrm>
              <a:off x="4131812" y="2186851"/>
              <a:ext cx="468816" cy="7120145"/>
              <a:chOff x="533400" y="152400"/>
              <a:chExt cx="318597" cy="4838699"/>
            </a:xfrm>
          </p:grpSpPr>
          <p:sp>
            <p:nvSpPr>
              <p:cNvPr id="19" name="Google Shape;19;p2"/>
              <p:cNvSpPr/>
              <p:nvPr/>
            </p:nvSpPr>
            <p:spPr>
              <a:xfrm>
                <a:off x="537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0" name="Google Shape;20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533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1" name="Google Shape;21;p2"/>
            <p:cNvGrpSpPr/>
            <p:nvPr/>
          </p:nvGrpSpPr>
          <p:grpSpPr>
            <a:xfrm>
              <a:off x="4455033" y="1729651"/>
              <a:ext cx="468816" cy="7120145"/>
              <a:chOff x="685800" y="152400"/>
              <a:chExt cx="318597" cy="4838699"/>
            </a:xfrm>
          </p:grpSpPr>
          <p:sp>
            <p:nvSpPr>
              <p:cNvPr id="22" name="Google Shape;22;p2"/>
              <p:cNvSpPr/>
              <p:nvPr/>
            </p:nvSpPr>
            <p:spPr>
              <a:xfrm>
                <a:off x="690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3" name="Google Shape;23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85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4" name="Google Shape;24;p2"/>
            <p:cNvGrpSpPr/>
            <p:nvPr/>
          </p:nvGrpSpPr>
          <p:grpSpPr>
            <a:xfrm>
              <a:off x="4778254" y="1424851"/>
              <a:ext cx="468816" cy="7120145"/>
              <a:chOff x="838200" y="152400"/>
              <a:chExt cx="318597" cy="4838699"/>
            </a:xfrm>
          </p:grpSpPr>
          <p:sp>
            <p:nvSpPr>
              <p:cNvPr id="25" name="Google Shape;25;p2"/>
              <p:cNvSpPr/>
              <p:nvPr/>
            </p:nvSpPr>
            <p:spPr>
              <a:xfrm>
                <a:off x="842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6" name="Google Shape;26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838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7" name="Google Shape;27;p2"/>
            <p:cNvGrpSpPr/>
            <p:nvPr/>
          </p:nvGrpSpPr>
          <p:grpSpPr>
            <a:xfrm>
              <a:off x="5101474" y="1882051"/>
              <a:ext cx="468816" cy="7120145"/>
              <a:chOff x="990600" y="152400"/>
              <a:chExt cx="318597" cy="4838699"/>
            </a:xfrm>
          </p:grpSpPr>
          <p:sp>
            <p:nvSpPr>
              <p:cNvPr id="28" name="Google Shape;28;p2"/>
              <p:cNvSpPr/>
              <p:nvPr/>
            </p:nvSpPr>
            <p:spPr>
              <a:xfrm>
                <a:off x="9949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9" name="Google Shape;29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9906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0" name="Google Shape;30;p2"/>
            <p:cNvGrpSpPr/>
            <p:nvPr/>
          </p:nvGrpSpPr>
          <p:grpSpPr>
            <a:xfrm>
              <a:off x="5424695" y="1729651"/>
              <a:ext cx="468816" cy="7120145"/>
              <a:chOff x="3663063" y="152400"/>
              <a:chExt cx="318597" cy="4838699"/>
            </a:xfrm>
          </p:grpSpPr>
          <p:sp>
            <p:nvSpPr>
              <p:cNvPr id="31" name="Google Shape;31;p2"/>
              <p:cNvSpPr/>
              <p:nvPr/>
            </p:nvSpPr>
            <p:spPr>
              <a:xfrm>
                <a:off x="3667406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2" name="Google Shape;32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3663063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3" name="Google Shape;33;p2"/>
            <p:cNvGrpSpPr/>
            <p:nvPr/>
          </p:nvGrpSpPr>
          <p:grpSpPr>
            <a:xfrm>
              <a:off x="5747916" y="2034451"/>
              <a:ext cx="468816" cy="7120145"/>
              <a:chOff x="1295400" y="152400"/>
              <a:chExt cx="318597" cy="4838699"/>
            </a:xfrm>
          </p:grpSpPr>
          <p:sp>
            <p:nvSpPr>
              <p:cNvPr id="34" name="Google Shape;34;p2"/>
              <p:cNvSpPr/>
              <p:nvPr/>
            </p:nvSpPr>
            <p:spPr>
              <a:xfrm>
                <a:off x="1299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5" name="Google Shape;35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295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6" name="Google Shape;36;p2"/>
            <p:cNvGrpSpPr/>
            <p:nvPr/>
          </p:nvGrpSpPr>
          <p:grpSpPr>
            <a:xfrm>
              <a:off x="6072553" y="1958251"/>
              <a:ext cx="468816" cy="7120145"/>
              <a:chOff x="1447800" y="152400"/>
              <a:chExt cx="318597" cy="4838699"/>
            </a:xfrm>
          </p:grpSpPr>
          <p:sp>
            <p:nvSpPr>
              <p:cNvPr id="37" name="Google Shape;37;p2"/>
              <p:cNvSpPr/>
              <p:nvPr/>
            </p:nvSpPr>
            <p:spPr>
              <a:xfrm>
                <a:off x="1452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8" name="Google Shape;38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447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9" name="Google Shape;39;p2"/>
            <p:cNvGrpSpPr/>
            <p:nvPr/>
          </p:nvGrpSpPr>
          <p:grpSpPr>
            <a:xfrm>
              <a:off x="6395774" y="1653451"/>
              <a:ext cx="468816" cy="7120145"/>
              <a:chOff x="1600200" y="152400"/>
              <a:chExt cx="318597" cy="4838699"/>
            </a:xfrm>
          </p:grpSpPr>
          <p:sp>
            <p:nvSpPr>
              <p:cNvPr id="40" name="Google Shape;40;p2"/>
              <p:cNvSpPr/>
              <p:nvPr/>
            </p:nvSpPr>
            <p:spPr>
              <a:xfrm>
                <a:off x="1604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1" name="Google Shape;41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600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2" name="Google Shape;42;p2"/>
            <p:cNvGrpSpPr/>
            <p:nvPr/>
          </p:nvGrpSpPr>
          <p:grpSpPr>
            <a:xfrm>
              <a:off x="6718994" y="1424851"/>
              <a:ext cx="468816" cy="7120145"/>
              <a:chOff x="533400" y="152400"/>
              <a:chExt cx="318597" cy="4838699"/>
            </a:xfrm>
          </p:grpSpPr>
          <p:sp>
            <p:nvSpPr>
              <p:cNvPr id="43" name="Google Shape;43;p2"/>
              <p:cNvSpPr/>
              <p:nvPr/>
            </p:nvSpPr>
            <p:spPr>
              <a:xfrm>
                <a:off x="537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4" name="Google Shape;44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533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5" name="Google Shape;45;p2"/>
            <p:cNvGrpSpPr/>
            <p:nvPr/>
          </p:nvGrpSpPr>
          <p:grpSpPr>
            <a:xfrm>
              <a:off x="7042215" y="1501051"/>
              <a:ext cx="468816" cy="7120145"/>
              <a:chOff x="685800" y="152400"/>
              <a:chExt cx="318597" cy="4838699"/>
            </a:xfrm>
          </p:grpSpPr>
          <p:sp>
            <p:nvSpPr>
              <p:cNvPr id="46" name="Google Shape;46;p2"/>
              <p:cNvSpPr/>
              <p:nvPr/>
            </p:nvSpPr>
            <p:spPr>
              <a:xfrm>
                <a:off x="690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7" name="Google Shape;47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85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8" name="Google Shape;48;p2"/>
            <p:cNvGrpSpPr/>
            <p:nvPr/>
          </p:nvGrpSpPr>
          <p:grpSpPr>
            <a:xfrm>
              <a:off x="7365436" y="1882051"/>
              <a:ext cx="468816" cy="7120145"/>
              <a:chOff x="838200" y="152400"/>
              <a:chExt cx="318597" cy="4838699"/>
            </a:xfrm>
          </p:grpSpPr>
          <p:sp>
            <p:nvSpPr>
              <p:cNvPr id="49" name="Google Shape;49;p2"/>
              <p:cNvSpPr/>
              <p:nvPr/>
            </p:nvSpPr>
            <p:spPr>
              <a:xfrm>
                <a:off x="842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0" name="Google Shape;50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838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1" name="Google Shape;51;p2"/>
            <p:cNvGrpSpPr/>
            <p:nvPr/>
          </p:nvGrpSpPr>
          <p:grpSpPr>
            <a:xfrm>
              <a:off x="7688656" y="1424851"/>
              <a:ext cx="468816" cy="7120145"/>
              <a:chOff x="990600" y="152400"/>
              <a:chExt cx="318597" cy="4838699"/>
            </a:xfrm>
          </p:grpSpPr>
          <p:sp>
            <p:nvSpPr>
              <p:cNvPr id="52" name="Google Shape;52;p2"/>
              <p:cNvSpPr/>
              <p:nvPr/>
            </p:nvSpPr>
            <p:spPr>
              <a:xfrm>
                <a:off x="9949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3" name="Google Shape;53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9906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4" name="Google Shape;54;p2"/>
            <p:cNvGrpSpPr/>
            <p:nvPr/>
          </p:nvGrpSpPr>
          <p:grpSpPr>
            <a:xfrm>
              <a:off x="8011877" y="2186851"/>
              <a:ext cx="468816" cy="7120145"/>
              <a:chOff x="3663063" y="152400"/>
              <a:chExt cx="318597" cy="4838699"/>
            </a:xfrm>
          </p:grpSpPr>
          <p:sp>
            <p:nvSpPr>
              <p:cNvPr id="55" name="Google Shape;55;p2"/>
              <p:cNvSpPr/>
              <p:nvPr/>
            </p:nvSpPr>
            <p:spPr>
              <a:xfrm>
                <a:off x="3667406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6" name="Google Shape;56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3663063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7" name="Google Shape;57;p2"/>
            <p:cNvGrpSpPr/>
            <p:nvPr/>
          </p:nvGrpSpPr>
          <p:grpSpPr>
            <a:xfrm>
              <a:off x="8335098" y="1805851"/>
              <a:ext cx="468816" cy="7120145"/>
              <a:chOff x="1295400" y="152400"/>
              <a:chExt cx="318597" cy="4838699"/>
            </a:xfrm>
          </p:grpSpPr>
          <p:sp>
            <p:nvSpPr>
              <p:cNvPr id="58" name="Google Shape;58;p2"/>
              <p:cNvSpPr/>
              <p:nvPr/>
            </p:nvSpPr>
            <p:spPr>
              <a:xfrm>
                <a:off x="1299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9" name="Google Shape;59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295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3"/>
          <p:cNvSpPr txBox="1"/>
          <p:nvPr>
            <p:ph type="ctrTitle"/>
          </p:nvPr>
        </p:nvSpPr>
        <p:spPr>
          <a:xfrm>
            <a:off x="752800" y="440350"/>
            <a:ext cx="74859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600"/>
              <a:buNone/>
              <a:defRPr sz="4600"/>
            </a:lvl1pPr>
            <a:lvl2pPr lvl="1" rtl="0">
              <a:spcBef>
                <a:spcPts val="0"/>
              </a:spcBef>
              <a:spcAft>
                <a:spcPts val="0"/>
              </a:spcAft>
              <a:buSzPts val="4600"/>
              <a:buNone/>
              <a:defRPr sz="4600"/>
            </a:lvl2pPr>
            <a:lvl3pPr lvl="2" rtl="0">
              <a:spcBef>
                <a:spcPts val="0"/>
              </a:spcBef>
              <a:spcAft>
                <a:spcPts val="0"/>
              </a:spcAft>
              <a:buSzPts val="4600"/>
              <a:buNone/>
              <a:defRPr sz="4600"/>
            </a:lvl3pPr>
            <a:lvl4pPr lvl="3" rtl="0">
              <a:spcBef>
                <a:spcPts val="0"/>
              </a:spcBef>
              <a:spcAft>
                <a:spcPts val="0"/>
              </a:spcAft>
              <a:buSzPts val="4600"/>
              <a:buNone/>
              <a:defRPr sz="4600"/>
            </a:lvl4pPr>
            <a:lvl5pPr lvl="4" rtl="0">
              <a:spcBef>
                <a:spcPts val="0"/>
              </a:spcBef>
              <a:spcAft>
                <a:spcPts val="0"/>
              </a:spcAft>
              <a:buSzPts val="4600"/>
              <a:buNone/>
              <a:defRPr sz="4600"/>
            </a:lvl5pPr>
            <a:lvl6pPr lvl="5" rtl="0">
              <a:spcBef>
                <a:spcPts val="0"/>
              </a:spcBef>
              <a:spcAft>
                <a:spcPts val="0"/>
              </a:spcAft>
              <a:buSzPts val="4600"/>
              <a:buNone/>
              <a:defRPr sz="4600"/>
            </a:lvl6pPr>
            <a:lvl7pPr lvl="6" rtl="0">
              <a:spcBef>
                <a:spcPts val="0"/>
              </a:spcBef>
              <a:spcAft>
                <a:spcPts val="0"/>
              </a:spcAft>
              <a:buSzPts val="4600"/>
              <a:buNone/>
              <a:defRPr sz="4600"/>
            </a:lvl7pPr>
            <a:lvl8pPr lvl="7" rtl="0">
              <a:spcBef>
                <a:spcPts val="0"/>
              </a:spcBef>
              <a:spcAft>
                <a:spcPts val="0"/>
              </a:spcAft>
              <a:buSzPts val="4600"/>
              <a:buNone/>
              <a:defRPr sz="4600"/>
            </a:lvl8pPr>
            <a:lvl9pPr lvl="8" rtl="0">
              <a:spcBef>
                <a:spcPts val="0"/>
              </a:spcBef>
              <a:spcAft>
                <a:spcPts val="0"/>
              </a:spcAft>
              <a:buSzPts val="4600"/>
              <a:buNone/>
              <a:defRPr sz="4600"/>
            </a:lvl9pPr>
          </a:lstStyle>
          <a:p/>
        </p:txBody>
      </p:sp>
      <p:sp>
        <p:nvSpPr>
          <p:cNvPr id="62" name="Google Shape;62;p3"/>
          <p:cNvSpPr txBox="1"/>
          <p:nvPr>
            <p:ph idx="1" type="subTitle"/>
          </p:nvPr>
        </p:nvSpPr>
        <p:spPr>
          <a:xfrm>
            <a:off x="752800" y="1697054"/>
            <a:ext cx="74859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accent5"/>
                </a:solidFill>
              </a:defRPr>
            </a:lvl1pPr>
            <a:lvl2pPr lvl="1" rtl="0">
              <a:spcBef>
                <a:spcPts val="1000"/>
              </a:spcBef>
              <a:spcAft>
                <a:spcPts val="0"/>
              </a:spcAft>
              <a:buSzPts val="3000"/>
              <a:buNone/>
              <a:defRPr sz="3000">
                <a:solidFill>
                  <a:schemeClr val="accent5"/>
                </a:solidFill>
              </a:defRPr>
            </a:lvl2pPr>
            <a:lvl3pPr lvl="2" rtl="0">
              <a:spcBef>
                <a:spcPts val="1000"/>
              </a:spcBef>
              <a:spcAft>
                <a:spcPts val="0"/>
              </a:spcAft>
              <a:buSzPts val="3000"/>
              <a:buNone/>
              <a:defRPr sz="3000">
                <a:solidFill>
                  <a:schemeClr val="accent5"/>
                </a:solidFill>
              </a:defRPr>
            </a:lvl3pPr>
            <a:lvl4pPr lvl="3" rtl="0">
              <a:spcBef>
                <a:spcPts val="100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4pPr>
            <a:lvl5pPr lvl="4" rtl="0">
              <a:spcBef>
                <a:spcPts val="100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5pPr>
            <a:lvl6pPr lvl="5" rtl="0">
              <a:spcBef>
                <a:spcPts val="100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6pPr>
            <a:lvl7pPr lvl="6" rtl="0">
              <a:spcBef>
                <a:spcPts val="100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7pPr>
            <a:lvl8pPr lvl="7" rtl="0">
              <a:spcBef>
                <a:spcPts val="100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8pPr>
            <a:lvl9pPr lvl="8" rtl="0">
              <a:spcBef>
                <a:spcPts val="1000"/>
              </a:spcBef>
              <a:spcAft>
                <a:spcPts val="100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9pPr>
          </a:lstStyle>
          <a:p/>
        </p:txBody>
      </p:sp>
      <p:grpSp>
        <p:nvGrpSpPr>
          <p:cNvPr id="63" name="Google Shape;63;p3"/>
          <p:cNvGrpSpPr/>
          <p:nvPr/>
        </p:nvGrpSpPr>
        <p:grpSpPr>
          <a:xfrm>
            <a:off x="3409171" y="2429676"/>
            <a:ext cx="5318543" cy="7882145"/>
            <a:chOff x="3485371" y="1424851"/>
            <a:chExt cx="5318543" cy="7882145"/>
          </a:xfrm>
        </p:grpSpPr>
        <p:grpSp>
          <p:nvGrpSpPr>
            <p:cNvPr id="64" name="Google Shape;64;p3"/>
            <p:cNvGrpSpPr/>
            <p:nvPr/>
          </p:nvGrpSpPr>
          <p:grpSpPr>
            <a:xfrm>
              <a:off x="3485371" y="1958251"/>
              <a:ext cx="468816" cy="7120145"/>
              <a:chOff x="1447800" y="152400"/>
              <a:chExt cx="318597" cy="4838699"/>
            </a:xfrm>
          </p:grpSpPr>
          <p:sp>
            <p:nvSpPr>
              <p:cNvPr id="65" name="Google Shape;65;p3"/>
              <p:cNvSpPr/>
              <p:nvPr/>
            </p:nvSpPr>
            <p:spPr>
              <a:xfrm>
                <a:off x="1452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6" name="Google Shape;66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447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7" name="Google Shape;67;p3"/>
            <p:cNvGrpSpPr/>
            <p:nvPr/>
          </p:nvGrpSpPr>
          <p:grpSpPr>
            <a:xfrm>
              <a:off x="3808592" y="1577251"/>
              <a:ext cx="468816" cy="7120145"/>
              <a:chOff x="1600200" y="152400"/>
              <a:chExt cx="318597" cy="4838699"/>
            </a:xfrm>
          </p:grpSpPr>
          <p:sp>
            <p:nvSpPr>
              <p:cNvPr id="68" name="Google Shape;68;p3"/>
              <p:cNvSpPr/>
              <p:nvPr/>
            </p:nvSpPr>
            <p:spPr>
              <a:xfrm>
                <a:off x="1604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9" name="Google Shape;69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600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0" name="Google Shape;70;p3"/>
            <p:cNvGrpSpPr/>
            <p:nvPr/>
          </p:nvGrpSpPr>
          <p:grpSpPr>
            <a:xfrm>
              <a:off x="4131812" y="2186851"/>
              <a:ext cx="468816" cy="7120145"/>
              <a:chOff x="533400" y="152400"/>
              <a:chExt cx="318597" cy="4838699"/>
            </a:xfrm>
          </p:grpSpPr>
          <p:sp>
            <p:nvSpPr>
              <p:cNvPr id="71" name="Google Shape;71;p3"/>
              <p:cNvSpPr/>
              <p:nvPr/>
            </p:nvSpPr>
            <p:spPr>
              <a:xfrm>
                <a:off x="537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2" name="Google Shape;72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533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3" name="Google Shape;73;p3"/>
            <p:cNvGrpSpPr/>
            <p:nvPr/>
          </p:nvGrpSpPr>
          <p:grpSpPr>
            <a:xfrm>
              <a:off x="4455033" y="1729651"/>
              <a:ext cx="468816" cy="7120145"/>
              <a:chOff x="685800" y="152400"/>
              <a:chExt cx="318597" cy="4838699"/>
            </a:xfrm>
          </p:grpSpPr>
          <p:sp>
            <p:nvSpPr>
              <p:cNvPr id="74" name="Google Shape;74;p3"/>
              <p:cNvSpPr/>
              <p:nvPr/>
            </p:nvSpPr>
            <p:spPr>
              <a:xfrm>
                <a:off x="690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5" name="Google Shape;75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85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6" name="Google Shape;76;p3"/>
            <p:cNvGrpSpPr/>
            <p:nvPr/>
          </p:nvGrpSpPr>
          <p:grpSpPr>
            <a:xfrm>
              <a:off x="4778254" y="1424851"/>
              <a:ext cx="468816" cy="7120145"/>
              <a:chOff x="838200" y="152400"/>
              <a:chExt cx="318597" cy="4838699"/>
            </a:xfrm>
          </p:grpSpPr>
          <p:sp>
            <p:nvSpPr>
              <p:cNvPr id="77" name="Google Shape;77;p3"/>
              <p:cNvSpPr/>
              <p:nvPr/>
            </p:nvSpPr>
            <p:spPr>
              <a:xfrm>
                <a:off x="842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8" name="Google Shape;78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838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9" name="Google Shape;79;p3"/>
            <p:cNvGrpSpPr/>
            <p:nvPr/>
          </p:nvGrpSpPr>
          <p:grpSpPr>
            <a:xfrm>
              <a:off x="5101474" y="1882051"/>
              <a:ext cx="468816" cy="7120145"/>
              <a:chOff x="990600" y="152400"/>
              <a:chExt cx="318597" cy="4838699"/>
            </a:xfrm>
          </p:grpSpPr>
          <p:sp>
            <p:nvSpPr>
              <p:cNvPr id="80" name="Google Shape;80;p3"/>
              <p:cNvSpPr/>
              <p:nvPr/>
            </p:nvSpPr>
            <p:spPr>
              <a:xfrm>
                <a:off x="9949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81" name="Google Shape;81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9906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82" name="Google Shape;82;p3"/>
            <p:cNvGrpSpPr/>
            <p:nvPr/>
          </p:nvGrpSpPr>
          <p:grpSpPr>
            <a:xfrm>
              <a:off x="5424695" y="1729651"/>
              <a:ext cx="468816" cy="7120145"/>
              <a:chOff x="3663063" y="152400"/>
              <a:chExt cx="318597" cy="4838699"/>
            </a:xfrm>
          </p:grpSpPr>
          <p:sp>
            <p:nvSpPr>
              <p:cNvPr id="83" name="Google Shape;83;p3"/>
              <p:cNvSpPr/>
              <p:nvPr/>
            </p:nvSpPr>
            <p:spPr>
              <a:xfrm>
                <a:off x="3667406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84" name="Google Shape;84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3663063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85" name="Google Shape;85;p3"/>
            <p:cNvGrpSpPr/>
            <p:nvPr/>
          </p:nvGrpSpPr>
          <p:grpSpPr>
            <a:xfrm>
              <a:off x="5747916" y="2034451"/>
              <a:ext cx="468816" cy="7120145"/>
              <a:chOff x="1295400" y="152400"/>
              <a:chExt cx="318597" cy="4838699"/>
            </a:xfrm>
          </p:grpSpPr>
          <p:sp>
            <p:nvSpPr>
              <p:cNvPr id="86" name="Google Shape;86;p3"/>
              <p:cNvSpPr/>
              <p:nvPr/>
            </p:nvSpPr>
            <p:spPr>
              <a:xfrm>
                <a:off x="1299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87" name="Google Shape;87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295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88" name="Google Shape;88;p3"/>
            <p:cNvGrpSpPr/>
            <p:nvPr/>
          </p:nvGrpSpPr>
          <p:grpSpPr>
            <a:xfrm>
              <a:off x="6072553" y="1958251"/>
              <a:ext cx="468816" cy="7120145"/>
              <a:chOff x="1447800" y="152400"/>
              <a:chExt cx="318597" cy="4838699"/>
            </a:xfrm>
          </p:grpSpPr>
          <p:sp>
            <p:nvSpPr>
              <p:cNvPr id="89" name="Google Shape;89;p3"/>
              <p:cNvSpPr/>
              <p:nvPr/>
            </p:nvSpPr>
            <p:spPr>
              <a:xfrm>
                <a:off x="1452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90" name="Google Shape;90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447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91" name="Google Shape;91;p3"/>
            <p:cNvGrpSpPr/>
            <p:nvPr/>
          </p:nvGrpSpPr>
          <p:grpSpPr>
            <a:xfrm>
              <a:off x="6395774" y="1653451"/>
              <a:ext cx="468816" cy="7120145"/>
              <a:chOff x="1600200" y="152400"/>
              <a:chExt cx="318597" cy="4838699"/>
            </a:xfrm>
          </p:grpSpPr>
          <p:sp>
            <p:nvSpPr>
              <p:cNvPr id="92" name="Google Shape;92;p3"/>
              <p:cNvSpPr/>
              <p:nvPr/>
            </p:nvSpPr>
            <p:spPr>
              <a:xfrm>
                <a:off x="1604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93" name="Google Shape;93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600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94" name="Google Shape;94;p3"/>
            <p:cNvGrpSpPr/>
            <p:nvPr/>
          </p:nvGrpSpPr>
          <p:grpSpPr>
            <a:xfrm>
              <a:off x="6718994" y="1424851"/>
              <a:ext cx="468816" cy="7120145"/>
              <a:chOff x="533400" y="152400"/>
              <a:chExt cx="318597" cy="4838699"/>
            </a:xfrm>
          </p:grpSpPr>
          <p:sp>
            <p:nvSpPr>
              <p:cNvPr id="95" name="Google Shape;95;p3"/>
              <p:cNvSpPr/>
              <p:nvPr/>
            </p:nvSpPr>
            <p:spPr>
              <a:xfrm>
                <a:off x="537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96" name="Google Shape;96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533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97" name="Google Shape;97;p3"/>
            <p:cNvGrpSpPr/>
            <p:nvPr/>
          </p:nvGrpSpPr>
          <p:grpSpPr>
            <a:xfrm>
              <a:off x="7042215" y="1501051"/>
              <a:ext cx="468816" cy="7120145"/>
              <a:chOff x="685800" y="152400"/>
              <a:chExt cx="318597" cy="4838699"/>
            </a:xfrm>
          </p:grpSpPr>
          <p:sp>
            <p:nvSpPr>
              <p:cNvPr id="98" name="Google Shape;98;p3"/>
              <p:cNvSpPr/>
              <p:nvPr/>
            </p:nvSpPr>
            <p:spPr>
              <a:xfrm>
                <a:off x="690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99" name="Google Shape;99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85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00" name="Google Shape;100;p3"/>
            <p:cNvGrpSpPr/>
            <p:nvPr/>
          </p:nvGrpSpPr>
          <p:grpSpPr>
            <a:xfrm>
              <a:off x="7365436" y="1882051"/>
              <a:ext cx="468816" cy="7120145"/>
              <a:chOff x="838200" y="152400"/>
              <a:chExt cx="318597" cy="4838699"/>
            </a:xfrm>
          </p:grpSpPr>
          <p:sp>
            <p:nvSpPr>
              <p:cNvPr id="101" name="Google Shape;101;p3"/>
              <p:cNvSpPr/>
              <p:nvPr/>
            </p:nvSpPr>
            <p:spPr>
              <a:xfrm>
                <a:off x="842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102" name="Google Shape;102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838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03" name="Google Shape;103;p3"/>
            <p:cNvGrpSpPr/>
            <p:nvPr/>
          </p:nvGrpSpPr>
          <p:grpSpPr>
            <a:xfrm>
              <a:off x="7688656" y="1424851"/>
              <a:ext cx="468816" cy="7120145"/>
              <a:chOff x="990600" y="152400"/>
              <a:chExt cx="318597" cy="4838699"/>
            </a:xfrm>
          </p:grpSpPr>
          <p:sp>
            <p:nvSpPr>
              <p:cNvPr id="104" name="Google Shape;104;p3"/>
              <p:cNvSpPr/>
              <p:nvPr/>
            </p:nvSpPr>
            <p:spPr>
              <a:xfrm>
                <a:off x="9949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105" name="Google Shape;105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9906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06" name="Google Shape;106;p3"/>
            <p:cNvGrpSpPr/>
            <p:nvPr/>
          </p:nvGrpSpPr>
          <p:grpSpPr>
            <a:xfrm>
              <a:off x="8011877" y="2186851"/>
              <a:ext cx="468816" cy="7120145"/>
              <a:chOff x="3663063" y="152400"/>
              <a:chExt cx="318597" cy="4838699"/>
            </a:xfrm>
          </p:grpSpPr>
          <p:sp>
            <p:nvSpPr>
              <p:cNvPr id="107" name="Google Shape;107;p3"/>
              <p:cNvSpPr/>
              <p:nvPr/>
            </p:nvSpPr>
            <p:spPr>
              <a:xfrm>
                <a:off x="3667406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108" name="Google Shape;108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3663063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09" name="Google Shape;109;p3"/>
            <p:cNvGrpSpPr/>
            <p:nvPr/>
          </p:nvGrpSpPr>
          <p:grpSpPr>
            <a:xfrm>
              <a:off x="8335098" y="1805851"/>
              <a:ext cx="468816" cy="7120145"/>
              <a:chOff x="1295400" y="152400"/>
              <a:chExt cx="318597" cy="4838699"/>
            </a:xfrm>
          </p:grpSpPr>
          <p:sp>
            <p:nvSpPr>
              <p:cNvPr id="110" name="Google Shape;110;p3"/>
              <p:cNvSpPr/>
              <p:nvPr/>
            </p:nvSpPr>
            <p:spPr>
              <a:xfrm>
                <a:off x="1299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111" name="Google Shape;111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295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12" name="Shape 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" name="Google Shape;113;p4"/>
          <p:cNvSpPr txBox="1"/>
          <p:nvPr>
            <p:ph idx="1" type="body"/>
          </p:nvPr>
        </p:nvSpPr>
        <p:spPr>
          <a:xfrm>
            <a:off x="1652750" y="2161800"/>
            <a:ext cx="5838300" cy="819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406400" lvl="0" marL="457200" rtl="0" algn="ctr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800"/>
              <a:buFont typeface="Mali"/>
              <a:buChar char="✘"/>
              <a:defRPr sz="2800">
                <a:latin typeface="Mali"/>
                <a:ea typeface="Mali"/>
                <a:cs typeface="Mali"/>
                <a:sym typeface="Mali"/>
              </a:defRPr>
            </a:lvl1pPr>
            <a:lvl2pPr indent="-406400" lvl="1" marL="914400" rtl="0" algn="ctr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SzPts val="2800"/>
              <a:buFont typeface="Mali"/>
              <a:buChar char="-"/>
              <a:defRPr sz="2800">
                <a:latin typeface="Mali"/>
                <a:ea typeface="Mali"/>
                <a:cs typeface="Mali"/>
                <a:sym typeface="Mali"/>
              </a:defRPr>
            </a:lvl2pPr>
            <a:lvl3pPr indent="-406400" lvl="2" marL="1371600" rtl="0" algn="ctr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SzPts val="2800"/>
              <a:buFont typeface="Mali"/>
              <a:buChar char="-"/>
              <a:defRPr sz="2800">
                <a:latin typeface="Mali"/>
                <a:ea typeface="Mali"/>
                <a:cs typeface="Mali"/>
                <a:sym typeface="Mali"/>
              </a:defRPr>
            </a:lvl3pPr>
            <a:lvl4pPr indent="-406400" lvl="3" marL="1828800" rtl="0" algn="ctr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SzPts val="2800"/>
              <a:buFont typeface="Mali"/>
              <a:buChar char="●"/>
              <a:defRPr sz="2800">
                <a:latin typeface="Mali"/>
                <a:ea typeface="Mali"/>
                <a:cs typeface="Mali"/>
                <a:sym typeface="Mali"/>
              </a:defRPr>
            </a:lvl4pPr>
            <a:lvl5pPr indent="-406400" lvl="4" marL="2286000" rtl="0" algn="ctr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SzPts val="2800"/>
              <a:buFont typeface="Mali"/>
              <a:buChar char="○"/>
              <a:defRPr sz="2800">
                <a:latin typeface="Mali"/>
                <a:ea typeface="Mali"/>
                <a:cs typeface="Mali"/>
                <a:sym typeface="Mali"/>
              </a:defRPr>
            </a:lvl5pPr>
            <a:lvl6pPr indent="-406400" lvl="5" marL="2743200" rtl="0" algn="ctr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SzPts val="2800"/>
              <a:buFont typeface="Mali"/>
              <a:buChar char="■"/>
              <a:defRPr sz="2800">
                <a:latin typeface="Mali"/>
                <a:ea typeface="Mali"/>
                <a:cs typeface="Mali"/>
                <a:sym typeface="Mali"/>
              </a:defRPr>
            </a:lvl6pPr>
            <a:lvl7pPr indent="-406400" lvl="6" marL="3200400" rtl="0" algn="ctr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SzPts val="2800"/>
              <a:buFont typeface="Mali"/>
              <a:buChar char="●"/>
              <a:defRPr sz="2800">
                <a:latin typeface="Mali"/>
                <a:ea typeface="Mali"/>
                <a:cs typeface="Mali"/>
                <a:sym typeface="Mali"/>
              </a:defRPr>
            </a:lvl7pPr>
            <a:lvl8pPr indent="-406400" lvl="7" marL="3657600" rtl="0" algn="ctr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SzPts val="2800"/>
              <a:buFont typeface="Mali"/>
              <a:buChar char="○"/>
              <a:defRPr sz="2800">
                <a:latin typeface="Mali"/>
                <a:ea typeface="Mali"/>
                <a:cs typeface="Mali"/>
                <a:sym typeface="Mali"/>
              </a:defRPr>
            </a:lvl8pPr>
            <a:lvl9pPr indent="-406400" lvl="8" marL="4114800" algn="ctr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SzPts val="2800"/>
              <a:buFont typeface="Mali"/>
              <a:buChar char="■"/>
              <a:defRPr sz="2800">
                <a:latin typeface="Mali"/>
                <a:ea typeface="Mali"/>
                <a:cs typeface="Mali"/>
                <a:sym typeface="Mali"/>
              </a:defRPr>
            </a:lvl9pPr>
          </a:lstStyle>
          <a:p/>
        </p:txBody>
      </p:sp>
      <p:sp>
        <p:nvSpPr>
          <p:cNvPr id="114" name="Google Shape;114;p4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15" name="Google Shape;115;p4"/>
          <p:cNvGrpSpPr/>
          <p:nvPr/>
        </p:nvGrpSpPr>
        <p:grpSpPr>
          <a:xfrm rot="599924">
            <a:off x="3521476" y="4047637"/>
            <a:ext cx="468832" cy="7120389"/>
            <a:chOff x="1447800" y="152400"/>
            <a:chExt cx="318597" cy="4838699"/>
          </a:xfrm>
        </p:grpSpPr>
        <p:sp>
          <p:nvSpPr>
            <p:cNvPr id="116" name="Google Shape;116;p4"/>
            <p:cNvSpPr/>
            <p:nvPr/>
          </p:nvSpPr>
          <p:spPr>
            <a:xfrm>
              <a:off x="14521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17" name="Google Shape;117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14478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18" name="Google Shape;118;p4"/>
          <p:cNvGrpSpPr/>
          <p:nvPr/>
        </p:nvGrpSpPr>
        <p:grpSpPr>
          <a:xfrm rot="1200084">
            <a:off x="1203519" y="3607342"/>
            <a:ext cx="468801" cy="7119911"/>
            <a:chOff x="1600200" y="152400"/>
            <a:chExt cx="318597" cy="4838699"/>
          </a:xfrm>
        </p:grpSpPr>
        <p:sp>
          <p:nvSpPr>
            <p:cNvPr id="119" name="Google Shape;119;p4"/>
            <p:cNvSpPr/>
            <p:nvPr/>
          </p:nvSpPr>
          <p:spPr>
            <a:xfrm>
              <a:off x="16045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20" name="Google Shape;120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16002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21" name="Google Shape;121;p4"/>
          <p:cNvGrpSpPr/>
          <p:nvPr/>
        </p:nvGrpSpPr>
        <p:grpSpPr>
          <a:xfrm rot="1799848">
            <a:off x="34414" y="3701307"/>
            <a:ext cx="468820" cy="7120207"/>
            <a:chOff x="533400" y="152400"/>
            <a:chExt cx="318597" cy="4838699"/>
          </a:xfrm>
        </p:grpSpPr>
        <p:sp>
          <p:nvSpPr>
            <p:cNvPr id="122" name="Google Shape;122;p4"/>
            <p:cNvSpPr/>
            <p:nvPr/>
          </p:nvSpPr>
          <p:spPr>
            <a:xfrm>
              <a:off x="5377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23" name="Google Shape;123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5334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24" name="Google Shape;124;p4"/>
          <p:cNvGrpSpPr/>
          <p:nvPr/>
        </p:nvGrpSpPr>
        <p:grpSpPr>
          <a:xfrm rot="2399941">
            <a:off x="-1049427" y="2658217"/>
            <a:ext cx="468795" cy="7119825"/>
            <a:chOff x="685800" y="152400"/>
            <a:chExt cx="318597" cy="4838699"/>
          </a:xfrm>
        </p:grpSpPr>
        <p:sp>
          <p:nvSpPr>
            <p:cNvPr id="125" name="Google Shape;125;p4"/>
            <p:cNvSpPr/>
            <p:nvPr/>
          </p:nvSpPr>
          <p:spPr>
            <a:xfrm>
              <a:off x="6901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26" name="Google Shape;126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6858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27" name="Google Shape;127;p4"/>
          <p:cNvGrpSpPr/>
          <p:nvPr/>
        </p:nvGrpSpPr>
        <p:grpSpPr>
          <a:xfrm rot="2999880">
            <a:off x="-1706982" y="917344"/>
            <a:ext cx="468816" cy="7120136"/>
            <a:chOff x="838200" y="152400"/>
            <a:chExt cx="318597" cy="4838699"/>
          </a:xfrm>
        </p:grpSpPr>
        <p:sp>
          <p:nvSpPr>
            <p:cNvPr id="128" name="Google Shape;128;p4"/>
            <p:cNvSpPr/>
            <p:nvPr/>
          </p:nvSpPr>
          <p:spPr>
            <a:xfrm>
              <a:off x="8425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29" name="Google Shape;129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8382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30" name="Google Shape;130;p4"/>
          <p:cNvGrpSpPr/>
          <p:nvPr/>
        </p:nvGrpSpPr>
        <p:grpSpPr>
          <a:xfrm rot="3600035">
            <a:off x="-2254612" y="80296"/>
            <a:ext cx="468793" cy="7119788"/>
            <a:chOff x="990600" y="152400"/>
            <a:chExt cx="318597" cy="4838699"/>
          </a:xfrm>
        </p:grpSpPr>
        <p:sp>
          <p:nvSpPr>
            <p:cNvPr id="131" name="Google Shape;131;p4"/>
            <p:cNvSpPr/>
            <p:nvPr/>
          </p:nvSpPr>
          <p:spPr>
            <a:xfrm>
              <a:off x="9949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32" name="Google Shape;132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9906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33" name="Google Shape;133;p4"/>
          <p:cNvGrpSpPr/>
          <p:nvPr/>
        </p:nvGrpSpPr>
        <p:grpSpPr>
          <a:xfrm rot="5400000">
            <a:off x="-2254612" y="-2303662"/>
            <a:ext cx="468784" cy="7119661"/>
            <a:chOff x="3663063" y="152400"/>
            <a:chExt cx="318597" cy="4838699"/>
          </a:xfrm>
        </p:grpSpPr>
        <p:sp>
          <p:nvSpPr>
            <p:cNvPr id="134" name="Google Shape;134;p4"/>
            <p:cNvSpPr/>
            <p:nvPr/>
          </p:nvSpPr>
          <p:spPr>
            <a:xfrm>
              <a:off x="3667406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35" name="Google Shape;135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3663063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36" name="Google Shape;136;p4"/>
          <p:cNvGrpSpPr/>
          <p:nvPr/>
        </p:nvGrpSpPr>
        <p:grpSpPr>
          <a:xfrm rot="4800076">
            <a:off x="-1784050" y="-2583919"/>
            <a:ext cx="468832" cy="7120389"/>
            <a:chOff x="1295400" y="152400"/>
            <a:chExt cx="318597" cy="4838699"/>
          </a:xfrm>
        </p:grpSpPr>
        <p:sp>
          <p:nvSpPr>
            <p:cNvPr id="137" name="Google Shape;137;p4"/>
            <p:cNvSpPr/>
            <p:nvPr/>
          </p:nvSpPr>
          <p:spPr>
            <a:xfrm>
              <a:off x="12997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38" name="Google Shape;138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12954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39" name="Google Shape;139;p4"/>
          <p:cNvGrpSpPr/>
          <p:nvPr/>
        </p:nvGrpSpPr>
        <p:grpSpPr>
          <a:xfrm rot="-10579780">
            <a:off x="6292864" y="-6220883"/>
            <a:ext cx="468822" cy="7120233"/>
            <a:chOff x="1447800" y="152400"/>
            <a:chExt cx="318597" cy="4838699"/>
          </a:xfrm>
        </p:grpSpPr>
        <p:sp>
          <p:nvSpPr>
            <p:cNvPr id="140" name="Google Shape;140;p4"/>
            <p:cNvSpPr/>
            <p:nvPr/>
          </p:nvSpPr>
          <p:spPr>
            <a:xfrm>
              <a:off x="14521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41" name="Google Shape;141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14478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42" name="Google Shape;142;p4"/>
          <p:cNvGrpSpPr/>
          <p:nvPr/>
        </p:nvGrpSpPr>
        <p:grpSpPr>
          <a:xfrm rot="-9950062">
            <a:off x="7352097" y="-5550575"/>
            <a:ext cx="468798" cy="7119870"/>
            <a:chOff x="1600200" y="152400"/>
            <a:chExt cx="318597" cy="4838699"/>
          </a:xfrm>
        </p:grpSpPr>
        <p:sp>
          <p:nvSpPr>
            <p:cNvPr id="143" name="Google Shape;143;p4"/>
            <p:cNvSpPr/>
            <p:nvPr/>
          </p:nvSpPr>
          <p:spPr>
            <a:xfrm>
              <a:off x="16045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44" name="Google Shape;144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16002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45" name="Google Shape;145;p4"/>
          <p:cNvGrpSpPr/>
          <p:nvPr/>
        </p:nvGrpSpPr>
        <p:grpSpPr>
          <a:xfrm rot="-8674393">
            <a:off x="9511353" y="-5246133"/>
            <a:ext cx="468831" cy="7120371"/>
            <a:chOff x="533400" y="152400"/>
            <a:chExt cx="318597" cy="4838699"/>
          </a:xfrm>
        </p:grpSpPr>
        <p:sp>
          <p:nvSpPr>
            <p:cNvPr id="146" name="Google Shape;146;p4"/>
            <p:cNvSpPr/>
            <p:nvPr/>
          </p:nvSpPr>
          <p:spPr>
            <a:xfrm>
              <a:off x="5377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47" name="Google Shape;147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5334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48" name="Google Shape;148;p4"/>
          <p:cNvGrpSpPr/>
          <p:nvPr/>
        </p:nvGrpSpPr>
        <p:grpSpPr>
          <a:xfrm rot="-7873507">
            <a:off x="10561410" y="-3573826"/>
            <a:ext cx="468793" cy="7119801"/>
            <a:chOff x="685800" y="152400"/>
            <a:chExt cx="318597" cy="4838699"/>
          </a:xfrm>
        </p:grpSpPr>
        <p:sp>
          <p:nvSpPr>
            <p:cNvPr id="149" name="Google Shape;149;p4"/>
            <p:cNvSpPr/>
            <p:nvPr/>
          </p:nvSpPr>
          <p:spPr>
            <a:xfrm>
              <a:off x="6901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50" name="Google Shape;150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6858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51" name="Google Shape;151;p4"/>
          <p:cNvGrpSpPr/>
          <p:nvPr/>
        </p:nvGrpSpPr>
        <p:grpSpPr>
          <a:xfrm rot="-7606867">
            <a:off x="10496000" y="-2583904"/>
            <a:ext cx="468829" cy="7120347"/>
            <a:chOff x="838200" y="152400"/>
            <a:chExt cx="318597" cy="4838699"/>
          </a:xfrm>
        </p:grpSpPr>
        <p:sp>
          <p:nvSpPr>
            <p:cNvPr id="152" name="Google Shape;152;p4"/>
            <p:cNvSpPr/>
            <p:nvPr/>
          </p:nvSpPr>
          <p:spPr>
            <a:xfrm>
              <a:off x="8425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53" name="Google Shape;153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8382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54" name="Google Shape;154;p4"/>
          <p:cNvGrpSpPr/>
          <p:nvPr/>
        </p:nvGrpSpPr>
        <p:grpSpPr>
          <a:xfrm rot="-5400000">
            <a:off x="11193572" y="80361"/>
            <a:ext cx="468784" cy="7119661"/>
            <a:chOff x="990600" y="152400"/>
            <a:chExt cx="318597" cy="4838699"/>
          </a:xfrm>
        </p:grpSpPr>
        <p:sp>
          <p:nvSpPr>
            <p:cNvPr id="155" name="Google Shape;155;p4"/>
            <p:cNvSpPr/>
            <p:nvPr/>
          </p:nvSpPr>
          <p:spPr>
            <a:xfrm>
              <a:off x="9949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56" name="Google Shape;156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9906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57" name="Google Shape;157;p4"/>
          <p:cNvGrpSpPr/>
          <p:nvPr/>
        </p:nvGrpSpPr>
        <p:grpSpPr>
          <a:xfrm rot="-5400000">
            <a:off x="11650769" y="454778"/>
            <a:ext cx="468784" cy="7119661"/>
            <a:chOff x="3663063" y="152400"/>
            <a:chExt cx="318597" cy="4838699"/>
          </a:xfrm>
        </p:grpSpPr>
        <p:sp>
          <p:nvSpPr>
            <p:cNvPr id="158" name="Google Shape;158;p4"/>
            <p:cNvSpPr/>
            <p:nvPr/>
          </p:nvSpPr>
          <p:spPr>
            <a:xfrm>
              <a:off x="3667406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59" name="Google Shape;159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3663063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60" name="Google Shape;160;p4"/>
          <p:cNvGrpSpPr/>
          <p:nvPr/>
        </p:nvGrpSpPr>
        <p:grpSpPr>
          <a:xfrm rot="-3998544">
            <a:off x="10865416" y="2410833"/>
            <a:ext cx="468813" cy="7120102"/>
            <a:chOff x="1295400" y="152400"/>
            <a:chExt cx="318597" cy="4838699"/>
          </a:xfrm>
        </p:grpSpPr>
        <p:sp>
          <p:nvSpPr>
            <p:cNvPr id="161" name="Google Shape;161;p4"/>
            <p:cNvSpPr/>
            <p:nvPr/>
          </p:nvSpPr>
          <p:spPr>
            <a:xfrm>
              <a:off x="12997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62" name="Google Shape;162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12954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p5"/>
          <p:cNvSpPr/>
          <p:nvPr/>
        </p:nvSpPr>
        <p:spPr>
          <a:xfrm rot="197195">
            <a:off x="572737" y="994041"/>
            <a:ext cx="2440148" cy="137295"/>
          </a:xfrm>
          <a:custGeom>
            <a:rect b="b" l="l" r="r" t="t"/>
            <a:pathLst>
              <a:path extrusionOk="0" h="8963" w="82170">
                <a:moveTo>
                  <a:pt x="60471" y="1"/>
                </a:moveTo>
                <a:lnTo>
                  <a:pt x="60547" y="39"/>
                </a:lnTo>
                <a:lnTo>
                  <a:pt x="60660" y="1"/>
                </a:lnTo>
                <a:close/>
                <a:moveTo>
                  <a:pt x="63019" y="95"/>
                </a:moveTo>
                <a:lnTo>
                  <a:pt x="62924" y="190"/>
                </a:lnTo>
                <a:lnTo>
                  <a:pt x="63019" y="190"/>
                </a:lnTo>
                <a:lnTo>
                  <a:pt x="63019" y="95"/>
                </a:lnTo>
                <a:close/>
                <a:moveTo>
                  <a:pt x="82075" y="944"/>
                </a:moveTo>
                <a:lnTo>
                  <a:pt x="82075" y="1039"/>
                </a:lnTo>
                <a:lnTo>
                  <a:pt x="81980" y="1133"/>
                </a:lnTo>
                <a:lnTo>
                  <a:pt x="81792" y="1133"/>
                </a:lnTo>
                <a:lnTo>
                  <a:pt x="81697" y="1039"/>
                </a:lnTo>
                <a:lnTo>
                  <a:pt x="81509" y="1227"/>
                </a:lnTo>
                <a:lnTo>
                  <a:pt x="81886" y="1227"/>
                </a:lnTo>
                <a:lnTo>
                  <a:pt x="82169" y="1039"/>
                </a:lnTo>
                <a:lnTo>
                  <a:pt x="82075" y="944"/>
                </a:lnTo>
                <a:close/>
                <a:moveTo>
                  <a:pt x="44151" y="1510"/>
                </a:moveTo>
                <a:lnTo>
                  <a:pt x="43962" y="1605"/>
                </a:lnTo>
                <a:lnTo>
                  <a:pt x="44245" y="1605"/>
                </a:lnTo>
                <a:lnTo>
                  <a:pt x="44151" y="1510"/>
                </a:lnTo>
                <a:close/>
                <a:moveTo>
                  <a:pt x="43019" y="1699"/>
                </a:moveTo>
                <a:lnTo>
                  <a:pt x="42830" y="1793"/>
                </a:lnTo>
                <a:lnTo>
                  <a:pt x="42956" y="1762"/>
                </a:lnTo>
                <a:lnTo>
                  <a:pt x="43019" y="1699"/>
                </a:lnTo>
                <a:close/>
                <a:moveTo>
                  <a:pt x="13585" y="5472"/>
                </a:moveTo>
                <a:lnTo>
                  <a:pt x="13585" y="5504"/>
                </a:lnTo>
                <a:lnTo>
                  <a:pt x="13585" y="5504"/>
                </a:lnTo>
                <a:lnTo>
                  <a:pt x="13680" y="5472"/>
                </a:lnTo>
                <a:close/>
                <a:moveTo>
                  <a:pt x="15095" y="6321"/>
                </a:moveTo>
                <a:lnTo>
                  <a:pt x="14812" y="6416"/>
                </a:lnTo>
                <a:lnTo>
                  <a:pt x="14812" y="6321"/>
                </a:lnTo>
                <a:close/>
                <a:moveTo>
                  <a:pt x="60547" y="39"/>
                </a:moveTo>
                <a:lnTo>
                  <a:pt x="60377" y="95"/>
                </a:lnTo>
                <a:lnTo>
                  <a:pt x="60471" y="190"/>
                </a:lnTo>
                <a:lnTo>
                  <a:pt x="60094" y="378"/>
                </a:lnTo>
                <a:lnTo>
                  <a:pt x="59811" y="473"/>
                </a:lnTo>
                <a:lnTo>
                  <a:pt x="59717" y="473"/>
                </a:lnTo>
                <a:lnTo>
                  <a:pt x="59622" y="378"/>
                </a:lnTo>
                <a:lnTo>
                  <a:pt x="59811" y="378"/>
                </a:lnTo>
                <a:lnTo>
                  <a:pt x="59811" y="284"/>
                </a:lnTo>
                <a:lnTo>
                  <a:pt x="59811" y="190"/>
                </a:lnTo>
                <a:lnTo>
                  <a:pt x="58962" y="190"/>
                </a:lnTo>
                <a:lnTo>
                  <a:pt x="58773" y="284"/>
                </a:lnTo>
                <a:lnTo>
                  <a:pt x="58396" y="473"/>
                </a:lnTo>
                <a:lnTo>
                  <a:pt x="58585" y="473"/>
                </a:lnTo>
                <a:lnTo>
                  <a:pt x="58396" y="661"/>
                </a:lnTo>
                <a:lnTo>
                  <a:pt x="58207" y="661"/>
                </a:lnTo>
                <a:lnTo>
                  <a:pt x="58302" y="567"/>
                </a:lnTo>
                <a:lnTo>
                  <a:pt x="58113" y="661"/>
                </a:lnTo>
                <a:lnTo>
                  <a:pt x="57924" y="661"/>
                </a:lnTo>
                <a:lnTo>
                  <a:pt x="57453" y="473"/>
                </a:lnTo>
                <a:lnTo>
                  <a:pt x="56981" y="284"/>
                </a:lnTo>
                <a:lnTo>
                  <a:pt x="56604" y="284"/>
                </a:lnTo>
                <a:lnTo>
                  <a:pt x="56604" y="473"/>
                </a:lnTo>
                <a:lnTo>
                  <a:pt x="56415" y="567"/>
                </a:lnTo>
                <a:lnTo>
                  <a:pt x="57075" y="473"/>
                </a:lnTo>
                <a:lnTo>
                  <a:pt x="56698" y="661"/>
                </a:lnTo>
                <a:lnTo>
                  <a:pt x="57170" y="567"/>
                </a:lnTo>
                <a:lnTo>
                  <a:pt x="57075" y="661"/>
                </a:lnTo>
                <a:lnTo>
                  <a:pt x="57075" y="756"/>
                </a:lnTo>
                <a:lnTo>
                  <a:pt x="56321" y="756"/>
                </a:lnTo>
                <a:lnTo>
                  <a:pt x="56226" y="567"/>
                </a:lnTo>
                <a:lnTo>
                  <a:pt x="56132" y="473"/>
                </a:lnTo>
                <a:lnTo>
                  <a:pt x="55849" y="473"/>
                </a:lnTo>
                <a:lnTo>
                  <a:pt x="55471" y="567"/>
                </a:lnTo>
                <a:lnTo>
                  <a:pt x="55000" y="661"/>
                </a:lnTo>
                <a:lnTo>
                  <a:pt x="55094" y="661"/>
                </a:lnTo>
                <a:lnTo>
                  <a:pt x="53868" y="850"/>
                </a:lnTo>
                <a:lnTo>
                  <a:pt x="52830" y="1039"/>
                </a:lnTo>
                <a:lnTo>
                  <a:pt x="52830" y="1039"/>
                </a:lnTo>
                <a:lnTo>
                  <a:pt x="52924" y="850"/>
                </a:lnTo>
                <a:lnTo>
                  <a:pt x="53019" y="756"/>
                </a:lnTo>
                <a:lnTo>
                  <a:pt x="53019" y="756"/>
                </a:lnTo>
                <a:lnTo>
                  <a:pt x="52358" y="944"/>
                </a:lnTo>
                <a:lnTo>
                  <a:pt x="51981" y="1039"/>
                </a:lnTo>
                <a:lnTo>
                  <a:pt x="51887" y="1133"/>
                </a:lnTo>
                <a:lnTo>
                  <a:pt x="51887" y="1227"/>
                </a:lnTo>
                <a:lnTo>
                  <a:pt x="51604" y="1039"/>
                </a:lnTo>
                <a:lnTo>
                  <a:pt x="50755" y="1039"/>
                </a:lnTo>
                <a:lnTo>
                  <a:pt x="50755" y="944"/>
                </a:lnTo>
                <a:lnTo>
                  <a:pt x="50755" y="850"/>
                </a:lnTo>
                <a:lnTo>
                  <a:pt x="50660" y="850"/>
                </a:lnTo>
                <a:lnTo>
                  <a:pt x="50660" y="1039"/>
                </a:lnTo>
                <a:lnTo>
                  <a:pt x="49623" y="1322"/>
                </a:lnTo>
                <a:lnTo>
                  <a:pt x="49151" y="1416"/>
                </a:lnTo>
                <a:lnTo>
                  <a:pt x="48679" y="1416"/>
                </a:lnTo>
                <a:lnTo>
                  <a:pt x="48679" y="1322"/>
                </a:lnTo>
                <a:lnTo>
                  <a:pt x="48773" y="1322"/>
                </a:lnTo>
                <a:lnTo>
                  <a:pt x="48585" y="1133"/>
                </a:lnTo>
                <a:lnTo>
                  <a:pt x="47547" y="1133"/>
                </a:lnTo>
                <a:lnTo>
                  <a:pt x="46981" y="1322"/>
                </a:lnTo>
                <a:lnTo>
                  <a:pt x="46038" y="1699"/>
                </a:lnTo>
                <a:lnTo>
                  <a:pt x="46038" y="1699"/>
                </a:lnTo>
                <a:lnTo>
                  <a:pt x="46132" y="1605"/>
                </a:lnTo>
                <a:lnTo>
                  <a:pt x="46038" y="1510"/>
                </a:lnTo>
                <a:lnTo>
                  <a:pt x="45755" y="1699"/>
                </a:lnTo>
                <a:lnTo>
                  <a:pt x="45660" y="1793"/>
                </a:lnTo>
                <a:lnTo>
                  <a:pt x="45566" y="1793"/>
                </a:lnTo>
                <a:lnTo>
                  <a:pt x="45472" y="1699"/>
                </a:lnTo>
                <a:lnTo>
                  <a:pt x="45472" y="1510"/>
                </a:lnTo>
                <a:lnTo>
                  <a:pt x="45755" y="1510"/>
                </a:lnTo>
                <a:lnTo>
                  <a:pt x="45566" y="1416"/>
                </a:lnTo>
                <a:lnTo>
                  <a:pt x="45189" y="1416"/>
                </a:lnTo>
                <a:lnTo>
                  <a:pt x="44245" y="1605"/>
                </a:lnTo>
                <a:lnTo>
                  <a:pt x="42736" y="2076"/>
                </a:lnTo>
                <a:lnTo>
                  <a:pt x="42736" y="2076"/>
                </a:lnTo>
                <a:lnTo>
                  <a:pt x="43113" y="1793"/>
                </a:lnTo>
                <a:lnTo>
                  <a:pt x="43491" y="1605"/>
                </a:lnTo>
                <a:lnTo>
                  <a:pt x="43208" y="1699"/>
                </a:lnTo>
                <a:lnTo>
                  <a:pt x="42956" y="1762"/>
                </a:lnTo>
                <a:lnTo>
                  <a:pt x="42924" y="1793"/>
                </a:lnTo>
                <a:lnTo>
                  <a:pt x="42453" y="1982"/>
                </a:lnTo>
                <a:lnTo>
                  <a:pt x="42075" y="1982"/>
                </a:lnTo>
                <a:lnTo>
                  <a:pt x="41981" y="1888"/>
                </a:lnTo>
                <a:lnTo>
                  <a:pt x="40377" y="1888"/>
                </a:lnTo>
                <a:lnTo>
                  <a:pt x="38962" y="1982"/>
                </a:lnTo>
                <a:lnTo>
                  <a:pt x="39057" y="2076"/>
                </a:lnTo>
                <a:lnTo>
                  <a:pt x="38962" y="2171"/>
                </a:lnTo>
                <a:lnTo>
                  <a:pt x="38679" y="2265"/>
                </a:lnTo>
                <a:lnTo>
                  <a:pt x="38774" y="2076"/>
                </a:lnTo>
                <a:lnTo>
                  <a:pt x="38679" y="2076"/>
                </a:lnTo>
                <a:lnTo>
                  <a:pt x="38585" y="2171"/>
                </a:lnTo>
                <a:lnTo>
                  <a:pt x="38491" y="2265"/>
                </a:lnTo>
                <a:lnTo>
                  <a:pt x="38302" y="2171"/>
                </a:lnTo>
                <a:lnTo>
                  <a:pt x="38208" y="1982"/>
                </a:lnTo>
                <a:lnTo>
                  <a:pt x="37453" y="1982"/>
                </a:lnTo>
                <a:lnTo>
                  <a:pt x="37736" y="2171"/>
                </a:lnTo>
                <a:lnTo>
                  <a:pt x="37264" y="2171"/>
                </a:lnTo>
                <a:lnTo>
                  <a:pt x="37076" y="2076"/>
                </a:lnTo>
                <a:lnTo>
                  <a:pt x="36793" y="2171"/>
                </a:lnTo>
                <a:lnTo>
                  <a:pt x="36887" y="1982"/>
                </a:lnTo>
                <a:lnTo>
                  <a:pt x="35943" y="2359"/>
                </a:lnTo>
                <a:lnTo>
                  <a:pt x="34906" y="2548"/>
                </a:lnTo>
                <a:lnTo>
                  <a:pt x="33868" y="2737"/>
                </a:lnTo>
                <a:lnTo>
                  <a:pt x="32925" y="2737"/>
                </a:lnTo>
                <a:lnTo>
                  <a:pt x="33113" y="2642"/>
                </a:lnTo>
                <a:lnTo>
                  <a:pt x="32830" y="2642"/>
                </a:lnTo>
                <a:lnTo>
                  <a:pt x="32547" y="2737"/>
                </a:lnTo>
                <a:lnTo>
                  <a:pt x="32076" y="2925"/>
                </a:lnTo>
                <a:lnTo>
                  <a:pt x="31321" y="2925"/>
                </a:lnTo>
                <a:lnTo>
                  <a:pt x="30472" y="3020"/>
                </a:lnTo>
                <a:lnTo>
                  <a:pt x="29623" y="3114"/>
                </a:lnTo>
                <a:lnTo>
                  <a:pt x="27736" y="3397"/>
                </a:lnTo>
                <a:lnTo>
                  <a:pt x="26698" y="3491"/>
                </a:lnTo>
                <a:lnTo>
                  <a:pt x="26415" y="3586"/>
                </a:lnTo>
                <a:lnTo>
                  <a:pt x="26321" y="3680"/>
                </a:lnTo>
                <a:lnTo>
                  <a:pt x="26132" y="3586"/>
                </a:lnTo>
                <a:lnTo>
                  <a:pt x="25944" y="3491"/>
                </a:lnTo>
                <a:lnTo>
                  <a:pt x="25755" y="3586"/>
                </a:lnTo>
                <a:lnTo>
                  <a:pt x="25661" y="3869"/>
                </a:lnTo>
                <a:lnTo>
                  <a:pt x="25189" y="3774"/>
                </a:lnTo>
                <a:lnTo>
                  <a:pt x="24623" y="3774"/>
                </a:lnTo>
                <a:lnTo>
                  <a:pt x="23491" y="3963"/>
                </a:lnTo>
                <a:lnTo>
                  <a:pt x="22642" y="4057"/>
                </a:lnTo>
                <a:lnTo>
                  <a:pt x="21793" y="4152"/>
                </a:lnTo>
                <a:lnTo>
                  <a:pt x="21887" y="4057"/>
                </a:lnTo>
                <a:lnTo>
                  <a:pt x="21698" y="4152"/>
                </a:lnTo>
                <a:lnTo>
                  <a:pt x="21510" y="4340"/>
                </a:lnTo>
                <a:lnTo>
                  <a:pt x="21415" y="4529"/>
                </a:lnTo>
                <a:lnTo>
                  <a:pt x="21227" y="4623"/>
                </a:lnTo>
                <a:lnTo>
                  <a:pt x="21132" y="4529"/>
                </a:lnTo>
                <a:lnTo>
                  <a:pt x="20944" y="4435"/>
                </a:lnTo>
                <a:lnTo>
                  <a:pt x="20378" y="4340"/>
                </a:lnTo>
                <a:lnTo>
                  <a:pt x="19906" y="4435"/>
                </a:lnTo>
                <a:lnTo>
                  <a:pt x="19529" y="4623"/>
                </a:lnTo>
                <a:lnTo>
                  <a:pt x="19434" y="4529"/>
                </a:lnTo>
                <a:lnTo>
                  <a:pt x="19340" y="4529"/>
                </a:lnTo>
                <a:lnTo>
                  <a:pt x="18868" y="4623"/>
                </a:lnTo>
                <a:lnTo>
                  <a:pt x="17925" y="5001"/>
                </a:lnTo>
                <a:lnTo>
                  <a:pt x="17925" y="4812"/>
                </a:lnTo>
                <a:lnTo>
                  <a:pt x="17736" y="5001"/>
                </a:lnTo>
                <a:lnTo>
                  <a:pt x="17548" y="5095"/>
                </a:lnTo>
                <a:lnTo>
                  <a:pt x="17359" y="5189"/>
                </a:lnTo>
                <a:lnTo>
                  <a:pt x="16887" y="5284"/>
                </a:lnTo>
                <a:lnTo>
                  <a:pt x="16982" y="5189"/>
                </a:lnTo>
                <a:lnTo>
                  <a:pt x="16982" y="5189"/>
                </a:lnTo>
                <a:lnTo>
                  <a:pt x="16321" y="5284"/>
                </a:lnTo>
                <a:lnTo>
                  <a:pt x="15755" y="5472"/>
                </a:lnTo>
                <a:lnTo>
                  <a:pt x="15189" y="5567"/>
                </a:lnTo>
                <a:lnTo>
                  <a:pt x="14623" y="5567"/>
                </a:lnTo>
                <a:lnTo>
                  <a:pt x="15283" y="5472"/>
                </a:lnTo>
                <a:lnTo>
                  <a:pt x="15189" y="5378"/>
                </a:lnTo>
                <a:lnTo>
                  <a:pt x="15095" y="5284"/>
                </a:lnTo>
                <a:lnTo>
                  <a:pt x="15095" y="5189"/>
                </a:lnTo>
                <a:lnTo>
                  <a:pt x="15095" y="5095"/>
                </a:lnTo>
                <a:lnTo>
                  <a:pt x="14906" y="5189"/>
                </a:lnTo>
                <a:lnTo>
                  <a:pt x="14529" y="5284"/>
                </a:lnTo>
                <a:lnTo>
                  <a:pt x="13680" y="5472"/>
                </a:lnTo>
                <a:lnTo>
                  <a:pt x="13680" y="5567"/>
                </a:lnTo>
                <a:lnTo>
                  <a:pt x="13585" y="5567"/>
                </a:lnTo>
                <a:lnTo>
                  <a:pt x="13585" y="5504"/>
                </a:lnTo>
                <a:lnTo>
                  <a:pt x="13585" y="5504"/>
                </a:lnTo>
                <a:lnTo>
                  <a:pt x="13397" y="5567"/>
                </a:lnTo>
                <a:lnTo>
                  <a:pt x="13208" y="5661"/>
                </a:lnTo>
                <a:lnTo>
                  <a:pt x="13302" y="5755"/>
                </a:lnTo>
                <a:lnTo>
                  <a:pt x="13585" y="5661"/>
                </a:lnTo>
                <a:lnTo>
                  <a:pt x="13868" y="5661"/>
                </a:lnTo>
                <a:lnTo>
                  <a:pt x="13585" y="5850"/>
                </a:lnTo>
                <a:lnTo>
                  <a:pt x="13302" y="5850"/>
                </a:lnTo>
                <a:lnTo>
                  <a:pt x="13019" y="5755"/>
                </a:lnTo>
                <a:lnTo>
                  <a:pt x="12736" y="5755"/>
                </a:lnTo>
                <a:lnTo>
                  <a:pt x="11133" y="6227"/>
                </a:lnTo>
                <a:lnTo>
                  <a:pt x="11038" y="6133"/>
                </a:lnTo>
                <a:lnTo>
                  <a:pt x="10472" y="6321"/>
                </a:lnTo>
                <a:lnTo>
                  <a:pt x="10001" y="6416"/>
                </a:lnTo>
                <a:lnTo>
                  <a:pt x="9434" y="6510"/>
                </a:lnTo>
                <a:lnTo>
                  <a:pt x="8680" y="6699"/>
                </a:lnTo>
                <a:lnTo>
                  <a:pt x="7642" y="6888"/>
                </a:lnTo>
                <a:lnTo>
                  <a:pt x="6416" y="7076"/>
                </a:lnTo>
                <a:lnTo>
                  <a:pt x="3963" y="7454"/>
                </a:lnTo>
                <a:lnTo>
                  <a:pt x="1604" y="7831"/>
                </a:lnTo>
                <a:lnTo>
                  <a:pt x="944" y="8020"/>
                </a:lnTo>
                <a:lnTo>
                  <a:pt x="567" y="7925"/>
                </a:lnTo>
                <a:lnTo>
                  <a:pt x="284" y="7831"/>
                </a:lnTo>
                <a:lnTo>
                  <a:pt x="189" y="7831"/>
                </a:lnTo>
                <a:lnTo>
                  <a:pt x="189" y="7925"/>
                </a:lnTo>
                <a:lnTo>
                  <a:pt x="189" y="8208"/>
                </a:lnTo>
                <a:lnTo>
                  <a:pt x="1" y="8397"/>
                </a:lnTo>
                <a:lnTo>
                  <a:pt x="1" y="8586"/>
                </a:lnTo>
                <a:lnTo>
                  <a:pt x="1" y="8680"/>
                </a:lnTo>
                <a:lnTo>
                  <a:pt x="95" y="8774"/>
                </a:lnTo>
                <a:lnTo>
                  <a:pt x="472" y="8869"/>
                </a:lnTo>
                <a:lnTo>
                  <a:pt x="755" y="8869"/>
                </a:lnTo>
                <a:lnTo>
                  <a:pt x="567" y="8963"/>
                </a:lnTo>
                <a:lnTo>
                  <a:pt x="755" y="8963"/>
                </a:lnTo>
                <a:lnTo>
                  <a:pt x="1038" y="8869"/>
                </a:lnTo>
                <a:lnTo>
                  <a:pt x="1416" y="8586"/>
                </a:lnTo>
                <a:lnTo>
                  <a:pt x="1416" y="8774"/>
                </a:lnTo>
                <a:lnTo>
                  <a:pt x="1510" y="8869"/>
                </a:lnTo>
                <a:lnTo>
                  <a:pt x="1699" y="8774"/>
                </a:lnTo>
                <a:lnTo>
                  <a:pt x="1793" y="8774"/>
                </a:lnTo>
                <a:lnTo>
                  <a:pt x="2265" y="8586"/>
                </a:lnTo>
                <a:lnTo>
                  <a:pt x="2642" y="8491"/>
                </a:lnTo>
                <a:lnTo>
                  <a:pt x="3397" y="8491"/>
                </a:lnTo>
                <a:lnTo>
                  <a:pt x="4152" y="8397"/>
                </a:lnTo>
                <a:lnTo>
                  <a:pt x="4623" y="8397"/>
                </a:lnTo>
                <a:lnTo>
                  <a:pt x="5001" y="8114"/>
                </a:lnTo>
                <a:lnTo>
                  <a:pt x="5001" y="8208"/>
                </a:lnTo>
                <a:lnTo>
                  <a:pt x="5284" y="8114"/>
                </a:lnTo>
                <a:lnTo>
                  <a:pt x="5850" y="7831"/>
                </a:lnTo>
                <a:lnTo>
                  <a:pt x="5944" y="7925"/>
                </a:lnTo>
                <a:lnTo>
                  <a:pt x="5850" y="8020"/>
                </a:lnTo>
                <a:lnTo>
                  <a:pt x="5850" y="8114"/>
                </a:lnTo>
                <a:lnTo>
                  <a:pt x="5944" y="8020"/>
                </a:lnTo>
                <a:lnTo>
                  <a:pt x="6416" y="7925"/>
                </a:lnTo>
                <a:lnTo>
                  <a:pt x="7170" y="7925"/>
                </a:lnTo>
                <a:lnTo>
                  <a:pt x="7170" y="8020"/>
                </a:lnTo>
                <a:lnTo>
                  <a:pt x="7076" y="8114"/>
                </a:lnTo>
                <a:lnTo>
                  <a:pt x="7265" y="8020"/>
                </a:lnTo>
                <a:lnTo>
                  <a:pt x="7359" y="7925"/>
                </a:lnTo>
                <a:lnTo>
                  <a:pt x="7359" y="7831"/>
                </a:lnTo>
                <a:lnTo>
                  <a:pt x="7548" y="8020"/>
                </a:lnTo>
                <a:lnTo>
                  <a:pt x="8397" y="7642"/>
                </a:lnTo>
                <a:lnTo>
                  <a:pt x="8963" y="7454"/>
                </a:lnTo>
                <a:lnTo>
                  <a:pt x="9151" y="7359"/>
                </a:lnTo>
                <a:lnTo>
                  <a:pt x="9246" y="7359"/>
                </a:lnTo>
                <a:lnTo>
                  <a:pt x="9151" y="7171"/>
                </a:lnTo>
                <a:lnTo>
                  <a:pt x="9246" y="7076"/>
                </a:lnTo>
                <a:lnTo>
                  <a:pt x="9340" y="7076"/>
                </a:lnTo>
                <a:lnTo>
                  <a:pt x="9340" y="7171"/>
                </a:lnTo>
                <a:lnTo>
                  <a:pt x="9434" y="7076"/>
                </a:lnTo>
                <a:lnTo>
                  <a:pt x="9529" y="7171"/>
                </a:lnTo>
                <a:lnTo>
                  <a:pt x="9434" y="7265"/>
                </a:lnTo>
                <a:lnTo>
                  <a:pt x="9340" y="7265"/>
                </a:lnTo>
                <a:lnTo>
                  <a:pt x="9340" y="7359"/>
                </a:lnTo>
                <a:lnTo>
                  <a:pt x="9717" y="7171"/>
                </a:lnTo>
                <a:lnTo>
                  <a:pt x="10095" y="7076"/>
                </a:lnTo>
                <a:lnTo>
                  <a:pt x="10095" y="7171"/>
                </a:lnTo>
                <a:lnTo>
                  <a:pt x="10001" y="7171"/>
                </a:lnTo>
                <a:lnTo>
                  <a:pt x="9906" y="7265"/>
                </a:lnTo>
                <a:lnTo>
                  <a:pt x="9906" y="7359"/>
                </a:lnTo>
                <a:lnTo>
                  <a:pt x="9623" y="7265"/>
                </a:lnTo>
                <a:lnTo>
                  <a:pt x="9717" y="7454"/>
                </a:lnTo>
                <a:lnTo>
                  <a:pt x="10850" y="7076"/>
                </a:lnTo>
                <a:lnTo>
                  <a:pt x="11038" y="7076"/>
                </a:lnTo>
                <a:lnTo>
                  <a:pt x="11133" y="7171"/>
                </a:lnTo>
                <a:lnTo>
                  <a:pt x="11321" y="7265"/>
                </a:lnTo>
                <a:lnTo>
                  <a:pt x="11416" y="7265"/>
                </a:lnTo>
                <a:lnTo>
                  <a:pt x="11604" y="7171"/>
                </a:lnTo>
                <a:lnTo>
                  <a:pt x="11793" y="6982"/>
                </a:lnTo>
                <a:lnTo>
                  <a:pt x="11887" y="6888"/>
                </a:lnTo>
                <a:lnTo>
                  <a:pt x="12170" y="6888"/>
                </a:lnTo>
                <a:lnTo>
                  <a:pt x="12076" y="7076"/>
                </a:lnTo>
                <a:lnTo>
                  <a:pt x="12265" y="7076"/>
                </a:lnTo>
                <a:lnTo>
                  <a:pt x="12359" y="6888"/>
                </a:lnTo>
                <a:lnTo>
                  <a:pt x="12548" y="6793"/>
                </a:lnTo>
                <a:lnTo>
                  <a:pt x="12736" y="6793"/>
                </a:lnTo>
                <a:lnTo>
                  <a:pt x="12453" y="6982"/>
                </a:lnTo>
                <a:lnTo>
                  <a:pt x="12925" y="6982"/>
                </a:lnTo>
                <a:lnTo>
                  <a:pt x="13491" y="6888"/>
                </a:lnTo>
                <a:lnTo>
                  <a:pt x="14434" y="6605"/>
                </a:lnTo>
                <a:lnTo>
                  <a:pt x="15849" y="6510"/>
                </a:lnTo>
                <a:lnTo>
                  <a:pt x="16510" y="6416"/>
                </a:lnTo>
                <a:lnTo>
                  <a:pt x="16982" y="6227"/>
                </a:lnTo>
                <a:lnTo>
                  <a:pt x="17831" y="6038"/>
                </a:lnTo>
                <a:lnTo>
                  <a:pt x="18680" y="6038"/>
                </a:lnTo>
                <a:lnTo>
                  <a:pt x="19057" y="5850"/>
                </a:lnTo>
                <a:lnTo>
                  <a:pt x="19340" y="5755"/>
                </a:lnTo>
                <a:lnTo>
                  <a:pt x="20472" y="5661"/>
                </a:lnTo>
                <a:lnTo>
                  <a:pt x="21604" y="5567"/>
                </a:lnTo>
                <a:lnTo>
                  <a:pt x="22736" y="5378"/>
                </a:lnTo>
                <a:lnTo>
                  <a:pt x="23774" y="5095"/>
                </a:lnTo>
                <a:lnTo>
                  <a:pt x="23774" y="5284"/>
                </a:lnTo>
                <a:lnTo>
                  <a:pt x="24151" y="5189"/>
                </a:lnTo>
                <a:lnTo>
                  <a:pt x="24246" y="5189"/>
                </a:lnTo>
                <a:lnTo>
                  <a:pt x="24246" y="5095"/>
                </a:lnTo>
                <a:lnTo>
                  <a:pt x="24623" y="5001"/>
                </a:lnTo>
                <a:lnTo>
                  <a:pt x="25000" y="5095"/>
                </a:lnTo>
                <a:lnTo>
                  <a:pt x="25378" y="5095"/>
                </a:lnTo>
                <a:lnTo>
                  <a:pt x="25755" y="4906"/>
                </a:lnTo>
                <a:lnTo>
                  <a:pt x="25755" y="5095"/>
                </a:lnTo>
                <a:lnTo>
                  <a:pt x="25849" y="5001"/>
                </a:lnTo>
                <a:lnTo>
                  <a:pt x="26132" y="4906"/>
                </a:lnTo>
                <a:lnTo>
                  <a:pt x="27264" y="4906"/>
                </a:lnTo>
                <a:lnTo>
                  <a:pt x="28491" y="4718"/>
                </a:lnTo>
                <a:lnTo>
                  <a:pt x="28302" y="4529"/>
                </a:lnTo>
                <a:lnTo>
                  <a:pt x="28491" y="4435"/>
                </a:lnTo>
                <a:lnTo>
                  <a:pt x="28585" y="4340"/>
                </a:lnTo>
                <a:lnTo>
                  <a:pt x="28774" y="4529"/>
                </a:lnTo>
                <a:lnTo>
                  <a:pt x="28679" y="4623"/>
                </a:lnTo>
                <a:lnTo>
                  <a:pt x="29717" y="4623"/>
                </a:lnTo>
                <a:lnTo>
                  <a:pt x="30189" y="4529"/>
                </a:lnTo>
                <a:lnTo>
                  <a:pt x="31510" y="4246"/>
                </a:lnTo>
                <a:lnTo>
                  <a:pt x="32076" y="4057"/>
                </a:lnTo>
                <a:lnTo>
                  <a:pt x="32547" y="3869"/>
                </a:lnTo>
                <a:lnTo>
                  <a:pt x="32642" y="3963"/>
                </a:lnTo>
                <a:lnTo>
                  <a:pt x="32830" y="4057"/>
                </a:lnTo>
                <a:lnTo>
                  <a:pt x="33019" y="4057"/>
                </a:lnTo>
                <a:lnTo>
                  <a:pt x="33679" y="3869"/>
                </a:lnTo>
                <a:lnTo>
                  <a:pt x="33962" y="3586"/>
                </a:lnTo>
                <a:lnTo>
                  <a:pt x="34623" y="3586"/>
                </a:lnTo>
                <a:lnTo>
                  <a:pt x="35660" y="3491"/>
                </a:lnTo>
                <a:lnTo>
                  <a:pt x="37170" y="3586"/>
                </a:lnTo>
                <a:lnTo>
                  <a:pt x="37547" y="3397"/>
                </a:lnTo>
                <a:lnTo>
                  <a:pt x="38019" y="3303"/>
                </a:lnTo>
                <a:lnTo>
                  <a:pt x="39151" y="3208"/>
                </a:lnTo>
                <a:lnTo>
                  <a:pt x="41038" y="3208"/>
                </a:lnTo>
                <a:lnTo>
                  <a:pt x="41038" y="3114"/>
                </a:lnTo>
                <a:lnTo>
                  <a:pt x="41226" y="3020"/>
                </a:lnTo>
                <a:lnTo>
                  <a:pt x="41981" y="2925"/>
                </a:lnTo>
                <a:lnTo>
                  <a:pt x="44811" y="2925"/>
                </a:lnTo>
                <a:lnTo>
                  <a:pt x="45000" y="2831"/>
                </a:lnTo>
                <a:lnTo>
                  <a:pt x="45189" y="2642"/>
                </a:lnTo>
                <a:lnTo>
                  <a:pt x="45283" y="2548"/>
                </a:lnTo>
                <a:lnTo>
                  <a:pt x="45566" y="2548"/>
                </a:lnTo>
                <a:lnTo>
                  <a:pt x="45472" y="2737"/>
                </a:lnTo>
                <a:lnTo>
                  <a:pt x="45472" y="2737"/>
                </a:lnTo>
                <a:lnTo>
                  <a:pt x="46132" y="2548"/>
                </a:lnTo>
                <a:lnTo>
                  <a:pt x="46887" y="2548"/>
                </a:lnTo>
                <a:lnTo>
                  <a:pt x="47547" y="2454"/>
                </a:lnTo>
                <a:lnTo>
                  <a:pt x="48207" y="2265"/>
                </a:lnTo>
                <a:lnTo>
                  <a:pt x="48302" y="2359"/>
                </a:lnTo>
                <a:lnTo>
                  <a:pt x="49434" y="2359"/>
                </a:lnTo>
                <a:lnTo>
                  <a:pt x="49717" y="2265"/>
                </a:lnTo>
                <a:lnTo>
                  <a:pt x="50094" y="2171"/>
                </a:lnTo>
                <a:lnTo>
                  <a:pt x="50755" y="2076"/>
                </a:lnTo>
                <a:lnTo>
                  <a:pt x="52170" y="1982"/>
                </a:lnTo>
                <a:lnTo>
                  <a:pt x="54056" y="1793"/>
                </a:lnTo>
                <a:lnTo>
                  <a:pt x="56132" y="1510"/>
                </a:lnTo>
                <a:lnTo>
                  <a:pt x="56037" y="1605"/>
                </a:lnTo>
                <a:lnTo>
                  <a:pt x="55943" y="1699"/>
                </a:lnTo>
                <a:lnTo>
                  <a:pt x="55754" y="1699"/>
                </a:lnTo>
                <a:lnTo>
                  <a:pt x="55471" y="1793"/>
                </a:lnTo>
                <a:lnTo>
                  <a:pt x="55377" y="1888"/>
                </a:lnTo>
                <a:lnTo>
                  <a:pt x="56415" y="1605"/>
                </a:lnTo>
                <a:lnTo>
                  <a:pt x="56887" y="1510"/>
                </a:lnTo>
                <a:lnTo>
                  <a:pt x="56981" y="1605"/>
                </a:lnTo>
                <a:lnTo>
                  <a:pt x="56887" y="1699"/>
                </a:lnTo>
                <a:lnTo>
                  <a:pt x="57358" y="1605"/>
                </a:lnTo>
                <a:lnTo>
                  <a:pt x="57736" y="1605"/>
                </a:lnTo>
                <a:lnTo>
                  <a:pt x="58207" y="1510"/>
                </a:lnTo>
                <a:lnTo>
                  <a:pt x="58679" y="1510"/>
                </a:lnTo>
                <a:lnTo>
                  <a:pt x="58773" y="1416"/>
                </a:lnTo>
                <a:lnTo>
                  <a:pt x="58868" y="1322"/>
                </a:lnTo>
                <a:lnTo>
                  <a:pt x="59056" y="1133"/>
                </a:lnTo>
                <a:lnTo>
                  <a:pt x="59151" y="1227"/>
                </a:lnTo>
                <a:lnTo>
                  <a:pt x="59339" y="1227"/>
                </a:lnTo>
                <a:lnTo>
                  <a:pt x="59434" y="1322"/>
                </a:lnTo>
                <a:lnTo>
                  <a:pt x="59339" y="1510"/>
                </a:lnTo>
                <a:lnTo>
                  <a:pt x="59811" y="1416"/>
                </a:lnTo>
                <a:lnTo>
                  <a:pt x="60000" y="1322"/>
                </a:lnTo>
                <a:lnTo>
                  <a:pt x="60094" y="1416"/>
                </a:lnTo>
                <a:lnTo>
                  <a:pt x="60377" y="1322"/>
                </a:lnTo>
                <a:lnTo>
                  <a:pt x="60660" y="1227"/>
                </a:lnTo>
                <a:lnTo>
                  <a:pt x="61320" y="1133"/>
                </a:lnTo>
                <a:lnTo>
                  <a:pt x="61981" y="1227"/>
                </a:lnTo>
                <a:lnTo>
                  <a:pt x="62641" y="1227"/>
                </a:lnTo>
                <a:lnTo>
                  <a:pt x="62547" y="1133"/>
                </a:lnTo>
                <a:lnTo>
                  <a:pt x="63207" y="1039"/>
                </a:lnTo>
                <a:lnTo>
                  <a:pt x="63019" y="1133"/>
                </a:lnTo>
                <a:lnTo>
                  <a:pt x="63585" y="1133"/>
                </a:lnTo>
                <a:lnTo>
                  <a:pt x="63302" y="1039"/>
                </a:lnTo>
                <a:lnTo>
                  <a:pt x="63773" y="850"/>
                </a:lnTo>
                <a:lnTo>
                  <a:pt x="64151" y="756"/>
                </a:lnTo>
                <a:lnTo>
                  <a:pt x="64434" y="850"/>
                </a:lnTo>
                <a:lnTo>
                  <a:pt x="64434" y="1133"/>
                </a:lnTo>
                <a:lnTo>
                  <a:pt x="65283" y="850"/>
                </a:lnTo>
                <a:lnTo>
                  <a:pt x="65283" y="944"/>
                </a:lnTo>
                <a:lnTo>
                  <a:pt x="65471" y="944"/>
                </a:lnTo>
                <a:lnTo>
                  <a:pt x="65566" y="850"/>
                </a:lnTo>
                <a:lnTo>
                  <a:pt x="65754" y="944"/>
                </a:lnTo>
                <a:lnTo>
                  <a:pt x="66132" y="850"/>
                </a:lnTo>
                <a:lnTo>
                  <a:pt x="66981" y="850"/>
                </a:lnTo>
                <a:lnTo>
                  <a:pt x="66981" y="944"/>
                </a:lnTo>
                <a:lnTo>
                  <a:pt x="66886" y="1039"/>
                </a:lnTo>
                <a:lnTo>
                  <a:pt x="66792" y="1039"/>
                </a:lnTo>
                <a:lnTo>
                  <a:pt x="66792" y="1133"/>
                </a:lnTo>
                <a:lnTo>
                  <a:pt x="67641" y="944"/>
                </a:lnTo>
                <a:lnTo>
                  <a:pt x="68113" y="850"/>
                </a:lnTo>
                <a:lnTo>
                  <a:pt x="68584" y="850"/>
                </a:lnTo>
                <a:lnTo>
                  <a:pt x="68773" y="944"/>
                </a:lnTo>
                <a:lnTo>
                  <a:pt x="68962" y="944"/>
                </a:lnTo>
                <a:lnTo>
                  <a:pt x="69150" y="850"/>
                </a:lnTo>
                <a:lnTo>
                  <a:pt x="70849" y="944"/>
                </a:lnTo>
                <a:lnTo>
                  <a:pt x="71509" y="850"/>
                </a:lnTo>
                <a:lnTo>
                  <a:pt x="72169" y="756"/>
                </a:lnTo>
                <a:lnTo>
                  <a:pt x="73207" y="756"/>
                </a:lnTo>
                <a:lnTo>
                  <a:pt x="73584" y="944"/>
                </a:lnTo>
                <a:lnTo>
                  <a:pt x="73962" y="944"/>
                </a:lnTo>
                <a:lnTo>
                  <a:pt x="73773" y="756"/>
                </a:lnTo>
                <a:lnTo>
                  <a:pt x="74056" y="567"/>
                </a:lnTo>
                <a:lnTo>
                  <a:pt x="74150" y="567"/>
                </a:lnTo>
                <a:lnTo>
                  <a:pt x="74150" y="756"/>
                </a:lnTo>
                <a:lnTo>
                  <a:pt x="74339" y="850"/>
                </a:lnTo>
                <a:lnTo>
                  <a:pt x="74433" y="756"/>
                </a:lnTo>
                <a:lnTo>
                  <a:pt x="74716" y="661"/>
                </a:lnTo>
                <a:lnTo>
                  <a:pt x="75188" y="661"/>
                </a:lnTo>
                <a:lnTo>
                  <a:pt x="75188" y="756"/>
                </a:lnTo>
                <a:lnTo>
                  <a:pt x="74999" y="850"/>
                </a:lnTo>
                <a:lnTo>
                  <a:pt x="75377" y="756"/>
                </a:lnTo>
                <a:lnTo>
                  <a:pt x="75754" y="756"/>
                </a:lnTo>
                <a:lnTo>
                  <a:pt x="75471" y="850"/>
                </a:lnTo>
                <a:lnTo>
                  <a:pt x="75565" y="944"/>
                </a:lnTo>
                <a:lnTo>
                  <a:pt x="76226" y="1039"/>
                </a:lnTo>
                <a:lnTo>
                  <a:pt x="76320" y="850"/>
                </a:lnTo>
                <a:lnTo>
                  <a:pt x="76509" y="850"/>
                </a:lnTo>
                <a:lnTo>
                  <a:pt x="76792" y="756"/>
                </a:lnTo>
                <a:lnTo>
                  <a:pt x="77075" y="661"/>
                </a:lnTo>
                <a:lnTo>
                  <a:pt x="76886" y="850"/>
                </a:lnTo>
                <a:lnTo>
                  <a:pt x="76981" y="944"/>
                </a:lnTo>
                <a:lnTo>
                  <a:pt x="77264" y="1039"/>
                </a:lnTo>
                <a:lnTo>
                  <a:pt x="77547" y="1133"/>
                </a:lnTo>
                <a:lnTo>
                  <a:pt x="77924" y="1227"/>
                </a:lnTo>
                <a:lnTo>
                  <a:pt x="78018" y="1133"/>
                </a:lnTo>
                <a:lnTo>
                  <a:pt x="77924" y="1039"/>
                </a:lnTo>
                <a:lnTo>
                  <a:pt x="78207" y="944"/>
                </a:lnTo>
                <a:lnTo>
                  <a:pt x="78490" y="1039"/>
                </a:lnTo>
                <a:lnTo>
                  <a:pt x="78773" y="1039"/>
                </a:lnTo>
                <a:lnTo>
                  <a:pt x="79056" y="1133"/>
                </a:lnTo>
                <a:lnTo>
                  <a:pt x="79716" y="944"/>
                </a:lnTo>
                <a:lnTo>
                  <a:pt x="80282" y="756"/>
                </a:lnTo>
                <a:lnTo>
                  <a:pt x="80282" y="850"/>
                </a:lnTo>
                <a:lnTo>
                  <a:pt x="80188" y="944"/>
                </a:lnTo>
                <a:lnTo>
                  <a:pt x="80848" y="1039"/>
                </a:lnTo>
                <a:lnTo>
                  <a:pt x="81131" y="1039"/>
                </a:lnTo>
                <a:lnTo>
                  <a:pt x="81131" y="1133"/>
                </a:lnTo>
                <a:lnTo>
                  <a:pt x="81037" y="1227"/>
                </a:lnTo>
                <a:lnTo>
                  <a:pt x="81697" y="1039"/>
                </a:lnTo>
                <a:lnTo>
                  <a:pt x="81886" y="944"/>
                </a:lnTo>
                <a:lnTo>
                  <a:pt x="81792" y="850"/>
                </a:lnTo>
                <a:lnTo>
                  <a:pt x="81414" y="850"/>
                </a:lnTo>
                <a:lnTo>
                  <a:pt x="80943" y="944"/>
                </a:lnTo>
                <a:lnTo>
                  <a:pt x="81037" y="756"/>
                </a:lnTo>
                <a:lnTo>
                  <a:pt x="80754" y="944"/>
                </a:lnTo>
                <a:lnTo>
                  <a:pt x="80660" y="756"/>
                </a:lnTo>
                <a:lnTo>
                  <a:pt x="80754" y="661"/>
                </a:lnTo>
                <a:lnTo>
                  <a:pt x="80188" y="661"/>
                </a:lnTo>
                <a:lnTo>
                  <a:pt x="80188" y="567"/>
                </a:lnTo>
                <a:lnTo>
                  <a:pt x="80282" y="567"/>
                </a:lnTo>
                <a:lnTo>
                  <a:pt x="79528" y="473"/>
                </a:lnTo>
                <a:lnTo>
                  <a:pt x="79339" y="567"/>
                </a:lnTo>
                <a:lnTo>
                  <a:pt x="79245" y="567"/>
                </a:lnTo>
                <a:lnTo>
                  <a:pt x="79245" y="661"/>
                </a:lnTo>
                <a:lnTo>
                  <a:pt x="79056" y="850"/>
                </a:lnTo>
                <a:lnTo>
                  <a:pt x="78867" y="378"/>
                </a:lnTo>
                <a:lnTo>
                  <a:pt x="78679" y="473"/>
                </a:lnTo>
                <a:lnTo>
                  <a:pt x="78396" y="567"/>
                </a:lnTo>
                <a:lnTo>
                  <a:pt x="78018" y="661"/>
                </a:lnTo>
                <a:lnTo>
                  <a:pt x="77924" y="661"/>
                </a:lnTo>
                <a:lnTo>
                  <a:pt x="77830" y="567"/>
                </a:lnTo>
                <a:lnTo>
                  <a:pt x="77075" y="567"/>
                </a:lnTo>
                <a:lnTo>
                  <a:pt x="77264" y="473"/>
                </a:lnTo>
                <a:lnTo>
                  <a:pt x="77169" y="284"/>
                </a:lnTo>
                <a:lnTo>
                  <a:pt x="76981" y="378"/>
                </a:lnTo>
                <a:lnTo>
                  <a:pt x="76792" y="473"/>
                </a:lnTo>
                <a:lnTo>
                  <a:pt x="76037" y="473"/>
                </a:lnTo>
                <a:lnTo>
                  <a:pt x="74716" y="190"/>
                </a:lnTo>
                <a:lnTo>
                  <a:pt x="74433" y="378"/>
                </a:lnTo>
                <a:lnTo>
                  <a:pt x="74056" y="378"/>
                </a:lnTo>
                <a:lnTo>
                  <a:pt x="74150" y="190"/>
                </a:lnTo>
                <a:lnTo>
                  <a:pt x="74056" y="190"/>
                </a:lnTo>
                <a:lnTo>
                  <a:pt x="73773" y="284"/>
                </a:lnTo>
                <a:lnTo>
                  <a:pt x="73773" y="95"/>
                </a:lnTo>
                <a:lnTo>
                  <a:pt x="73301" y="190"/>
                </a:lnTo>
                <a:lnTo>
                  <a:pt x="72830" y="190"/>
                </a:lnTo>
                <a:lnTo>
                  <a:pt x="72830" y="378"/>
                </a:lnTo>
                <a:lnTo>
                  <a:pt x="72924" y="473"/>
                </a:lnTo>
                <a:lnTo>
                  <a:pt x="72924" y="567"/>
                </a:lnTo>
                <a:lnTo>
                  <a:pt x="72735" y="661"/>
                </a:lnTo>
                <a:lnTo>
                  <a:pt x="72735" y="567"/>
                </a:lnTo>
                <a:lnTo>
                  <a:pt x="72547" y="473"/>
                </a:lnTo>
                <a:lnTo>
                  <a:pt x="72452" y="378"/>
                </a:lnTo>
                <a:lnTo>
                  <a:pt x="72641" y="284"/>
                </a:lnTo>
                <a:lnTo>
                  <a:pt x="71603" y="284"/>
                </a:lnTo>
                <a:lnTo>
                  <a:pt x="70849" y="190"/>
                </a:lnTo>
                <a:lnTo>
                  <a:pt x="70660" y="284"/>
                </a:lnTo>
                <a:lnTo>
                  <a:pt x="69905" y="473"/>
                </a:lnTo>
                <a:lnTo>
                  <a:pt x="69056" y="473"/>
                </a:lnTo>
                <a:lnTo>
                  <a:pt x="68207" y="378"/>
                </a:lnTo>
                <a:lnTo>
                  <a:pt x="67547" y="284"/>
                </a:lnTo>
                <a:lnTo>
                  <a:pt x="67641" y="190"/>
                </a:lnTo>
                <a:lnTo>
                  <a:pt x="67735" y="190"/>
                </a:lnTo>
                <a:lnTo>
                  <a:pt x="67169" y="95"/>
                </a:lnTo>
                <a:lnTo>
                  <a:pt x="66698" y="95"/>
                </a:lnTo>
                <a:lnTo>
                  <a:pt x="66886" y="190"/>
                </a:lnTo>
                <a:lnTo>
                  <a:pt x="65283" y="190"/>
                </a:lnTo>
                <a:lnTo>
                  <a:pt x="64905" y="95"/>
                </a:lnTo>
                <a:lnTo>
                  <a:pt x="64905" y="190"/>
                </a:lnTo>
                <a:lnTo>
                  <a:pt x="65000" y="190"/>
                </a:lnTo>
                <a:lnTo>
                  <a:pt x="65094" y="284"/>
                </a:lnTo>
                <a:lnTo>
                  <a:pt x="65094" y="378"/>
                </a:lnTo>
                <a:lnTo>
                  <a:pt x="64528" y="284"/>
                </a:lnTo>
                <a:lnTo>
                  <a:pt x="63962" y="190"/>
                </a:lnTo>
                <a:lnTo>
                  <a:pt x="63773" y="284"/>
                </a:lnTo>
                <a:lnTo>
                  <a:pt x="63585" y="473"/>
                </a:lnTo>
                <a:lnTo>
                  <a:pt x="63396" y="567"/>
                </a:lnTo>
                <a:lnTo>
                  <a:pt x="63302" y="567"/>
                </a:lnTo>
                <a:lnTo>
                  <a:pt x="63207" y="473"/>
                </a:lnTo>
                <a:lnTo>
                  <a:pt x="63207" y="284"/>
                </a:lnTo>
                <a:lnTo>
                  <a:pt x="63396" y="284"/>
                </a:lnTo>
                <a:lnTo>
                  <a:pt x="63490" y="190"/>
                </a:lnTo>
                <a:lnTo>
                  <a:pt x="63113" y="190"/>
                </a:lnTo>
                <a:lnTo>
                  <a:pt x="61981" y="284"/>
                </a:lnTo>
                <a:lnTo>
                  <a:pt x="61320" y="284"/>
                </a:lnTo>
                <a:lnTo>
                  <a:pt x="61226" y="190"/>
                </a:lnTo>
                <a:lnTo>
                  <a:pt x="61320" y="95"/>
                </a:lnTo>
                <a:lnTo>
                  <a:pt x="60849" y="190"/>
                </a:lnTo>
                <a:lnTo>
                  <a:pt x="60547" y="39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" name="Google Shape;165;p5"/>
          <p:cNvSpPr txBox="1"/>
          <p:nvPr>
            <p:ph type="title"/>
          </p:nvPr>
        </p:nvSpPr>
        <p:spPr>
          <a:xfrm>
            <a:off x="829000" y="526700"/>
            <a:ext cx="6902100" cy="460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66" name="Google Shape;166;p5"/>
          <p:cNvSpPr txBox="1"/>
          <p:nvPr>
            <p:ph idx="1" type="body"/>
          </p:nvPr>
        </p:nvSpPr>
        <p:spPr>
          <a:xfrm>
            <a:off x="829000" y="1352549"/>
            <a:ext cx="6902100" cy="3341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17500" lvl="0" marL="457200">
              <a:spcBef>
                <a:spcPts val="600"/>
              </a:spcBef>
              <a:spcAft>
                <a:spcPts val="0"/>
              </a:spcAft>
              <a:buSzPts val="1400"/>
              <a:buChar char="✘"/>
              <a:defRPr/>
            </a:lvl1pPr>
            <a:lvl2pPr indent="-381000" lvl="1" marL="914400">
              <a:spcBef>
                <a:spcPts val="1000"/>
              </a:spcBef>
              <a:spcAft>
                <a:spcPts val="0"/>
              </a:spcAft>
              <a:buSzPts val="2400"/>
              <a:buChar char="-"/>
              <a:defRPr/>
            </a:lvl2pPr>
            <a:lvl3pPr indent="-381000" lvl="2" marL="1371600">
              <a:spcBef>
                <a:spcPts val="1000"/>
              </a:spcBef>
              <a:spcAft>
                <a:spcPts val="0"/>
              </a:spcAft>
              <a:buSzPts val="2400"/>
              <a:buChar char="-"/>
              <a:defRPr/>
            </a:lvl3pPr>
            <a:lvl4pPr indent="-381000" lvl="3" marL="1828800">
              <a:spcBef>
                <a:spcPts val="100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100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10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100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100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1000"/>
              </a:spcBef>
              <a:spcAft>
                <a:spcPts val="10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167" name="Google Shape;167;p5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68" name="Google Shape;168;p5"/>
          <p:cNvGrpSpPr/>
          <p:nvPr/>
        </p:nvGrpSpPr>
        <p:grpSpPr>
          <a:xfrm>
            <a:off x="8004404" y="417297"/>
            <a:ext cx="3529549" cy="4525764"/>
            <a:chOff x="8004404" y="372498"/>
            <a:chExt cx="3529549" cy="4525764"/>
          </a:xfrm>
        </p:grpSpPr>
        <p:grpSp>
          <p:nvGrpSpPr>
            <p:cNvPr id="169" name="Google Shape;169;p5"/>
            <p:cNvGrpSpPr/>
            <p:nvPr/>
          </p:nvGrpSpPr>
          <p:grpSpPr>
            <a:xfrm flipH="1" rot="-5400000">
              <a:off x="8541351" y="-164449"/>
              <a:ext cx="2227938" cy="3301831"/>
              <a:chOff x="3485371" y="1424851"/>
              <a:chExt cx="5318543" cy="7882145"/>
            </a:xfrm>
          </p:grpSpPr>
          <p:grpSp>
            <p:nvGrpSpPr>
              <p:cNvPr id="170" name="Google Shape;170;p5"/>
              <p:cNvGrpSpPr/>
              <p:nvPr/>
            </p:nvGrpSpPr>
            <p:grpSpPr>
              <a:xfrm>
                <a:off x="3485371" y="1958251"/>
                <a:ext cx="468816" cy="7120145"/>
                <a:chOff x="1447800" y="152400"/>
                <a:chExt cx="318597" cy="4838699"/>
              </a:xfrm>
            </p:grpSpPr>
            <p:sp>
              <p:nvSpPr>
                <p:cNvPr id="171" name="Google Shape;171;p5"/>
                <p:cNvSpPr/>
                <p:nvPr/>
              </p:nvSpPr>
              <p:spPr>
                <a:xfrm>
                  <a:off x="1452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172" name="Google Shape;172;p5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447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173" name="Google Shape;173;p5"/>
              <p:cNvGrpSpPr/>
              <p:nvPr/>
            </p:nvGrpSpPr>
            <p:grpSpPr>
              <a:xfrm>
                <a:off x="3808592" y="1577251"/>
                <a:ext cx="468816" cy="7120145"/>
                <a:chOff x="1600200" y="152400"/>
                <a:chExt cx="318597" cy="4838699"/>
              </a:xfrm>
            </p:grpSpPr>
            <p:sp>
              <p:nvSpPr>
                <p:cNvPr id="174" name="Google Shape;174;p5"/>
                <p:cNvSpPr/>
                <p:nvPr/>
              </p:nvSpPr>
              <p:spPr>
                <a:xfrm>
                  <a:off x="1604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175" name="Google Shape;175;p5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600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176" name="Google Shape;176;p5"/>
              <p:cNvGrpSpPr/>
              <p:nvPr/>
            </p:nvGrpSpPr>
            <p:grpSpPr>
              <a:xfrm>
                <a:off x="4131812" y="2186851"/>
                <a:ext cx="468816" cy="7120145"/>
                <a:chOff x="533400" y="152400"/>
                <a:chExt cx="318597" cy="4838699"/>
              </a:xfrm>
            </p:grpSpPr>
            <p:sp>
              <p:nvSpPr>
                <p:cNvPr id="177" name="Google Shape;177;p5"/>
                <p:cNvSpPr/>
                <p:nvPr/>
              </p:nvSpPr>
              <p:spPr>
                <a:xfrm>
                  <a:off x="537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178" name="Google Shape;178;p5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533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179" name="Google Shape;179;p5"/>
              <p:cNvGrpSpPr/>
              <p:nvPr/>
            </p:nvGrpSpPr>
            <p:grpSpPr>
              <a:xfrm>
                <a:off x="4455033" y="1729651"/>
                <a:ext cx="468816" cy="7120145"/>
                <a:chOff x="685800" y="152400"/>
                <a:chExt cx="318597" cy="4838699"/>
              </a:xfrm>
            </p:grpSpPr>
            <p:sp>
              <p:nvSpPr>
                <p:cNvPr id="180" name="Google Shape;180;p5"/>
                <p:cNvSpPr/>
                <p:nvPr/>
              </p:nvSpPr>
              <p:spPr>
                <a:xfrm>
                  <a:off x="690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181" name="Google Shape;181;p5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685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182" name="Google Shape;182;p5"/>
              <p:cNvGrpSpPr/>
              <p:nvPr/>
            </p:nvGrpSpPr>
            <p:grpSpPr>
              <a:xfrm>
                <a:off x="4778254" y="1424851"/>
                <a:ext cx="468816" cy="7120145"/>
                <a:chOff x="838200" y="152400"/>
                <a:chExt cx="318597" cy="4838699"/>
              </a:xfrm>
            </p:grpSpPr>
            <p:sp>
              <p:nvSpPr>
                <p:cNvPr id="183" name="Google Shape;183;p5"/>
                <p:cNvSpPr/>
                <p:nvPr/>
              </p:nvSpPr>
              <p:spPr>
                <a:xfrm>
                  <a:off x="842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184" name="Google Shape;184;p5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838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185" name="Google Shape;185;p5"/>
              <p:cNvGrpSpPr/>
              <p:nvPr/>
            </p:nvGrpSpPr>
            <p:grpSpPr>
              <a:xfrm>
                <a:off x="5101474" y="1882051"/>
                <a:ext cx="468816" cy="7120145"/>
                <a:chOff x="990600" y="152400"/>
                <a:chExt cx="318597" cy="4838699"/>
              </a:xfrm>
            </p:grpSpPr>
            <p:sp>
              <p:nvSpPr>
                <p:cNvPr id="186" name="Google Shape;186;p5"/>
                <p:cNvSpPr/>
                <p:nvPr/>
              </p:nvSpPr>
              <p:spPr>
                <a:xfrm>
                  <a:off x="9949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187" name="Google Shape;187;p5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9906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188" name="Google Shape;188;p5"/>
              <p:cNvGrpSpPr/>
              <p:nvPr/>
            </p:nvGrpSpPr>
            <p:grpSpPr>
              <a:xfrm>
                <a:off x="5424695" y="1729651"/>
                <a:ext cx="468816" cy="7120145"/>
                <a:chOff x="3663063" y="152400"/>
                <a:chExt cx="318597" cy="4838699"/>
              </a:xfrm>
            </p:grpSpPr>
            <p:sp>
              <p:nvSpPr>
                <p:cNvPr id="189" name="Google Shape;189;p5"/>
                <p:cNvSpPr/>
                <p:nvPr/>
              </p:nvSpPr>
              <p:spPr>
                <a:xfrm>
                  <a:off x="3667406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190" name="Google Shape;190;p5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3663063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191" name="Google Shape;191;p5"/>
              <p:cNvGrpSpPr/>
              <p:nvPr/>
            </p:nvGrpSpPr>
            <p:grpSpPr>
              <a:xfrm>
                <a:off x="5929821" y="2034451"/>
                <a:ext cx="468816" cy="7120145"/>
                <a:chOff x="1419019" y="152400"/>
                <a:chExt cx="318597" cy="4838699"/>
              </a:xfrm>
            </p:grpSpPr>
            <p:sp>
              <p:nvSpPr>
                <p:cNvPr id="192" name="Google Shape;192;p5"/>
                <p:cNvSpPr/>
                <p:nvPr/>
              </p:nvSpPr>
              <p:spPr>
                <a:xfrm>
                  <a:off x="1423362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193" name="Google Shape;193;p5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419019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194" name="Google Shape;194;p5"/>
              <p:cNvGrpSpPr/>
              <p:nvPr/>
            </p:nvGrpSpPr>
            <p:grpSpPr>
              <a:xfrm>
                <a:off x="6395774" y="1653451"/>
                <a:ext cx="468816" cy="7120145"/>
                <a:chOff x="1600200" y="152400"/>
                <a:chExt cx="318597" cy="4838699"/>
              </a:xfrm>
            </p:grpSpPr>
            <p:sp>
              <p:nvSpPr>
                <p:cNvPr id="195" name="Google Shape;195;p5"/>
                <p:cNvSpPr/>
                <p:nvPr/>
              </p:nvSpPr>
              <p:spPr>
                <a:xfrm>
                  <a:off x="1604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196" name="Google Shape;196;p5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600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197" name="Google Shape;197;p5"/>
              <p:cNvGrpSpPr/>
              <p:nvPr/>
            </p:nvGrpSpPr>
            <p:grpSpPr>
              <a:xfrm>
                <a:off x="6718994" y="1424851"/>
                <a:ext cx="468816" cy="7120145"/>
                <a:chOff x="533400" y="152400"/>
                <a:chExt cx="318597" cy="4838699"/>
              </a:xfrm>
            </p:grpSpPr>
            <p:sp>
              <p:nvSpPr>
                <p:cNvPr id="198" name="Google Shape;198;p5"/>
                <p:cNvSpPr/>
                <p:nvPr/>
              </p:nvSpPr>
              <p:spPr>
                <a:xfrm>
                  <a:off x="537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199" name="Google Shape;199;p5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533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200" name="Google Shape;200;p5"/>
              <p:cNvGrpSpPr/>
              <p:nvPr/>
            </p:nvGrpSpPr>
            <p:grpSpPr>
              <a:xfrm>
                <a:off x="7042215" y="1501051"/>
                <a:ext cx="468816" cy="7120145"/>
                <a:chOff x="685800" y="152400"/>
                <a:chExt cx="318597" cy="4838699"/>
              </a:xfrm>
            </p:grpSpPr>
            <p:sp>
              <p:nvSpPr>
                <p:cNvPr id="201" name="Google Shape;201;p5"/>
                <p:cNvSpPr/>
                <p:nvPr/>
              </p:nvSpPr>
              <p:spPr>
                <a:xfrm>
                  <a:off x="690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202" name="Google Shape;202;p5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685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203" name="Google Shape;203;p5"/>
              <p:cNvGrpSpPr/>
              <p:nvPr/>
            </p:nvGrpSpPr>
            <p:grpSpPr>
              <a:xfrm>
                <a:off x="7365436" y="1882051"/>
                <a:ext cx="468816" cy="7120145"/>
                <a:chOff x="838200" y="152400"/>
                <a:chExt cx="318597" cy="4838699"/>
              </a:xfrm>
            </p:grpSpPr>
            <p:sp>
              <p:nvSpPr>
                <p:cNvPr id="204" name="Google Shape;204;p5"/>
                <p:cNvSpPr/>
                <p:nvPr/>
              </p:nvSpPr>
              <p:spPr>
                <a:xfrm>
                  <a:off x="842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205" name="Google Shape;205;p5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838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206" name="Google Shape;206;p5"/>
              <p:cNvGrpSpPr/>
              <p:nvPr/>
            </p:nvGrpSpPr>
            <p:grpSpPr>
              <a:xfrm>
                <a:off x="8011877" y="2186851"/>
                <a:ext cx="468816" cy="7120145"/>
                <a:chOff x="3663063" y="152400"/>
                <a:chExt cx="318597" cy="4838699"/>
              </a:xfrm>
            </p:grpSpPr>
            <p:sp>
              <p:nvSpPr>
                <p:cNvPr id="207" name="Google Shape;207;p5"/>
                <p:cNvSpPr/>
                <p:nvPr/>
              </p:nvSpPr>
              <p:spPr>
                <a:xfrm>
                  <a:off x="3667406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208" name="Google Shape;208;p5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3663063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209" name="Google Shape;209;p5"/>
              <p:cNvGrpSpPr/>
              <p:nvPr/>
            </p:nvGrpSpPr>
            <p:grpSpPr>
              <a:xfrm>
                <a:off x="8335098" y="1805851"/>
                <a:ext cx="468816" cy="7120145"/>
                <a:chOff x="1295400" y="152400"/>
                <a:chExt cx="318597" cy="4838699"/>
              </a:xfrm>
            </p:grpSpPr>
            <p:sp>
              <p:nvSpPr>
                <p:cNvPr id="210" name="Google Shape;210;p5"/>
                <p:cNvSpPr/>
                <p:nvPr/>
              </p:nvSpPr>
              <p:spPr>
                <a:xfrm>
                  <a:off x="1299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211" name="Google Shape;211;p5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295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</p:grpSp>
        <p:grpSp>
          <p:nvGrpSpPr>
            <p:cNvPr id="212" name="Google Shape;212;p5"/>
            <p:cNvGrpSpPr/>
            <p:nvPr/>
          </p:nvGrpSpPr>
          <p:grpSpPr>
            <a:xfrm flipH="1" rot="-5400000">
              <a:off x="9848714" y="1201031"/>
              <a:ext cx="196383" cy="2982574"/>
              <a:chOff x="1447800" y="152400"/>
              <a:chExt cx="318597" cy="4838699"/>
            </a:xfrm>
          </p:grpSpPr>
          <p:sp>
            <p:nvSpPr>
              <p:cNvPr id="213" name="Google Shape;213;p5"/>
              <p:cNvSpPr/>
              <p:nvPr/>
            </p:nvSpPr>
            <p:spPr>
              <a:xfrm>
                <a:off x="1452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14" name="Google Shape;214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447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15" name="Google Shape;215;p5"/>
            <p:cNvGrpSpPr/>
            <p:nvPr/>
          </p:nvGrpSpPr>
          <p:grpSpPr>
            <a:xfrm flipH="1" rot="-5400000">
              <a:off x="9689113" y="1336426"/>
              <a:ext cx="196383" cy="2982574"/>
              <a:chOff x="1600200" y="152400"/>
              <a:chExt cx="318597" cy="4838699"/>
            </a:xfrm>
          </p:grpSpPr>
          <p:sp>
            <p:nvSpPr>
              <p:cNvPr id="216" name="Google Shape;216;p5"/>
              <p:cNvSpPr/>
              <p:nvPr/>
            </p:nvSpPr>
            <p:spPr>
              <a:xfrm>
                <a:off x="1604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17" name="Google Shape;217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600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18" name="Google Shape;218;p5"/>
            <p:cNvGrpSpPr/>
            <p:nvPr/>
          </p:nvGrpSpPr>
          <p:grpSpPr>
            <a:xfrm flipH="1" rot="-5400000">
              <a:off x="9944475" y="1471836"/>
              <a:ext cx="196383" cy="2982574"/>
              <a:chOff x="533400" y="152400"/>
              <a:chExt cx="318597" cy="4838699"/>
            </a:xfrm>
          </p:grpSpPr>
          <p:sp>
            <p:nvSpPr>
              <p:cNvPr id="219" name="Google Shape;219;p5"/>
              <p:cNvSpPr/>
              <p:nvPr/>
            </p:nvSpPr>
            <p:spPr>
              <a:xfrm>
                <a:off x="537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20" name="Google Shape;220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533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21" name="Google Shape;221;p5"/>
            <p:cNvGrpSpPr/>
            <p:nvPr/>
          </p:nvGrpSpPr>
          <p:grpSpPr>
            <a:xfrm flipH="1" rot="-5400000">
              <a:off x="9752954" y="1607231"/>
              <a:ext cx="196383" cy="2982574"/>
              <a:chOff x="685800" y="152400"/>
              <a:chExt cx="318597" cy="4838699"/>
            </a:xfrm>
          </p:grpSpPr>
          <p:sp>
            <p:nvSpPr>
              <p:cNvPr id="222" name="Google Shape;222;p5"/>
              <p:cNvSpPr/>
              <p:nvPr/>
            </p:nvSpPr>
            <p:spPr>
              <a:xfrm>
                <a:off x="690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23" name="Google Shape;223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85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24" name="Google Shape;224;p5"/>
            <p:cNvGrpSpPr/>
            <p:nvPr/>
          </p:nvGrpSpPr>
          <p:grpSpPr>
            <a:xfrm flipH="1" rot="-5400000">
              <a:off x="9816794" y="1954222"/>
              <a:ext cx="196383" cy="2982574"/>
              <a:chOff x="990600" y="152400"/>
              <a:chExt cx="318597" cy="4838699"/>
            </a:xfrm>
          </p:grpSpPr>
          <p:sp>
            <p:nvSpPr>
              <p:cNvPr id="225" name="Google Shape;225;p5"/>
              <p:cNvSpPr/>
              <p:nvPr/>
            </p:nvSpPr>
            <p:spPr>
              <a:xfrm>
                <a:off x="9949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26" name="Google Shape;226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9906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27" name="Google Shape;227;p5"/>
            <p:cNvGrpSpPr/>
            <p:nvPr/>
          </p:nvGrpSpPr>
          <p:grpSpPr>
            <a:xfrm flipH="1" rot="-5400000">
              <a:off x="9752954" y="2089589"/>
              <a:ext cx="196383" cy="2982574"/>
              <a:chOff x="3663063" y="152400"/>
              <a:chExt cx="318597" cy="4838699"/>
            </a:xfrm>
          </p:grpSpPr>
          <p:sp>
            <p:nvSpPr>
              <p:cNvPr id="228" name="Google Shape;228;p5"/>
              <p:cNvSpPr/>
              <p:nvPr/>
            </p:nvSpPr>
            <p:spPr>
              <a:xfrm>
                <a:off x="3667406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29" name="Google Shape;229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3663063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30" name="Google Shape;230;p5"/>
            <p:cNvGrpSpPr/>
            <p:nvPr/>
          </p:nvGrpSpPr>
          <p:grpSpPr>
            <a:xfrm flipH="1" rot="-5400000">
              <a:off x="9880634" y="2225013"/>
              <a:ext cx="196383" cy="2982574"/>
              <a:chOff x="1295400" y="152400"/>
              <a:chExt cx="318597" cy="4838699"/>
            </a:xfrm>
          </p:grpSpPr>
          <p:sp>
            <p:nvSpPr>
              <p:cNvPr id="231" name="Google Shape;231;p5"/>
              <p:cNvSpPr/>
              <p:nvPr/>
            </p:nvSpPr>
            <p:spPr>
              <a:xfrm>
                <a:off x="1299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32" name="Google Shape;232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295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33" name="Google Shape;233;p5"/>
            <p:cNvGrpSpPr/>
            <p:nvPr/>
          </p:nvGrpSpPr>
          <p:grpSpPr>
            <a:xfrm flipH="1" rot="-5400000">
              <a:off x="9848714" y="2361002"/>
              <a:ext cx="196383" cy="2982574"/>
              <a:chOff x="1447800" y="152400"/>
              <a:chExt cx="318597" cy="4838699"/>
            </a:xfrm>
          </p:grpSpPr>
          <p:sp>
            <p:nvSpPr>
              <p:cNvPr id="234" name="Google Shape;234;p5"/>
              <p:cNvSpPr/>
              <p:nvPr/>
            </p:nvSpPr>
            <p:spPr>
              <a:xfrm>
                <a:off x="1452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35" name="Google Shape;235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447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36" name="Google Shape;236;p5"/>
            <p:cNvGrpSpPr/>
            <p:nvPr/>
          </p:nvGrpSpPr>
          <p:grpSpPr>
            <a:xfrm flipH="1" rot="-5400000">
              <a:off x="9721033" y="2496397"/>
              <a:ext cx="196383" cy="2982574"/>
              <a:chOff x="1600200" y="152400"/>
              <a:chExt cx="318597" cy="4838699"/>
            </a:xfrm>
          </p:grpSpPr>
          <p:sp>
            <p:nvSpPr>
              <p:cNvPr id="237" name="Google Shape;237;p5"/>
              <p:cNvSpPr/>
              <p:nvPr/>
            </p:nvSpPr>
            <p:spPr>
              <a:xfrm>
                <a:off x="1604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38" name="Google Shape;238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600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39" name="Google Shape;239;p5"/>
            <p:cNvGrpSpPr/>
            <p:nvPr/>
          </p:nvGrpSpPr>
          <p:grpSpPr>
            <a:xfrm flipH="1" rot="-5400000">
              <a:off x="9625273" y="2631806"/>
              <a:ext cx="196383" cy="2982574"/>
              <a:chOff x="533400" y="152400"/>
              <a:chExt cx="318597" cy="4838699"/>
            </a:xfrm>
          </p:grpSpPr>
          <p:sp>
            <p:nvSpPr>
              <p:cNvPr id="240" name="Google Shape;240;p5"/>
              <p:cNvSpPr/>
              <p:nvPr/>
            </p:nvSpPr>
            <p:spPr>
              <a:xfrm>
                <a:off x="537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41" name="Google Shape;241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533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42" name="Google Shape;242;p5"/>
            <p:cNvGrpSpPr/>
            <p:nvPr/>
          </p:nvGrpSpPr>
          <p:grpSpPr>
            <a:xfrm flipH="1" rot="-5400000">
              <a:off x="9657193" y="2767202"/>
              <a:ext cx="196383" cy="2982574"/>
              <a:chOff x="685800" y="152400"/>
              <a:chExt cx="318597" cy="4838699"/>
            </a:xfrm>
          </p:grpSpPr>
          <p:sp>
            <p:nvSpPr>
              <p:cNvPr id="243" name="Google Shape;243;p5"/>
              <p:cNvSpPr/>
              <p:nvPr/>
            </p:nvSpPr>
            <p:spPr>
              <a:xfrm>
                <a:off x="690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44" name="Google Shape;244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85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45" name="Google Shape;245;p5"/>
            <p:cNvGrpSpPr/>
            <p:nvPr/>
          </p:nvGrpSpPr>
          <p:grpSpPr>
            <a:xfrm flipH="1" rot="-5400000">
              <a:off x="9816794" y="2902597"/>
              <a:ext cx="196383" cy="2982574"/>
              <a:chOff x="838200" y="152400"/>
              <a:chExt cx="318597" cy="4838699"/>
            </a:xfrm>
          </p:grpSpPr>
          <p:sp>
            <p:nvSpPr>
              <p:cNvPr id="246" name="Google Shape;246;p5"/>
              <p:cNvSpPr/>
              <p:nvPr/>
            </p:nvSpPr>
            <p:spPr>
              <a:xfrm>
                <a:off x="842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47" name="Google Shape;247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838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48" name="Google Shape;248;p5"/>
            <p:cNvGrpSpPr/>
            <p:nvPr/>
          </p:nvGrpSpPr>
          <p:grpSpPr>
            <a:xfrm flipH="1" rot="-5400000">
              <a:off x="9625273" y="3037992"/>
              <a:ext cx="196383" cy="2982574"/>
              <a:chOff x="990600" y="152400"/>
              <a:chExt cx="318597" cy="4838699"/>
            </a:xfrm>
          </p:grpSpPr>
          <p:sp>
            <p:nvSpPr>
              <p:cNvPr id="249" name="Google Shape;249;p5"/>
              <p:cNvSpPr/>
              <p:nvPr/>
            </p:nvSpPr>
            <p:spPr>
              <a:xfrm>
                <a:off x="9949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50" name="Google Shape;250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9906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51" name="Google Shape;251;p5"/>
            <p:cNvGrpSpPr/>
            <p:nvPr/>
          </p:nvGrpSpPr>
          <p:grpSpPr>
            <a:xfrm flipH="1" rot="-5400000">
              <a:off x="9944475" y="3173359"/>
              <a:ext cx="196383" cy="2982574"/>
              <a:chOff x="3663063" y="152400"/>
              <a:chExt cx="318597" cy="4838699"/>
            </a:xfrm>
          </p:grpSpPr>
          <p:sp>
            <p:nvSpPr>
              <p:cNvPr id="252" name="Google Shape;252;p5"/>
              <p:cNvSpPr/>
              <p:nvPr/>
            </p:nvSpPr>
            <p:spPr>
              <a:xfrm>
                <a:off x="3667406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53" name="Google Shape;253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3663063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54" name="Google Shape;254;p5"/>
            <p:cNvGrpSpPr/>
            <p:nvPr/>
          </p:nvGrpSpPr>
          <p:grpSpPr>
            <a:xfrm flipH="1" rot="-5400000">
              <a:off x="9784874" y="3308783"/>
              <a:ext cx="196383" cy="2982574"/>
              <a:chOff x="1295400" y="152400"/>
              <a:chExt cx="318597" cy="4838699"/>
            </a:xfrm>
          </p:grpSpPr>
          <p:sp>
            <p:nvSpPr>
              <p:cNvPr id="255" name="Google Shape;255;p5"/>
              <p:cNvSpPr/>
              <p:nvPr/>
            </p:nvSpPr>
            <p:spPr>
              <a:xfrm>
                <a:off x="1299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256" name="Google Shape;256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295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text + image">
  <p:cSld name="TITLE_AND_BODY_1">
    <p:bg>
      <p:bgPr>
        <a:solidFill>
          <a:schemeClr val="dk1"/>
        </a:solidFill>
      </p:bgPr>
    </p:bg>
    <p:spTree>
      <p:nvGrpSpPr>
        <p:cNvPr id="257" name="Shape 2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58" name="Google Shape;258;p6"/>
          <p:cNvPicPr preferRelativeResize="0"/>
          <p:nvPr/>
        </p:nvPicPr>
        <p:blipFill rotWithShape="1">
          <a:blip r:embed="rId2">
            <a:alphaModFix/>
          </a:blip>
          <a:srcRect b="0" l="0" r="50097" t="0"/>
          <a:stretch/>
        </p:blipFill>
        <p:spPr>
          <a:xfrm>
            <a:off x="0" y="0"/>
            <a:ext cx="4563024" cy="5143500"/>
          </a:xfrm>
          <a:prstGeom prst="rect">
            <a:avLst/>
          </a:prstGeom>
          <a:noFill/>
          <a:ln>
            <a:noFill/>
          </a:ln>
          <a:effectLst>
            <a:outerShdw blurRad="114300" rotWithShape="0" algn="bl" dist="9525">
              <a:schemeClr val="dk1">
                <a:alpha val="30000"/>
              </a:schemeClr>
            </a:outerShdw>
          </a:effectLst>
        </p:spPr>
      </p:pic>
      <p:sp>
        <p:nvSpPr>
          <p:cNvPr id="259" name="Google Shape;259;p6"/>
          <p:cNvSpPr/>
          <p:nvPr/>
        </p:nvSpPr>
        <p:spPr>
          <a:xfrm rot="197195">
            <a:off x="267937" y="1451241"/>
            <a:ext cx="2440148" cy="137295"/>
          </a:xfrm>
          <a:custGeom>
            <a:rect b="b" l="l" r="r" t="t"/>
            <a:pathLst>
              <a:path extrusionOk="0" h="8963" w="82170">
                <a:moveTo>
                  <a:pt x="60471" y="1"/>
                </a:moveTo>
                <a:lnTo>
                  <a:pt x="60547" y="39"/>
                </a:lnTo>
                <a:lnTo>
                  <a:pt x="60660" y="1"/>
                </a:lnTo>
                <a:close/>
                <a:moveTo>
                  <a:pt x="63019" y="95"/>
                </a:moveTo>
                <a:lnTo>
                  <a:pt x="62924" y="190"/>
                </a:lnTo>
                <a:lnTo>
                  <a:pt x="63019" y="190"/>
                </a:lnTo>
                <a:lnTo>
                  <a:pt x="63019" y="95"/>
                </a:lnTo>
                <a:close/>
                <a:moveTo>
                  <a:pt x="82075" y="944"/>
                </a:moveTo>
                <a:lnTo>
                  <a:pt x="82075" y="1039"/>
                </a:lnTo>
                <a:lnTo>
                  <a:pt x="81980" y="1133"/>
                </a:lnTo>
                <a:lnTo>
                  <a:pt x="81792" y="1133"/>
                </a:lnTo>
                <a:lnTo>
                  <a:pt x="81697" y="1039"/>
                </a:lnTo>
                <a:lnTo>
                  <a:pt x="81509" y="1227"/>
                </a:lnTo>
                <a:lnTo>
                  <a:pt x="81886" y="1227"/>
                </a:lnTo>
                <a:lnTo>
                  <a:pt x="82169" y="1039"/>
                </a:lnTo>
                <a:lnTo>
                  <a:pt x="82075" y="944"/>
                </a:lnTo>
                <a:close/>
                <a:moveTo>
                  <a:pt x="44151" y="1510"/>
                </a:moveTo>
                <a:lnTo>
                  <a:pt x="43962" y="1605"/>
                </a:lnTo>
                <a:lnTo>
                  <a:pt x="44245" y="1605"/>
                </a:lnTo>
                <a:lnTo>
                  <a:pt x="44151" y="1510"/>
                </a:lnTo>
                <a:close/>
                <a:moveTo>
                  <a:pt x="43019" y="1699"/>
                </a:moveTo>
                <a:lnTo>
                  <a:pt x="42830" y="1793"/>
                </a:lnTo>
                <a:lnTo>
                  <a:pt x="42956" y="1762"/>
                </a:lnTo>
                <a:lnTo>
                  <a:pt x="43019" y="1699"/>
                </a:lnTo>
                <a:close/>
                <a:moveTo>
                  <a:pt x="13585" y="5472"/>
                </a:moveTo>
                <a:lnTo>
                  <a:pt x="13585" y="5504"/>
                </a:lnTo>
                <a:lnTo>
                  <a:pt x="13585" y="5504"/>
                </a:lnTo>
                <a:lnTo>
                  <a:pt x="13680" y="5472"/>
                </a:lnTo>
                <a:close/>
                <a:moveTo>
                  <a:pt x="15095" y="6321"/>
                </a:moveTo>
                <a:lnTo>
                  <a:pt x="14812" y="6416"/>
                </a:lnTo>
                <a:lnTo>
                  <a:pt x="14812" y="6321"/>
                </a:lnTo>
                <a:close/>
                <a:moveTo>
                  <a:pt x="60547" y="39"/>
                </a:moveTo>
                <a:lnTo>
                  <a:pt x="60377" y="95"/>
                </a:lnTo>
                <a:lnTo>
                  <a:pt x="60471" y="190"/>
                </a:lnTo>
                <a:lnTo>
                  <a:pt x="60094" y="378"/>
                </a:lnTo>
                <a:lnTo>
                  <a:pt x="59811" y="473"/>
                </a:lnTo>
                <a:lnTo>
                  <a:pt x="59717" y="473"/>
                </a:lnTo>
                <a:lnTo>
                  <a:pt x="59622" y="378"/>
                </a:lnTo>
                <a:lnTo>
                  <a:pt x="59811" y="378"/>
                </a:lnTo>
                <a:lnTo>
                  <a:pt x="59811" y="284"/>
                </a:lnTo>
                <a:lnTo>
                  <a:pt x="59811" y="190"/>
                </a:lnTo>
                <a:lnTo>
                  <a:pt x="58962" y="190"/>
                </a:lnTo>
                <a:lnTo>
                  <a:pt x="58773" y="284"/>
                </a:lnTo>
                <a:lnTo>
                  <a:pt x="58396" y="473"/>
                </a:lnTo>
                <a:lnTo>
                  <a:pt x="58585" y="473"/>
                </a:lnTo>
                <a:lnTo>
                  <a:pt x="58396" y="661"/>
                </a:lnTo>
                <a:lnTo>
                  <a:pt x="58207" y="661"/>
                </a:lnTo>
                <a:lnTo>
                  <a:pt x="58302" y="567"/>
                </a:lnTo>
                <a:lnTo>
                  <a:pt x="58113" y="661"/>
                </a:lnTo>
                <a:lnTo>
                  <a:pt x="57924" y="661"/>
                </a:lnTo>
                <a:lnTo>
                  <a:pt x="57453" y="473"/>
                </a:lnTo>
                <a:lnTo>
                  <a:pt x="56981" y="284"/>
                </a:lnTo>
                <a:lnTo>
                  <a:pt x="56604" y="284"/>
                </a:lnTo>
                <a:lnTo>
                  <a:pt x="56604" y="473"/>
                </a:lnTo>
                <a:lnTo>
                  <a:pt x="56415" y="567"/>
                </a:lnTo>
                <a:lnTo>
                  <a:pt x="57075" y="473"/>
                </a:lnTo>
                <a:lnTo>
                  <a:pt x="56698" y="661"/>
                </a:lnTo>
                <a:lnTo>
                  <a:pt x="57170" y="567"/>
                </a:lnTo>
                <a:lnTo>
                  <a:pt x="57075" y="661"/>
                </a:lnTo>
                <a:lnTo>
                  <a:pt x="57075" y="756"/>
                </a:lnTo>
                <a:lnTo>
                  <a:pt x="56321" y="756"/>
                </a:lnTo>
                <a:lnTo>
                  <a:pt x="56226" y="567"/>
                </a:lnTo>
                <a:lnTo>
                  <a:pt x="56132" y="473"/>
                </a:lnTo>
                <a:lnTo>
                  <a:pt x="55849" y="473"/>
                </a:lnTo>
                <a:lnTo>
                  <a:pt x="55471" y="567"/>
                </a:lnTo>
                <a:lnTo>
                  <a:pt x="55000" y="661"/>
                </a:lnTo>
                <a:lnTo>
                  <a:pt x="55094" y="661"/>
                </a:lnTo>
                <a:lnTo>
                  <a:pt x="53868" y="850"/>
                </a:lnTo>
                <a:lnTo>
                  <a:pt x="52830" y="1039"/>
                </a:lnTo>
                <a:lnTo>
                  <a:pt x="52830" y="1039"/>
                </a:lnTo>
                <a:lnTo>
                  <a:pt x="52924" y="850"/>
                </a:lnTo>
                <a:lnTo>
                  <a:pt x="53019" y="756"/>
                </a:lnTo>
                <a:lnTo>
                  <a:pt x="53019" y="756"/>
                </a:lnTo>
                <a:lnTo>
                  <a:pt x="52358" y="944"/>
                </a:lnTo>
                <a:lnTo>
                  <a:pt x="51981" y="1039"/>
                </a:lnTo>
                <a:lnTo>
                  <a:pt x="51887" y="1133"/>
                </a:lnTo>
                <a:lnTo>
                  <a:pt x="51887" y="1227"/>
                </a:lnTo>
                <a:lnTo>
                  <a:pt x="51604" y="1039"/>
                </a:lnTo>
                <a:lnTo>
                  <a:pt x="50755" y="1039"/>
                </a:lnTo>
                <a:lnTo>
                  <a:pt x="50755" y="944"/>
                </a:lnTo>
                <a:lnTo>
                  <a:pt x="50755" y="850"/>
                </a:lnTo>
                <a:lnTo>
                  <a:pt x="50660" y="850"/>
                </a:lnTo>
                <a:lnTo>
                  <a:pt x="50660" y="1039"/>
                </a:lnTo>
                <a:lnTo>
                  <a:pt x="49623" y="1322"/>
                </a:lnTo>
                <a:lnTo>
                  <a:pt x="49151" y="1416"/>
                </a:lnTo>
                <a:lnTo>
                  <a:pt x="48679" y="1416"/>
                </a:lnTo>
                <a:lnTo>
                  <a:pt x="48679" y="1322"/>
                </a:lnTo>
                <a:lnTo>
                  <a:pt x="48773" y="1322"/>
                </a:lnTo>
                <a:lnTo>
                  <a:pt x="48585" y="1133"/>
                </a:lnTo>
                <a:lnTo>
                  <a:pt x="47547" y="1133"/>
                </a:lnTo>
                <a:lnTo>
                  <a:pt x="46981" y="1322"/>
                </a:lnTo>
                <a:lnTo>
                  <a:pt x="46038" y="1699"/>
                </a:lnTo>
                <a:lnTo>
                  <a:pt x="46038" y="1699"/>
                </a:lnTo>
                <a:lnTo>
                  <a:pt x="46132" y="1605"/>
                </a:lnTo>
                <a:lnTo>
                  <a:pt x="46038" y="1510"/>
                </a:lnTo>
                <a:lnTo>
                  <a:pt x="45755" y="1699"/>
                </a:lnTo>
                <a:lnTo>
                  <a:pt x="45660" y="1793"/>
                </a:lnTo>
                <a:lnTo>
                  <a:pt x="45566" y="1793"/>
                </a:lnTo>
                <a:lnTo>
                  <a:pt x="45472" y="1699"/>
                </a:lnTo>
                <a:lnTo>
                  <a:pt x="45472" y="1510"/>
                </a:lnTo>
                <a:lnTo>
                  <a:pt x="45755" y="1510"/>
                </a:lnTo>
                <a:lnTo>
                  <a:pt x="45566" y="1416"/>
                </a:lnTo>
                <a:lnTo>
                  <a:pt x="45189" y="1416"/>
                </a:lnTo>
                <a:lnTo>
                  <a:pt x="44245" y="1605"/>
                </a:lnTo>
                <a:lnTo>
                  <a:pt x="42736" y="2076"/>
                </a:lnTo>
                <a:lnTo>
                  <a:pt x="42736" y="2076"/>
                </a:lnTo>
                <a:lnTo>
                  <a:pt x="43113" y="1793"/>
                </a:lnTo>
                <a:lnTo>
                  <a:pt x="43491" y="1605"/>
                </a:lnTo>
                <a:lnTo>
                  <a:pt x="43208" y="1699"/>
                </a:lnTo>
                <a:lnTo>
                  <a:pt x="42956" y="1762"/>
                </a:lnTo>
                <a:lnTo>
                  <a:pt x="42924" y="1793"/>
                </a:lnTo>
                <a:lnTo>
                  <a:pt x="42453" y="1982"/>
                </a:lnTo>
                <a:lnTo>
                  <a:pt x="42075" y="1982"/>
                </a:lnTo>
                <a:lnTo>
                  <a:pt x="41981" y="1888"/>
                </a:lnTo>
                <a:lnTo>
                  <a:pt x="40377" y="1888"/>
                </a:lnTo>
                <a:lnTo>
                  <a:pt x="38962" y="1982"/>
                </a:lnTo>
                <a:lnTo>
                  <a:pt x="39057" y="2076"/>
                </a:lnTo>
                <a:lnTo>
                  <a:pt x="38962" y="2171"/>
                </a:lnTo>
                <a:lnTo>
                  <a:pt x="38679" y="2265"/>
                </a:lnTo>
                <a:lnTo>
                  <a:pt x="38774" y="2076"/>
                </a:lnTo>
                <a:lnTo>
                  <a:pt x="38679" y="2076"/>
                </a:lnTo>
                <a:lnTo>
                  <a:pt x="38585" y="2171"/>
                </a:lnTo>
                <a:lnTo>
                  <a:pt x="38491" y="2265"/>
                </a:lnTo>
                <a:lnTo>
                  <a:pt x="38302" y="2171"/>
                </a:lnTo>
                <a:lnTo>
                  <a:pt x="38208" y="1982"/>
                </a:lnTo>
                <a:lnTo>
                  <a:pt x="37453" y="1982"/>
                </a:lnTo>
                <a:lnTo>
                  <a:pt x="37736" y="2171"/>
                </a:lnTo>
                <a:lnTo>
                  <a:pt x="37264" y="2171"/>
                </a:lnTo>
                <a:lnTo>
                  <a:pt x="37076" y="2076"/>
                </a:lnTo>
                <a:lnTo>
                  <a:pt x="36793" y="2171"/>
                </a:lnTo>
                <a:lnTo>
                  <a:pt x="36887" y="1982"/>
                </a:lnTo>
                <a:lnTo>
                  <a:pt x="35943" y="2359"/>
                </a:lnTo>
                <a:lnTo>
                  <a:pt x="34906" y="2548"/>
                </a:lnTo>
                <a:lnTo>
                  <a:pt x="33868" y="2737"/>
                </a:lnTo>
                <a:lnTo>
                  <a:pt x="32925" y="2737"/>
                </a:lnTo>
                <a:lnTo>
                  <a:pt x="33113" y="2642"/>
                </a:lnTo>
                <a:lnTo>
                  <a:pt x="32830" y="2642"/>
                </a:lnTo>
                <a:lnTo>
                  <a:pt x="32547" y="2737"/>
                </a:lnTo>
                <a:lnTo>
                  <a:pt x="32076" y="2925"/>
                </a:lnTo>
                <a:lnTo>
                  <a:pt x="31321" y="2925"/>
                </a:lnTo>
                <a:lnTo>
                  <a:pt x="30472" y="3020"/>
                </a:lnTo>
                <a:lnTo>
                  <a:pt x="29623" y="3114"/>
                </a:lnTo>
                <a:lnTo>
                  <a:pt x="27736" y="3397"/>
                </a:lnTo>
                <a:lnTo>
                  <a:pt x="26698" y="3491"/>
                </a:lnTo>
                <a:lnTo>
                  <a:pt x="26415" y="3586"/>
                </a:lnTo>
                <a:lnTo>
                  <a:pt x="26321" y="3680"/>
                </a:lnTo>
                <a:lnTo>
                  <a:pt x="26132" y="3586"/>
                </a:lnTo>
                <a:lnTo>
                  <a:pt x="25944" y="3491"/>
                </a:lnTo>
                <a:lnTo>
                  <a:pt x="25755" y="3586"/>
                </a:lnTo>
                <a:lnTo>
                  <a:pt x="25661" y="3869"/>
                </a:lnTo>
                <a:lnTo>
                  <a:pt x="25189" y="3774"/>
                </a:lnTo>
                <a:lnTo>
                  <a:pt x="24623" y="3774"/>
                </a:lnTo>
                <a:lnTo>
                  <a:pt x="23491" y="3963"/>
                </a:lnTo>
                <a:lnTo>
                  <a:pt x="22642" y="4057"/>
                </a:lnTo>
                <a:lnTo>
                  <a:pt x="21793" y="4152"/>
                </a:lnTo>
                <a:lnTo>
                  <a:pt x="21887" y="4057"/>
                </a:lnTo>
                <a:lnTo>
                  <a:pt x="21698" y="4152"/>
                </a:lnTo>
                <a:lnTo>
                  <a:pt x="21510" y="4340"/>
                </a:lnTo>
                <a:lnTo>
                  <a:pt x="21415" y="4529"/>
                </a:lnTo>
                <a:lnTo>
                  <a:pt x="21227" y="4623"/>
                </a:lnTo>
                <a:lnTo>
                  <a:pt x="21132" y="4529"/>
                </a:lnTo>
                <a:lnTo>
                  <a:pt x="20944" y="4435"/>
                </a:lnTo>
                <a:lnTo>
                  <a:pt x="20378" y="4340"/>
                </a:lnTo>
                <a:lnTo>
                  <a:pt x="19906" y="4435"/>
                </a:lnTo>
                <a:lnTo>
                  <a:pt x="19529" y="4623"/>
                </a:lnTo>
                <a:lnTo>
                  <a:pt x="19434" y="4529"/>
                </a:lnTo>
                <a:lnTo>
                  <a:pt x="19340" y="4529"/>
                </a:lnTo>
                <a:lnTo>
                  <a:pt x="18868" y="4623"/>
                </a:lnTo>
                <a:lnTo>
                  <a:pt x="17925" y="5001"/>
                </a:lnTo>
                <a:lnTo>
                  <a:pt x="17925" y="4812"/>
                </a:lnTo>
                <a:lnTo>
                  <a:pt x="17736" y="5001"/>
                </a:lnTo>
                <a:lnTo>
                  <a:pt x="17548" y="5095"/>
                </a:lnTo>
                <a:lnTo>
                  <a:pt x="17359" y="5189"/>
                </a:lnTo>
                <a:lnTo>
                  <a:pt x="16887" y="5284"/>
                </a:lnTo>
                <a:lnTo>
                  <a:pt x="16982" y="5189"/>
                </a:lnTo>
                <a:lnTo>
                  <a:pt x="16982" y="5189"/>
                </a:lnTo>
                <a:lnTo>
                  <a:pt x="16321" y="5284"/>
                </a:lnTo>
                <a:lnTo>
                  <a:pt x="15755" y="5472"/>
                </a:lnTo>
                <a:lnTo>
                  <a:pt x="15189" y="5567"/>
                </a:lnTo>
                <a:lnTo>
                  <a:pt x="14623" y="5567"/>
                </a:lnTo>
                <a:lnTo>
                  <a:pt x="15283" y="5472"/>
                </a:lnTo>
                <a:lnTo>
                  <a:pt x="15189" y="5378"/>
                </a:lnTo>
                <a:lnTo>
                  <a:pt x="15095" y="5284"/>
                </a:lnTo>
                <a:lnTo>
                  <a:pt x="15095" y="5189"/>
                </a:lnTo>
                <a:lnTo>
                  <a:pt x="15095" y="5095"/>
                </a:lnTo>
                <a:lnTo>
                  <a:pt x="14906" y="5189"/>
                </a:lnTo>
                <a:lnTo>
                  <a:pt x="14529" y="5284"/>
                </a:lnTo>
                <a:lnTo>
                  <a:pt x="13680" y="5472"/>
                </a:lnTo>
                <a:lnTo>
                  <a:pt x="13680" y="5567"/>
                </a:lnTo>
                <a:lnTo>
                  <a:pt x="13585" y="5567"/>
                </a:lnTo>
                <a:lnTo>
                  <a:pt x="13585" y="5504"/>
                </a:lnTo>
                <a:lnTo>
                  <a:pt x="13585" y="5504"/>
                </a:lnTo>
                <a:lnTo>
                  <a:pt x="13397" y="5567"/>
                </a:lnTo>
                <a:lnTo>
                  <a:pt x="13208" y="5661"/>
                </a:lnTo>
                <a:lnTo>
                  <a:pt x="13302" y="5755"/>
                </a:lnTo>
                <a:lnTo>
                  <a:pt x="13585" y="5661"/>
                </a:lnTo>
                <a:lnTo>
                  <a:pt x="13868" y="5661"/>
                </a:lnTo>
                <a:lnTo>
                  <a:pt x="13585" y="5850"/>
                </a:lnTo>
                <a:lnTo>
                  <a:pt x="13302" y="5850"/>
                </a:lnTo>
                <a:lnTo>
                  <a:pt x="13019" y="5755"/>
                </a:lnTo>
                <a:lnTo>
                  <a:pt x="12736" y="5755"/>
                </a:lnTo>
                <a:lnTo>
                  <a:pt x="11133" y="6227"/>
                </a:lnTo>
                <a:lnTo>
                  <a:pt x="11038" y="6133"/>
                </a:lnTo>
                <a:lnTo>
                  <a:pt x="10472" y="6321"/>
                </a:lnTo>
                <a:lnTo>
                  <a:pt x="10001" y="6416"/>
                </a:lnTo>
                <a:lnTo>
                  <a:pt x="9434" y="6510"/>
                </a:lnTo>
                <a:lnTo>
                  <a:pt x="8680" y="6699"/>
                </a:lnTo>
                <a:lnTo>
                  <a:pt x="7642" y="6888"/>
                </a:lnTo>
                <a:lnTo>
                  <a:pt x="6416" y="7076"/>
                </a:lnTo>
                <a:lnTo>
                  <a:pt x="3963" y="7454"/>
                </a:lnTo>
                <a:lnTo>
                  <a:pt x="1604" y="7831"/>
                </a:lnTo>
                <a:lnTo>
                  <a:pt x="944" y="8020"/>
                </a:lnTo>
                <a:lnTo>
                  <a:pt x="567" y="7925"/>
                </a:lnTo>
                <a:lnTo>
                  <a:pt x="284" y="7831"/>
                </a:lnTo>
                <a:lnTo>
                  <a:pt x="189" y="7831"/>
                </a:lnTo>
                <a:lnTo>
                  <a:pt x="189" y="7925"/>
                </a:lnTo>
                <a:lnTo>
                  <a:pt x="189" y="8208"/>
                </a:lnTo>
                <a:lnTo>
                  <a:pt x="1" y="8397"/>
                </a:lnTo>
                <a:lnTo>
                  <a:pt x="1" y="8586"/>
                </a:lnTo>
                <a:lnTo>
                  <a:pt x="1" y="8680"/>
                </a:lnTo>
                <a:lnTo>
                  <a:pt x="95" y="8774"/>
                </a:lnTo>
                <a:lnTo>
                  <a:pt x="472" y="8869"/>
                </a:lnTo>
                <a:lnTo>
                  <a:pt x="755" y="8869"/>
                </a:lnTo>
                <a:lnTo>
                  <a:pt x="567" y="8963"/>
                </a:lnTo>
                <a:lnTo>
                  <a:pt x="755" y="8963"/>
                </a:lnTo>
                <a:lnTo>
                  <a:pt x="1038" y="8869"/>
                </a:lnTo>
                <a:lnTo>
                  <a:pt x="1416" y="8586"/>
                </a:lnTo>
                <a:lnTo>
                  <a:pt x="1416" y="8774"/>
                </a:lnTo>
                <a:lnTo>
                  <a:pt x="1510" y="8869"/>
                </a:lnTo>
                <a:lnTo>
                  <a:pt x="1699" y="8774"/>
                </a:lnTo>
                <a:lnTo>
                  <a:pt x="1793" y="8774"/>
                </a:lnTo>
                <a:lnTo>
                  <a:pt x="2265" y="8586"/>
                </a:lnTo>
                <a:lnTo>
                  <a:pt x="2642" y="8491"/>
                </a:lnTo>
                <a:lnTo>
                  <a:pt x="3397" y="8491"/>
                </a:lnTo>
                <a:lnTo>
                  <a:pt x="4152" y="8397"/>
                </a:lnTo>
                <a:lnTo>
                  <a:pt x="4623" y="8397"/>
                </a:lnTo>
                <a:lnTo>
                  <a:pt x="5001" y="8114"/>
                </a:lnTo>
                <a:lnTo>
                  <a:pt x="5001" y="8208"/>
                </a:lnTo>
                <a:lnTo>
                  <a:pt x="5284" y="8114"/>
                </a:lnTo>
                <a:lnTo>
                  <a:pt x="5850" y="7831"/>
                </a:lnTo>
                <a:lnTo>
                  <a:pt x="5944" y="7925"/>
                </a:lnTo>
                <a:lnTo>
                  <a:pt x="5850" y="8020"/>
                </a:lnTo>
                <a:lnTo>
                  <a:pt x="5850" y="8114"/>
                </a:lnTo>
                <a:lnTo>
                  <a:pt x="5944" y="8020"/>
                </a:lnTo>
                <a:lnTo>
                  <a:pt x="6416" y="7925"/>
                </a:lnTo>
                <a:lnTo>
                  <a:pt x="7170" y="7925"/>
                </a:lnTo>
                <a:lnTo>
                  <a:pt x="7170" y="8020"/>
                </a:lnTo>
                <a:lnTo>
                  <a:pt x="7076" y="8114"/>
                </a:lnTo>
                <a:lnTo>
                  <a:pt x="7265" y="8020"/>
                </a:lnTo>
                <a:lnTo>
                  <a:pt x="7359" y="7925"/>
                </a:lnTo>
                <a:lnTo>
                  <a:pt x="7359" y="7831"/>
                </a:lnTo>
                <a:lnTo>
                  <a:pt x="7548" y="8020"/>
                </a:lnTo>
                <a:lnTo>
                  <a:pt x="8397" y="7642"/>
                </a:lnTo>
                <a:lnTo>
                  <a:pt x="8963" y="7454"/>
                </a:lnTo>
                <a:lnTo>
                  <a:pt x="9151" y="7359"/>
                </a:lnTo>
                <a:lnTo>
                  <a:pt x="9246" y="7359"/>
                </a:lnTo>
                <a:lnTo>
                  <a:pt x="9151" y="7171"/>
                </a:lnTo>
                <a:lnTo>
                  <a:pt x="9246" y="7076"/>
                </a:lnTo>
                <a:lnTo>
                  <a:pt x="9340" y="7076"/>
                </a:lnTo>
                <a:lnTo>
                  <a:pt x="9340" y="7171"/>
                </a:lnTo>
                <a:lnTo>
                  <a:pt x="9434" y="7076"/>
                </a:lnTo>
                <a:lnTo>
                  <a:pt x="9529" y="7171"/>
                </a:lnTo>
                <a:lnTo>
                  <a:pt x="9434" y="7265"/>
                </a:lnTo>
                <a:lnTo>
                  <a:pt x="9340" y="7265"/>
                </a:lnTo>
                <a:lnTo>
                  <a:pt x="9340" y="7359"/>
                </a:lnTo>
                <a:lnTo>
                  <a:pt x="9717" y="7171"/>
                </a:lnTo>
                <a:lnTo>
                  <a:pt x="10095" y="7076"/>
                </a:lnTo>
                <a:lnTo>
                  <a:pt x="10095" y="7171"/>
                </a:lnTo>
                <a:lnTo>
                  <a:pt x="10001" y="7171"/>
                </a:lnTo>
                <a:lnTo>
                  <a:pt x="9906" y="7265"/>
                </a:lnTo>
                <a:lnTo>
                  <a:pt x="9906" y="7359"/>
                </a:lnTo>
                <a:lnTo>
                  <a:pt x="9623" y="7265"/>
                </a:lnTo>
                <a:lnTo>
                  <a:pt x="9717" y="7454"/>
                </a:lnTo>
                <a:lnTo>
                  <a:pt x="10850" y="7076"/>
                </a:lnTo>
                <a:lnTo>
                  <a:pt x="11038" y="7076"/>
                </a:lnTo>
                <a:lnTo>
                  <a:pt x="11133" y="7171"/>
                </a:lnTo>
                <a:lnTo>
                  <a:pt x="11321" y="7265"/>
                </a:lnTo>
                <a:lnTo>
                  <a:pt x="11416" y="7265"/>
                </a:lnTo>
                <a:lnTo>
                  <a:pt x="11604" y="7171"/>
                </a:lnTo>
                <a:lnTo>
                  <a:pt x="11793" y="6982"/>
                </a:lnTo>
                <a:lnTo>
                  <a:pt x="11887" y="6888"/>
                </a:lnTo>
                <a:lnTo>
                  <a:pt x="12170" y="6888"/>
                </a:lnTo>
                <a:lnTo>
                  <a:pt x="12076" y="7076"/>
                </a:lnTo>
                <a:lnTo>
                  <a:pt x="12265" y="7076"/>
                </a:lnTo>
                <a:lnTo>
                  <a:pt x="12359" y="6888"/>
                </a:lnTo>
                <a:lnTo>
                  <a:pt x="12548" y="6793"/>
                </a:lnTo>
                <a:lnTo>
                  <a:pt x="12736" y="6793"/>
                </a:lnTo>
                <a:lnTo>
                  <a:pt x="12453" y="6982"/>
                </a:lnTo>
                <a:lnTo>
                  <a:pt x="12925" y="6982"/>
                </a:lnTo>
                <a:lnTo>
                  <a:pt x="13491" y="6888"/>
                </a:lnTo>
                <a:lnTo>
                  <a:pt x="14434" y="6605"/>
                </a:lnTo>
                <a:lnTo>
                  <a:pt x="15849" y="6510"/>
                </a:lnTo>
                <a:lnTo>
                  <a:pt x="16510" y="6416"/>
                </a:lnTo>
                <a:lnTo>
                  <a:pt x="16982" y="6227"/>
                </a:lnTo>
                <a:lnTo>
                  <a:pt x="17831" y="6038"/>
                </a:lnTo>
                <a:lnTo>
                  <a:pt x="18680" y="6038"/>
                </a:lnTo>
                <a:lnTo>
                  <a:pt x="19057" y="5850"/>
                </a:lnTo>
                <a:lnTo>
                  <a:pt x="19340" y="5755"/>
                </a:lnTo>
                <a:lnTo>
                  <a:pt x="20472" y="5661"/>
                </a:lnTo>
                <a:lnTo>
                  <a:pt x="21604" y="5567"/>
                </a:lnTo>
                <a:lnTo>
                  <a:pt x="22736" y="5378"/>
                </a:lnTo>
                <a:lnTo>
                  <a:pt x="23774" y="5095"/>
                </a:lnTo>
                <a:lnTo>
                  <a:pt x="23774" y="5284"/>
                </a:lnTo>
                <a:lnTo>
                  <a:pt x="24151" y="5189"/>
                </a:lnTo>
                <a:lnTo>
                  <a:pt x="24246" y="5189"/>
                </a:lnTo>
                <a:lnTo>
                  <a:pt x="24246" y="5095"/>
                </a:lnTo>
                <a:lnTo>
                  <a:pt x="24623" y="5001"/>
                </a:lnTo>
                <a:lnTo>
                  <a:pt x="25000" y="5095"/>
                </a:lnTo>
                <a:lnTo>
                  <a:pt x="25378" y="5095"/>
                </a:lnTo>
                <a:lnTo>
                  <a:pt x="25755" y="4906"/>
                </a:lnTo>
                <a:lnTo>
                  <a:pt x="25755" y="5095"/>
                </a:lnTo>
                <a:lnTo>
                  <a:pt x="25849" y="5001"/>
                </a:lnTo>
                <a:lnTo>
                  <a:pt x="26132" y="4906"/>
                </a:lnTo>
                <a:lnTo>
                  <a:pt x="27264" y="4906"/>
                </a:lnTo>
                <a:lnTo>
                  <a:pt x="28491" y="4718"/>
                </a:lnTo>
                <a:lnTo>
                  <a:pt x="28302" y="4529"/>
                </a:lnTo>
                <a:lnTo>
                  <a:pt x="28491" y="4435"/>
                </a:lnTo>
                <a:lnTo>
                  <a:pt x="28585" y="4340"/>
                </a:lnTo>
                <a:lnTo>
                  <a:pt x="28774" y="4529"/>
                </a:lnTo>
                <a:lnTo>
                  <a:pt x="28679" y="4623"/>
                </a:lnTo>
                <a:lnTo>
                  <a:pt x="29717" y="4623"/>
                </a:lnTo>
                <a:lnTo>
                  <a:pt x="30189" y="4529"/>
                </a:lnTo>
                <a:lnTo>
                  <a:pt x="31510" y="4246"/>
                </a:lnTo>
                <a:lnTo>
                  <a:pt x="32076" y="4057"/>
                </a:lnTo>
                <a:lnTo>
                  <a:pt x="32547" y="3869"/>
                </a:lnTo>
                <a:lnTo>
                  <a:pt x="32642" y="3963"/>
                </a:lnTo>
                <a:lnTo>
                  <a:pt x="32830" y="4057"/>
                </a:lnTo>
                <a:lnTo>
                  <a:pt x="33019" y="4057"/>
                </a:lnTo>
                <a:lnTo>
                  <a:pt x="33679" y="3869"/>
                </a:lnTo>
                <a:lnTo>
                  <a:pt x="33962" y="3586"/>
                </a:lnTo>
                <a:lnTo>
                  <a:pt x="34623" y="3586"/>
                </a:lnTo>
                <a:lnTo>
                  <a:pt x="35660" y="3491"/>
                </a:lnTo>
                <a:lnTo>
                  <a:pt x="37170" y="3586"/>
                </a:lnTo>
                <a:lnTo>
                  <a:pt x="37547" y="3397"/>
                </a:lnTo>
                <a:lnTo>
                  <a:pt x="38019" y="3303"/>
                </a:lnTo>
                <a:lnTo>
                  <a:pt x="39151" y="3208"/>
                </a:lnTo>
                <a:lnTo>
                  <a:pt x="41038" y="3208"/>
                </a:lnTo>
                <a:lnTo>
                  <a:pt x="41038" y="3114"/>
                </a:lnTo>
                <a:lnTo>
                  <a:pt x="41226" y="3020"/>
                </a:lnTo>
                <a:lnTo>
                  <a:pt x="41981" y="2925"/>
                </a:lnTo>
                <a:lnTo>
                  <a:pt x="44811" y="2925"/>
                </a:lnTo>
                <a:lnTo>
                  <a:pt x="45000" y="2831"/>
                </a:lnTo>
                <a:lnTo>
                  <a:pt x="45189" y="2642"/>
                </a:lnTo>
                <a:lnTo>
                  <a:pt x="45283" y="2548"/>
                </a:lnTo>
                <a:lnTo>
                  <a:pt x="45566" y="2548"/>
                </a:lnTo>
                <a:lnTo>
                  <a:pt x="45472" y="2737"/>
                </a:lnTo>
                <a:lnTo>
                  <a:pt x="45472" y="2737"/>
                </a:lnTo>
                <a:lnTo>
                  <a:pt x="46132" y="2548"/>
                </a:lnTo>
                <a:lnTo>
                  <a:pt x="46887" y="2548"/>
                </a:lnTo>
                <a:lnTo>
                  <a:pt x="47547" y="2454"/>
                </a:lnTo>
                <a:lnTo>
                  <a:pt x="48207" y="2265"/>
                </a:lnTo>
                <a:lnTo>
                  <a:pt x="48302" y="2359"/>
                </a:lnTo>
                <a:lnTo>
                  <a:pt x="49434" y="2359"/>
                </a:lnTo>
                <a:lnTo>
                  <a:pt x="49717" y="2265"/>
                </a:lnTo>
                <a:lnTo>
                  <a:pt x="50094" y="2171"/>
                </a:lnTo>
                <a:lnTo>
                  <a:pt x="50755" y="2076"/>
                </a:lnTo>
                <a:lnTo>
                  <a:pt x="52170" y="1982"/>
                </a:lnTo>
                <a:lnTo>
                  <a:pt x="54056" y="1793"/>
                </a:lnTo>
                <a:lnTo>
                  <a:pt x="56132" y="1510"/>
                </a:lnTo>
                <a:lnTo>
                  <a:pt x="56037" y="1605"/>
                </a:lnTo>
                <a:lnTo>
                  <a:pt x="55943" y="1699"/>
                </a:lnTo>
                <a:lnTo>
                  <a:pt x="55754" y="1699"/>
                </a:lnTo>
                <a:lnTo>
                  <a:pt x="55471" y="1793"/>
                </a:lnTo>
                <a:lnTo>
                  <a:pt x="55377" y="1888"/>
                </a:lnTo>
                <a:lnTo>
                  <a:pt x="56415" y="1605"/>
                </a:lnTo>
                <a:lnTo>
                  <a:pt x="56887" y="1510"/>
                </a:lnTo>
                <a:lnTo>
                  <a:pt x="56981" y="1605"/>
                </a:lnTo>
                <a:lnTo>
                  <a:pt x="56887" y="1699"/>
                </a:lnTo>
                <a:lnTo>
                  <a:pt x="57358" y="1605"/>
                </a:lnTo>
                <a:lnTo>
                  <a:pt x="57736" y="1605"/>
                </a:lnTo>
                <a:lnTo>
                  <a:pt x="58207" y="1510"/>
                </a:lnTo>
                <a:lnTo>
                  <a:pt x="58679" y="1510"/>
                </a:lnTo>
                <a:lnTo>
                  <a:pt x="58773" y="1416"/>
                </a:lnTo>
                <a:lnTo>
                  <a:pt x="58868" y="1322"/>
                </a:lnTo>
                <a:lnTo>
                  <a:pt x="59056" y="1133"/>
                </a:lnTo>
                <a:lnTo>
                  <a:pt x="59151" y="1227"/>
                </a:lnTo>
                <a:lnTo>
                  <a:pt x="59339" y="1227"/>
                </a:lnTo>
                <a:lnTo>
                  <a:pt x="59434" y="1322"/>
                </a:lnTo>
                <a:lnTo>
                  <a:pt x="59339" y="1510"/>
                </a:lnTo>
                <a:lnTo>
                  <a:pt x="59811" y="1416"/>
                </a:lnTo>
                <a:lnTo>
                  <a:pt x="60000" y="1322"/>
                </a:lnTo>
                <a:lnTo>
                  <a:pt x="60094" y="1416"/>
                </a:lnTo>
                <a:lnTo>
                  <a:pt x="60377" y="1322"/>
                </a:lnTo>
                <a:lnTo>
                  <a:pt x="60660" y="1227"/>
                </a:lnTo>
                <a:lnTo>
                  <a:pt x="61320" y="1133"/>
                </a:lnTo>
                <a:lnTo>
                  <a:pt x="61981" y="1227"/>
                </a:lnTo>
                <a:lnTo>
                  <a:pt x="62641" y="1227"/>
                </a:lnTo>
                <a:lnTo>
                  <a:pt x="62547" y="1133"/>
                </a:lnTo>
                <a:lnTo>
                  <a:pt x="63207" y="1039"/>
                </a:lnTo>
                <a:lnTo>
                  <a:pt x="63019" y="1133"/>
                </a:lnTo>
                <a:lnTo>
                  <a:pt x="63585" y="1133"/>
                </a:lnTo>
                <a:lnTo>
                  <a:pt x="63302" y="1039"/>
                </a:lnTo>
                <a:lnTo>
                  <a:pt x="63773" y="850"/>
                </a:lnTo>
                <a:lnTo>
                  <a:pt x="64151" y="756"/>
                </a:lnTo>
                <a:lnTo>
                  <a:pt x="64434" y="850"/>
                </a:lnTo>
                <a:lnTo>
                  <a:pt x="64434" y="1133"/>
                </a:lnTo>
                <a:lnTo>
                  <a:pt x="65283" y="850"/>
                </a:lnTo>
                <a:lnTo>
                  <a:pt x="65283" y="944"/>
                </a:lnTo>
                <a:lnTo>
                  <a:pt x="65471" y="944"/>
                </a:lnTo>
                <a:lnTo>
                  <a:pt x="65566" y="850"/>
                </a:lnTo>
                <a:lnTo>
                  <a:pt x="65754" y="944"/>
                </a:lnTo>
                <a:lnTo>
                  <a:pt x="66132" y="850"/>
                </a:lnTo>
                <a:lnTo>
                  <a:pt x="66981" y="850"/>
                </a:lnTo>
                <a:lnTo>
                  <a:pt x="66981" y="944"/>
                </a:lnTo>
                <a:lnTo>
                  <a:pt x="66886" y="1039"/>
                </a:lnTo>
                <a:lnTo>
                  <a:pt x="66792" y="1039"/>
                </a:lnTo>
                <a:lnTo>
                  <a:pt x="66792" y="1133"/>
                </a:lnTo>
                <a:lnTo>
                  <a:pt x="67641" y="944"/>
                </a:lnTo>
                <a:lnTo>
                  <a:pt x="68113" y="850"/>
                </a:lnTo>
                <a:lnTo>
                  <a:pt x="68584" y="850"/>
                </a:lnTo>
                <a:lnTo>
                  <a:pt x="68773" y="944"/>
                </a:lnTo>
                <a:lnTo>
                  <a:pt x="68962" y="944"/>
                </a:lnTo>
                <a:lnTo>
                  <a:pt x="69150" y="850"/>
                </a:lnTo>
                <a:lnTo>
                  <a:pt x="70849" y="944"/>
                </a:lnTo>
                <a:lnTo>
                  <a:pt x="71509" y="850"/>
                </a:lnTo>
                <a:lnTo>
                  <a:pt x="72169" y="756"/>
                </a:lnTo>
                <a:lnTo>
                  <a:pt x="73207" y="756"/>
                </a:lnTo>
                <a:lnTo>
                  <a:pt x="73584" y="944"/>
                </a:lnTo>
                <a:lnTo>
                  <a:pt x="73962" y="944"/>
                </a:lnTo>
                <a:lnTo>
                  <a:pt x="73773" y="756"/>
                </a:lnTo>
                <a:lnTo>
                  <a:pt x="74056" y="567"/>
                </a:lnTo>
                <a:lnTo>
                  <a:pt x="74150" y="567"/>
                </a:lnTo>
                <a:lnTo>
                  <a:pt x="74150" y="756"/>
                </a:lnTo>
                <a:lnTo>
                  <a:pt x="74339" y="850"/>
                </a:lnTo>
                <a:lnTo>
                  <a:pt x="74433" y="756"/>
                </a:lnTo>
                <a:lnTo>
                  <a:pt x="74716" y="661"/>
                </a:lnTo>
                <a:lnTo>
                  <a:pt x="75188" y="661"/>
                </a:lnTo>
                <a:lnTo>
                  <a:pt x="75188" y="756"/>
                </a:lnTo>
                <a:lnTo>
                  <a:pt x="74999" y="850"/>
                </a:lnTo>
                <a:lnTo>
                  <a:pt x="75377" y="756"/>
                </a:lnTo>
                <a:lnTo>
                  <a:pt x="75754" y="756"/>
                </a:lnTo>
                <a:lnTo>
                  <a:pt x="75471" y="850"/>
                </a:lnTo>
                <a:lnTo>
                  <a:pt x="75565" y="944"/>
                </a:lnTo>
                <a:lnTo>
                  <a:pt x="76226" y="1039"/>
                </a:lnTo>
                <a:lnTo>
                  <a:pt x="76320" y="850"/>
                </a:lnTo>
                <a:lnTo>
                  <a:pt x="76509" y="850"/>
                </a:lnTo>
                <a:lnTo>
                  <a:pt x="76792" y="756"/>
                </a:lnTo>
                <a:lnTo>
                  <a:pt x="77075" y="661"/>
                </a:lnTo>
                <a:lnTo>
                  <a:pt x="76886" y="850"/>
                </a:lnTo>
                <a:lnTo>
                  <a:pt x="76981" y="944"/>
                </a:lnTo>
                <a:lnTo>
                  <a:pt x="77264" y="1039"/>
                </a:lnTo>
                <a:lnTo>
                  <a:pt x="77547" y="1133"/>
                </a:lnTo>
                <a:lnTo>
                  <a:pt x="77924" y="1227"/>
                </a:lnTo>
                <a:lnTo>
                  <a:pt x="78018" y="1133"/>
                </a:lnTo>
                <a:lnTo>
                  <a:pt x="77924" y="1039"/>
                </a:lnTo>
                <a:lnTo>
                  <a:pt x="78207" y="944"/>
                </a:lnTo>
                <a:lnTo>
                  <a:pt x="78490" y="1039"/>
                </a:lnTo>
                <a:lnTo>
                  <a:pt x="78773" y="1039"/>
                </a:lnTo>
                <a:lnTo>
                  <a:pt x="79056" y="1133"/>
                </a:lnTo>
                <a:lnTo>
                  <a:pt x="79716" y="944"/>
                </a:lnTo>
                <a:lnTo>
                  <a:pt x="80282" y="756"/>
                </a:lnTo>
                <a:lnTo>
                  <a:pt x="80282" y="850"/>
                </a:lnTo>
                <a:lnTo>
                  <a:pt x="80188" y="944"/>
                </a:lnTo>
                <a:lnTo>
                  <a:pt x="80848" y="1039"/>
                </a:lnTo>
                <a:lnTo>
                  <a:pt x="81131" y="1039"/>
                </a:lnTo>
                <a:lnTo>
                  <a:pt x="81131" y="1133"/>
                </a:lnTo>
                <a:lnTo>
                  <a:pt x="81037" y="1227"/>
                </a:lnTo>
                <a:lnTo>
                  <a:pt x="81697" y="1039"/>
                </a:lnTo>
                <a:lnTo>
                  <a:pt x="81886" y="944"/>
                </a:lnTo>
                <a:lnTo>
                  <a:pt x="81792" y="850"/>
                </a:lnTo>
                <a:lnTo>
                  <a:pt x="81414" y="850"/>
                </a:lnTo>
                <a:lnTo>
                  <a:pt x="80943" y="944"/>
                </a:lnTo>
                <a:lnTo>
                  <a:pt x="81037" y="756"/>
                </a:lnTo>
                <a:lnTo>
                  <a:pt x="80754" y="944"/>
                </a:lnTo>
                <a:lnTo>
                  <a:pt x="80660" y="756"/>
                </a:lnTo>
                <a:lnTo>
                  <a:pt x="80754" y="661"/>
                </a:lnTo>
                <a:lnTo>
                  <a:pt x="80188" y="661"/>
                </a:lnTo>
                <a:lnTo>
                  <a:pt x="80188" y="567"/>
                </a:lnTo>
                <a:lnTo>
                  <a:pt x="80282" y="567"/>
                </a:lnTo>
                <a:lnTo>
                  <a:pt x="79528" y="473"/>
                </a:lnTo>
                <a:lnTo>
                  <a:pt x="79339" y="567"/>
                </a:lnTo>
                <a:lnTo>
                  <a:pt x="79245" y="567"/>
                </a:lnTo>
                <a:lnTo>
                  <a:pt x="79245" y="661"/>
                </a:lnTo>
                <a:lnTo>
                  <a:pt x="79056" y="850"/>
                </a:lnTo>
                <a:lnTo>
                  <a:pt x="78867" y="378"/>
                </a:lnTo>
                <a:lnTo>
                  <a:pt x="78679" y="473"/>
                </a:lnTo>
                <a:lnTo>
                  <a:pt x="78396" y="567"/>
                </a:lnTo>
                <a:lnTo>
                  <a:pt x="78018" y="661"/>
                </a:lnTo>
                <a:lnTo>
                  <a:pt x="77924" y="661"/>
                </a:lnTo>
                <a:lnTo>
                  <a:pt x="77830" y="567"/>
                </a:lnTo>
                <a:lnTo>
                  <a:pt x="77075" y="567"/>
                </a:lnTo>
                <a:lnTo>
                  <a:pt x="77264" y="473"/>
                </a:lnTo>
                <a:lnTo>
                  <a:pt x="77169" y="284"/>
                </a:lnTo>
                <a:lnTo>
                  <a:pt x="76981" y="378"/>
                </a:lnTo>
                <a:lnTo>
                  <a:pt x="76792" y="473"/>
                </a:lnTo>
                <a:lnTo>
                  <a:pt x="76037" y="473"/>
                </a:lnTo>
                <a:lnTo>
                  <a:pt x="74716" y="190"/>
                </a:lnTo>
                <a:lnTo>
                  <a:pt x="74433" y="378"/>
                </a:lnTo>
                <a:lnTo>
                  <a:pt x="74056" y="378"/>
                </a:lnTo>
                <a:lnTo>
                  <a:pt x="74150" y="190"/>
                </a:lnTo>
                <a:lnTo>
                  <a:pt x="74056" y="190"/>
                </a:lnTo>
                <a:lnTo>
                  <a:pt x="73773" y="284"/>
                </a:lnTo>
                <a:lnTo>
                  <a:pt x="73773" y="95"/>
                </a:lnTo>
                <a:lnTo>
                  <a:pt x="73301" y="190"/>
                </a:lnTo>
                <a:lnTo>
                  <a:pt x="72830" y="190"/>
                </a:lnTo>
                <a:lnTo>
                  <a:pt x="72830" y="378"/>
                </a:lnTo>
                <a:lnTo>
                  <a:pt x="72924" y="473"/>
                </a:lnTo>
                <a:lnTo>
                  <a:pt x="72924" y="567"/>
                </a:lnTo>
                <a:lnTo>
                  <a:pt x="72735" y="661"/>
                </a:lnTo>
                <a:lnTo>
                  <a:pt x="72735" y="567"/>
                </a:lnTo>
                <a:lnTo>
                  <a:pt x="72547" y="473"/>
                </a:lnTo>
                <a:lnTo>
                  <a:pt x="72452" y="378"/>
                </a:lnTo>
                <a:lnTo>
                  <a:pt x="72641" y="284"/>
                </a:lnTo>
                <a:lnTo>
                  <a:pt x="71603" y="284"/>
                </a:lnTo>
                <a:lnTo>
                  <a:pt x="70849" y="190"/>
                </a:lnTo>
                <a:lnTo>
                  <a:pt x="70660" y="284"/>
                </a:lnTo>
                <a:lnTo>
                  <a:pt x="69905" y="473"/>
                </a:lnTo>
                <a:lnTo>
                  <a:pt x="69056" y="473"/>
                </a:lnTo>
                <a:lnTo>
                  <a:pt x="68207" y="378"/>
                </a:lnTo>
                <a:lnTo>
                  <a:pt x="67547" y="284"/>
                </a:lnTo>
                <a:lnTo>
                  <a:pt x="67641" y="190"/>
                </a:lnTo>
                <a:lnTo>
                  <a:pt x="67735" y="190"/>
                </a:lnTo>
                <a:lnTo>
                  <a:pt x="67169" y="95"/>
                </a:lnTo>
                <a:lnTo>
                  <a:pt x="66698" y="95"/>
                </a:lnTo>
                <a:lnTo>
                  <a:pt x="66886" y="190"/>
                </a:lnTo>
                <a:lnTo>
                  <a:pt x="65283" y="190"/>
                </a:lnTo>
                <a:lnTo>
                  <a:pt x="64905" y="95"/>
                </a:lnTo>
                <a:lnTo>
                  <a:pt x="64905" y="190"/>
                </a:lnTo>
                <a:lnTo>
                  <a:pt x="65000" y="190"/>
                </a:lnTo>
                <a:lnTo>
                  <a:pt x="65094" y="284"/>
                </a:lnTo>
                <a:lnTo>
                  <a:pt x="65094" y="378"/>
                </a:lnTo>
                <a:lnTo>
                  <a:pt x="64528" y="284"/>
                </a:lnTo>
                <a:lnTo>
                  <a:pt x="63962" y="190"/>
                </a:lnTo>
                <a:lnTo>
                  <a:pt x="63773" y="284"/>
                </a:lnTo>
                <a:lnTo>
                  <a:pt x="63585" y="473"/>
                </a:lnTo>
                <a:lnTo>
                  <a:pt x="63396" y="567"/>
                </a:lnTo>
                <a:lnTo>
                  <a:pt x="63302" y="567"/>
                </a:lnTo>
                <a:lnTo>
                  <a:pt x="63207" y="473"/>
                </a:lnTo>
                <a:lnTo>
                  <a:pt x="63207" y="284"/>
                </a:lnTo>
                <a:lnTo>
                  <a:pt x="63396" y="284"/>
                </a:lnTo>
                <a:lnTo>
                  <a:pt x="63490" y="190"/>
                </a:lnTo>
                <a:lnTo>
                  <a:pt x="63113" y="190"/>
                </a:lnTo>
                <a:lnTo>
                  <a:pt x="61981" y="284"/>
                </a:lnTo>
                <a:lnTo>
                  <a:pt x="61320" y="284"/>
                </a:lnTo>
                <a:lnTo>
                  <a:pt x="61226" y="190"/>
                </a:lnTo>
                <a:lnTo>
                  <a:pt x="61320" y="95"/>
                </a:lnTo>
                <a:lnTo>
                  <a:pt x="60849" y="190"/>
                </a:lnTo>
                <a:lnTo>
                  <a:pt x="60547" y="39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" name="Google Shape;260;p6"/>
          <p:cNvSpPr txBox="1"/>
          <p:nvPr>
            <p:ph type="title"/>
          </p:nvPr>
        </p:nvSpPr>
        <p:spPr>
          <a:xfrm>
            <a:off x="524200" y="983900"/>
            <a:ext cx="3446100" cy="460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61" name="Google Shape;261;p6"/>
          <p:cNvSpPr txBox="1"/>
          <p:nvPr>
            <p:ph idx="1" type="body"/>
          </p:nvPr>
        </p:nvSpPr>
        <p:spPr>
          <a:xfrm>
            <a:off x="524200" y="1809750"/>
            <a:ext cx="3446100" cy="262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✘"/>
              <a:defRPr sz="2000"/>
            </a:lvl1pPr>
            <a:lvl2pPr indent="-355600" lvl="1" marL="914400" rtl="0">
              <a:spcBef>
                <a:spcPts val="1000"/>
              </a:spcBef>
              <a:spcAft>
                <a:spcPts val="0"/>
              </a:spcAft>
              <a:buSzPts val="2000"/>
              <a:buChar char="-"/>
              <a:defRPr sz="2000"/>
            </a:lvl2pPr>
            <a:lvl3pPr indent="-355600" lvl="2" marL="1371600" rtl="0">
              <a:spcBef>
                <a:spcPts val="1000"/>
              </a:spcBef>
              <a:spcAft>
                <a:spcPts val="0"/>
              </a:spcAft>
              <a:buSzPts val="2000"/>
              <a:buChar char="-"/>
              <a:defRPr sz="2000"/>
            </a:lvl3pPr>
            <a:lvl4pPr indent="-355600" lvl="3" marL="1828800" rtl="0">
              <a:spcBef>
                <a:spcPts val="10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10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10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10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10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1000"/>
              </a:spcBef>
              <a:spcAft>
                <a:spcPts val="10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262" name="Google Shape;262;p6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chemeClr val="lt1"/>
                </a:solidFill>
              </a:defRPr>
            </a:lvl1pPr>
            <a:lvl2pPr lvl="1" rtl="0">
              <a:buNone/>
              <a:defRPr>
                <a:solidFill>
                  <a:schemeClr val="lt1"/>
                </a:solidFill>
              </a:defRPr>
            </a:lvl2pPr>
            <a:lvl3pPr lvl="2" rtl="0">
              <a:buNone/>
              <a:defRPr>
                <a:solidFill>
                  <a:schemeClr val="lt1"/>
                </a:solidFill>
              </a:defRPr>
            </a:lvl3pPr>
            <a:lvl4pPr lvl="3" rtl="0">
              <a:buNone/>
              <a:defRPr>
                <a:solidFill>
                  <a:schemeClr val="lt1"/>
                </a:solidFill>
              </a:defRPr>
            </a:lvl4pPr>
            <a:lvl5pPr lvl="4" rtl="0">
              <a:buNone/>
              <a:defRPr>
                <a:solidFill>
                  <a:schemeClr val="lt1"/>
                </a:solidFill>
              </a:defRPr>
            </a:lvl5pPr>
            <a:lvl6pPr lvl="5" rtl="0">
              <a:buNone/>
              <a:defRPr>
                <a:solidFill>
                  <a:schemeClr val="lt1"/>
                </a:solidFill>
              </a:defRPr>
            </a:lvl6pPr>
            <a:lvl7pPr lvl="6" rtl="0">
              <a:buNone/>
              <a:defRPr>
                <a:solidFill>
                  <a:schemeClr val="lt1"/>
                </a:solidFill>
              </a:defRPr>
            </a:lvl7pPr>
            <a:lvl8pPr lvl="7" rtl="0">
              <a:buNone/>
              <a:defRPr>
                <a:solidFill>
                  <a:schemeClr val="lt1"/>
                </a:solidFill>
              </a:defRPr>
            </a:lvl8pPr>
            <a:lvl9pPr lvl="8" rtl="0">
              <a:buNone/>
              <a:defRPr>
                <a:solidFill>
                  <a:schemeClr val="lt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63" name="Google Shape;263;p6"/>
          <p:cNvGrpSpPr/>
          <p:nvPr/>
        </p:nvGrpSpPr>
        <p:grpSpPr>
          <a:xfrm>
            <a:off x="8004404" y="417297"/>
            <a:ext cx="3529549" cy="4525764"/>
            <a:chOff x="8004404" y="372498"/>
            <a:chExt cx="3529549" cy="4525764"/>
          </a:xfrm>
        </p:grpSpPr>
        <p:grpSp>
          <p:nvGrpSpPr>
            <p:cNvPr id="264" name="Google Shape;264;p6"/>
            <p:cNvGrpSpPr/>
            <p:nvPr/>
          </p:nvGrpSpPr>
          <p:grpSpPr>
            <a:xfrm flipH="1" rot="-5400000">
              <a:off x="8541351" y="-164449"/>
              <a:ext cx="2227938" cy="3301831"/>
              <a:chOff x="3485371" y="1424851"/>
              <a:chExt cx="5318543" cy="7882145"/>
            </a:xfrm>
          </p:grpSpPr>
          <p:grpSp>
            <p:nvGrpSpPr>
              <p:cNvPr id="265" name="Google Shape;265;p6"/>
              <p:cNvGrpSpPr/>
              <p:nvPr/>
            </p:nvGrpSpPr>
            <p:grpSpPr>
              <a:xfrm>
                <a:off x="3485371" y="1958251"/>
                <a:ext cx="468816" cy="7120145"/>
                <a:chOff x="1447800" y="152400"/>
                <a:chExt cx="318597" cy="4838699"/>
              </a:xfrm>
            </p:grpSpPr>
            <p:sp>
              <p:nvSpPr>
                <p:cNvPr id="266" name="Google Shape;266;p6"/>
                <p:cNvSpPr/>
                <p:nvPr/>
              </p:nvSpPr>
              <p:spPr>
                <a:xfrm>
                  <a:off x="1452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267" name="Google Shape;267;p6"/>
                <p:cNvPicPr preferRelativeResize="0"/>
                <p:nvPr/>
              </p:nvPicPr>
              <p:blipFill>
                <a:blip r:embed="rId3">
                  <a:alphaModFix/>
                </a:blip>
                <a:stretch>
                  <a:fillRect/>
                </a:stretch>
              </p:blipFill>
              <p:spPr>
                <a:xfrm>
                  <a:off x="1447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268" name="Google Shape;268;p6"/>
              <p:cNvGrpSpPr/>
              <p:nvPr/>
            </p:nvGrpSpPr>
            <p:grpSpPr>
              <a:xfrm>
                <a:off x="3808592" y="1577251"/>
                <a:ext cx="468816" cy="7120145"/>
                <a:chOff x="1600200" y="152400"/>
                <a:chExt cx="318597" cy="4838699"/>
              </a:xfrm>
            </p:grpSpPr>
            <p:sp>
              <p:nvSpPr>
                <p:cNvPr id="269" name="Google Shape;269;p6"/>
                <p:cNvSpPr/>
                <p:nvPr/>
              </p:nvSpPr>
              <p:spPr>
                <a:xfrm>
                  <a:off x="1604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270" name="Google Shape;270;p6"/>
                <p:cNvPicPr preferRelativeResize="0"/>
                <p:nvPr/>
              </p:nvPicPr>
              <p:blipFill>
                <a:blip r:embed="rId3">
                  <a:alphaModFix/>
                </a:blip>
                <a:stretch>
                  <a:fillRect/>
                </a:stretch>
              </p:blipFill>
              <p:spPr>
                <a:xfrm>
                  <a:off x="1600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271" name="Google Shape;271;p6"/>
              <p:cNvGrpSpPr/>
              <p:nvPr/>
            </p:nvGrpSpPr>
            <p:grpSpPr>
              <a:xfrm>
                <a:off x="4131812" y="2186851"/>
                <a:ext cx="468816" cy="7120145"/>
                <a:chOff x="533400" y="152400"/>
                <a:chExt cx="318597" cy="4838699"/>
              </a:xfrm>
            </p:grpSpPr>
            <p:sp>
              <p:nvSpPr>
                <p:cNvPr id="272" name="Google Shape;272;p6"/>
                <p:cNvSpPr/>
                <p:nvPr/>
              </p:nvSpPr>
              <p:spPr>
                <a:xfrm>
                  <a:off x="537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273" name="Google Shape;273;p6"/>
                <p:cNvPicPr preferRelativeResize="0"/>
                <p:nvPr/>
              </p:nvPicPr>
              <p:blipFill>
                <a:blip r:embed="rId3">
                  <a:alphaModFix/>
                </a:blip>
                <a:stretch>
                  <a:fillRect/>
                </a:stretch>
              </p:blipFill>
              <p:spPr>
                <a:xfrm>
                  <a:off x="533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274" name="Google Shape;274;p6"/>
              <p:cNvGrpSpPr/>
              <p:nvPr/>
            </p:nvGrpSpPr>
            <p:grpSpPr>
              <a:xfrm>
                <a:off x="4455033" y="1729651"/>
                <a:ext cx="468816" cy="7120145"/>
                <a:chOff x="685800" y="152400"/>
                <a:chExt cx="318597" cy="4838699"/>
              </a:xfrm>
            </p:grpSpPr>
            <p:sp>
              <p:nvSpPr>
                <p:cNvPr id="275" name="Google Shape;275;p6"/>
                <p:cNvSpPr/>
                <p:nvPr/>
              </p:nvSpPr>
              <p:spPr>
                <a:xfrm>
                  <a:off x="690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276" name="Google Shape;276;p6"/>
                <p:cNvPicPr preferRelativeResize="0"/>
                <p:nvPr/>
              </p:nvPicPr>
              <p:blipFill>
                <a:blip r:embed="rId3">
                  <a:alphaModFix/>
                </a:blip>
                <a:stretch>
                  <a:fillRect/>
                </a:stretch>
              </p:blipFill>
              <p:spPr>
                <a:xfrm>
                  <a:off x="685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277" name="Google Shape;277;p6"/>
              <p:cNvGrpSpPr/>
              <p:nvPr/>
            </p:nvGrpSpPr>
            <p:grpSpPr>
              <a:xfrm>
                <a:off x="4778254" y="1424851"/>
                <a:ext cx="468816" cy="7120145"/>
                <a:chOff x="838200" y="152400"/>
                <a:chExt cx="318597" cy="4838699"/>
              </a:xfrm>
            </p:grpSpPr>
            <p:sp>
              <p:nvSpPr>
                <p:cNvPr id="278" name="Google Shape;278;p6"/>
                <p:cNvSpPr/>
                <p:nvPr/>
              </p:nvSpPr>
              <p:spPr>
                <a:xfrm>
                  <a:off x="842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279" name="Google Shape;279;p6"/>
                <p:cNvPicPr preferRelativeResize="0"/>
                <p:nvPr/>
              </p:nvPicPr>
              <p:blipFill>
                <a:blip r:embed="rId3">
                  <a:alphaModFix/>
                </a:blip>
                <a:stretch>
                  <a:fillRect/>
                </a:stretch>
              </p:blipFill>
              <p:spPr>
                <a:xfrm>
                  <a:off x="838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280" name="Google Shape;280;p6"/>
              <p:cNvGrpSpPr/>
              <p:nvPr/>
            </p:nvGrpSpPr>
            <p:grpSpPr>
              <a:xfrm>
                <a:off x="5101474" y="1882051"/>
                <a:ext cx="468816" cy="7120145"/>
                <a:chOff x="990600" y="152400"/>
                <a:chExt cx="318597" cy="4838699"/>
              </a:xfrm>
            </p:grpSpPr>
            <p:sp>
              <p:nvSpPr>
                <p:cNvPr id="281" name="Google Shape;281;p6"/>
                <p:cNvSpPr/>
                <p:nvPr/>
              </p:nvSpPr>
              <p:spPr>
                <a:xfrm>
                  <a:off x="9949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282" name="Google Shape;282;p6"/>
                <p:cNvPicPr preferRelativeResize="0"/>
                <p:nvPr/>
              </p:nvPicPr>
              <p:blipFill>
                <a:blip r:embed="rId3">
                  <a:alphaModFix/>
                </a:blip>
                <a:stretch>
                  <a:fillRect/>
                </a:stretch>
              </p:blipFill>
              <p:spPr>
                <a:xfrm>
                  <a:off x="9906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283" name="Google Shape;283;p6"/>
              <p:cNvGrpSpPr/>
              <p:nvPr/>
            </p:nvGrpSpPr>
            <p:grpSpPr>
              <a:xfrm>
                <a:off x="5424695" y="1729651"/>
                <a:ext cx="468816" cy="7120145"/>
                <a:chOff x="3663063" y="152400"/>
                <a:chExt cx="318597" cy="4838699"/>
              </a:xfrm>
            </p:grpSpPr>
            <p:sp>
              <p:nvSpPr>
                <p:cNvPr id="284" name="Google Shape;284;p6"/>
                <p:cNvSpPr/>
                <p:nvPr/>
              </p:nvSpPr>
              <p:spPr>
                <a:xfrm>
                  <a:off x="3667406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285" name="Google Shape;285;p6"/>
                <p:cNvPicPr preferRelativeResize="0"/>
                <p:nvPr/>
              </p:nvPicPr>
              <p:blipFill>
                <a:blip r:embed="rId3">
                  <a:alphaModFix/>
                </a:blip>
                <a:stretch>
                  <a:fillRect/>
                </a:stretch>
              </p:blipFill>
              <p:spPr>
                <a:xfrm>
                  <a:off x="3663063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286" name="Google Shape;286;p6"/>
              <p:cNvGrpSpPr/>
              <p:nvPr/>
            </p:nvGrpSpPr>
            <p:grpSpPr>
              <a:xfrm>
                <a:off x="5929821" y="2034451"/>
                <a:ext cx="468816" cy="7120145"/>
                <a:chOff x="1419019" y="152400"/>
                <a:chExt cx="318597" cy="4838699"/>
              </a:xfrm>
            </p:grpSpPr>
            <p:sp>
              <p:nvSpPr>
                <p:cNvPr id="287" name="Google Shape;287;p6"/>
                <p:cNvSpPr/>
                <p:nvPr/>
              </p:nvSpPr>
              <p:spPr>
                <a:xfrm>
                  <a:off x="1423362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288" name="Google Shape;288;p6"/>
                <p:cNvPicPr preferRelativeResize="0"/>
                <p:nvPr/>
              </p:nvPicPr>
              <p:blipFill>
                <a:blip r:embed="rId3">
                  <a:alphaModFix/>
                </a:blip>
                <a:stretch>
                  <a:fillRect/>
                </a:stretch>
              </p:blipFill>
              <p:spPr>
                <a:xfrm>
                  <a:off x="1419019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289" name="Google Shape;289;p6"/>
              <p:cNvGrpSpPr/>
              <p:nvPr/>
            </p:nvGrpSpPr>
            <p:grpSpPr>
              <a:xfrm>
                <a:off x="6395774" y="1653451"/>
                <a:ext cx="468816" cy="7120145"/>
                <a:chOff x="1600200" y="152400"/>
                <a:chExt cx="318597" cy="4838699"/>
              </a:xfrm>
            </p:grpSpPr>
            <p:sp>
              <p:nvSpPr>
                <p:cNvPr id="290" name="Google Shape;290;p6"/>
                <p:cNvSpPr/>
                <p:nvPr/>
              </p:nvSpPr>
              <p:spPr>
                <a:xfrm>
                  <a:off x="1604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291" name="Google Shape;291;p6"/>
                <p:cNvPicPr preferRelativeResize="0"/>
                <p:nvPr/>
              </p:nvPicPr>
              <p:blipFill>
                <a:blip r:embed="rId3">
                  <a:alphaModFix/>
                </a:blip>
                <a:stretch>
                  <a:fillRect/>
                </a:stretch>
              </p:blipFill>
              <p:spPr>
                <a:xfrm>
                  <a:off x="1600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292" name="Google Shape;292;p6"/>
              <p:cNvGrpSpPr/>
              <p:nvPr/>
            </p:nvGrpSpPr>
            <p:grpSpPr>
              <a:xfrm>
                <a:off x="6718994" y="1424851"/>
                <a:ext cx="468816" cy="7120145"/>
                <a:chOff x="533400" y="152400"/>
                <a:chExt cx="318597" cy="4838699"/>
              </a:xfrm>
            </p:grpSpPr>
            <p:sp>
              <p:nvSpPr>
                <p:cNvPr id="293" name="Google Shape;293;p6"/>
                <p:cNvSpPr/>
                <p:nvPr/>
              </p:nvSpPr>
              <p:spPr>
                <a:xfrm>
                  <a:off x="537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294" name="Google Shape;294;p6"/>
                <p:cNvPicPr preferRelativeResize="0"/>
                <p:nvPr/>
              </p:nvPicPr>
              <p:blipFill>
                <a:blip r:embed="rId3">
                  <a:alphaModFix/>
                </a:blip>
                <a:stretch>
                  <a:fillRect/>
                </a:stretch>
              </p:blipFill>
              <p:spPr>
                <a:xfrm>
                  <a:off x="533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295" name="Google Shape;295;p6"/>
              <p:cNvGrpSpPr/>
              <p:nvPr/>
            </p:nvGrpSpPr>
            <p:grpSpPr>
              <a:xfrm>
                <a:off x="7042215" y="1501051"/>
                <a:ext cx="468816" cy="7120145"/>
                <a:chOff x="685800" y="152400"/>
                <a:chExt cx="318597" cy="4838699"/>
              </a:xfrm>
            </p:grpSpPr>
            <p:sp>
              <p:nvSpPr>
                <p:cNvPr id="296" name="Google Shape;296;p6"/>
                <p:cNvSpPr/>
                <p:nvPr/>
              </p:nvSpPr>
              <p:spPr>
                <a:xfrm>
                  <a:off x="690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297" name="Google Shape;297;p6"/>
                <p:cNvPicPr preferRelativeResize="0"/>
                <p:nvPr/>
              </p:nvPicPr>
              <p:blipFill>
                <a:blip r:embed="rId3">
                  <a:alphaModFix/>
                </a:blip>
                <a:stretch>
                  <a:fillRect/>
                </a:stretch>
              </p:blipFill>
              <p:spPr>
                <a:xfrm>
                  <a:off x="685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298" name="Google Shape;298;p6"/>
              <p:cNvGrpSpPr/>
              <p:nvPr/>
            </p:nvGrpSpPr>
            <p:grpSpPr>
              <a:xfrm>
                <a:off x="7365436" y="1882051"/>
                <a:ext cx="468816" cy="7120145"/>
                <a:chOff x="838200" y="152400"/>
                <a:chExt cx="318597" cy="4838699"/>
              </a:xfrm>
            </p:grpSpPr>
            <p:sp>
              <p:nvSpPr>
                <p:cNvPr id="299" name="Google Shape;299;p6"/>
                <p:cNvSpPr/>
                <p:nvPr/>
              </p:nvSpPr>
              <p:spPr>
                <a:xfrm>
                  <a:off x="842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300" name="Google Shape;300;p6"/>
                <p:cNvPicPr preferRelativeResize="0"/>
                <p:nvPr/>
              </p:nvPicPr>
              <p:blipFill>
                <a:blip r:embed="rId3">
                  <a:alphaModFix/>
                </a:blip>
                <a:stretch>
                  <a:fillRect/>
                </a:stretch>
              </p:blipFill>
              <p:spPr>
                <a:xfrm>
                  <a:off x="838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301" name="Google Shape;301;p6"/>
              <p:cNvGrpSpPr/>
              <p:nvPr/>
            </p:nvGrpSpPr>
            <p:grpSpPr>
              <a:xfrm>
                <a:off x="8011877" y="2186851"/>
                <a:ext cx="468816" cy="7120145"/>
                <a:chOff x="3663063" y="152400"/>
                <a:chExt cx="318597" cy="4838699"/>
              </a:xfrm>
            </p:grpSpPr>
            <p:sp>
              <p:nvSpPr>
                <p:cNvPr id="302" name="Google Shape;302;p6"/>
                <p:cNvSpPr/>
                <p:nvPr/>
              </p:nvSpPr>
              <p:spPr>
                <a:xfrm>
                  <a:off x="3667406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303" name="Google Shape;303;p6"/>
                <p:cNvPicPr preferRelativeResize="0"/>
                <p:nvPr/>
              </p:nvPicPr>
              <p:blipFill>
                <a:blip r:embed="rId3">
                  <a:alphaModFix/>
                </a:blip>
                <a:stretch>
                  <a:fillRect/>
                </a:stretch>
              </p:blipFill>
              <p:spPr>
                <a:xfrm>
                  <a:off x="3663063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304" name="Google Shape;304;p6"/>
              <p:cNvGrpSpPr/>
              <p:nvPr/>
            </p:nvGrpSpPr>
            <p:grpSpPr>
              <a:xfrm>
                <a:off x="8335098" y="1805851"/>
                <a:ext cx="468816" cy="7120145"/>
                <a:chOff x="1295400" y="152400"/>
                <a:chExt cx="318597" cy="4838699"/>
              </a:xfrm>
            </p:grpSpPr>
            <p:sp>
              <p:nvSpPr>
                <p:cNvPr id="305" name="Google Shape;305;p6"/>
                <p:cNvSpPr/>
                <p:nvPr/>
              </p:nvSpPr>
              <p:spPr>
                <a:xfrm>
                  <a:off x="1299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306" name="Google Shape;306;p6"/>
                <p:cNvPicPr preferRelativeResize="0"/>
                <p:nvPr/>
              </p:nvPicPr>
              <p:blipFill>
                <a:blip r:embed="rId3">
                  <a:alphaModFix/>
                </a:blip>
                <a:stretch>
                  <a:fillRect/>
                </a:stretch>
              </p:blipFill>
              <p:spPr>
                <a:xfrm>
                  <a:off x="1295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</p:grpSp>
        <p:grpSp>
          <p:nvGrpSpPr>
            <p:cNvPr id="307" name="Google Shape;307;p6"/>
            <p:cNvGrpSpPr/>
            <p:nvPr/>
          </p:nvGrpSpPr>
          <p:grpSpPr>
            <a:xfrm flipH="1" rot="-5400000">
              <a:off x="9848714" y="1201031"/>
              <a:ext cx="196383" cy="2982574"/>
              <a:chOff x="1447800" y="152400"/>
              <a:chExt cx="318597" cy="4838699"/>
            </a:xfrm>
          </p:grpSpPr>
          <p:sp>
            <p:nvSpPr>
              <p:cNvPr id="308" name="Google Shape;308;p6"/>
              <p:cNvSpPr/>
              <p:nvPr/>
            </p:nvSpPr>
            <p:spPr>
              <a:xfrm>
                <a:off x="1452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09" name="Google Shape;309;p6"/>
              <p:cNvPicPr preferRelativeResize="0"/>
              <p:nvPr/>
            </p:nvPicPr>
            <p:blipFill>
              <a:blip r:embed="rId3">
                <a:alphaModFix/>
              </a:blip>
              <a:stretch>
                <a:fillRect/>
              </a:stretch>
            </p:blipFill>
            <p:spPr>
              <a:xfrm>
                <a:off x="1447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10" name="Google Shape;310;p6"/>
            <p:cNvGrpSpPr/>
            <p:nvPr/>
          </p:nvGrpSpPr>
          <p:grpSpPr>
            <a:xfrm flipH="1" rot="-5400000">
              <a:off x="9689113" y="1336426"/>
              <a:ext cx="196383" cy="2982574"/>
              <a:chOff x="1600200" y="152400"/>
              <a:chExt cx="318597" cy="4838699"/>
            </a:xfrm>
          </p:grpSpPr>
          <p:sp>
            <p:nvSpPr>
              <p:cNvPr id="311" name="Google Shape;311;p6"/>
              <p:cNvSpPr/>
              <p:nvPr/>
            </p:nvSpPr>
            <p:spPr>
              <a:xfrm>
                <a:off x="1604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12" name="Google Shape;312;p6"/>
              <p:cNvPicPr preferRelativeResize="0"/>
              <p:nvPr/>
            </p:nvPicPr>
            <p:blipFill>
              <a:blip r:embed="rId3">
                <a:alphaModFix/>
              </a:blip>
              <a:stretch>
                <a:fillRect/>
              </a:stretch>
            </p:blipFill>
            <p:spPr>
              <a:xfrm>
                <a:off x="1600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13" name="Google Shape;313;p6"/>
            <p:cNvGrpSpPr/>
            <p:nvPr/>
          </p:nvGrpSpPr>
          <p:grpSpPr>
            <a:xfrm flipH="1" rot="-5400000">
              <a:off x="9944475" y="1471836"/>
              <a:ext cx="196383" cy="2982574"/>
              <a:chOff x="533400" y="152400"/>
              <a:chExt cx="318597" cy="4838699"/>
            </a:xfrm>
          </p:grpSpPr>
          <p:sp>
            <p:nvSpPr>
              <p:cNvPr id="314" name="Google Shape;314;p6"/>
              <p:cNvSpPr/>
              <p:nvPr/>
            </p:nvSpPr>
            <p:spPr>
              <a:xfrm>
                <a:off x="537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15" name="Google Shape;315;p6"/>
              <p:cNvPicPr preferRelativeResize="0"/>
              <p:nvPr/>
            </p:nvPicPr>
            <p:blipFill>
              <a:blip r:embed="rId3">
                <a:alphaModFix/>
              </a:blip>
              <a:stretch>
                <a:fillRect/>
              </a:stretch>
            </p:blipFill>
            <p:spPr>
              <a:xfrm>
                <a:off x="533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16" name="Google Shape;316;p6"/>
            <p:cNvGrpSpPr/>
            <p:nvPr/>
          </p:nvGrpSpPr>
          <p:grpSpPr>
            <a:xfrm flipH="1" rot="-5400000">
              <a:off x="9752954" y="1607231"/>
              <a:ext cx="196383" cy="2982574"/>
              <a:chOff x="685800" y="152400"/>
              <a:chExt cx="318597" cy="4838699"/>
            </a:xfrm>
          </p:grpSpPr>
          <p:sp>
            <p:nvSpPr>
              <p:cNvPr id="317" name="Google Shape;317;p6"/>
              <p:cNvSpPr/>
              <p:nvPr/>
            </p:nvSpPr>
            <p:spPr>
              <a:xfrm>
                <a:off x="690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18" name="Google Shape;318;p6"/>
              <p:cNvPicPr preferRelativeResize="0"/>
              <p:nvPr/>
            </p:nvPicPr>
            <p:blipFill>
              <a:blip r:embed="rId3">
                <a:alphaModFix/>
              </a:blip>
              <a:stretch>
                <a:fillRect/>
              </a:stretch>
            </p:blipFill>
            <p:spPr>
              <a:xfrm>
                <a:off x="685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19" name="Google Shape;319;p6"/>
            <p:cNvGrpSpPr/>
            <p:nvPr/>
          </p:nvGrpSpPr>
          <p:grpSpPr>
            <a:xfrm flipH="1" rot="-5400000">
              <a:off x="9816794" y="1954222"/>
              <a:ext cx="196383" cy="2982574"/>
              <a:chOff x="990600" y="152400"/>
              <a:chExt cx="318597" cy="4838699"/>
            </a:xfrm>
          </p:grpSpPr>
          <p:sp>
            <p:nvSpPr>
              <p:cNvPr id="320" name="Google Shape;320;p6"/>
              <p:cNvSpPr/>
              <p:nvPr/>
            </p:nvSpPr>
            <p:spPr>
              <a:xfrm>
                <a:off x="9949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21" name="Google Shape;321;p6"/>
              <p:cNvPicPr preferRelativeResize="0"/>
              <p:nvPr/>
            </p:nvPicPr>
            <p:blipFill>
              <a:blip r:embed="rId3">
                <a:alphaModFix/>
              </a:blip>
              <a:stretch>
                <a:fillRect/>
              </a:stretch>
            </p:blipFill>
            <p:spPr>
              <a:xfrm>
                <a:off x="9906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22" name="Google Shape;322;p6"/>
            <p:cNvGrpSpPr/>
            <p:nvPr/>
          </p:nvGrpSpPr>
          <p:grpSpPr>
            <a:xfrm flipH="1" rot="-5400000">
              <a:off x="9752954" y="2089589"/>
              <a:ext cx="196383" cy="2982574"/>
              <a:chOff x="3663063" y="152400"/>
              <a:chExt cx="318597" cy="4838699"/>
            </a:xfrm>
          </p:grpSpPr>
          <p:sp>
            <p:nvSpPr>
              <p:cNvPr id="323" name="Google Shape;323;p6"/>
              <p:cNvSpPr/>
              <p:nvPr/>
            </p:nvSpPr>
            <p:spPr>
              <a:xfrm>
                <a:off x="3667406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24" name="Google Shape;324;p6"/>
              <p:cNvPicPr preferRelativeResize="0"/>
              <p:nvPr/>
            </p:nvPicPr>
            <p:blipFill>
              <a:blip r:embed="rId3">
                <a:alphaModFix/>
              </a:blip>
              <a:stretch>
                <a:fillRect/>
              </a:stretch>
            </p:blipFill>
            <p:spPr>
              <a:xfrm>
                <a:off x="3663063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25" name="Google Shape;325;p6"/>
            <p:cNvGrpSpPr/>
            <p:nvPr/>
          </p:nvGrpSpPr>
          <p:grpSpPr>
            <a:xfrm flipH="1" rot="-5400000">
              <a:off x="9880634" y="2225013"/>
              <a:ext cx="196383" cy="2982574"/>
              <a:chOff x="1295400" y="152400"/>
              <a:chExt cx="318597" cy="4838699"/>
            </a:xfrm>
          </p:grpSpPr>
          <p:sp>
            <p:nvSpPr>
              <p:cNvPr id="326" name="Google Shape;326;p6"/>
              <p:cNvSpPr/>
              <p:nvPr/>
            </p:nvSpPr>
            <p:spPr>
              <a:xfrm>
                <a:off x="1299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27" name="Google Shape;327;p6"/>
              <p:cNvPicPr preferRelativeResize="0"/>
              <p:nvPr/>
            </p:nvPicPr>
            <p:blipFill>
              <a:blip r:embed="rId3">
                <a:alphaModFix/>
              </a:blip>
              <a:stretch>
                <a:fillRect/>
              </a:stretch>
            </p:blipFill>
            <p:spPr>
              <a:xfrm>
                <a:off x="1295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28" name="Google Shape;328;p6"/>
            <p:cNvGrpSpPr/>
            <p:nvPr/>
          </p:nvGrpSpPr>
          <p:grpSpPr>
            <a:xfrm flipH="1" rot="-5400000">
              <a:off x="9848714" y="2361002"/>
              <a:ext cx="196383" cy="2982574"/>
              <a:chOff x="1447800" y="152400"/>
              <a:chExt cx="318597" cy="4838699"/>
            </a:xfrm>
          </p:grpSpPr>
          <p:sp>
            <p:nvSpPr>
              <p:cNvPr id="329" name="Google Shape;329;p6"/>
              <p:cNvSpPr/>
              <p:nvPr/>
            </p:nvSpPr>
            <p:spPr>
              <a:xfrm>
                <a:off x="1452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30" name="Google Shape;330;p6"/>
              <p:cNvPicPr preferRelativeResize="0"/>
              <p:nvPr/>
            </p:nvPicPr>
            <p:blipFill>
              <a:blip r:embed="rId3">
                <a:alphaModFix/>
              </a:blip>
              <a:stretch>
                <a:fillRect/>
              </a:stretch>
            </p:blipFill>
            <p:spPr>
              <a:xfrm>
                <a:off x="1447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31" name="Google Shape;331;p6"/>
            <p:cNvGrpSpPr/>
            <p:nvPr/>
          </p:nvGrpSpPr>
          <p:grpSpPr>
            <a:xfrm flipH="1" rot="-5400000">
              <a:off x="9721033" y="2496397"/>
              <a:ext cx="196383" cy="2982574"/>
              <a:chOff x="1600200" y="152400"/>
              <a:chExt cx="318597" cy="4838699"/>
            </a:xfrm>
          </p:grpSpPr>
          <p:sp>
            <p:nvSpPr>
              <p:cNvPr id="332" name="Google Shape;332;p6"/>
              <p:cNvSpPr/>
              <p:nvPr/>
            </p:nvSpPr>
            <p:spPr>
              <a:xfrm>
                <a:off x="1604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33" name="Google Shape;333;p6"/>
              <p:cNvPicPr preferRelativeResize="0"/>
              <p:nvPr/>
            </p:nvPicPr>
            <p:blipFill>
              <a:blip r:embed="rId3">
                <a:alphaModFix/>
              </a:blip>
              <a:stretch>
                <a:fillRect/>
              </a:stretch>
            </p:blipFill>
            <p:spPr>
              <a:xfrm>
                <a:off x="1600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34" name="Google Shape;334;p6"/>
            <p:cNvGrpSpPr/>
            <p:nvPr/>
          </p:nvGrpSpPr>
          <p:grpSpPr>
            <a:xfrm flipH="1" rot="-5400000">
              <a:off x="9625273" y="2631806"/>
              <a:ext cx="196383" cy="2982574"/>
              <a:chOff x="533400" y="152400"/>
              <a:chExt cx="318597" cy="4838699"/>
            </a:xfrm>
          </p:grpSpPr>
          <p:sp>
            <p:nvSpPr>
              <p:cNvPr id="335" name="Google Shape;335;p6"/>
              <p:cNvSpPr/>
              <p:nvPr/>
            </p:nvSpPr>
            <p:spPr>
              <a:xfrm>
                <a:off x="537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36" name="Google Shape;336;p6"/>
              <p:cNvPicPr preferRelativeResize="0"/>
              <p:nvPr/>
            </p:nvPicPr>
            <p:blipFill>
              <a:blip r:embed="rId3">
                <a:alphaModFix/>
              </a:blip>
              <a:stretch>
                <a:fillRect/>
              </a:stretch>
            </p:blipFill>
            <p:spPr>
              <a:xfrm>
                <a:off x="533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37" name="Google Shape;337;p6"/>
            <p:cNvGrpSpPr/>
            <p:nvPr/>
          </p:nvGrpSpPr>
          <p:grpSpPr>
            <a:xfrm flipH="1" rot="-5400000">
              <a:off x="9657193" y="2767202"/>
              <a:ext cx="196383" cy="2982574"/>
              <a:chOff x="685800" y="152400"/>
              <a:chExt cx="318597" cy="4838699"/>
            </a:xfrm>
          </p:grpSpPr>
          <p:sp>
            <p:nvSpPr>
              <p:cNvPr id="338" name="Google Shape;338;p6"/>
              <p:cNvSpPr/>
              <p:nvPr/>
            </p:nvSpPr>
            <p:spPr>
              <a:xfrm>
                <a:off x="690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39" name="Google Shape;339;p6"/>
              <p:cNvPicPr preferRelativeResize="0"/>
              <p:nvPr/>
            </p:nvPicPr>
            <p:blipFill>
              <a:blip r:embed="rId3">
                <a:alphaModFix/>
              </a:blip>
              <a:stretch>
                <a:fillRect/>
              </a:stretch>
            </p:blipFill>
            <p:spPr>
              <a:xfrm>
                <a:off x="685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40" name="Google Shape;340;p6"/>
            <p:cNvGrpSpPr/>
            <p:nvPr/>
          </p:nvGrpSpPr>
          <p:grpSpPr>
            <a:xfrm flipH="1" rot="-5400000">
              <a:off x="9816794" y="2902597"/>
              <a:ext cx="196383" cy="2982574"/>
              <a:chOff x="838200" y="152400"/>
              <a:chExt cx="318597" cy="4838699"/>
            </a:xfrm>
          </p:grpSpPr>
          <p:sp>
            <p:nvSpPr>
              <p:cNvPr id="341" name="Google Shape;341;p6"/>
              <p:cNvSpPr/>
              <p:nvPr/>
            </p:nvSpPr>
            <p:spPr>
              <a:xfrm>
                <a:off x="842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42" name="Google Shape;342;p6"/>
              <p:cNvPicPr preferRelativeResize="0"/>
              <p:nvPr/>
            </p:nvPicPr>
            <p:blipFill>
              <a:blip r:embed="rId3">
                <a:alphaModFix/>
              </a:blip>
              <a:stretch>
                <a:fillRect/>
              </a:stretch>
            </p:blipFill>
            <p:spPr>
              <a:xfrm>
                <a:off x="838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43" name="Google Shape;343;p6"/>
            <p:cNvGrpSpPr/>
            <p:nvPr/>
          </p:nvGrpSpPr>
          <p:grpSpPr>
            <a:xfrm flipH="1" rot="-5400000">
              <a:off x="9625273" y="3037992"/>
              <a:ext cx="196383" cy="2982574"/>
              <a:chOff x="990600" y="152400"/>
              <a:chExt cx="318597" cy="4838699"/>
            </a:xfrm>
          </p:grpSpPr>
          <p:sp>
            <p:nvSpPr>
              <p:cNvPr id="344" name="Google Shape;344;p6"/>
              <p:cNvSpPr/>
              <p:nvPr/>
            </p:nvSpPr>
            <p:spPr>
              <a:xfrm>
                <a:off x="9949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45" name="Google Shape;345;p6"/>
              <p:cNvPicPr preferRelativeResize="0"/>
              <p:nvPr/>
            </p:nvPicPr>
            <p:blipFill>
              <a:blip r:embed="rId3">
                <a:alphaModFix/>
              </a:blip>
              <a:stretch>
                <a:fillRect/>
              </a:stretch>
            </p:blipFill>
            <p:spPr>
              <a:xfrm>
                <a:off x="9906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46" name="Google Shape;346;p6"/>
            <p:cNvGrpSpPr/>
            <p:nvPr/>
          </p:nvGrpSpPr>
          <p:grpSpPr>
            <a:xfrm flipH="1" rot="-5400000">
              <a:off x="9944475" y="3173359"/>
              <a:ext cx="196383" cy="2982574"/>
              <a:chOff x="3663063" y="152400"/>
              <a:chExt cx="318597" cy="4838699"/>
            </a:xfrm>
          </p:grpSpPr>
          <p:sp>
            <p:nvSpPr>
              <p:cNvPr id="347" name="Google Shape;347;p6"/>
              <p:cNvSpPr/>
              <p:nvPr/>
            </p:nvSpPr>
            <p:spPr>
              <a:xfrm>
                <a:off x="3667406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48" name="Google Shape;348;p6"/>
              <p:cNvPicPr preferRelativeResize="0"/>
              <p:nvPr/>
            </p:nvPicPr>
            <p:blipFill>
              <a:blip r:embed="rId3">
                <a:alphaModFix/>
              </a:blip>
              <a:stretch>
                <a:fillRect/>
              </a:stretch>
            </p:blipFill>
            <p:spPr>
              <a:xfrm>
                <a:off x="3663063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49" name="Google Shape;349;p6"/>
            <p:cNvGrpSpPr/>
            <p:nvPr/>
          </p:nvGrpSpPr>
          <p:grpSpPr>
            <a:xfrm flipH="1" rot="-5400000">
              <a:off x="9784874" y="3308783"/>
              <a:ext cx="196383" cy="2982574"/>
              <a:chOff x="1295400" y="152400"/>
              <a:chExt cx="318597" cy="4838699"/>
            </a:xfrm>
          </p:grpSpPr>
          <p:sp>
            <p:nvSpPr>
              <p:cNvPr id="350" name="Google Shape;350;p6"/>
              <p:cNvSpPr/>
              <p:nvPr/>
            </p:nvSpPr>
            <p:spPr>
              <a:xfrm>
                <a:off x="1299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351" name="Google Shape;351;p6"/>
              <p:cNvPicPr preferRelativeResize="0"/>
              <p:nvPr/>
            </p:nvPicPr>
            <p:blipFill>
              <a:blip r:embed="rId3">
                <a:alphaModFix/>
              </a:blip>
              <a:stretch>
                <a:fillRect/>
              </a:stretch>
            </p:blipFill>
            <p:spPr>
              <a:xfrm>
                <a:off x="1295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p7"/>
          <p:cNvSpPr txBox="1"/>
          <p:nvPr>
            <p:ph type="title"/>
          </p:nvPr>
        </p:nvSpPr>
        <p:spPr>
          <a:xfrm>
            <a:off x="829000" y="526700"/>
            <a:ext cx="6902100" cy="460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354" name="Google Shape;354;p7"/>
          <p:cNvSpPr txBox="1"/>
          <p:nvPr>
            <p:ph idx="1" type="body"/>
          </p:nvPr>
        </p:nvSpPr>
        <p:spPr>
          <a:xfrm>
            <a:off x="829000" y="1352550"/>
            <a:ext cx="3217500" cy="342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SzPts val="2200"/>
              <a:buChar char="✘"/>
              <a:defRPr sz="2200"/>
            </a:lvl1pPr>
            <a:lvl2pPr indent="-368300" lvl="1" marL="914400">
              <a:spcBef>
                <a:spcPts val="1000"/>
              </a:spcBef>
              <a:spcAft>
                <a:spcPts val="0"/>
              </a:spcAft>
              <a:buSzPts val="2200"/>
              <a:buChar char="-"/>
              <a:defRPr sz="2200"/>
            </a:lvl2pPr>
            <a:lvl3pPr indent="-368300" lvl="2" marL="1371600">
              <a:spcBef>
                <a:spcPts val="1000"/>
              </a:spcBef>
              <a:spcAft>
                <a:spcPts val="0"/>
              </a:spcAft>
              <a:buSzPts val="2200"/>
              <a:buChar char="-"/>
              <a:defRPr sz="2200"/>
            </a:lvl3pPr>
            <a:lvl4pPr indent="-368300" lvl="3" marL="1828800">
              <a:spcBef>
                <a:spcPts val="1000"/>
              </a:spcBef>
              <a:spcAft>
                <a:spcPts val="0"/>
              </a:spcAft>
              <a:buSzPts val="2200"/>
              <a:buChar char="●"/>
              <a:defRPr sz="2200"/>
            </a:lvl4pPr>
            <a:lvl5pPr indent="-368300" lvl="4" marL="2286000">
              <a:spcBef>
                <a:spcPts val="1000"/>
              </a:spcBef>
              <a:spcAft>
                <a:spcPts val="0"/>
              </a:spcAft>
              <a:buSzPts val="2200"/>
              <a:buChar char="○"/>
              <a:defRPr sz="2200"/>
            </a:lvl5pPr>
            <a:lvl6pPr indent="-368300" lvl="5" marL="2743200">
              <a:spcBef>
                <a:spcPts val="1000"/>
              </a:spcBef>
              <a:spcAft>
                <a:spcPts val="0"/>
              </a:spcAft>
              <a:buSzPts val="2200"/>
              <a:buChar char="■"/>
              <a:defRPr sz="2200"/>
            </a:lvl6pPr>
            <a:lvl7pPr indent="-368300" lvl="6" marL="3200400">
              <a:spcBef>
                <a:spcPts val="1000"/>
              </a:spcBef>
              <a:spcAft>
                <a:spcPts val="0"/>
              </a:spcAft>
              <a:buSzPts val="2200"/>
              <a:buChar char="●"/>
              <a:defRPr sz="2200"/>
            </a:lvl7pPr>
            <a:lvl8pPr indent="-368300" lvl="7" marL="3657600">
              <a:spcBef>
                <a:spcPts val="1000"/>
              </a:spcBef>
              <a:spcAft>
                <a:spcPts val="0"/>
              </a:spcAft>
              <a:buSzPts val="2200"/>
              <a:buChar char="○"/>
              <a:defRPr sz="2200"/>
            </a:lvl8pPr>
            <a:lvl9pPr indent="-368300" lvl="8" marL="4114800">
              <a:spcBef>
                <a:spcPts val="1000"/>
              </a:spcBef>
              <a:spcAft>
                <a:spcPts val="1000"/>
              </a:spcAft>
              <a:buSzPts val="2200"/>
              <a:buChar char="■"/>
              <a:defRPr sz="2200"/>
            </a:lvl9pPr>
          </a:lstStyle>
          <a:p/>
        </p:txBody>
      </p:sp>
      <p:sp>
        <p:nvSpPr>
          <p:cNvPr id="355" name="Google Shape;355;p7"/>
          <p:cNvSpPr txBox="1"/>
          <p:nvPr>
            <p:ph idx="2" type="body"/>
          </p:nvPr>
        </p:nvSpPr>
        <p:spPr>
          <a:xfrm>
            <a:off x="4513595" y="1352550"/>
            <a:ext cx="3217500" cy="342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SzPts val="2200"/>
              <a:buChar char="✘"/>
              <a:defRPr sz="2200"/>
            </a:lvl1pPr>
            <a:lvl2pPr indent="-368300" lvl="1" marL="914400">
              <a:spcBef>
                <a:spcPts val="1000"/>
              </a:spcBef>
              <a:spcAft>
                <a:spcPts val="0"/>
              </a:spcAft>
              <a:buSzPts val="2200"/>
              <a:buChar char="-"/>
              <a:defRPr sz="2200"/>
            </a:lvl2pPr>
            <a:lvl3pPr indent="-368300" lvl="2" marL="1371600">
              <a:spcBef>
                <a:spcPts val="1000"/>
              </a:spcBef>
              <a:spcAft>
                <a:spcPts val="0"/>
              </a:spcAft>
              <a:buSzPts val="2200"/>
              <a:buChar char="-"/>
              <a:defRPr sz="2200"/>
            </a:lvl3pPr>
            <a:lvl4pPr indent="-368300" lvl="3" marL="1828800">
              <a:spcBef>
                <a:spcPts val="1000"/>
              </a:spcBef>
              <a:spcAft>
                <a:spcPts val="0"/>
              </a:spcAft>
              <a:buSzPts val="2200"/>
              <a:buChar char="●"/>
              <a:defRPr sz="2200"/>
            </a:lvl4pPr>
            <a:lvl5pPr indent="-368300" lvl="4" marL="2286000">
              <a:spcBef>
                <a:spcPts val="1000"/>
              </a:spcBef>
              <a:spcAft>
                <a:spcPts val="0"/>
              </a:spcAft>
              <a:buSzPts val="2200"/>
              <a:buChar char="○"/>
              <a:defRPr sz="2200"/>
            </a:lvl5pPr>
            <a:lvl6pPr indent="-368300" lvl="5" marL="2743200">
              <a:spcBef>
                <a:spcPts val="1000"/>
              </a:spcBef>
              <a:spcAft>
                <a:spcPts val="0"/>
              </a:spcAft>
              <a:buSzPts val="2200"/>
              <a:buChar char="■"/>
              <a:defRPr sz="2200"/>
            </a:lvl6pPr>
            <a:lvl7pPr indent="-368300" lvl="6" marL="3200400">
              <a:spcBef>
                <a:spcPts val="1000"/>
              </a:spcBef>
              <a:spcAft>
                <a:spcPts val="0"/>
              </a:spcAft>
              <a:buSzPts val="2200"/>
              <a:buChar char="●"/>
              <a:defRPr sz="2200"/>
            </a:lvl7pPr>
            <a:lvl8pPr indent="-368300" lvl="7" marL="3657600">
              <a:spcBef>
                <a:spcPts val="1000"/>
              </a:spcBef>
              <a:spcAft>
                <a:spcPts val="0"/>
              </a:spcAft>
              <a:buSzPts val="2200"/>
              <a:buChar char="○"/>
              <a:defRPr sz="2200"/>
            </a:lvl8pPr>
            <a:lvl9pPr indent="-368300" lvl="8" marL="4114800">
              <a:spcBef>
                <a:spcPts val="1000"/>
              </a:spcBef>
              <a:spcAft>
                <a:spcPts val="1000"/>
              </a:spcAft>
              <a:buSzPts val="2200"/>
              <a:buChar char="■"/>
              <a:defRPr sz="2200"/>
            </a:lvl9pPr>
          </a:lstStyle>
          <a:p/>
        </p:txBody>
      </p:sp>
      <p:sp>
        <p:nvSpPr>
          <p:cNvPr id="356" name="Google Shape;356;p7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57" name="Google Shape;357;p7"/>
          <p:cNvGrpSpPr/>
          <p:nvPr/>
        </p:nvGrpSpPr>
        <p:grpSpPr>
          <a:xfrm>
            <a:off x="8004404" y="417297"/>
            <a:ext cx="3529549" cy="4525764"/>
            <a:chOff x="8004404" y="372498"/>
            <a:chExt cx="3529549" cy="4525764"/>
          </a:xfrm>
        </p:grpSpPr>
        <p:grpSp>
          <p:nvGrpSpPr>
            <p:cNvPr id="358" name="Google Shape;358;p7"/>
            <p:cNvGrpSpPr/>
            <p:nvPr/>
          </p:nvGrpSpPr>
          <p:grpSpPr>
            <a:xfrm flipH="1" rot="-5400000">
              <a:off x="8541351" y="-164449"/>
              <a:ext cx="2227938" cy="3301831"/>
              <a:chOff x="3485371" y="1424851"/>
              <a:chExt cx="5318543" cy="7882145"/>
            </a:xfrm>
          </p:grpSpPr>
          <p:grpSp>
            <p:nvGrpSpPr>
              <p:cNvPr id="359" name="Google Shape;359;p7"/>
              <p:cNvGrpSpPr/>
              <p:nvPr/>
            </p:nvGrpSpPr>
            <p:grpSpPr>
              <a:xfrm>
                <a:off x="3485371" y="1958251"/>
                <a:ext cx="468816" cy="7120145"/>
                <a:chOff x="1447800" y="152400"/>
                <a:chExt cx="318597" cy="4838699"/>
              </a:xfrm>
            </p:grpSpPr>
            <p:sp>
              <p:nvSpPr>
                <p:cNvPr id="360" name="Google Shape;360;p7"/>
                <p:cNvSpPr/>
                <p:nvPr/>
              </p:nvSpPr>
              <p:spPr>
                <a:xfrm>
                  <a:off x="1452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361" name="Google Shape;361;p7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447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362" name="Google Shape;362;p7"/>
              <p:cNvGrpSpPr/>
              <p:nvPr/>
            </p:nvGrpSpPr>
            <p:grpSpPr>
              <a:xfrm>
                <a:off x="3808592" y="1577251"/>
                <a:ext cx="468816" cy="7120145"/>
                <a:chOff x="1600200" y="152400"/>
                <a:chExt cx="318597" cy="4838699"/>
              </a:xfrm>
            </p:grpSpPr>
            <p:sp>
              <p:nvSpPr>
                <p:cNvPr id="363" name="Google Shape;363;p7"/>
                <p:cNvSpPr/>
                <p:nvPr/>
              </p:nvSpPr>
              <p:spPr>
                <a:xfrm>
                  <a:off x="1604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364" name="Google Shape;364;p7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600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365" name="Google Shape;365;p7"/>
              <p:cNvGrpSpPr/>
              <p:nvPr/>
            </p:nvGrpSpPr>
            <p:grpSpPr>
              <a:xfrm>
                <a:off x="4131812" y="2186851"/>
                <a:ext cx="468816" cy="7120145"/>
                <a:chOff x="533400" y="152400"/>
                <a:chExt cx="318597" cy="4838699"/>
              </a:xfrm>
            </p:grpSpPr>
            <p:sp>
              <p:nvSpPr>
                <p:cNvPr id="366" name="Google Shape;366;p7"/>
                <p:cNvSpPr/>
                <p:nvPr/>
              </p:nvSpPr>
              <p:spPr>
                <a:xfrm>
                  <a:off x="537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367" name="Google Shape;367;p7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533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368" name="Google Shape;368;p7"/>
              <p:cNvGrpSpPr/>
              <p:nvPr/>
            </p:nvGrpSpPr>
            <p:grpSpPr>
              <a:xfrm>
                <a:off x="4455033" y="1729651"/>
                <a:ext cx="468816" cy="7120145"/>
                <a:chOff x="685800" y="152400"/>
                <a:chExt cx="318597" cy="4838699"/>
              </a:xfrm>
            </p:grpSpPr>
            <p:sp>
              <p:nvSpPr>
                <p:cNvPr id="369" name="Google Shape;369;p7"/>
                <p:cNvSpPr/>
                <p:nvPr/>
              </p:nvSpPr>
              <p:spPr>
                <a:xfrm>
                  <a:off x="690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370" name="Google Shape;370;p7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685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371" name="Google Shape;371;p7"/>
              <p:cNvGrpSpPr/>
              <p:nvPr/>
            </p:nvGrpSpPr>
            <p:grpSpPr>
              <a:xfrm>
                <a:off x="4778254" y="1424851"/>
                <a:ext cx="468816" cy="7120145"/>
                <a:chOff x="838200" y="152400"/>
                <a:chExt cx="318597" cy="4838699"/>
              </a:xfrm>
            </p:grpSpPr>
            <p:sp>
              <p:nvSpPr>
                <p:cNvPr id="372" name="Google Shape;372;p7"/>
                <p:cNvSpPr/>
                <p:nvPr/>
              </p:nvSpPr>
              <p:spPr>
                <a:xfrm>
                  <a:off x="842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373" name="Google Shape;373;p7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838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374" name="Google Shape;374;p7"/>
              <p:cNvGrpSpPr/>
              <p:nvPr/>
            </p:nvGrpSpPr>
            <p:grpSpPr>
              <a:xfrm>
                <a:off x="5101474" y="1882051"/>
                <a:ext cx="468816" cy="7120145"/>
                <a:chOff x="990600" y="152400"/>
                <a:chExt cx="318597" cy="4838699"/>
              </a:xfrm>
            </p:grpSpPr>
            <p:sp>
              <p:nvSpPr>
                <p:cNvPr id="375" name="Google Shape;375;p7"/>
                <p:cNvSpPr/>
                <p:nvPr/>
              </p:nvSpPr>
              <p:spPr>
                <a:xfrm>
                  <a:off x="9949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376" name="Google Shape;376;p7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9906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377" name="Google Shape;377;p7"/>
              <p:cNvGrpSpPr/>
              <p:nvPr/>
            </p:nvGrpSpPr>
            <p:grpSpPr>
              <a:xfrm>
                <a:off x="5424695" y="1729651"/>
                <a:ext cx="468816" cy="7120145"/>
                <a:chOff x="3663063" y="152400"/>
                <a:chExt cx="318597" cy="4838699"/>
              </a:xfrm>
            </p:grpSpPr>
            <p:sp>
              <p:nvSpPr>
                <p:cNvPr id="378" name="Google Shape;378;p7"/>
                <p:cNvSpPr/>
                <p:nvPr/>
              </p:nvSpPr>
              <p:spPr>
                <a:xfrm>
                  <a:off x="3667406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379" name="Google Shape;379;p7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3663063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380" name="Google Shape;380;p7"/>
              <p:cNvGrpSpPr/>
              <p:nvPr/>
            </p:nvGrpSpPr>
            <p:grpSpPr>
              <a:xfrm>
                <a:off x="5929821" y="2034451"/>
                <a:ext cx="468816" cy="7120145"/>
                <a:chOff x="1419019" y="152400"/>
                <a:chExt cx="318597" cy="4838699"/>
              </a:xfrm>
            </p:grpSpPr>
            <p:sp>
              <p:nvSpPr>
                <p:cNvPr id="381" name="Google Shape;381;p7"/>
                <p:cNvSpPr/>
                <p:nvPr/>
              </p:nvSpPr>
              <p:spPr>
                <a:xfrm>
                  <a:off x="1423362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382" name="Google Shape;382;p7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419019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383" name="Google Shape;383;p7"/>
              <p:cNvGrpSpPr/>
              <p:nvPr/>
            </p:nvGrpSpPr>
            <p:grpSpPr>
              <a:xfrm>
                <a:off x="6395774" y="1653451"/>
                <a:ext cx="468816" cy="7120145"/>
                <a:chOff x="1600200" y="152400"/>
                <a:chExt cx="318597" cy="4838699"/>
              </a:xfrm>
            </p:grpSpPr>
            <p:sp>
              <p:nvSpPr>
                <p:cNvPr id="384" name="Google Shape;384;p7"/>
                <p:cNvSpPr/>
                <p:nvPr/>
              </p:nvSpPr>
              <p:spPr>
                <a:xfrm>
                  <a:off x="1604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385" name="Google Shape;385;p7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600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386" name="Google Shape;386;p7"/>
              <p:cNvGrpSpPr/>
              <p:nvPr/>
            </p:nvGrpSpPr>
            <p:grpSpPr>
              <a:xfrm>
                <a:off x="6718994" y="1424851"/>
                <a:ext cx="468816" cy="7120145"/>
                <a:chOff x="533400" y="152400"/>
                <a:chExt cx="318597" cy="4838699"/>
              </a:xfrm>
            </p:grpSpPr>
            <p:sp>
              <p:nvSpPr>
                <p:cNvPr id="387" name="Google Shape;387;p7"/>
                <p:cNvSpPr/>
                <p:nvPr/>
              </p:nvSpPr>
              <p:spPr>
                <a:xfrm>
                  <a:off x="537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388" name="Google Shape;388;p7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533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389" name="Google Shape;389;p7"/>
              <p:cNvGrpSpPr/>
              <p:nvPr/>
            </p:nvGrpSpPr>
            <p:grpSpPr>
              <a:xfrm>
                <a:off x="7042215" y="1501051"/>
                <a:ext cx="468816" cy="7120145"/>
                <a:chOff x="685800" y="152400"/>
                <a:chExt cx="318597" cy="4838699"/>
              </a:xfrm>
            </p:grpSpPr>
            <p:sp>
              <p:nvSpPr>
                <p:cNvPr id="390" name="Google Shape;390;p7"/>
                <p:cNvSpPr/>
                <p:nvPr/>
              </p:nvSpPr>
              <p:spPr>
                <a:xfrm>
                  <a:off x="690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391" name="Google Shape;391;p7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685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392" name="Google Shape;392;p7"/>
              <p:cNvGrpSpPr/>
              <p:nvPr/>
            </p:nvGrpSpPr>
            <p:grpSpPr>
              <a:xfrm>
                <a:off x="7365436" y="1882051"/>
                <a:ext cx="468816" cy="7120145"/>
                <a:chOff x="838200" y="152400"/>
                <a:chExt cx="318597" cy="4838699"/>
              </a:xfrm>
            </p:grpSpPr>
            <p:sp>
              <p:nvSpPr>
                <p:cNvPr id="393" name="Google Shape;393;p7"/>
                <p:cNvSpPr/>
                <p:nvPr/>
              </p:nvSpPr>
              <p:spPr>
                <a:xfrm>
                  <a:off x="842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394" name="Google Shape;394;p7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838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395" name="Google Shape;395;p7"/>
              <p:cNvGrpSpPr/>
              <p:nvPr/>
            </p:nvGrpSpPr>
            <p:grpSpPr>
              <a:xfrm>
                <a:off x="8011877" y="2186851"/>
                <a:ext cx="468816" cy="7120145"/>
                <a:chOff x="3663063" y="152400"/>
                <a:chExt cx="318597" cy="4838699"/>
              </a:xfrm>
            </p:grpSpPr>
            <p:sp>
              <p:nvSpPr>
                <p:cNvPr id="396" name="Google Shape;396;p7"/>
                <p:cNvSpPr/>
                <p:nvPr/>
              </p:nvSpPr>
              <p:spPr>
                <a:xfrm>
                  <a:off x="3667406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397" name="Google Shape;397;p7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3663063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398" name="Google Shape;398;p7"/>
              <p:cNvGrpSpPr/>
              <p:nvPr/>
            </p:nvGrpSpPr>
            <p:grpSpPr>
              <a:xfrm>
                <a:off x="8335098" y="1805851"/>
                <a:ext cx="468816" cy="7120145"/>
                <a:chOff x="1295400" y="152400"/>
                <a:chExt cx="318597" cy="4838699"/>
              </a:xfrm>
            </p:grpSpPr>
            <p:sp>
              <p:nvSpPr>
                <p:cNvPr id="399" name="Google Shape;399;p7"/>
                <p:cNvSpPr/>
                <p:nvPr/>
              </p:nvSpPr>
              <p:spPr>
                <a:xfrm>
                  <a:off x="1299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400" name="Google Shape;400;p7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295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</p:grpSp>
        <p:grpSp>
          <p:nvGrpSpPr>
            <p:cNvPr id="401" name="Google Shape;401;p7"/>
            <p:cNvGrpSpPr/>
            <p:nvPr/>
          </p:nvGrpSpPr>
          <p:grpSpPr>
            <a:xfrm flipH="1" rot="-5400000">
              <a:off x="9848714" y="1201031"/>
              <a:ext cx="196383" cy="2982574"/>
              <a:chOff x="1447800" y="152400"/>
              <a:chExt cx="318597" cy="4838699"/>
            </a:xfrm>
          </p:grpSpPr>
          <p:sp>
            <p:nvSpPr>
              <p:cNvPr id="402" name="Google Shape;402;p7"/>
              <p:cNvSpPr/>
              <p:nvPr/>
            </p:nvSpPr>
            <p:spPr>
              <a:xfrm>
                <a:off x="1452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03" name="Google Shape;403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447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04" name="Google Shape;404;p7"/>
            <p:cNvGrpSpPr/>
            <p:nvPr/>
          </p:nvGrpSpPr>
          <p:grpSpPr>
            <a:xfrm flipH="1" rot="-5400000">
              <a:off x="9689113" y="1336426"/>
              <a:ext cx="196383" cy="2982574"/>
              <a:chOff x="1600200" y="152400"/>
              <a:chExt cx="318597" cy="4838699"/>
            </a:xfrm>
          </p:grpSpPr>
          <p:sp>
            <p:nvSpPr>
              <p:cNvPr id="405" name="Google Shape;405;p7"/>
              <p:cNvSpPr/>
              <p:nvPr/>
            </p:nvSpPr>
            <p:spPr>
              <a:xfrm>
                <a:off x="1604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06" name="Google Shape;406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600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07" name="Google Shape;407;p7"/>
            <p:cNvGrpSpPr/>
            <p:nvPr/>
          </p:nvGrpSpPr>
          <p:grpSpPr>
            <a:xfrm flipH="1" rot="-5400000">
              <a:off x="9944475" y="1471836"/>
              <a:ext cx="196383" cy="2982574"/>
              <a:chOff x="533400" y="152400"/>
              <a:chExt cx="318597" cy="4838699"/>
            </a:xfrm>
          </p:grpSpPr>
          <p:sp>
            <p:nvSpPr>
              <p:cNvPr id="408" name="Google Shape;408;p7"/>
              <p:cNvSpPr/>
              <p:nvPr/>
            </p:nvSpPr>
            <p:spPr>
              <a:xfrm>
                <a:off x="537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09" name="Google Shape;409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533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10" name="Google Shape;410;p7"/>
            <p:cNvGrpSpPr/>
            <p:nvPr/>
          </p:nvGrpSpPr>
          <p:grpSpPr>
            <a:xfrm flipH="1" rot="-5400000">
              <a:off x="9752954" y="1607231"/>
              <a:ext cx="196383" cy="2982574"/>
              <a:chOff x="685800" y="152400"/>
              <a:chExt cx="318597" cy="4838699"/>
            </a:xfrm>
          </p:grpSpPr>
          <p:sp>
            <p:nvSpPr>
              <p:cNvPr id="411" name="Google Shape;411;p7"/>
              <p:cNvSpPr/>
              <p:nvPr/>
            </p:nvSpPr>
            <p:spPr>
              <a:xfrm>
                <a:off x="690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12" name="Google Shape;412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85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13" name="Google Shape;413;p7"/>
            <p:cNvGrpSpPr/>
            <p:nvPr/>
          </p:nvGrpSpPr>
          <p:grpSpPr>
            <a:xfrm flipH="1" rot="-5400000">
              <a:off x="9816794" y="1954222"/>
              <a:ext cx="196383" cy="2982574"/>
              <a:chOff x="990600" y="152400"/>
              <a:chExt cx="318597" cy="4838699"/>
            </a:xfrm>
          </p:grpSpPr>
          <p:sp>
            <p:nvSpPr>
              <p:cNvPr id="414" name="Google Shape;414;p7"/>
              <p:cNvSpPr/>
              <p:nvPr/>
            </p:nvSpPr>
            <p:spPr>
              <a:xfrm>
                <a:off x="9949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15" name="Google Shape;415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9906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16" name="Google Shape;416;p7"/>
            <p:cNvGrpSpPr/>
            <p:nvPr/>
          </p:nvGrpSpPr>
          <p:grpSpPr>
            <a:xfrm flipH="1" rot="-5400000">
              <a:off x="9752954" y="2089589"/>
              <a:ext cx="196383" cy="2982574"/>
              <a:chOff x="3663063" y="152400"/>
              <a:chExt cx="318597" cy="4838699"/>
            </a:xfrm>
          </p:grpSpPr>
          <p:sp>
            <p:nvSpPr>
              <p:cNvPr id="417" name="Google Shape;417;p7"/>
              <p:cNvSpPr/>
              <p:nvPr/>
            </p:nvSpPr>
            <p:spPr>
              <a:xfrm>
                <a:off x="3667406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18" name="Google Shape;418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3663063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19" name="Google Shape;419;p7"/>
            <p:cNvGrpSpPr/>
            <p:nvPr/>
          </p:nvGrpSpPr>
          <p:grpSpPr>
            <a:xfrm flipH="1" rot="-5400000">
              <a:off x="9880634" y="2225013"/>
              <a:ext cx="196383" cy="2982574"/>
              <a:chOff x="1295400" y="152400"/>
              <a:chExt cx="318597" cy="4838699"/>
            </a:xfrm>
          </p:grpSpPr>
          <p:sp>
            <p:nvSpPr>
              <p:cNvPr id="420" name="Google Shape;420;p7"/>
              <p:cNvSpPr/>
              <p:nvPr/>
            </p:nvSpPr>
            <p:spPr>
              <a:xfrm>
                <a:off x="1299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21" name="Google Shape;421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295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22" name="Google Shape;422;p7"/>
            <p:cNvGrpSpPr/>
            <p:nvPr/>
          </p:nvGrpSpPr>
          <p:grpSpPr>
            <a:xfrm flipH="1" rot="-5400000">
              <a:off x="9848714" y="2361002"/>
              <a:ext cx="196383" cy="2982574"/>
              <a:chOff x="1447800" y="152400"/>
              <a:chExt cx="318597" cy="4838699"/>
            </a:xfrm>
          </p:grpSpPr>
          <p:sp>
            <p:nvSpPr>
              <p:cNvPr id="423" name="Google Shape;423;p7"/>
              <p:cNvSpPr/>
              <p:nvPr/>
            </p:nvSpPr>
            <p:spPr>
              <a:xfrm>
                <a:off x="1452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24" name="Google Shape;424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447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25" name="Google Shape;425;p7"/>
            <p:cNvGrpSpPr/>
            <p:nvPr/>
          </p:nvGrpSpPr>
          <p:grpSpPr>
            <a:xfrm flipH="1" rot="-5400000">
              <a:off x="9721033" y="2496397"/>
              <a:ext cx="196383" cy="2982574"/>
              <a:chOff x="1600200" y="152400"/>
              <a:chExt cx="318597" cy="4838699"/>
            </a:xfrm>
          </p:grpSpPr>
          <p:sp>
            <p:nvSpPr>
              <p:cNvPr id="426" name="Google Shape;426;p7"/>
              <p:cNvSpPr/>
              <p:nvPr/>
            </p:nvSpPr>
            <p:spPr>
              <a:xfrm>
                <a:off x="1604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27" name="Google Shape;427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600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28" name="Google Shape;428;p7"/>
            <p:cNvGrpSpPr/>
            <p:nvPr/>
          </p:nvGrpSpPr>
          <p:grpSpPr>
            <a:xfrm flipH="1" rot="-5400000">
              <a:off x="9625273" y="2631806"/>
              <a:ext cx="196383" cy="2982574"/>
              <a:chOff x="533400" y="152400"/>
              <a:chExt cx="318597" cy="4838699"/>
            </a:xfrm>
          </p:grpSpPr>
          <p:sp>
            <p:nvSpPr>
              <p:cNvPr id="429" name="Google Shape;429;p7"/>
              <p:cNvSpPr/>
              <p:nvPr/>
            </p:nvSpPr>
            <p:spPr>
              <a:xfrm>
                <a:off x="537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30" name="Google Shape;430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533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31" name="Google Shape;431;p7"/>
            <p:cNvGrpSpPr/>
            <p:nvPr/>
          </p:nvGrpSpPr>
          <p:grpSpPr>
            <a:xfrm flipH="1" rot="-5400000">
              <a:off x="9657193" y="2767202"/>
              <a:ext cx="196383" cy="2982574"/>
              <a:chOff x="685800" y="152400"/>
              <a:chExt cx="318597" cy="4838699"/>
            </a:xfrm>
          </p:grpSpPr>
          <p:sp>
            <p:nvSpPr>
              <p:cNvPr id="432" name="Google Shape;432;p7"/>
              <p:cNvSpPr/>
              <p:nvPr/>
            </p:nvSpPr>
            <p:spPr>
              <a:xfrm>
                <a:off x="690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33" name="Google Shape;433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85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34" name="Google Shape;434;p7"/>
            <p:cNvGrpSpPr/>
            <p:nvPr/>
          </p:nvGrpSpPr>
          <p:grpSpPr>
            <a:xfrm flipH="1" rot="-5400000">
              <a:off x="9816794" y="2902597"/>
              <a:ext cx="196383" cy="2982574"/>
              <a:chOff x="838200" y="152400"/>
              <a:chExt cx="318597" cy="4838699"/>
            </a:xfrm>
          </p:grpSpPr>
          <p:sp>
            <p:nvSpPr>
              <p:cNvPr id="435" name="Google Shape;435;p7"/>
              <p:cNvSpPr/>
              <p:nvPr/>
            </p:nvSpPr>
            <p:spPr>
              <a:xfrm>
                <a:off x="842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36" name="Google Shape;436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838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37" name="Google Shape;437;p7"/>
            <p:cNvGrpSpPr/>
            <p:nvPr/>
          </p:nvGrpSpPr>
          <p:grpSpPr>
            <a:xfrm flipH="1" rot="-5400000">
              <a:off x="9625273" y="3037992"/>
              <a:ext cx="196383" cy="2982574"/>
              <a:chOff x="990600" y="152400"/>
              <a:chExt cx="318597" cy="4838699"/>
            </a:xfrm>
          </p:grpSpPr>
          <p:sp>
            <p:nvSpPr>
              <p:cNvPr id="438" name="Google Shape;438;p7"/>
              <p:cNvSpPr/>
              <p:nvPr/>
            </p:nvSpPr>
            <p:spPr>
              <a:xfrm>
                <a:off x="9949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39" name="Google Shape;439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9906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40" name="Google Shape;440;p7"/>
            <p:cNvGrpSpPr/>
            <p:nvPr/>
          </p:nvGrpSpPr>
          <p:grpSpPr>
            <a:xfrm flipH="1" rot="-5400000">
              <a:off x="9944475" y="3173359"/>
              <a:ext cx="196383" cy="2982574"/>
              <a:chOff x="3663063" y="152400"/>
              <a:chExt cx="318597" cy="4838699"/>
            </a:xfrm>
          </p:grpSpPr>
          <p:sp>
            <p:nvSpPr>
              <p:cNvPr id="441" name="Google Shape;441;p7"/>
              <p:cNvSpPr/>
              <p:nvPr/>
            </p:nvSpPr>
            <p:spPr>
              <a:xfrm>
                <a:off x="3667406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42" name="Google Shape;442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3663063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43" name="Google Shape;443;p7"/>
            <p:cNvGrpSpPr/>
            <p:nvPr/>
          </p:nvGrpSpPr>
          <p:grpSpPr>
            <a:xfrm flipH="1" rot="-5400000">
              <a:off x="9784874" y="3308783"/>
              <a:ext cx="196383" cy="2982574"/>
              <a:chOff x="1295400" y="152400"/>
              <a:chExt cx="318597" cy="4838699"/>
            </a:xfrm>
          </p:grpSpPr>
          <p:sp>
            <p:nvSpPr>
              <p:cNvPr id="444" name="Google Shape;444;p7"/>
              <p:cNvSpPr/>
              <p:nvPr/>
            </p:nvSpPr>
            <p:spPr>
              <a:xfrm>
                <a:off x="1299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45" name="Google Shape;445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295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  <p:sp>
        <p:nvSpPr>
          <p:cNvPr id="446" name="Google Shape;446;p7"/>
          <p:cNvSpPr/>
          <p:nvPr/>
        </p:nvSpPr>
        <p:spPr>
          <a:xfrm rot="197195">
            <a:off x="572737" y="994041"/>
            <a:ext cx="2440148" cy="137295"/>
          </a:xfrm>
          <a:custGeom>
            <a:rect b="b" l="l" r="r" t="t"/>
            <a:pathLst>
              <a:path extrusionOk="0" h="8963" w="82170">
                <a:moveTo>
                  <a:pt x="60471" y="1"/>
                </a:moveTo>
                <a:lnTo>
                  <a:pt x="60547" y="39"/>
                </a:lnTo>
                <a:lnTo>
                  <a:pt x="60660" y="1"/>
                </a:lnTo>
                <a:close/>
                <a:moveTo>
                  <a:pt x="63019" y="95"/>
                </a:moveTo>
                <a:lnTo>
                  <a:pt x="62924" y="190"/>
                </a:lnTo>
                <a:lnTo>
                  <a:pt x="63019" y="190"/>
                </a:lnTo>
                <a:lnTo>
                  <a:pt x="63019" y="95"/>
                </a:lnTo>
                <a:close/>
                <a:moveTo>
                  <a:pt x="82075" y="944"/>
                </a:moveTo>
                <a:lnTo>
                  <a:pt x="82075" y="1039"/>
                </a:lnTo>
                <a:lnTo>
                  <a:pt x="81980" y="1133"/>
                </a:lnTo>
                <a:lnTo>
                  <a:pt x="81792" y="1133"/>
                </a:lnTo>
                <a:lnTo>
                  <a:pt x="81697" y="1039"/>
                </a:lnTo>
                <a:lnTo>
                  <a:pt x="81509" y="1227"/>
                </a:lnTo>
                <a:lnTo>
                  <a:pt x="81886" y="1227"/>
                </a:lnTo>
                <a:lnTo>
                  <a:pt x="82169" y="1039"/>
                </a:lnTo>
                <a:lnTo>
                  <a:pt x="82075" y="944"/>
                </a:lnTo>
                <a:close/>
                <a:moveTo>
                  <a:pt x="44151" y="1510"/>
                </a:moveTo>
                <a:lnTo>
                  <a:pt x="43962" y="1605"/>
                </a:lnTo>
                <a:lnTo>
                  <a:pt x="44245" y="1605"/>
                </a:lnTo>
                <a:lnTo>
                  <a:pt x="44151" y="1510"/>
                </a:lnTo>
                <a:close/>
                <a:moveTo>
                  <a:pt x="43019" y="1699"/>
                </a:moveTo>
                <a:lnTo>
                  <a:pt x="42830" y="1793"/>
                </a:lnTo>
                <a:lnTo>
                  <a:pt x="42956" y="1762"/>
                </a:lnTo>
                <a:lnTo>
                  <a:pt x="43019" y="1699"/>
                </a:lnTo>
                <a:close/>
                <a:moveTo>
                  <a:pt x="13585" y="5472"/>
                </a:moveTo>
                <a:lnTo>
                  <a:pt x="13585" y="5504"/>
                </a:lnTo>
                <a:lnTo>
                  <a:pt x="13585" y="5504"/>
                </a:lnTo>
                <a:lnTo>
                  <a:pt x="13680" y="5472"/>
                </a:lnTo>
                <a:close/>
                <a:moveTo>
                  <a:pt x="15095" y="6321"/>
                </a:moveTo>
                <a:lnTo>
                  <a:pt x="14812" y="6416"/>
                </a:lnTo>
                <a:lnTo>
                  <a:pt x="14812" y="6321"/>
                </a:lnTo>
                <a:close/>
                <a:moveTo>
                  <a:pt x="60547" y="39"/>
                </a:moveTo>
                <a:lnTo>
                  <a:pt x="60377" y="95"/>
                </a:lnTo>
                <a:lnTo>
                  <a:pt x="60471" y="190"/>
                </a:lnTo>
                <a:lnTo>
                  <a:pt x="60094" y="378"/>
                </a:lnTo>
                <a:lnTo>
                  <a:pt x="59811" y="473"/>
                </a:lnTo>
                <a:lnTo>
                  <a:pt x="59717" y="473"/>
                </a:lnTo>
                <a:lnTo>
                  <a:pt x="59622" y="378"/>
                </a:lnTo>
                <a:lnTo>
                  <a:pt x="59811" y="378"/>
                </a:lnTo>
                <a:lnTo>
                  <a:pt x="59811" y="284"/>
                </a:lnTo>
                <a:lnTo>
                  <a:pt x="59811" y="190"/>
                </a:lnTo>
                <a:lnTo>
                  <a:pt x="58962" y="190"/>
                </a:lnTo>
                <a:lnTo>
                  <a:pt x="58773" y="284"/>
                </a:lnTo>
                <a:lnTo>
                  <a:pt x="58396" y="473"/>
                </a:lnTo>
                <a:lnTo>
                  <a:pt x="58585" y="473"/>
                </a:lnTo>
                <a:lnTo>
                  <a:pt x="58396" y="661"/>
                </a:lnTo>
                <a:lnTo>
                  <a:pt x="58207" y="661"/>
                </a:lnTo>
                <a:lnTo>
                  <a:pt x="58302" y="567"/>
                </a:lnTo>
                <a:lnTo>
                  <a:pt x="58113" y="661"/>
                </a:lnTo>
                <a:lnTo>
                  <a:pt x="57924" y="661"/>
                </a:lnTo>
                <a:lnTo>
                  <a:pt x="57453" y="473"/>
                </a:lnTo>
                <a:lnTo>
                  <a:pt x="56981" y="284"/>
                </a:lnTo>
                <a:lnTo>
                  <a:pt x="56604" y="284"/>
                </a:lnTo>
                <a:lnTo>
                  <a:pt x="56604" y="473"/>
                </a:lnTo>
                <a:lnTo>
                  <a:pt x="56415" y="567"/>
                </a:lnTo>
                <a:lnTo>
                  <a:pt x="57075" y="473"/>
                </a:lnTo>
                <a:lnTo>
                  <a:pt x="56698" y="661"/>
                </a:lnTo>
                <a:lnTo>
                  <a:pt x="57170" y="567"/>
                </a:lnTo>
                <a:lnTo>
                  <a:pt x="57075" y="661"/>
                </a:lnTo>
                <a:lnTo>
                  <a:pt x="57075" y="756"/>
                </a:lnTo>
                <a:lnTo>
                  <a:pt x="56321" y="756"/>
                </a:lnTo>
                <a:lnTo>
                  <a:pt x="56226" y="567"/>
                </a:lnTo>
                <a:lnTo>
                  <a:pt x="56132" y="473"/>
                </a:lnTo>
                <a:lnTo>
                  <a:pt x="55849" y="473"/>
                </a:lnTo>
                <a:lnTo>
                  <a:pt x="55471" y="567"/>
                </a:lnTo>
                <a:lnTo>
                  <a:pt x="55000" y="661"/>
                </a:lnTo>
                <a:lnTo>
                  <a:pt x="55094" y="661"/>
                </a:lnTo>
                <a:lnTo>
                  <a:pt x="53868" y="850"/>
                </a:lnTo>
                <a:lnTo>
                  <a:pt x="52830" y="1039"/>
                </a:lnTo>
                <a:lnTo>
                  <a:pt x="52830" y="1039"/>
                </a:lnTo>
                <a:lnTo>
                  <a:pt x="52924" y="850"/>
                </a:lnTo>
                <a:lnTo>
                  <a:pt x="53019" y="756"/>
                </a:lnTo>
                <a:lnTo>
                  <a:pt x="53019" y="756"/>
                </a:lnTo>
                <a:lnTo>
                  <a:pt x="52358" y="944"/>
                </a:lnTo>
                <a:lnTo>
                  <a:pt x="51981" y="1039"/>
                </a:lnTo>
                <a:lnTo>
                  <a:pt x="51887" y="1133"/>
                </a:lnTo>
                <a:lnTo>
                  <a:pt x="51887" y="1227"/>
                </a:lnTo>
                <a:lnTo>
                  <a:pt x="51604" y="1039"/>
                </a:lnTo>
                <a:lnTo>
                  <a:pt x="50755" y="1039"/>
                </a:lnTo>
                <a:lnTo>
                  <a:pt x="50755" y="944"/>
                </a:lnTo>
                <a:lnTo>
                  <a:pt x="50755" y="850"/>
                </a:lnTo>
                <a:lnTo>
                  <a:pt x="50660" y="850"/>
                </a:lnTo>
                <a:lnTo>
                  <a:pt x="50660" y="1039"/>
                </a:lnTo>
                <a:lnTo>
                  <a:pt x="49623" y="1322"/>
                </a:lnTo>
                <a:lnTo>
                  <a:pt x="49151" y="1416"/>
                </a:lnTo>
                <a:lnTo>
                  <a:pt x="48679" y="1416"/>
                </a:lnTo>
                <a:lnTo>
                  <a:pt x="48679" y="1322"/>
                </a:lnTo>
                <a:lnTo>
                  <a:pt x="48773" y="1322"/>
                </a:lnTo>
                <a:lnTo>
                  <a:pt x="48585" y="1133"/>
                </a:lnTo>
                <a:lnTo>
                  <a:pt x="47547" y="1133"/>
                </a:lnTo>
                <a:lnTo>
                  <a:pt x="46981" y="1322"/>
                </a:lnTo>
                <a:lnTo>
                  <a:pt x="46038" y="1699"/>
                </a:lnTo>
                <a:lnTo>
                  <a:pt x="46038" y="1699"/>
                </a:lnTo>
                <a:lnTo>
                  <a:pt x="46132" y="1605"/>
                </a:lnTo>
                <a:lnTo>
                  <a:pt x="46038" y="1510"/>
                </a:lnTo>
                <a:lnTo>
                  <a:pt x="45755" y="1699"/>
                </a:lnTo>
                <a:lnTo>
                  <a:pt x="45660" y="1793"/>
                </a:lnTo>
                <a:lnTo>
                  <a:pt x="45566" y="1793"/>
                </a:lnTo>
                <a:lnTo>
                  <a:pt x="45472" y="1699"/>
                </a:lnTo>
                <a:lnTo>
                  <a:pt x="45472" y="1510"/>
                </a:lnTo>
                <a:lnTo>
                  <a:pt x="45755" y="1510"/>
                </a:lnTo>
                <a:lnTo>
                  <a:pt x="45566" y="1416"/>
                </a:lnTo>
                <a:lnTo>
                  <a:pt x="45189" y="1416"/>
                </a:lnTo>
                <a:lnTo>
                  <a:pt x="44245" y="1605"/>
                </a:lnTo>
                <a:lnTo>
                  <a:pt x="42736" y="2076"/>
                </a:lnTo>
                <a:lnTo>
                  <a:pt x="42736" y="2076"/>
                </a:lnTo>
                <a:lnTo>
                  <a:pt x="43113" y="1793"/>
                </a:lnTo>
                <a:lnTo>
                  <a:pt x="43491" y="1605"/>
                </a:lnTo>
                <a:lnTo>
                  <a:pt x="43208" y="1699"/>
                </a:lnTo>
                <a:lnTo>
                  <a:pt x="42956" y="1762"/>
                </a:lnTo>
                <a:lnTo>
                  <a:pt x="42924" y="1793"/>
                </a:lnTo>
                <a:lnTo>
                  <a:pt x="42453" y="1982"/>
                </a:lnTo>
                <a:lnTo>
                  <a:pt x="42075" y="1982"/>
                </a:lnTo>
                <a:lnTo>
                  <a:pt x="41981" y="1888"/>
                </a:lnTo>
                <a:lnTo>
                  <a:pt x="40377" y="1888"/>
                </a:lnTo>
                <a:lnTo>
                  <a:pt x="38962" y="1982"/>
                </a:lnTo>
                <a:lnTo>
                  <a:pt x="39057" y="2076"/>
                </a:lnTo>
                <a:lnTo>
                  <a:pt x="38962" y="2171"/>
                </a:lnTo>
                <a:lnTo>
                  <a:pt x="38679" y="2265"/>
                </a:lnTo>
                <a:lnTo>
                  <a:pt x="38774" y="2076"/>
                </a:lnTo>
                <a:lnTo>
                  <a:pt x="38679" y="2076"/>
                </a:lnTo>
                <a:lnTo>
                  <a:pt x="38585" y="2171"/>
                </a:lnTo>
                <a:lnTo>
                  <a:pt x="38491" y="2265"/>
                </a:lnTo>
                <a:lnTo>
                  <a:pt x="38302" y="2171"/>
                </a:lnTo>
                <a:lnTo>
                  <a:pt x="38208" y="1982"/>
                </a:lnTo>
                <a:lnTo>
                  <a:pt x="37453" y="1982"/>
                </a:lnTo>
                <a:lnTo>
                  <a:pt x="37736" y="2171"/>
                </a:lnTo>
                <a:lnTo>
                  <a:pt x="37264" y="2171"/>
                </a:lnTo>
                <a:lnTo>
                  <a:pt x="37076" y="2076"/>
                </a:lnTo>
                <a:lnTo>
                  <a:pt x="36793" y="2171"/>
                </a:lnTo>
                <a:lnTo>
                  <a:pt x="36887" y="1982"/>
                </a:lnTo>
                <a:lnTo>
                  <a:pt x="35943" y="2359"/>
                </a:lnTo>
                <a:lnTo>
                  <a:pt x="34906" y="2548"/>
                </a:lnTo>
                <a:lnTo>
                  <a:pt x="33868" y="2737"/>
                </a:lnTo>
                <a:lnTo>
                  <a:pt x="32925" y="2737"/>
                </a:lnTo>
                <a:lnTo>
                  <a:pt x="33113" y="2642"/>
                </a:lnTo>
                <a:lnTo>
                  <a:pt x="32830" y="2642"/>
                </a:lnTo>
                <a:lnTo>
                  <a:pt x="32547" y="2737"/>
                </a:lnTo>
                <a:lnTo>
                  <a:pt x="32076" y="2925"/>
                </a:lnTo>
                <a:lnTo>
                  <a:pt x="31321" y="2925"/>
                </a:lnTo>
                <a:lnTo>
                  <a:pt x="30472" y="3020"/>
                </a:lnTo>
                <a:lnTo>
                  <a:pt x="29623" y="3114"/>
                </a:lnTo>
                <a:lnTo>
                  <a:pt x="27736" y="3397"/>
                </a:lnTo>
                <a:lnTo>
                  <a:pt x="26698" y="3491"/>
                </a:lnTo>
                <a:lnTo>
                  <a:pt x="26415" y="3586"/>
                </a:lnTo>
                <a:lnTo>
                  <a:pt x="26321" y="3680"/>
                </a:lnTo>
                <a:lnTo>
                  <a:pt x="26132" y="3586"/>
                </a:lnTo>
                <a:lnTo>
                  <a:pt x="25944" y="3491"/>
                </a:lnTo>
                <a:lnTo>
                  <a:pt x="25755" y="3586"/>
                </a:lnTo>
                <a:lnTo>
                  <a:pt x="25661" y="3869"/>
                </a:lnTo>
                <a:lnTo>
                  <a:pt x="25189" y="3774"/>
                </a:lnTo>
                <a:lnTo>
                  <a:pt x="24623" y="3774"/>
                </a:lnTo>
                <a:lnTo>
                  <a:pt x="23491" y="3963"/>
                </a:lnTo>
                <a:lnTo>
                  <a:pt x="22642" y="4057"/>
                </a:lnTo>
                <a:lnTo>
                  <a:pt x="21793" y="4152"/>
                </a:lnTo>
                <a:lnTo>
                  <a:pt x="21887" y="4057"/>
                </a:lnTo>
                <a:lnTo>
                  <a:pt x="21698" y="4152"/>
                </a:lnTo>
                <a:lnTo>
                  <a:pt x="21510" y="4340"/>
                </a:lnTo>
                <a:lnTo>
                  <a:pt x="21415" y="4529"/>
                </a:lnTo>
                <a:lnTo>
                  <a:pt x="21227" y="4623"/>
                </a:lnTo>
                <a:lnTo>
                  <a:pt x="21132" y="4529"/>
                </a:lnTo>
                <a:lnTo>
                  <a:pt x="20944" y="4435"/>
                </a:lnTo>
                <a:lnTo>
                  <a:pt x="20378" y="4340"/>
                </a:lnTo>
                <a:lnTo>
                  <a:pt x="19906" y="4435"/>
                </a:lnTo>
                <a:lnTo>
                  <a:pt x="19529" y="4623"/>
                </a:lnTo>
                <a:lnTo>
                  <a:pt x="19434" y="4529"/>
                </a:lnTo>
                <a:lnTo>
                  <a:pt x="19340" y="4529"/>
                </a:lnTo>
                <a:lnTo>
                  <a:pt x="18868" y="4623"/>
                </a:lnTo>
                <a:lnTo>
                  <a:pt x="17925" y="5001"/>
                </a:lnTo>
                <a:lnTo>
                  <a:pt x="17925" y="4812"/>
                </a:lnTo>
                <a:lnTo>
                  <a:pt x="17736" y="5001"/>
                </a:lnTo>
                <a:lnTo>
                  <a:pt x="17548" y="5095"/>
                </a:lnTo>
                <a:lnTo>
                  <a:pt x="17359" y="5189"/>
                </a:lnTo>
                <a:lnTo>
                  <a:pt x="16887" y="5284"/>
                </a:lnTo>
                <a:lnTo>
                  <a:pt x="16982" y="5189"/>
                </a:lnTo>
                <a:lnTo>
                  <a:pt x="16982" y="5189"/>
                </a:lnTo>
                <a:lnTo>
                  <a:pt x="16321" y="5284"/>
                </a:lnTo>
                <a:lnTo>
                  <a:pt x="15755" y="5472"/>
                </a:lnTo>
                <a:lnTo>
                  <a:pt x="15189" y="5567"/>
                </a:lnTo>
                <a:lnTo>
                  <a:pt x="14623" y="5567"/>
                </a:lnTo>
                <a:lnTo>
                  <a:pt x="15283" y="5472"/>
                </a:lnTo>
                <a:lnTo>
                  <a:pt x="15189" y="5378"/>
                </a:lnTo>
                <a:lnTo>
                  <a:pt x="15095" y="5284"/>
                </a:lnTo>
                <a:lnTo>
                  <a:pt x="15095" y="5189"/>
                </a:lnTo>
                <a:lnTo>
                  <a:pt x="15095" y="5095"/>
                </a:lnTo>
                <a:lnTo>
                  <a:pt x="14906" y="5189"/>
                </a:lnTo>
                <a:lnTo>
                  <a:pt x="14529" y="5284"/>
                </a:lnTo>
                <a:lnTo>
                  <a:pt x="13680" y="5472"/>
                </a:lnTo>
                <a:lnTo>
                  <a:pt x="13680" y="5567"/>
                </a:lnTo>
                <a:lnTo>
                  <a:pt x="13585" y="5567"/>
                </a:lnTo>
                <a:lnTo>
                  <a:pt x="13585" y="5504"/>
                </a:lnTo>
                <a:lnTo>
                  <a:pt x="13585" y="5504"/>
                </a:lnTo>
                <a:lnTo>
                  <a:pt x="13397" y="5567"/>
                </a:lnTo>
                <a:lnTo>
                  <a:pt x="13208" y="5661"/>
                </a:lnTo>
                <a:lnTo>
                  <a:pt x="13302" y="5755"/>
                </a:lnTo>
                <a:lnTo>
                  <a:pt x="13585" y="5661"/>
                </a:lnTo>
                <a:lnTo>
                  <a:pt x="13868" y="5661"/>
                </a:lnTo>
                <a:lnTo>
                  <a:pt x="13585" y="5850"/>
                </a:lnTo>
                <a:lnTo>
                  <a:pt x="13302" y="5850"/>
                </a:lnTo>
                <a:lnTo>
                  <a:pt x="13019" y="5755"/>
                </a:lnTo>
                <a:lnTo>
                  <a:pt x="12736" y="5755"/>
                </a:lnTo>
                <a:lnTo>
                  <a:pt x="11133" y="6227"/>
                </a:lnTo>
                <a:lnTo>
                  <a:pt x="11038" y="6133"/>
                </a:lnTo>
                <a:lnTo>
                  <a:pt x="10472" y="6321"/>
                </a:lnTo>
                <a:lnTo>
                  <a:pt x="10001" y="6416"/>
                </a:lnTo>
                <a:lnTo>
                  <a:pt x="9434" y="6510"/>
                </a:lnTo>
                <a:lnTo>
                  <a:pt x="8680" y="6699"/>
                </a:lnTo>
                <a:lnTo>
                  <a:pt x="7642" y="6888"/>
                </a:lnTo>
                <a:lnTo>
                  <a:pt x="6416" y="7076"/>
                </a:lnTo>
                <a:lnTo>
                  <a:pt x="3963" y="7454"/>
                </a:lnTo>
                <a:lnTo>
                  <a:pt x="1604" y="7831"/>
                </a:lnTo>
                <a:lnTo>
                  <a:pt x="944" y="8020"/>
                </a:lnTo>
                <a:lnTo>
                  <a:pt x="567" y="7925"/>
                </a:lnTo>
                <a:lnTo>
                  <a:pt x="284" y="7831"/>
                </a:lnTo>
                <a:lnTo>
                  <a:pt x="189" y="7831"/>
                </a:lnTo>
                <a:lnTo>
                  <a:pt x="189" y="7925"/>
                </a:lnTo>
                <a:lnTo>
                  <a:pt x="189" y="8208"/>
                </a:lnTo>
                <a:lnTo>
                  <a:pt x="1" y="8397"/>
                </a:lnTo>
                <a:lnTo>
                  <a:pt x="1" y="8586"/>
                </a:lnTo>
                <a:lnTo>
                  <a:pt x="1" y="8680"/>
                </a:lnTo>
                <a:lnTo>
                  <a:pt x="95" y="8774"/>
                </a:lnTo>
                <a:lnTo>
                  <a:pt x="472" y="8869"/>
                </a:lnTo>
                <a:lnTo>
                  <a:pt x="755" y="8869"/>
                </a:lnTo>
                <a:lnTo>
                  <a:pt x="567" y="8963"/>
                </a:lnTo>
                <a:lnTo>
                  <a:pt x="755" y="8963"/>
                </a:lnTo>
                <a:lnTo>
                  <a:pt x="1038" y="8869"/>
                </a:lnTo>
                <a:lnTo>
                  <a:pt x="1416" y="8586"/>
                </a:lnTo>
                <a:lnTo>
                  <a:pt x="1416" y="8774"/>
                </a:lnTo>
                <a:lnTo>
                  <a:pt x="1510" y="8869"/>
                </a:lnTo>
                <a:lnTo>
                  <a:pt x="1699" y="8774"/>
                </a:lnTo>
                <a:lnTo>
                  <a:pt x="1793" y="8774"/>
                </a:lnTo>
                <a:lnTo>
                  <a:pt x="2265" y="8586"/>
                </a:lnTo>
                <a:lnTo>
                  <a:pt x="2642" y="8491"/>
                </a:lnTo>
                <a:lnTo>
                  <a:pt x="3397" y="8491"/>
                </a:lnTo>
                <a:lnTo>
                  <a:pt x="4152" y="8397"/>
                </a:lnTo>
                <a:lnTo>
                  <a:pt x="4623" y="8397"/>
                </a:lnTo>
                <a:lnTo>
                  <a:pt x="5001" y="8114"/>
                </a:lnTo>
                <a:lnTo>
                  <a:pt x="5001" y="8208"/>
                </a:lnTo>
                <a:lnTo>
                  <a:pt x="5284" y="8114"/>
                </a:lnTo>
                <a:lnTo>
                  <a:pt x="5850" y="7831"/>
                </a:lnTo>
                <a:lnTo>
                  <a:pt x="5944" y="7925"/>
                </a:lnTo>
                <a:lnTo>
                  <a:pt x="5850" y="8020"/>
                </a:lnTo>
                <a:lnTo>
                  <a:pt x="5850" y="8114"/>
                </a:lnTo>
                <a:lnTo>
                  <a:pt x="5944" y="8020"/>
                </a:lnTo>
                <a:lnTo>
                  <a:pt x="6416" y="7925"/>
                </a:lnTo>
                <a:lnTo>
                  <a:pt x="7170" y="7925"/>
                </a:lnTo>
                <a:lnTo>
                  <a:pt x="7170" y="8020"/>
                </a:lnTo>
                <a:lnTo>
                  <a:pt x="7076" y="8114"/>
                </a:lnTo>
                <a:lnTo>
                  <a:pt x="7265" y="8020"/>
                </a:lnTo>
                <a:lnTo>
                  <a:pt x="7359" y="7925"/>
                </a:lnTo>
                <a:lnTo>
                  <a:pt x="7359" y="7831"/>
                </a:lnTo>
                <a:lnTo>
                  <a:pt x="7548" y="8020"/>
                </a:lnTo>
                <a:lnTo>
                  <a:pt x="8397" y="7642"/>
                </a:lnTo>
                <a:lnTo>
                  <a:pt x="8963" y="7454"/>
                </a:lnTo>
                <a:lnTo>
                  <a:pt x="9151" y="7359"/>
                </a:lnTo>
                <a:lnTo>
                  <a:pt x="9246" y="7359"/>
                </a:lnTo>
                <a:lnTo>
                  <a:pt x="9151" y="7171"/>
                </a:lnTo>
                <a:lnTo>
                  <a:pt x="9246" y="7076"/>
                </a:lnTo>
                <a:lnTo>
                  <a:pt x="9340" y="7076"/>
                </a:lnTo>
                <a:lnTo>
                  <a:pt x="9340" y="7171"/>
                </a:lnTo>
                <a:lnTo>
                  <a:pt x="9434" y="7076"/>
                </a:lnTo>
                <a:lnTo>
                  <a:pt x="9529" y="7171"/>
                </a:lnTo>
                <a:lnTo>
                  <a:pt x="9434" y="7265"/>
                </a:lnTo>
                <a:lnTo>
                  <a:pt x="9340" y="7265"/>
                </a:lnTo>
                <a:lnTo>
                  <a:pt x="9340" y="7359"/>
                </a:lnTo>
                <a:lnTo>
                  <a:pt x="9717" y="7171"/>
                </a:lnTo>
                <a:lnTo>
                  <a:pt x="10095" y="7076"/>
                </a:lnTo>
                <a:lnTo>
                  <a:pt x="10095" y="7171"/>
                </a:lnTo>
                <a:lnTo>
                  <a:pt x="10001" y="7171"/>
                </a:lnTo>
                <a:lnTo>
                  <a:pt x="9906" y="7265"/>
                </a:lnTo>
                <a:lnTo>
                  <a:pt x="9906" y="7359"/>
                </a:lnTo>
                <a:lnTo>
                  <a:pt x="9623" y="7265"/>
                </a:lnTo>
                <a:lnTo>
                  <a:pt x="9717" y="7454"/>
                </a:lnTo>
                <a:lnTo>
                  <a:pt x="10850" y="7076"/>
                </a:lnTo>
                <a:lnTo>
                  <a:pt x="11038" y="7076"/>
                </a:lnTo>
                <a:lnTo>
                  <a:pt x="11133" y="7171"/>
                </a:lnTo>
                <a:lnTo>
                  <a:pt x="11321" y="7265"/>
                </a:lnTo>
                <a:lnTo>
                  <a:pt x="11416" y="7265"/>
                </a:lnTo>
                <a:lnTo>
                  <a:pt x="11604" y="7171"/>
                </a:lnTo>
                <a:lnTo>
                  <a:pt x="11793" y="6982"/>
                </a:lnTo>
                <a:lnTo>
                  <a:pt x="11887" y="6888"/>
                </a:lnTo>
                <a:lnTo>
                  <a:pt x="12170" y="6888"/>
                </a:lnTo>
                <a:lnTo>
                  <a:pt x="12076" y="7076"/>
                </a:lnTo>
                <a:lnTo>
                  <a:pt x="12265" y="7076"/>
                </a:lnTo>
                <a:lnTo>
                  <a:pt x="12359" y="6888"/>
                </a:lnTo>
                <a:lnTo>
                  <a:pt x="12548" y="6793"/>
                </a:lnTo>
                <a:lnTo>
                  <a:pt x="12736" y="6793"/>
                </a:lnTo>
                <a:lnTo>
                  <a:pt x="12453" y="6982"/>
                </a:lnTo>
                <a:lnTo>
                  <a:pt x="12925" y="6982"/>
                </a:lnTo>
                <a:lnTo>
                  <a:pt x="13491" y="6888"/>
                </a:lnTo>
                <a:lnTo>
                  <a:pt x="14434" y="6605"/>
                </a:lnTo>
                <a:lnTo>
                  <a:pt x="15849" y="6510"/>
                </a:lnTo>
                <a:lnTo>
                  <a:pt x="16510" y="6416"/>
                </a:lnTo>
                <a:lnTo>
                  <a:pt x="16982" y="6227"/>
                </a:lnTo>
                <a:lnTo>
                  <a:pt x="17831" y="6038"/>
                </a:lnTo>
                <a:lnTo>
                  <a:pt x="18680" y="6038"/>
                </a:lnTo>
                <a:lnTo>
                  <a:pt x="19057" y="5850"/>
                </a:lnTo>
                <a:lnTo>
                  <a:pt x="19340" y="5755"/>
                </a:lnTo>
                <a:lnTo>
                  <a:pt x="20472" y="5661"/>
                </a:lnTo>
                <a:lnTo>
                  <a:pt x="21604" y="5567"/>
                </a:lnTo>
                <a:lnTo>
                  <a:pt x="22736" y="5378"/>
                </a:lnTo>
                <a:lnTo>
                  <a:pt x="23774" y="5095"/>
                </a:lnTo>
                <a:lnTo>
                  <a:pt x="23774" y="5284"/>
                </a:lnTo>
                <a:lnTo>
                  <a:pt x="24151" y="5189"/>
                </a:lnTo>
                <a:lnTo>
                  <a:pt x="24246" y="5189"/>
                </a:lnTo>
                <a:lnTo>
                  <a:pt x="24246" y="5095"/>
                </a:lnTo>
                <a:lnTo>
                  <a:pt x="24623" y="5001"/>
                </a:lnTo>
                <a:lnTo>
                  <a:pt x="25000" y="5095"/>
                </a:lnTo>
                <a:lnTo>
                  <a:pt x="25378" y="5095"/>
                </a:lnTo>
                <a:lnTo>
                  <a:pt x="25755" y="4906"/>
                </a:lnTo>
                <a:lnTo>
                  <a:pt x="25755" y="5095"/>
                </a:lnTo>
                <a:lnTo>
                  <a:pt x="25849" y="5001"/>
                </a:lnTo>
                <a:lnTo>
                  <a:pt x="26132" y="4906"/>
                </a:lnTo>
                <a:lnTo>
                  <a:pt x="27264" y="4906"/>
                </a:lnTo>
                <a:lnTo>
                  <a:pt x="28491" y="4718"/>
                </a:lnTo>
                <a:lnTo>
                  <a:pt x="28302" y="4529"/>
                </a:lnTo>
                <a:lnTo>
                  <a:pt x="28491" y="4435"/>
                </a:lnTo>
                <a:lnTo>
                  <a:pt x="28585" y="4340"/>
                </a:lnTo>
                <a:lnTo>
                  <a:pt x="28774" y="4529"/>
                </a:lnTo>
                <a:lnTo>
                  <a:pt x="28679" y="4623"/>
                </a:lnTo>
                <a:lnTo>
                  <a:pt x="29717" y="4623"/>
                </a:lnTo>
                <a:lnTo>
                  <a:pt x="30189" y="4529"/>
                </a:lnTo>
                <a:lnTo>
                  <a:pt x="31510" y="4246"/>
                </a:lnTo>
                <a:lnTo>
                  <a:pt x="32076" y="4057"/>
                </a:lnTo>
                <a:lnTo>
                  <a:pt x="32547" y="3869"/>
                </a:lnTo>
                <a:lnTo>
                  <a:pt x="32642" y="3963"/>
                </a:lnTo>
                <a:lnTo>
                  <a:pt x="32830" y="4057"/>
                </a:lnTo>
                <a:lnTo>
                  <a:pt x="33019" y="4057"/>
                </a:lnTo>
                <a:lnTo>
                  <a:pt x="33679" y="3869"/>
                </a:lnTo>
                <a:lnTo>
                  <a:pt x="33962" y="3586"/>
                </a:lnTo>
                <a:lnTo>
                  <a:pt x="34623" y="3586"/>
                </a:lnTo>
                <a:lnTo>
                  <a:pt x="35660" y="3491"/>
                </a:lnTo>
                <a:lnTo>
                  <a:pt x="37170" y="3586"/>
                </a:lnTo>
                <a:lnTo>
                  <a:pt x="37547" y="3397"/>
                </a:lnTo>
                <a:lnTo>
                  <a:pt x="38019" y="3303"/>
                </a:lnTo>
                <a:lnTo>
                  <a:pt x="39151" y="3208"/>
                </a:lnTo>
                <a:lnTo>
                  <a:pt x="41038" y="3208"/>
                </a:lnTo>
                <a:lnTo>
                  <a:pt x="41038" y="3114"/>
                </a:lnTo>
                <a:lnTo>
                  <a:pt x="41226" y="3020"/>
                </a:lnTo>
                <a:lnTo>
                  <a:pt x="41981" y="2925"/>
                </a:lnTo>
                <a:lnTo>
                  <a:pt x="44811" y="2925"/>
                </a:lnTo>
                <a:lnTo>
                  <a:pt x="45000" y="2831"/>
                </a:lnTo>
                <a:lnTo>
                  <a:pt x="45189" y="2642"/>
                </a:lnTo>
                <a:lnTo>
                  <a:pt x="45283" y="2548"/>
                </a:lnTo>
                <a:lnTo>
                  <a:pt x="45566" y="2548"/>
                </a:lnTo>
                <a:lnTo>
                  <a:pt x="45472" y="2737"/>
                </a:lnTo>
                <a:lnTo>
                  <a:pt x="45472" y="2737"/>
                </a:lnTo>
                <a:lnTo>
                  <a:pt x="46132" y="2548"/>
                </a:lnTo>
                <a:lnTo>
                  <a:pt x="46887" y="2548"/>
                </a:lnTo>
                <a:lnTo>
                  <a:pt x="47547" y="2454"/>
                </a:lnTo>
                <a:lnTo>
                  <a:pt x="48207" y="2265"/>
                </a:lnTo>
                <a:lnTo>
                  <a:pt x="48302" y="2359"/>
                </a:lnTo>
                <a:lnTo>
                  <a:pt x="49434" y="2359"/>
                </a:lnTo>
                <a:lnTo>
                  <a:pt x="49717" y="2265"/>
                </a:lnTo>
                <a:lnTo>
                  <a:pt x="50094" y="2171"/>
                </a:lnTo>
                <a:lnTo>
                  <a:pt x="50755" y="2076"/>
                </a:lnTo>
                <a:lnTo>
                  <a:pt x="52170" y="1982"/>
                </a:lnTo>
                <a:lnTo>
                  <a:pt x="54056" y="1793"/>
                </a:lnTo>
                <a:lnTo>
                  <a:pt x="56132" y="1510"/>
                </a:lnTo>
                <a:lnTo>
                  <a:pt x="56037" y="1605"/>
                </a:lnTo>
                <a:lnTo>
                  <a:pt x="55943" y="1699"/>
                </a:lnTo>
                <a:lnTo>
                  <a:pt x="55754" y="1699"/>
                </a:lnTo>
                <a:lnTo>
                  <a:pt x="55471" y="1793"/>
                </a:lnTo>
                <a:lnTo>
                  <a:pt x="55377" y="1888"/>
                </a:lnTo>
                <a:lnTo>
                  <a:pt x="56415" y="1605"/>
                </a:lnTo>
                <a:lnTo>
                  <a:pt x="56887" y="1510"/>
                </a:lnTo>
                <a:lnTo>
                  <a:pt x="56981" y="1605"/>
                </a:lnTo>
                <a:lnTo>
                  <a:pt x="56887" y="1699"/>
                </a:lnTo>
                <a:lnTo>
                  <a:pt x="57358" y="1605"/>
                </a:lnTo>
                <a:lnTo>
                  <a:pt x="57736" y="1605"/>
                </a:lnTo>
                <a:lnTo>
                  <a:pt x="58207" y="1510"/>
                </a:lnTo>
                <a:lnTo>
                  <a:pt x="58679" y="1510"/>
                </a:lnTo>
                <a:lnTo>
                  <a:pt x="58773" y="1416"/>
                </a:lnTo>
                <a:lnTo>
                  <a:pt x="58868" y="1322"/>
                </a:lnTo>
                <a:lnTo>
                  <a:pt x="59056" y="1133"/>
                </a:lnTo>
                <a:lnTo>
                  <a:pt x="59151" y="1227"/>
                </a:lnTo>
                <a:lnTo>
                  <a:pt x="59339" y="1227"/>
                </a:lnTo>
                <a:lnTo>
                  <a:pt x="59434" y="1322"/>
                </a:lnTo>
                <a:lnTo>
                  <a:pt x="59339" y="1510"/>
                </a:lnTo>
                <a:lnTo>
                  <a:pt x="59811" y="1416"/>
                </a:lnTo>
                <a:lnTo>
                  <a:pt x="60000" y="1322"/>
                </a:lnTo>
                <a:lnTo>
                  <a:pt x="60094" y="1416"/>
                </a:lnTo>
                <a:lnTo>
                  <a:pt x="60377" y="1322"/>
                </a:lnTo>
                <a:lnTo>
                  <a:pt x="60660" y="1227"/>
                </a:lnTo>
                <a:lnTo>
                  <a:pt x="61320" y="1133"/>
                </a:lnTo>
                <a:lnTo>
                  <a:pt x="61981" y="1227"/>
                </a:lnTo>
                <a:lnTo>
                  <a:pt x="62641" y="1227"/>
                </a:lnTo>
                <a:lnTo>
                  <a:pt x="62547" y="1133"/>
                </a:lnTo>
                <a:lnTo>
                  <a:pt x="63207" y="1039"/>
                </a:lnTo>
                <a:lnTo>
                  <a:pt x="63019" y="1133"/>
                </a:lnTo>
                <a:lnTo>
                  <a:pt x="63585" y="1133"/>
                </a:lnTo>
                <a:lnTo>
                  <a:pt x="63302" y="1039"/>
                </a:lnTo>
                <a:lnTo>
                  <a:pt x="63773" y="850"/>
                </a:lnTo>
                <a:lnTo>
                  <a:pt x="64151" y="756"/>
                </a:lnTo>
                <a:lnTo>
                  <a:pt x="64434" y="850"/>
                </a:lnTo>
                <a:lnTo>
                  <a:pt x="64434" y="1133"/>
                </a:lnTo>
                <a:lnTo>
                  <a:pt x="65283" y="850"/>
                </a:lnTo>
                <a:lnTo>
                  <a:pt x="65283" y="944"/>
                </a:lnTo>
                <a:lnTo>
                  <a:pt x="65471" y="944"/>
                </a:lnTo>
                <a:lnTo>
                  <a:pt x="65566" y="850"/>
                </a:lnTo>
                <a:lnTo>
                  <a:pt x="65754" y="944"/>
                </a:lnTo>
                <a:lnTo>
                  <a:pt x="66132" y="850"/>
                </a:lnTo>
                <a:lnTo>
                  <a:pt x="66981" y="850"/>
                </a:lnTo>
                <a:lnTo>
                  <a:pt x="66981" y="944"/>
                </a:lnTo>
                <a:lnTo>
                  <a:pt x="66886" y="1039"/>
                </a:lnTo>
                <a:lnTo>
                  <a:pt x="66792" y="1039"/>
                </a:lnTo>
                <a:lnTo>
                  <a:pt x="66792" y="1133"/>
                </a:lnTo>
                <a:lnTo>
                  <a:pt x="67641" y="944"/>
                </a:lnTo>
                <a:lnTo>
                  <a:pt x="68113" y="850"/>
                </a:lnTo>
                <a:lnTo>
                  <a:pt x="68584" y="850"/>
                </a:lnTo>
                <a:lnTo>
                  <a:pt x="68773" y="944"/>
                </a:lnTo>
                <a:lnTo>
                  <a:pt x="68962" y="944"/>
                </a:lnTo>
                <a:lnTo>
                  <a:pt x="69150" y="850"/>
                </a:lnTo>
                <a:lnTo>
                  <a:pt x="70849" y="944"/>
                </a:lnTo>
                <a:lnTo>
                  <a:pt x="71509" y="850"/>
                </a:lnTo>
                <a:lnTo>
                  <a:pt x="72169" y="756"/>
                </a:lnTo>
                <a:lnTo>
                  <a:pt x="73207" y="756"/>
                </a:lnTo>
                <a:lnTo>
                  <a:pt x="73584" y="944"/>
                </a:lnTo>
                <a:lnTo>
                  <a:pt x="73962" y="944"/>
                </a:lnTo>
                <a:lnTo>
                  <a:pt x="73773" y="756"/>
                </a:lnTo>
                <a:lnTo>
                  <a:pt x="74056" y="567"/>
                </a:lnTo>
                <a:lnTo>
                  <a:pt x="74150" y="567"/>
                </a:lnTo>
                <a:lnTo>
                  <a:pt x="74150" y="756"/>
                </a:lnTo>
                <a:lnTo>
                  <a:pt x="74339" y="850"/>
                </a:lnTo>
                <a:lnTo>
                  <a:pt x="74433" y="756"/>
                </a:lnTo>
                <a:lnTo>
                  <a:pt x="74716" y="661"/>
                </a:lnTo>
                <a:lnTo>
                  <a:pt x="75188" y="661"/>
                </a:lnTo>
                <a:lnTo>
                  <a:pt x="75188" y="756"/>
                </a:lnTo>
                <a:lnTo>
                  <a:pt x="74999" y="850"/>
                </a:lnTo>
                <a:lnTo>
                  <a:pt x="75377" y="756"/>
                </a:lnTo>
                <a:lnTo>
                  <a:pt x="75754" y="756"/>
                </a:lnTo>
                <a:lnTo>
                  <a:pt x="75471" y="850"/>
                </a:lnTo>
                <a:lnTo>
                  <a:pt x="75565" y="944"/>
                </a:lnTo>
                <a:lnTo>
                  <a:pt x="76226" y="1039"/>
                </a:lnTo>
                <a:lnTo>
                  <a:pt x="76320" y="850"/>
                </a:lnTo>
                <a:lnTo>
                  <a:pt x="76509" y="850"/>
                </a:lnTo>
                <a:lnTo>
                  <a:pt x="76792" y="756"/>
                </a:lnTo>
                <a:lnTo>
                  <a:pt x="77075" y="661"/>
                </a:lnTo>
                <a:lnTo>
                  <a:pt x="76886" y="850"/>
                </a:lnTo>
                <a:lnTo>
                  <a:pt x="76981" y="944"/>
                </a:lnTo>
                <a:lnTo>
                  <a:pt x="77264" y="1039"/>
                </a:lnTo>
                <a:lnTo>
                  <a:pt x="77547" y="1133"/>
                </a:lnTo>
                <a:lnTo>
                  <a:pt x="77924" y="1227"/>
                </a:lnTo>
                <a:lnTo>
                  <a:pt x="78018" y="1133"/>
                </a:lnTo>
                <a:lnTo>
                  <a:pt x="77924" y="1039"/>
                </a:lnTo>
                <a:lnTo>
                  <a:pt x="78207" y="944"/>
                </a:lnTo>
                <a:lnTo>
                  <a:pt x="78490" y="1039"/>
                </a:lnTo>
                <a:lnTo>
                  <a:pt x="78773" y="1039"/>
                </a:lnTo>
                <a:lnTo>
                  <a:pt x="79056" y="1133"/>
                </a:lnTo>
                <a:lnTo>
                  <a:pt x="79716" y="944"/>
                </a:lnTo>
                <a:lnTo>
                  <a:pt x="80282" y="756"/>
                </a:lnTo>
                <a:lnTo>
                  <a:pt x="80282" y="850"/>
                </a:lnTo>
                <a:lnTo>
                  <a:pt x="80188" y="944"/>
                </a:lnTo>
                <a:lnTo>
                  <a:pt x="80848" y="1039"/>
                </a:lnTo>
                <a:lnTo>
                  <a:pt x="81131" y="1039"/>
                </a:lnTo>
                <a:lnTo>
                  <a:pt x="81131" y="1133"/>
                </a:lnTo>
                <a:lnTo>
                  <a:pt x="81037" y="1227"/>
                </a:lnTo>
                <a:lnTo>
                  <a:pt x="81697" y="1039"/>
                </a:lnTo>
                <a:lnTo>
                  <a:pt x="81886" y="944"/>
                </a:lnTo>
                <a:lnTo>
                  <a:pt x="81792" y="850"/>
                </a:lnTo>
                <a:lnTo>
                  <a:pt x="81414" y="850"/>
                </a:lnTo>
                <a:lnTo>
                  <a:pt x="80943" y="944"/>
                </a:lnTo>
                <a:lnTo>
                  <a:pt x="81037" y="756"/>
                </a:lnTo>
                <a:lnTo>
                  <a:pt x="80754" y="944"/>
                </a:lnTo>
                <a:lnTo>
                  <a:pt x="80660" y="756"/>
                </a:lnTo>
                <a:lnTo>
                  <a:pt x="80754" y="661"/>
                </a:lnTo>
                <a:lnTo>
                  <a:pt x="80188" y="661"/>
                </a:lnTo>
                <a:lnTo>
                  <a:pt x="80188" y="567"/>
                </a:lnTo>
                <a:lnTo>
                  <a:pt x="80282" y="567"/>
                </a:lnTo>
                <a:lnTo>
                  <a:pt x="79528" y="473"/>
                </a:lnTo>
                <a:lnTo>
                  <a:pt x="79339" y="567"/>
                </a:lnTo>
                <a:lnTo>
                  <a:pt x="79245" y="567"/>
                </a:lnTo>
                <a:lnTo>
                  <a:pt x="79245" y="661"/>
                </a:lnTo>
                <a:lnTo>
                  <a:pt x="79056" y="850"/>
                </a:lnTo>
                <a:lnTo>
                  <a:pt x="78867" y="378"/>
                </a:lnTo>
                <a:lnTo>
                  <a:pt x="78679" y="473"/>
                </a:lnTo>
                <a:lnTo>
                  <a:pt x="78396" y="567"/>
                </a:lnTo>
                <a:lnTo>
                  <a:pt x="78018" y="661"/>
                </a:lnTo>
                <a:lnTo>
                  <a:pt x="77924" y="661"/>
                </a:lnTo>
                <a:lnTo>
                  <a:pt x="77830" y="567"/>
                </a:lnTo>
                <a:lnTo>
                  <a:pt x="77075" y="567"/>
                </a:lnTo>
                <a:lnTo>
                  <a:pt x="77264" y="473"/>
                </a:lnTo>
                <a:lnTo>
                  <a:pt x="77169" y="284"/>
                </a:lnTo>
                <a:lnTo>
                  <a:pt x="76981" y="378"/>
                </a:lnTo>
                <a:lnTo>
                  <a:pt x="76792" y="473"/>
                </a:lnTo>
                <a:lnTo>
                  <a:pt x="76037" y="473"/>
                </a:lnTo>
                <a:lnTo>
                  <a:pt x="74716" y="190"/>
                </a:lnTo>
                <a:lnTo>
                  <a:pt x="74433" y="378"/>
                </a:lnTo>
                <a:lnTo>
                  <a:pt x="74056" y="378"/>
                </a:lnTo>
                <a:lnTo>
                  <a:pt x="74150" y="190"/>
                </a:lnTo>
                <a:lnTo>
                  <a:pt x="74056" y="190"/>
                </a:lnTo>
                <a:lnTo>
                  <a:pt x="73773" y="284"/>
                </a:lnTo>
                <a:lnTo>
                  <a:pt x="73773" y="95"/>
                </a:lnTo>
                <a:lnTo>
                  <a:pt x="73301" y="190"/>
                </a:lnTo>
                <a:lnTo>
                  <a:pt x="72830" y="190"/>
                </a:lnTo>
                <a:lnTo>
                  <a:pt x="72830" y="378"/>
                </a:lnTo>
                <a:lnTo>
                  <a:pt x="72924" y="473"/>
                </a:lnTo>
                <a:lnTo>
                  <a:pt x="72924" y="567"/>
                </a:lnTo>
                <a:lnTo>
                  <a:pt x="72735" y="661"/>
                </a:lnTo>
                <a:lnTo>
                  <a:pt x="72735" y="567"/>
                </a:lnTo>
                <a:lnTo>
                  <a:pt x="72547" y="473"/>
                </a:lnTo>
                <a:lnTo>
                  <a:pt x="72452" y="378"/>
                </a:lnTo>
                <a:lnTo>
                  <a:pt x="72641" y="284"/>
                </a:lnTo>
                <a:lnTo>
                  <a:pt x="71603" y="284"/>
                </a:lnTo>
                <a:lnTo>
                  <a:pt x="70849" y="190"/>
                </a:lnTo>
                <a:lnTo>
                  <a:pt x="70660" y="284"/>
                </a:lnTo>
                <a:lnTo>
                  <a:pt x="69905" y="473"/>
                </a:lnTo>
                <a:lnTo>
                  <a:pt x="69056" y="473"/>
                </a:lnTo>
                <a:lnTo>
                  <a:pt x="68207" y="378"/>
                </a:lnTo>
                <a:lnTo>
                  <a:pt x="67547" y="284"/>
                </a:lnTo>
                <a:lnTo>
                  <a:pt x="67641" y="190"/>
                </a:lnTo>
                <a:lnTo>
                  <a:pt x="67735" y="190"/>
                </a:lnTo>
                <a:lnTo>
                  <a:pt x="67169" y="95"/>
                </a:lnTo>
                <a:lnTo>
                  <a:pt x="66698" y="95"/>
                </a:lnTo>
                <a:lnTo>
                  <a:pt x="66886" y="190"/>
                </a:lnTo>
                <a:lnTo>
                  <a:pt x="65283" y="190"/>
                </a:lnTo>
                <a:lnTo>
                  <a:pt x="64905" y="95"/>
                </a:lnTo>
                <a:lnTo>
                  <a:pt x="64905" y="190"/>
                </a:lnTo>
                <a:lnTo>
                  <a:pt x="65000" y="190"/>
                </a:lnTo>
                <a:lnTo>
                  <a:pt x="65094" y="284"/>
                </a:lnTo>
                <a:lnTo>
                  <a:pt x="65094" y="378"/>
                </a:lnTo>
                <a:lnTo>
                  <a:pt x="64528" y="284"/>
                </a:lnTo>
                <a:lnTo>
                  <a:pt x="63962" y="190"/>
                </a:lnTo>
                <a:lnTo>
                  <a:pt x="63773" y="284"/>
                </a:lnTo>
                <a:lnTo>
                  <a:pt x="63585" y="473"/>
                </a:lnTo>
                <a:lnTo>
                  <a:pt x="63396" y="567"/>
                </a:lnTo>
                <a:lnTo>
                  <a:pt x="63302" y="567"/>
                </a:lnTo>
                <a:lnTo>
                  <a:pt x="63207" y="473"/>
                </a:lnTo>
                <a:lnTo>
                  <a:pt x="63207" y="284"/>
                </a:lnTo>
                <a:lnTo>
                  <a:pt x="63396" y="284"/>
                </a:lnTo>
                <a:lnTo>
                  <a:pt x="63490" y="190"/>
                </a:lnTo>
                <a:lnTo>
                  <a:pt x="63113" y="190"/>
                </a:lnTo>
                <a:lnTo>
                  <a:pt x="61981" y="284"/>
                </a:lnTo>
                <a:lnTo>
                  <a:pt x="61320" y="284"/>
                </a:lnTo>
                <a:lnTo>
                  <a:pt x="61226" y="190"/>
                </a:lnTo>
                <a:lnTo>
                  <a:pt x="61320" y="95"/>
                </a:lnTo>
                <a:lnTo>
                  <a:pt x="60849" y="190"/>
                </a:lnTo>
                <a:lnTo>
                  <a:pt x="60547" y="39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447" name="Shape 4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8" name="Google Shape;448;p8"/>
          <p:cNvSpPr txBox="1"/>
          <p:nvPr>
            <p:ph type="title"/>
          </p:nvPr>
        </p:nvSpPr>
        <p:spPr>
          <a:xfrm>
            <a:off x="829000" y="526700"/>
            <a:ext cx="6902100" cy="460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449" name="Google Shape;449;p8"/>
          <p:cNvSpPr txBox="1"/>
          <p:nvPr>
            <p:ph idx="1" type="body"/>
          </p:nvPr>
        </p:nvSpPr>
        <p:spPr>
          <a:xfrm>
            <a:off x="829000" y="1352550"/>
            <a:ext cx="2044500" cy="342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✘"/>
              <a:defRPr sz="1800"/>
            </a:lvl1pPr>
            <a:lvl2pPr indent="-342900" lvl="1" marL="914400" rtl="0">
              <a:spcBef>
                <a:spcPts val="1000"/>
              </a:spcBef>
              <a:spcAft>
                <a:spcPts val="0"/>
              </a:spcAft>
              <a:buSzPts val="1800"/>
              <a:buChar char="-"/>
              <a:defRPr sz="1800"/>
            </a:lvl2pPr>
            <a:lvl3pPr indent="-342900" lvl="2" marL="1371600" rtl="0">
              <a:spcBef>
                <a:spcPts val="1000"/>
              </a:spcBef>
              <a:spcAft>
                <a:spcPts val="0"/>
              </a:spcAft>
              <a:buSzPts val="1800"/>
              <a:buChar char="-"/>
              <a:defRPr sz="1800"/>
            </a:lvl3pPr>
            <a:lvl4pPr indent="-342900" lvl="3" marL="1828800" rtl="0">
              <a:spcBef>
                <a:spcPts val="100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100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100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100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100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1000"/>
              </a:spcBef>
              <a:spcAft>
                <a:spcPts val="100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450" name="Google Shape;450;p8"/>
          <p:cNvSpPr txBox="1"/>
          <p:nvPr>
            <p:ph idx="2" type="body"/>
          </p:nvPr>
        </p:nvSpPr>
        <p:spPr>
          <a:xfrm>
            <a:off x="3257803" y="1352550"/>
            <a:ext cx="2044500" cy="342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✘"/>
              <a:defRPr sz="1800"/>
            </a:lvl1pPr>
            <a:lvl2pPr indent="-342900" lvl="1" marL="914400" rtl="0">
              <a:spcBef>
                <a:spcPts val="1000"/>
              </a:spcBef>
              <a:spcAft>
                <a:spcPts val="0"/>
              </a:spcAft>
              <a:buSzPts val="1800"/>
              <a:buChar char="-"/>
              <a:defRPr sz="1800"/>
            </a:lvl2pPr>
            <a:lvl3pPr indent="-342900" lvl="2" marL="1371600" rtl="0">
              <a:spcBef>
                <a:spcPts val="1000"/>
              </a:spcBef>
              <a:spcAft>
                <a:spcPts val="0"/>
              </a:spcAft>
              <a:buSzPts val="1800"/>
              <a:buChar char="-"/>
              <a:defRPr sz="1800"/>
            </a:lvl3pPr>
            <a:lvl4pPr indent="-342900" lvl="3" marL="1828800" rtl="0">
              <a:spcBef>
                <a:spcPts val="100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100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100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100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100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1000"/>
              </a:spcBef>
              <a:spcAft>
                <a:spcPts val="100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451" name="Google Shape;451;p8"/>
          <p:cNvSpPr txBox="1"/>
          <p:nvPr>
            <p:ph idx="3" type="body"/>
          </p:nvPr>
        </p:nvSpPr>
        <p:spPr>
          <a:xfrm>
            <a:off x="5686607" y="1352550"/>
            <a:ext cx="2044500" cy="342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✘"/>
              <a:defRPr sz="1800"/>
            </a:lvl1pPr>
            <a:lvl2pPr indent="-342900" lvl="1" marL="914400" rtl="0">
              <a:spcBef>
                <a:spcPts val="1000"/>
              </a:spcBef>
              <a:spcAft>
                <a:spcPts val="0"/>
              </a:spcAft>
              <a:buSzPts val="1800"/>
              <a:buChar char="-"/>
              <a:defRPr sz="1800"/>
            </a:lvl2pPr>
            <a:lvl3pPr indent="-342900" lvl="2" marL="1371600" rtl="0">
              <a:spcBef>
                <a:spcPts val="1000"/>
              </a:spcBef>
              <a:spcAft>
                <a:spcPts val="0"/>
              </a:spcAft>
              <a:buSzPts val="1800"/>
              <a:buChar char="-"/>
              <a:defRPr sz="1800"/>
            </a:lvl3pPr>
            <a:lvl4pPr indent="-342900" lvl="3" marL="1828800" rtl="0">
              <a:spcBef>
                <a:spcPts val="100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100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100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100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100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1000"/>
              </a:spcBef>
              <a:spcAft>
                <a:spcPts val="100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452" name="Google Shape;452;p8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453" name="Google Shape;453;p8"/>
          <p:cNvGrpSpPr/>
          <p:nvPr/>
        </p:nvGrpSpPr>
        <p:grpSpPr>
          <a:xfrm>
            <a:off x="8004404" y="417297"/>
            <a:ext cx="3529549" cy="4525764"/>
            <a:chOff x="8004404" y="372498"/>
            <a:chExt cx="3529549" cy="4525764"/>
          </a:xfrm>
        </p:grpSpPr>
        <p:grpSp>
          <p:nvGrpSpPr>
            <p:cNvPr id="454" name="Google Shape;454;p8"/>
            <p:cNvGrpSpPr/>
            <p:nvPr/>
          </p:nvGrpSpPr>
          <p:grpSpPr>
            <a:xfrm flipH="1" rot="-5400000">
              <a:off x="8541351" y="-164449"/>
              <a:ext cx="2227938" cy="3301831"/>
              <a:chOff x="3485371" y="1424851"/>
              <a:chExt cx="5318543" cy="7882145"/>
            </a:xfrm>
          </p:grpSpPr>
          <p:grpSp>
            <p:nvGrpSpPr>
              <p:cNvPr id="455" name="Google Shape;455;p8"/>
              <p:cNvGrpSpPr/>
              <p:nvPr/>
            </p:nvGrpSpPr>
            <p:grpSpPr>
              <a:xfrm>
                <a:off x="3485371" y="1958251"/>
                <a:ext cx="468816" cy="7120145"/>
                <a:chOff x="1447800" y="152400"/>
                <a:chExt cx="318597" cy="4838699"/>
              </a:xfrm>
            </p:grpSpPr>
            <p:sp>
              <p:nvSpPr>
                <p:cNvPr id="456" name="Google Shape;456;p8"/>
                <p:cNvSpPr/>
                <p:nvPr/>
              </p:nvSpPr>
              <p:spPr>
                <a:xfrm>
                  <a:off x="1452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457" name="Google Shape;457;p8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447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458" name="Google Shape;458;p8"/>
              <p:cNvGrpSpPr/>
              <p:nvPr/>
            </p:nvGrpSpPr>
            <p:grpSpPr>
              <a:xfrm>
                <a:off x="3808592" y="1577251"/>
                <a:ext cx="468816" cy="7120145"/>
                <a:chOff x="1600200" y="152400"/>
                <a:chExt cx="318597" cy="4838699"/>
              </a:xfrm>
            </p:grpSpPr>
            <p:sp>
              <p:nvSpPr>
                <p:cNvPr id="459" name="Google Shape;459;p8"/>
                <p:cNvSpPr/>
                <p:nvPr/>
              </p:nvSpPr>
              <p:spPr>
                <a:xfrm>
                  <a:off x="1604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460" name="Google Shape;460;p8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600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461" name="Google Shape;461;p8"/>
              <p:cNvGrpSpPr/>
              <p:nvPr/>
            </p:nvGrpSpPr>
            <p:grpSpPr>
              <a:xfrm>
                <a:off x="4131812" y="2186851"/>
                <a:ext cx="468816" cy="7120145"/>
                <a:chOff x="533400" y="152400"/>
                <a:chExt cx="318597" cy="4838699"/>
              </a:xfrm>
            </p:grpSpPr>
            <p:sp>
              <p:nvSpPr>
                <p:cNvPr id="462" name="Google Shape;462;p8"/>
                <p:cNvSpPr/>
                <p:nvPr/>
              </p:nvSpPr>
              <p:spPr>
                <a:xfrm>
                  <a:off x="537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463" name="Google Shape;463;p8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533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464" name="Google Shape;464;p8"/>
              <p:cNvGrpSpPr/>
              <p:nvPr/>
            </p:nvGrpSpPr>
            <p:grpSpPr>
              <a:xfrm>
                <a:off x="4455033" y="1729651"/>
                <a:ext cx="468816" cy="7120145"/>
                <a:chOff x="685800" y="152400"/>
                <a:chExt cx="318597" cy="4838699"/>
              </a:xfrm>
            </p:grpSpPr>
            <p:sp>
              <p:nvSpPr>
                <p:cNvPr id="465" name="Google Shape;465;p8"/>
                <p:cNvSpPr/>
                <p:nvPr/>
              </p:nvSpPr>
              <p:spPr>
                <a:xfrm>
                  <a:off x="690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466" name="Google Shape;466;p8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685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467" name="Google Shape;467;p8"/>
              <p:cNvGrpSpPr/>
              <p:nvPr/>
            </p:nvGrpSpPr>
            <p:grpSpPr>
              <a:xfrm>
                <a:off x="4778254" y="1424851"/>
                <a:ext cx="468816" cy="7120145"/>
                <a:chOff x="838200" y="152400"/>
                <a:chExt cx="318597" cy="4838699"/>
              </a:xfrm>
            </p:grpSpPr>
            <p:sp>
              <p:nvSpPr>
                <p:cNvPr id="468" name="Google Shape;468;p8"/>
                <p:cNvSpPr/>
                <p:nvPr/>
              </p:nvSpPr>
              <p:spPr>
                <a:xfrm>
                  <a:off x="842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469" name="Google Shape;469;p8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838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470" name="Google Shape;470;p8"/>
              <p:cNvGrpSpPr/>
              <p:nvPr/>
            </p:nvGrpSpPr>
            <p:grpSpPr>
              <a:xfrm>
                <a:off x="5101474" y="1882051"/>
                <a:ext cx="468816" cy="7120145"/>
                <a:chOff x="990600" y="152400"/>
                <a:chExt cx="318597" cy="4838699"/>
              </a:xfrm>
            </p:grpSpPr>
            <p:sp>
              <p:nvSpPr>
                <p:cNvPr id="471" name="Google Shape;471;p8"/>
                <p:cNvSpPr/>
                <p:nvPr/>
              </p:nvSpPr>
              <p:spPr>
                <a:xfrm>
                  <a:off x="9949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472" name="Google Shape;472;p8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9906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473" name="Google Shape;473;p8"/>
              <p:cNvGrpSpPr/>
              <p:nvPr/>
            </p:nvGrpSpPr>
            <p:grpSpPr>
              <a:xfrm>
                <a:off x="5424695" y="1729651"/>
                <a:ext cx="468816" cy="7120145"/>
                <a:chOff x="3663063" y="152400"/>
                <a:chExt cx="318597" cy="4838699"/>
              </a:xfrm>
            </p:grpSpPr>
            <p:sp>
              <p:nvSpPr>
                <p:cNvPr id="474" name="Google Shape;474;p8"/>
                <p:cNvSpPr/>
                <p:nvPr/>
              </p:nvSpPr>
              <p:spPr>
                <a:xfrm>
                  <a:off x="3667406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475" name="Google Shape;475;p8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3663063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476" name="Google Shape;476;p8"/>
              <p:cNvGrpSpPr/>
              <p:nvPr/>
            </p:nvGrpSpPr>
            <p:grpSpPr>
              <a:xfrm>
                <a:off x="5929821" y="2034451"/>
                <a:ext cx="468816" cy="7120145"/>
                <a:chOff x="1419019" y="152400"/>
                <a:chExt cx="318597" cy="4838699"/>
              </a:xfrm>
            </p:grpSpPr>
            <p:sp>
              <p:nvSpPr>
                <p:cNvPr id="477" name="Google Shape;477;p8"/>
                <p:cNvSpPr/>
                <p:nvPr/>
              </p:nvSpPr>
              <p:spPr>
                <a:xfrm>
                  <a:off x="1423362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478" name="Google Shape;478;p8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419019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479" name="Google Shape;479;p8"/>
              <p:cNvGrpSpPr/>
              <p:nvPr/>
            </p:nvGrpSpPr>
            <p:grpSpPr>
              <a:xfrm>
                <a:off x="6395774" y="1653451"/>
                <a:ext cx="468816" cy="7120145"/>
                <a:chOff x="1600200" y="152400"/>
                <a:chExt cx="318597" cy="4838699"/>
              </a:xfrm>
            </p:grpSpPr>
            <p:sp>
              <p:nvSpPr>
                <p:cNvPr id="480" name="Google Shape;480;p8"/>
                <p:cNvSpPr/>
                <p:nvPr/>
              </p:nvSpPr>
              <p:spPr>
                <a:xfrm>
                  <a:off x="1604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481" name="Google Shape;481;p8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600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482" name="Google Shape;482;p8"/>
              <p:cNvGrpSpPr/>
              <p:nvPr/>
            </p:nvGrpSpPr>
            <p:grpSpPr>
              <a:xfrm>
                <a:off x="6718994" y="1424851"/>
                <a:ext cx="468816" cy="7120145"/>
                <a:chOff x="533400" y="152400"/>
                <a:chExt cx="318597" cy="4838699"/>
              </a:xfrm>
            </p:grpSpPr>
            <p:sp>
              <p:nvSpPr>
                <p:cNvPr id="483" name="Google Shape;483;p8"/>
                <p:cNvSpPr/>
                <p:nvPr/>
              </p:nvSpPr>
              <p:spPr>
                <a:xfrm>
                  <a:off x="537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484" name="Google Shape;484;p8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533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485" name="Google Shape;485;p8"/>
              <p:cNvGrpSpPr/>
              <p:nvPr/>
            </p:nvGrpSpPr>
            <p:grpSpPr>
              <a:xfrm>
                <a:off x="7042215" y="1501051"/>
                <a:ext cx="468816" cy="7120145"/>
                <a:chOff x="685800" y="152400"/>
                <a:chExt cx="318597" cy="4838699"/>
              </a:xfrm>
            </p:grpSpPr>
            <p:sp>
              <p:nvSpPr>
                <p:cNvPr id="486" name="Google Shape;486;p8"/>
                <p:cNvSpPr/>
                <p:nvPr/>
              </p:nvSpPr>
              <p:spPr>
                <a:xfrm>
                  <a:off x="690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487" name="Google Shape;487;p8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685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488" name="Google Shape;488;p8"/>
              <p:cNvGrpSpPr/>
              <p:nvPr/>
            </p:nvGrpSpPr>
            <p:grpSpPr>
              <a:xfrm>
                <a:off x="7365436" y="1882051"/>
                <a:ext cx="468816" cy="7120145"/>
                <a:chOff x="838200" y="152400"/>
                <a:chExt cx="318597" cy="4838699"/>
              </a:xfrm>
            </p:grpSpPr>
            <p:sp>
              <p:nvSpPr>
                <p:cNvPr id="489" name="Google Shape;489;p8"/>
                <p:cNvSpPr/>
                <p:nvPr/>
              </p:nvSpPr>
              <p:spPr>
                <a:xfrm>
                  <a:off x="842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490" name="Google Shape;490;p8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838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491" name="Google Shape;491;p8"/>
              <p:cNvGrpSpPr/>
              <p:nvPr/>
            </p:nvGrpSpPr>
            <p:grpSpPr>
              <a:xfrm>
                <a:off x="8011877" y="2186851"/>
                <a:ext cx="468816" cy="7120145"/>
                <a:chOff x="3663063" y="152400"/>
                <a:chExt cx="318597" cy="4838699"/>
              </a:xfrm>
            </p:grpSpPr>
            <p:sp>
              <p:nvSpPr>
                <p:cNvPr id="492" name="Google Shape;492;p8"/>
                <p:cNvSpPr/>
                <p:nvPr/>
              </p:nvSpPr>
              <p:spPr>
                <a:xfrm>
                  <a:off x="3667406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493" name="Google Shape;493;p8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3663063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494" name="Google Shape;494;p8"/>
              <p:cNvGrpSpPr/>
              <p:nvPr/>
            </p:nvGrpSpPr>
            <p:grpSpPr>
              <a:xfrm>
                <a:off x="8335098" y="1805851"/>
                <a:ext cx="468816" cy="7120145"/>
                <a:chOff x="1295400" y="152400"/>
                <a:chExt cx="318597" cy="4838699"/>
              </a:xfrm>
            </p:grpSpPr>
            <p:sp>
              <p:nvSpPr>
                <p:cNvPr id="495" name="Google Shape;495;p8"/>
                <p:cNvSpPr/>
                <p:nvPr/>
              </p:nvSpPr>
              <p:spPr>
                <a:xfrm>
                  <a:off x="1299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496" name="Google Shape;496;p8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295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</p:grpSp>
        <p:grpSp>
          <p:nvGrpSpPr>
            <p:cNvPr id="497" name="Google Shape;497;p8"/>
            <p:cNvGrpSpPr/>
            <p:nvPr/>
          </p:nvGrpSpPr>
          <p:grpSpPr>
            <a:xfrm flipH="1" rot="-5400000">
              <a:off x="9848714" y="1201031"/>
              <a:ext cx="196383" cy="2982574"/>
              <a:chOff x="1447800" y="152400"/>
              <a:chExt cx="318597" cy="4838699"/>
            </a:xfrm>
          </p:grpSpPr>
          <p:sp>
            <p:nvSpPr>
              <p:cNvPr id="498" name="Google Shape;498;p8"/>
              <p:cNvSpPr/>
              <p:nvPr/>
            </p:nvSpPr>
            <p:spPr>
              <a:xfrm>
                <a:off x="1452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499" name="Google Shape;499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447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00" name="Google Shape;500;p8"/>
            <p:cNvGrpSpPr/>
            <p:nvPr/>
          </p:nvGrpSpPr>
          <p:grpSpPr>
            <a:xfrm flipH="1" rot="-5400000">
              <a:off x="9689113" y="1336426"/>
              <a:ext cx="196383" cy="2982574"/>
              <a:chOff x="1600200" y="152400"/>
              <a:chExt cx="318597" cy="4838699"/>
            </a:xfrm>
          </p:grpSpPr>
          <p:sp>
            <p:nvSpPr>
              <p:cNvPr id="501" name="Google Shape;501;p8"/>
              <p:cNvSpPr/>
              <p:nvPr/>
            </p:nvSpPr>
            <p:spPr>
              <a:xfrm>
                <a:off x="1604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02" name="Google Shape;502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600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03" name="Google Shape;503;p8"/>
            <p:cNvGrpSpPr/>
            <p:nvPr/>
          </p:nvGrpSpPr>
          <p:grpSpPr>
            <a:xfrm flipH="1" rot="-5400000">
              <a:off x="9944475" y="1471836"/>
              <a:ext cx="196383" cy="2982574"/>
              <a:chOff x="533400" y="152400"/>
              <a:chExt cx="318597" cy="4838699"/>
            </a:xfrm>
          </p:grpSpPr>
          <p:sp>
            <p:nvSpPr>
              <p:cNvPr id="504" name="Google Shape;504;p8"/>
              <p:cNvSpPr/>
              <p:nvPr/>
            </p:nvSpPr>
            <p:spPr>
              <a:xfrm>
                <a:off x="537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05" name="Google Shape;505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533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06" name="Google Shape;506;p8"/>
            <p:cNvGrpSpPr/>
            <p:nvPr/>
          </p:nvGrpSpPr>
          <p:grpSpPr>
            <a:xfrm flipH="1" rot="-5400000">
              <a:off x="9752954" y="1607231"/>
              <a:ext cx="196383" cy="2982574"/>
              <a:chOff x="685800" y="152400"/>
              <a:chExt cx="318597" cy="4838699"/>
            </a:xfrm>
          </p:grpSpPr>
          <p:sp>
            <p:nvSpPr>
              <p:cNvPr id="507" name="Google Shape;507;p8"/>
              <p:cNvSpPr/>
              <p:nvPr/>
            </p:nvSpPr>
            <p:spPr>
              <a:xfrm>
                <a:off x="690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08" name="Google Shape;508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85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09" name="Google Shape;509;p8"/>
            <p:cNvGrpSpPr/>
            <p:nvPr/>
          </p:nvGrpSpPr>
          <p:grpSpPr>
            <a:xfrm flipH="1" rot="-5400000">
              <a:off x="9816794" y="1954222"/>
              <a:ext cx="196383" cy="2982574"/>
              <a:chOff x="990600" y="152400"/>
              <a:chExt cx="318597" cy="4838699"/>
            </a:xfrm>
          </p:grpSpPr>
          <p:sp>
            <p:nvSpPr>
              <p:cNvPr id="510" name="Google Shape;510;p8"/>
              <p:cNvSpPr/>
              <p:nvPr/>
            </p:nvSpPr>
            <p:spPr>
              <a:xfrm>
                <a:off x="9949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11" name="Google Shape;511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9906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12" name="Google Shape;512;p8"/>
            <p:cNvGrpSpPr/>
            <p:nvPr/>
          </p:nvGrpSpPr>
          <p:grpSpPr>
            <a:xfrm flipH="1" rot="-5400000">
              <a:off x="9752954" y="2089589"/>
              <a:ext cx="196383" cy="2982574"/>
              <a:chOff x="3663063" y="152400"/>
              <a:chExt cx="318597" cy="4838699"/>
            </a:xfrm>
          </p:grpSpPr>
          <p:sp>
            <p:nvSpPr>
              <p:cNvPr id="513" name="Google Shape;513;p8"/>
              <p:cNvSpPr/>
              <p:nvPr/>
            </p:nvSpPr>
            <p:spPr>
              <a:xfrm>
                <a:off x="3667406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14" name="Google Shape;514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3663063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15" name="Google Shape;515;p8"/>
            <p:cNvGrpSpPr/>
            <p:nvPr/>
          </p:nvGrpSpPr>
          <p:grpSpPr>
            <a:xfrm flipH="1" rot="-5400000">
              <a:off x="9880634" y="2225013"/>
              <a:ext cx="196383" cy="2982574"/>
              <a:chOff x="1295400" y="152400"/>
              <a:chExt cx="318597" cy="4838699"/>
            </a:xfrm>
          </p:grpSpPr>
          <p:sp>
            <p:nvSpPr>
              <p:cNvPr id="516" name="Google Shape;516;p8"/>
              <p:cNvSpPr/>
              <p:nvPr/>
            </p:nvSpPr>
            <p:spPr>
              <a:xfrm>
                <a:off x="1299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17" name="Google Shape;517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295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18" name="Google Shape;518;p8"/>
            <p:cNvGrpSpPr/>
            <p:nvPr/>
          </p:nvGrpSpPr>
          <p:grpSpPr>
            <a:xfrm flipH="1" rot="-5400000">
              <a:off x="9848714" y="2361002"/>
              <a:ext cx="196383" cy="2982574"/>
              <a:chOff x="1447800" y="152400"/>
              <a:chExt cx="318597" cy="4838699"/>
            </a:xfrm>
          </p:grpSpPr>
          <p:sp>
            <p:nvSpPr>
              <p:cNvPr id="519" name="Google Shape;519;p8"/>
              <p:cNvSpPr/>
              <p:nvPr/>
            </p:nvSpPr>
            <p:spPr>
              <a:xfrm>
                <a:off x="1452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20" name="Google Shape;520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447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21" name="Google Shape;521;p8"/>
            <p:cNvGrpSpPr/>
            <p:nvPr/>
          </p:nvGrpSpPr>
          <p:grpSpPr>
            <a:xfrm flipH="1" rot="-5400000">
              <a:off x="9721033" y="2496397"/>
              <a:ext cx="196383" cy="2982574"/>
              <a:chOff x="1600200" y="152400"/>
              <a:chExt cx="318597" cy="4838699"/>
            </a:xfrm>
          </p:grpSpPr>
          <p:sp>
            <p:nvSpPr>
              <p:cNvPr id="522" name="Google Shape;522;p8"/>
              <p:cNvSpPr/>
              <p:nvPr/>
            </p:nvSpPr>
            <p:spPr>
              <a:xfrm>
                <a:off x="1604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23" name="Google Shape;523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600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24" name="Google Shape;524;p8"/>
            <p:cNvGrpSpPr/>
            <p:nvPr/>
          </p:nvGrpSpPr>
          <p:grpSpPr>
            <a:xfrm flipH="1" rot="-5400000">
              <a:off x="9625273" y="2631806"/>
              <a:ext cx="196383" cy="2982574"/>
              <a:chOff x="533400" y="152400"/>
              <a:chExt cx="318597" cy="4838699"/>
            </a:xfrm>
          </p:grpSpPr>
          <p:sp>
            <p:nvSpPr>
              <p:cNvPr id="525" name="Google Shape;525;p8"/>
              <p:cNvSpPr/>
              <p:nvPr/>
            </p:nvSpPr>
            <p:spPr>
              <a:xfrm>
                <a:off x="537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26" name="Google Shape;526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533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27" name="Google Shape;527;p8"/>
            <p:cNvGrpSpPr/>
            <p:nvPr/>
          </p:nvGrpSpPr>
          <p:grpSpPr>
            <a:xfrm flipH="1" rot="-5400000">
              <a:off x="9657193" y="2767202"/>
              <a:ext cx="196383" cy="2982574"/>
              <a:chOff x="685800" y="152400"/>
              <a:chExt cx="318597" cy="4838699"/>
            </a:xfrm>
          </p:grpSpPr>
          <p:sp>
            <p:nvSpPr>
              <p:cNvPr id="528" name="Google Shape;528;p8"/>
              <p:cNvSpPr/>
              <p:nvPr/>
            </p:nvSpPr>
            <p:spPr>
              <a:xfrm>
                <a:off x="690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29" name="Google Shape;529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85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30" name="Google Shape;530;p8"/>
            <p:cNvGrpSpPr/>
            <p:nvPr/>
          </p:nvGrpSpPr>
          <p:grpSpPr>
            <a:xfrm flipH="1" rot="-5400000">
              <a:off x="9816794" y="2902597"/>
              <a:ext cx="196383" cy="2982574"/>
              <a:chOff x="838200" y="152400"/>
              <a:chExt cx="318597" cy="4838699"/>
            </a:xfrm>
          </p:grpSpPr>
          <p:sp>
            <p:nvSpPr>
              <p:cNvPr id="531" name="Google Shape;531;p8"/>
              <p:cNvSpPr/>
              <p:nvPr/>
            </p:nvSpPr>
            <p:spPr>
              <a:xfrm>
                <a:off x="842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32" name="Google Shape;532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838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33" name="Google Shape;533;p8"/>
            <p:cNvGrpSpPr/>
            <p:nvPr/>
          </p:nvGrpSpPr>
          <p:grpSpPr>
            <a:xfrm flipH="1" rot="-5400000">
              <a:off x="9625273" y="3037992"/>
              <a:ext cx="196383" cy="2982574"/>
              <a:chOff x="990600" y="152400"/>
              <a:chExt cx="318597" cy="4838699"/>
            </a:xfrm>
          </p:grpSpPr>
          <p:sp>
            <p:nvSpPr>
              <p:cNvPr id="534" name="Google Shape;534;p8"/>
              <p:cNvSpPr/>
              <p:nvPr/>
            </p:nvSpPr>
            <p:spPr>
              <a:xfrm>
                <a:off x="9949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35" name="Google Shape;535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9906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36" name="Google Shape;536;p8"/>
            <p:cNvGrpSpPr/>
            <p:nvPr/>
          </p:nvGrpSpPr>
          <p:grpSpPr>
            <a:xfrm flipH="1" rot="-5400000">
              <a:off x="9944475" y="3173359"/>
              <a:ext cx="196383" cy="2982574"/>
              <a:chOff x="3663063" y="152400"/>
              <a:chExt cx="318597" cy="4838699"/>
            </a:xfrm>
          </p:grpSpPr>
          <p:sp>
            <p:nvSpPr>
              <p:cNvPr id="537" name="Google Shape;537;p8"/>
              <p:cNvSpPr/>
              <p:nvPr/>
            </p:nvSpPr>
            <p:spPr>
              <a:xfrm>
                <a:off x="3667406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38" name="Google Shape;538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3663063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39" name="Google Shape;539;p8"/>
            <p:cNvGrpSpPr/>
            <p:nvPr/>
          </p:nvGrpSpPr>
          <p:grpSpPr>
            <a:xfrm flipH="1" rot="-5400000">
              <a:off x="9784874" y="3308783"/>
              <a:ext cx="196383" cy="2982574"/>
              <a:chOff x="1295400" y="152400"/>
              <a:chExt cx="318597" cy="4838699"/>
            </a:xfrm>
          </p:grpSpPr>
          <p:sp>
            <p:nvSpPr>
              <p:cNvPr id="540" name="Google Shape;540;p8"/>
              <p:cNvSpPr/>
              <p:nvPr/>
            </p:nvSpPr>
            <p:spPr>
              <a:xfrm>
                <a:off x="1299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41" name="Google Shape;541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295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  <p:sp>
        <p:nvSpPr>
          <p:cNvPr id="542" name="Google Shape;542;p8"/>
          <p:cNvSpPr/>
          <p:nvPr/>
        </p:nvSpPr>
        <p:spPr>
          <a:xfrm rot="197195">
            <a:off x="572737" y="994041"/>
            <a:ext cx="2440148" cy="137295"/>
          </a:xfrm>
          <a:custGeom>
            <a:rect b="b" l="l" r="r" t="t"/>
            <a:pathLst>
              <a:path extrusionOk="0" h="8963" w="82170">
                <a:moveTo>
                  <a:pt x="60471" y="1"/>
                </a:moveTo>
                <a:lnTo>
                  <a:pt x="60547" y="39"/>
                </a:lnTo>
                <a:lnTo>
                  <a:pt x="60660" y="1"/>
                </a:lnTo>
                <a:close/>
                <a:moveTo>
                  <a:pt x="63019" y="95"/>
                </a:moveTo>
                <a:lnTo>
                  <a:pt x="62924" y="190"/>
                </a:lnTo>
                <a:lnTo>
                  <a:pt x="63019" y="190"/>
                </a:lnTo>
                <a:lnTo>
                  <a:pt x="63019" y="95"/>
                </a:lnTo>
                <a:close/>
                <a:moveTo>
                  <a:pt x="82075" y="944"/>
                </a:moveTo>
                <a:lnTo>
                  <a:pt x="82075" y="1039"/>
                </a:lnTo>
                <a:lnTo>
                  <a:pt x="81980" y="1133"/>
                </a:lnTo>
                <a:lnTo>
                  <a:pt x="81792" y="1133"/>
                </a:lnTo>
                <a:lnTo>
                  <a:pt x="81697" y="1039"/>
                </a:lnTo>
                <a:lnTo>
                  <a:pt x="81509" y="1227"/>
                </a:lnTo>
                <a:lnTo>
                  <a:pt x="81886" y="1227"/>
                </a:lnTo>
                <a:lnTo>
                  <a:pt x="82169" y="1039"/>
                </a:lnTo>
                <a:lnTo>
                  <a:pt x="82075" y="944"/>
                </a:lnTo>
                <a:close/>
                <a:moveTo>
                  <a:pt x="44151" y="1510"/>
                </a:moveTo>
                <a:lnTo>
                  <a:pt x="43962" y="1605"/>
                </a:lnTo>
                <a:lnTo>
                  <a:pt x="44245" y="1605"/>
                </a:lnTo>
                <a:lnTo>
                  <a:pt x="44151" y="1510"/>
                </a:lnTo>
                <a:close/>
                <a:moveTo>
                  <a:pt x="43019" y="1699"/>
                </a:moveTo>
                <a:lnTo>
                  <a:pt x="42830" y="1793"/>
                </a:lnTo>
                <a:lnTo>
                  <a:pt x="42956" y="1762"/>
                </a:lnTo>
                <a:lnTo>
                  <a:pt x="43019" y="1699"/>
                </a:lnTo>
                <a:close/>
                <a:moveTo>
                  <a:pt x="13585" y="5472"/>
                </a:moveTo>
                <a:lnTo>
                  <a:pt x="13585" y="5504"/>
                </a:lnTo>
                <a:lnTo>
                  <a:pt x="13585" y="5504"/>
                </a:lnTo>
                <a:lnTo>
                  <a:pt x="13680" y="5472"/>
                </a:lnTo>
                <a:close/>
                <a:moveTo>
                  <a:pt x="15095" y="6321"/>
                </a:moveTo>
                <a:lnTo>
                  <a:pt x="14812" y="6416"/>
                </a:lnTo>
                <a:lnTo>
                  <a:pt x="14812" y="6321"/>
                </a:lnTo>
                <a:close/>
                <a:moveTo>
                  <a:pt x="60547" y="39"/>
                </a:moveTo>
                <a:lnTo>
                  <a:pt x="60377" y="95"/>
                </a:lnTo>
                <a:lnTo>
                  <a:pt x="60471" y="190"/>
                </a:lnTo>
                <a:lnTo>
                  <a:pt x="60094" y="378"/>
                </a:lnTo>
                <a:lnTo>
                  <a:pt x="59811" y="473"/>
                </a:lnTo>
                <a:lnTo>
                  <a:pt x="59717" y="473"/>
                </a:lnTo>
                <a:lnTo>
                  <a:pt x="59622" y="378"/>
                </a:lnTo>
                <a:lnTo>
                  <a:pt x="59811" y="378"/>
                </a:lnTo>
                <a:lnTo>
                  <a:pt x="59811" y="284"/>
                </a:lnTo>
                <a:lnTo>
                  <a:pt x="59811" y="190"/>
                </a:lnTo>
                <a:lnTo>
                  <a:pt x="58962" y="190"/>
                </a:lnTo>
                <a:lnTo>
                  <a:pt x="58773" y="284"/>
                </a:lnTo>
                <a:lnTo>
                  <a:pt x="58396" y="473"/>
                </a:lnTo>
                <a:lnTo>
                  <a:pt x="58585" y="473"/>
                </a:lnTo>
                <a:lnTo>
                  <a:pt x="58396" y="661"/>
                </a:lnTo>
                <a:lnTo>
                  <a:pt x="58207" y="661"/>
                </a:lnTo>
                <a:lnTo>
                  <a:pt x="58302" y="567"/>
                </a:lnTo>
                <a:lnTo>
                  <a:pt x="58113" y="661"/>
                </a:lnTo>
                <a:lnTo>
                  <a:pt x="57924" y="661"/>
                </a:lnTo>
                <a:lnTo>
                  <a:pt x="57453" y="473"/>
                </a:lnTo>
                <a:lnTo>
                  <a:pt x="56981" y="284"/>
                </a:lnTo>
                <a:lnTo>
                  <a:pt x="56604" y="284"/>
                </a:lnTo>
                <a:lnTo>
                  <a:pt x="56604" y="473"/>
                </a:lnTo>
                <a:lnTo>
                  <a:pt x="56415" y="567"/>
                </a:lnTo>
                <a:lnTo>
                  <a:pt x="57075" y="473"/>
                </a:lnTo>
                <a:lnTo>
                  <a:pt x="56698" y="661"/>
                </a:lnTo>
                <a:lnTo>
                  <a:pt x="57170" y="567"/>
                </a:lnTo>
                <a:lnTo>
                  <a:pt x="57075" y="661"/>
                </a:lnTo>
                <a:lnTo>
                  <a:pt x="57075" y="756"/>
                </a:lnTo>
                <a:lnTo>
                  <a:pt x="56321" y="756"/>
                </a:lnTo>
                <a:lnTo>
                  <a:pt x="56226" y="567"/>
                </a:lnTo>
                <a:lnTo>
                  <a:pt x="56132" y="473"/>
                </a:lnTo>
                <a:lnTo>
                  <a:pt x="55849" y="473"/>
                </a:lnTo>
                <a:lnTo>
                  <a:pt x="55471" y="567"/>
                </a:lnTo>
                <a:lnTo>
                  <a:pt x="55000" y="661"/>
                </a:lnTo>
                <a:lnTo>
                  <a:pt x="55094" y="661"/>
                </a:lnTo>
                <a:lnTo>
                  <a:pt x="53868" y="850"/>
                </a:lnTo>
                <a:lnTo>
                  <a:pt x="52830" y="1039"/>
                </a:lnTo>
                <a:lnTo>
                  <a:pt x="52830" y="1039"/>
                </a:lnTo>
                <a:lnTo>
                  <a:pt x="52924" y="850"/>
                </a:lnTo>
                <a:lnTo>
                  <a:pt x="53019" y="756"/>
                </a:lnTo>
                <a:lnTo>
                  <a:pt x="53019" y="756"/>
                </a:lnTo>
                <a:lnTo>
                  <a:pt x="52358" y="944"/>
                </a:lnTo>
                <a:lnTo>
                  <a:pt x="51981" y="1039"/>
                </a:lnTo>
                <a:lnTo>
                  <a:pt x="51887" y="1133"/>
                </a:lnTo>
                <a:lnTo>
                  <a:pt x="51887" y="1227"/>
                </a:lnTo>
                <a:lnTo>
                  <a:pt x="51604" y="1039"/>
                </a:lnTo>
                <a:lnTo>
                  <a:pt x="50755" y="1039"/>
                </a:lnTo>
                <a:lnTo>
                  <a:pt x="50755" y="944"/>
                </a:lnTo>
                <a:lnTo>
                  <a:pt x="50755" y="850"/>
                </a:lnTo>
                <a:lnTo>
                  <a:pt x="50660" y="850"/>
                </a:lnTo>
                <a:lnTo>
                  <a:pt x="50660" y="1039"/>
                </a:lnTo>
                <a:lnTo>
                  <a:pt x="49623" y="1322"/>
                </a:lnTo>
                <a:lnTo>
                  <a:pt x="49151" y="1416"/>
                </a:lnTo>
                <a:lnTo>
                  <a:pt x="48679" y="1416"/>
                </a:lnTo>
                <a:lnTo>
                  <a:pt x="48679" y="1322"/>
                </a:lnTo>
                <a:lnTo>
                  <a:pt x="48773" y="1322"/>
                </a:lnTo>
                <a:lnTo>
                  <a:pt x="48585" y="1133"/>
                </a:lnTo>
                <a:lnTo>
                  <a:pt x="47547" y="1133"/>
                </a:lnTo>
                <a:lnTo>
                  <a:pt x="46981" y="1322"/>
                </a:lnTo>
                <a:lnTo>
                  <a:pt x="46038" y="1699"/>
                </a:lnTo>
                <a:lnTo>
                  <a:pt x="46038" y="1699"/>
                </a:lnTo>
                <a:lnTo>
                  <a:pt x="46132" y="1605"/>
                </a:lnTo>
                <a:lnTo>
                  <a:pt x="46038" y="1510"/>
                </a:lnTo>
                <a:lnTo>
                  <a:pt x="45755" y="1699"/>
                </a:lnTo>
                <a:lnTo>
                  <a:pt x="45660" y="1793"/>
                </a:lnTo>
                <a:lnTo>
                  <a:pt x="45566" y="1793"/>
                </a:lnTo>
                <a:lnTo>
                  <a:pt x="45472" y="1699"/>
                </a:lnTo>
                <a:lnTo>
                  <a:pt x="45472" y="1510"/>
                </a:lnTo>
                <a:lnTo>
                  <a:pt x="45755" y="1510"/>
                </a:lnTo>
                <a:lnTo>
                  <a:pt x="45566" y="1416"/>
                </a:lnTo>
                <a:lnTo>
                  <a:pt x="45189" y="1416"/>
                </a:lnTo>
                <a:lnTo>
                  <a:pt x="44245" y="1605"/>
                </a:lnTo>
                <a:lnTo>
                  <a:pt x="42736" y="2076"/>
                </a:lnTo>
                <a:lnTo>
                  <a:pt x="42736" y="2076"/>
                </a:lnTo>
                <a:lnTo>
                  <a:pt x="43113" y="1793"/>
                </a:lnTo>
                <a:lnTo>
                  <a:pt x="43491" y="1605"/>
                </a:lnTo>
                <a:lnTo>
                  <a:pt x="43208" y="1699"/>
                </a:lnTo>
                <a:lnTo>
                  <a:pt x="42956" y="1762"/>
                </a:lnTo>
                <a:lnTo>
                  <a:pt x="42924" y="1793"/>
                </a:lnTo>
                <a:lnTo>
                  <a:pt x="42453" y="1982"/>
                </a:lnTo>
                <a:lnTo>
                  <a:pt x="42075" y="1982"/>
                </a:lnTo>
                <a:lnTo>
                  <a:pt x="41981" y="1888"/>
                </a:lnTo>
                <a:lnTo>
                  <a:pt x="40377" y="1888"/>
                </a:lnTo>
                <a:lnTo>
                  <a:pt x="38962" y="1982"/>
                </a:lnTo>
                <a:lnTo>
                  <a:pt x="39057" y="2076"/>
                </a:lnTo>
                <a:lnTo>
                  <a:pt x="38962" y="2171"/>
                </a:lnTo>
                <a:lnTo>
                  <a:pt x="38679" y="2265"/>
                </a:lnTo>
                <a:lnTo>
                  <a:pt x="38774" y="2076"/>
                </a:lnTo>
                <a:lnTo>
                  <a:pt x="38679" y="2076"/>
                </a:lnTo>
                <a:lnTo>
                  <a:pt x="38585" y="2171"/>
                </a:lnTo>
                <a:lnTo>
                  <a:pt x="38491" y="2265"/>
                </a:lnTo>
                <a:lnTo>
                  <a:pt x="38302" y="2171"/>
                </a:lnTo>
                <a:lnTo>
                  <a:pt x="38208" y="1982"/>
                </a:lnTo>
                <a:lnTo>
                  <a:pt x="37453" y="1982"/>
                </a:lnTo>
                <a:lnTo>
                  <a:pt x="37736" y="2171"/>
                </a:lnTo>
                <a:lnTo>
                  <a:pt x="37264" y="2171"/>
                </a:lnTo>
                <a:lnTo>
                  <a:pt x="37076" y="2076"/>
                </a:lnTo>
                <a:lnTo>
                  <a:pt x="36793" y="2171"/>
                </a:lnTo>
                <a:lnTo>
                  <a:pt x="36887" y="1982"/>
                </a:lnTo>
                <a:lnTo>
                  <a:pt x="35943" y="2359"/>
                </a:lnTo>
                <a:lnTo>
                  <a:pt x="34906" y="2548"/>
                </a:lnTo>
                <a:lnTo>
                  <a:pt x="33868" y="2737"/>
                </a:lnTo>
                <a:lnTo>
                  <a:pt x="32925" y="2737"/>
                </a:lnTo>
                <a:lnTo>
                  <a:pt x="33113" y="2642"/>
                </a:lnTo>
                <a:lnTo>
                  <a:pt x="32830" y="2642"/>
                </a:lnTo>
                <a:lnTo>
                  <a:pt x="32547" y="2737"/>
                </a:lnTo>
                <a:lnTo>
                  <a:pt x="32076" y="2925"/>
                </a:lnTo>
                <a:lnTo>
                  <a:pt x="31321" y="2925"/>
                </a:lnTo>
                <a:lnTo>
                  <a:pt x="30472" y="3020"/>
                </a:lnTo>
                <a:lnTo>
                  <a:pt x="29623" y="3114"/>
                </a:lnTo>
                <a:lnTo>
                  <a:pt x="27736" y="3397"/>
                </a:lnTo>
                <a:lnTo>
                  <a:pt x="26698" y="3491"/>
                </a:lnTo>
                <a:lnTo>
                  <a:pt x="26415" y="3586"/>
                </a:lnTo>
                <a:lnTo>
                  <a:pt x="26321" y="3680"/>
                </a:lnTo>
                <a:lnTo>
                  <a:pt x="26132" y="3586"/>
                </a:lnTo>
                <a:lnTo>
                  <a:pt x="25944" y="3491"/>
                </a:lnTo>
                <a:lnTo>
                  <a:pt x="25755" y="3586"/>
                </a:lnTo>
                <a:lnTo>
                  <a:pt x="25661" y="3869"/>
                </a:lnTo>
                <a:lnTo>
                  <a:pt x="25189" y="3774"/>
                </a:lnTo>
                <a:lnTo>
                  <a:pt x="24623" y="3774"/>
                </a:lnTo>
                <a:lnTo>
                  <a:pt x="23491" y="3963"/>
                </a:lnTo>
                <a:lnTo>
                  <a:pt x="22642" y="4057"/>
                </a:lnTo>
                <a:lnTo>
                  <a:pt x="21793" y="4152"/>
                </a:lnTo>
                <a:lnTo>
                  <a:pt x="21887" y="4057"/>
                </a:lnTo>
                <a:lnTo>
                  <a:pt x="21698" y="4152"/>
                </a:lnTo>
                <a:lnTo>
                  <a:pt x="21510" y="4340"/>
                </a:lnTo>
                <a:lnTo>
                  <a:pt x="21415" y="4529"/>
                </a:lnTo>
                <a:lnTo>
                  <a:pt x="21227" y="4623"/>
                </a:lnTo>
                <a:lnTo>
                  <a:pt x="21132" y="4529"/>
                </a:lnTo>
                <a:lnTo>
                  <a:pt x="20944" y="4435"/>
                </a:lnTo>
                <a:lnTo>
                  <a:pt x="20378" y="4340"/>
                </a:lnTo>
                <a:lnTo>
                  <a:pt x="19906" y="4435"/>
                </a:lnTo>
                <a:lnTo>
                  <a:pt x="19529" y="4623"/>
                </a:lnTo>
                <a:lnTo>
                  <a:pt x="19434" y="4529"/>
                </a:lnTo>
                <a:lnTo>
                  <a:pt x="19340" y="4529"/>
                </a:lnTo>
                <a:lnTo>
                  <a:pt x="18868" y="4623"/>
                </a:lnTo>
                <a:lnTo>
                  <a:pt x="17925" y="5001"/>
                </a:lnTo>
                <a:lnTo>
                  <a:pt x="17925" y="4812"/>
                </a:lnTo>
                <a:lnTo>
                  <a:pt x="17736" y="5001"/>
                </a:lnTo>
                <a:lnTo>
                  <a:pt x="17548" y="5095"/>
                </a:lnTo>
                <a:lnTo>
                  <a:pt x="17359" y="5189"/>
                </a:lnTo>
                <a:lnTo>
                  <a:pt x="16887" y="5284"/>
                </a:lnTo>
                <a:lnTo>
                  <a:pt x="16982" y="5189"/>
                </a:lnTo>
                <a:lnTo>
                  <a:pt x="16982" y="5189"/>
                </a:lnTo>
                <a:lnTo>
                  <a:pt x="16321" y="5284"/>
                </a:lnTo>
                <a:lnTo>
                  <a:pt x="15755" y="5472"/>
                </a:lnTo>
                <a:lnTo>
                  <a:pt x="15189" y="5567"/>
                </a:lnTo>
                <a:lnTo>
                  <a:pt x="14623" y="5567"/>
                </a:lnTo>
                <a:lnTo>
                  <a:pt x="15283" y="5472"/>
                </a:lnTo>
                <a:lnTo>
                  <a:pt x="15189" y="5378"/>
                </a:lnTo>
                <a:lnTo>
                  <a:pt x="15095" y="5284"/>
                </a:lnTo>
                <a:lnTo>
                  <a:pt x="15095" y="5189"/>
                </a:lnTo>
                <a:lnTo>
                  <a:pt x="15095" y="5095"/>
                </a:lnTo>
                <a:lnTo>
                  <a:pt x="14906" y="5189"/>
                </a:lnTo>
                <a:lnTo>
                  <a:pt x="14529" y="5284"/>
                </a:lnTo>
                <a:lnTo>
                  <a:pt x="13680" y="5472"/>
                </a:lnTo>
                <a:lnTo>
                  <a:pt x="13680" y="5567"/>
                </a:lnTo>
                <a:lnTo>
                  <a:pt x="13585" y="5567"/>
                </a:lnTo>
                <a:lnTo>
                  <a:pt x="13585" y="5504"/>
                </a:lnTo>
                <a:lnTo>
                  <a:pt x="13585" y="5504"/>
                </a:lnTo>
                <a:lnTo>
                  <a:pt x="13397" y="5567"/>
                </a:lnTo>
                <a:lnTo>
                  <a:pt x="13208" y="5661"/>
                </a:lnTo>
                <a:lnTo>
                  <a:pt x="13302" y="5755"/>
                </a:lnTo>
                <a:lnTo>
                  <a:pt x="13585" y="5661"/>
                </a:lnTo>
                <a:lnTo>
                  <a:pt x="13868" y="5661"/>
                </a:lnTo>
                <a:lnTo>
                  <a:pt x="13585" y="5850"/>
                </a:lnTo>
                <a:lnTo>
                  <a:pt x="13302" y="5850"/>
                </a:lnTo>
                <a:lnTo>
                  <a:pt x="13019" y="5755"/>
                </a:lnTo>
                <a:lnTo>
                  <a:pt x="12736" y="5755"/>
                </a:lnTo>
                <a:lnTo>
                  <a:pt x="11133" y="6227"/>
                </a:lnTo>
                <a:lnTo>
                  <a:pt x="11038" y="6133"/>
                </a:lnTo>
                <a:lnTo>
                  <a:pt x="10472" y="6321"/>
                </a:lnTo>
                <a:lnTo>
                  <a:pt x="10001" y="6416"/>
                </a:lnTo>
                <a:lnTo>
                  <a:pt x="9434" y="6510"/>
                </a:lnTo>
                <a:lnTo>
                  <a:pt x="8680" y="6699"/>
                </a:lnTo>
                <a:lnTo>
                  <a:pt x="7642" y="6888"/>
                </a:lnTo>
                <a:lnTo>
                  <a:pt x="6416" y="7076"/>
                </a:lnTo>
                <a:lnTo>
                  <a:pt x="3963" y="7454"/>
                </a:lnTo>
                <a:lnTo>
                  <a:pt x="1604" y="7831"/>
                </a:lnTo>
                <a:lnTo>
                  <a:pt x="944" y="8020"/>
                </a:lnTo>
                <a:lnTo>
                  <a:pt x="567" y="7925"/>
                </a:lnTo>
                <a:lnTo>
                  <a:pt x="284" y="7831"/>
                </a:lnTo>
                <a:lnTo>
                  <a:pt x="189" y="7831"/>
                </a:lnTo>
                <a:lnTo>
                  <a:pt x="189" y="7925"/>
                </a:lnTo>
                <a:lnTo>
                  <a:pt x="189" y="8208"/>
                </a:lnTo>
                <a:lnTo>
                  <a:pt x="1" y="8397"/>
                </a:lnTo>
                <a:lnTo>
                  <a:pt x="1" y="8586"/>
                </a:lnTo>
                <a:lnTo>
                  <a:pt x="1" y="8680"/>
                </a:lnTo>
                <a:lnTo>
                  <a:pt x="95" y="8774"/>
                </a:lnTo>
                <a:lnTo>
                  <a:pt x="472" y="8869"/>
                </a:lnTo>
                <a:lnTo>
                  <a:pt x="755" y="8869"/>
                </a:lnTo>
                <a:lnTo>
                  <a:pt x="567" y="8963"/>
                </a:lnTo>
                <a:lnTo>
                  <a:pt x="755" y="8963"/>
                </a:lnTo>
                <a:lnTo>
                  <a:pt x="1038" y="8869"/>
                </a:lnTo>
                <a:lnTo>
                  <a:pt x="1416" y="8586"/>
                </a:lnTo>
                <a:lnTo>
                  <a:pt x="1416" y="8774"/>
                </a:lnTo>
                <a:lnTo>
                  <a:pt x="1510" y="8869"/>
                </a:lnTo>
                <a:lnTo>
                  <a:pt x="1699" y="8774"/>
                </a:lnTo>
                <a:lnTo>
                  <a:pt x="1793" y="8774"/>
                </a:lnTo>
                <a:lnTo>
                  <a:pt x="2265" y="8586"/>
                </a:lnTo>
                <a:lnTo>
                  <a:pt x="2642" y="8491"/>
                </a:lnTo>
                <a:lnTo>
                  <a:pt x="3397" y="8491"/>
                </a:lnTo>
                <a:lnTo>
                  <a:pt x="4152" y="8397"/>
                </a:lnTo>
                <a:lnTo>
                  <a:pt x="4623" y="8397"/>
                </a:lnTo>
                <a:lnTo>
                  <a:pt x="5001" y="8114"/>
                </a:lnTo>
                <a:lnTo>
                  <a:pt x="5001" y="8208"/>
                </a:lnTo>
                <a:lnTo>
                  <a:pt x="5284" y="8114"/>
                </a:lnTo>
                <a:lnTo>
                  <a:pt x="5850" y="7831"/>
                </a:lnTo>
                <a:lnTo>
                  <a:pt x="5944" y="7925"/>
                </a:lnTo>
                <a:lnTo>
                  <a:pt x="5850" y="8020"/>
                </a:lnTo>
                <a:lnTo>
                  <a:pt x="5850" y="8114"/>
                </a:lnTo>
                <a:lnTo>
                  <a:pt x="5944" y="8020"/>
                </a:lnTo>
                <a:lnTo>
                  <a:pt x="6416" y="7925"/>
                </a:lnTo>
                <a:lnTo>
                  <a:pt x="7170" y="7925"/>
                </a:lnTo>
                <a:lnTo>
                  <a:pt x="7170" y="8020"/>
                </a:lnTo>
                <a:lnTo>
                  <a:pt x="7076" y="8114"/>
                </a:lnTo>
                <a:lnTo>
                  <a:pt x="7265" y="8020"/>
                </a:lnTo>
                <a:lnTo>
                  <a:pt x="7359" y="7925"/>
                </a:lnTo>
                <a:lnTo>
                  <a:pt x="7359" y="7831"/>
                </a:lnTo>
                <a:lnTo>
                  <a:pt x="7548" y="8020"/>
                </a:lnTo>
                <a:lnTo>
                  <a:pt x="8397" y="7642"/>
                </a:lnTo>
                <a:lnTo>
                  <a:pt x="8963" y="7454"/>
                </a:lnTo>
                <a:lnTo>
                  <a:pt x="9151" y="7359"/>
                </a:lnTo>
                <a:lnTo>
                  <a:pt x="9246" y="7359"/>
                </a:lnTo>
                <a:lnTo>
                  <a:pt x="9151" y="7171"/>
                </a:lnTo>
                <a:lnTo>
                  <a:pt x="9246" y="7076"/>
                </a:lnTo>
                <a:lnTo>
                  <a:pt x="9340" y="7076"/>
                </a:lnTo>
                <a:lnTo>
                  <a:pt x="9340" y="7171"/>
                </a:lnTo>
                <a:lnTo>
                  <a:pt x="9434" y="7076"/>
                </a:lnTo>
                <a:lnTo>
                  <a:pt x="9529" y="7171"/>
                </a:lnTo>
                <a:lnTo>
                  <a:pt x="9434" y="7265"/>
                </a:lnTo>
                <a:lnTo>
                  <a:pt x="9340" y="7265"/>
                </a:lnTo>
                <a:lnTo>
                  <a:pt x="9340" y="7359"/>
                </a:lnTo>
                <a:lnTo>
                  <a:pt x="9717" y="7171"/>
                </a:lnTo>
                <a:lnTo>
                  <a:pt x="10095" y="7076"/>
                </a:lnTo>
                <a:lnTo>
                  <a:pt x="10095" y="7171"/>
                </a:lnTo>
                <a:lnTo>
                  <a:pt x="10001" y="7171"/>
                </a:lnTo>
                <a:lnTo>
                  <a:pt x="9906" y="7265"/>
                </a:lnTo>
                <a:lnTo>
                  <a:pt x="9906" y="7359"/>
                </a:lnTo>
                <a:lnTo>
                  <a:pt x="9623" y="7265"/>
                </a:lnTo>
                <a:lnTo>
                  <a:pt x="9717" y="7454"/>
                </a:lnTo>
                <a:lnTo>
                  <a:pt x="10850" y="7076"/>
                </a:lnTo>
                <a:lnTo>
                  <a:pt x="11038" y="7076"/>
                </a:lnTo>
                <a:lnTo>
                  <a:pt x="11133" y="7171"/>
                </a:lnTo>
                <a:lnTo>
                  <a:pt x="11321" y="7265"/>
                </a:lnTo>
                <a:lnTo>
                  <a:pt x="11416" y="7265"/>
                </a:lnTo>
                <a:lnTo>
                  <a:pt x="11604" y="7171"/>
                </a:lnTo>
                <a:lnTo>
                  <a:pt x="11793" y="6982"/>
                </a:lnTo>
                <a:lnTo>
                  <a:pt x="11887" y="6888"/>
                </a:lnTo>
                <a:lnTo>
                  <a:pt x="12170" y="6888"/>
                </a:lnTo>
                <a:lnTo>
                  <a:pt x="12076" y="7076"/>
                </a:lnTo>
                <a:lnTo>
                  <a:pt x="12265" y="7076"/>
                </a:lnTo>
                <a:lnTo>
                  <a:pt x="12359" y="6888"/>
                </a:lnTo>
                <a:lnTo>
                  <a:pt x="12548" y="6793"/>
                </a:lnTo>
                <a:lnTo>
                  <a:pt x="12736" y="6793"/>
                </a:lnTo>
                <a:lnTo>
                  <a:pt x="12453" y="6982"/>
                </a:lnTo>
                <a:lnTo>
                  <a:pt x="12925" y="6982"/>
                </a:lnTo>
                <a:lnTo>
                  <a:pt x="13491" y="6888"/>
                </a:lnTo>
                <a:lnTo>
                  <a:pt x="14434" y="6605"/>
                </a:lnTo>
                <a:lnTo>
                  <a:pt x="15849" y="6510"/>
                </a:lnTo>
                <a:lnTo>
                  <a:pt x="16510" y="6416"/>
                </a:lnTo>
                <a:lnTo>
                  <a:pt x="16982" y="6227"/>
                </a:lnTo>
                <a:lnTo>
                  <a:pt x="17831" y="6038"/>
                </a:lnTo>
                <a:lnTo>
                  <a:pt x="18680" y="6038"/>
                </a:lnTo>
                <a:lnTo>
                  <a:pt x="19057" y="5850"/>
                </a:lnTo>
                <a:lnTo>
                  <a:pt x="19340" y="5755"/>
                </a:lnTo>
                <a:lnTo>
                  <a:pt x="20472" y="5661"/>
                </a:lnTo>
                <a:lnTo>
                  <a:pt x="21604" y="5567"/>
                </a:lnTo>
                <a:lnTo>
                  <a:pt x="22736" y="5378"/>
                </a:lnTo>
                <a:lnTo>
                  <a:pt x="23774" y="5095"/>
                </a:lnTo>
                <a:lnTo>
                  <a:pt x="23774" y="5284"/>
                </a:lnTo>
                <a:lnTo>
                  <a:pt x="24151" y="5189"/>
                </a:lnTo>
                <a:lnTo>
                  <a:pt x="24246" y="5189"/>
                </a:lnTo>
                <a:lnTo>
                  <a:pt x="24246" y="5095"/>
                </a:lnTo>
                <a:lnTo>
                  <a:pt x="24623" y="5001"/>
                </a:lnTo>
                <a:lnTo>
                  <a:pt x="25000" y="5095"/>
                </a:lnTo>
                <a:lnTo>
                  <a:pt x="25378" y="5095"/>
                </a:lnTo>
                <a:lnTo>
                  <a:pt x="25755" y="4906"/>
                </a:lnTo>
                <a:lnTo>
                  <a:pt x="25755" y="5095"/>
                </a:lnTo>
                <a:lnTo>
                  <a:pt x="25849" y="5001"/>
                </a:lnTo>
                <a:lnTo>
                  <a:pt x="26132" y="4906"/>
                </a:lnTo>
                <a:lnTo>
                  <a:pt x="27264" y="4906"/>
                </a:lnTo>
                <a:lnTo>
                  <a:pt x="28491" y="4718"/>
                </a:lnTo>
                <a:lnTo>
                  <a:pt x="28302" y="4529"/>
                </a:lnTo>
                <a:lnTo>
                  <a:pt x="28491" y="4435"/>
                </a:lnTo>
                <a:lnTo>
                  <a:pt x="28585" y="4340"/>
                </a:lnTo>
                <a:lnTo>
                  <a:pt x="28774" y="4529"/>
                </a:lnTo>
                <a:lnTo>
                  <a:pt x="28679" y="4623"/>
                </a:lnTo>
                <a:lnTo>
                  <a:pt x="29717" y="4623"/>
                </a:lnTo>
                <a:lnTo>
                  <a:pt x="30189" y="4529"/>
                </a:lnTo>
                <a:lnTo>
                  <a:pt x="31510" y="4246"/>
                </a:lnTo>
                <a:lnTo>
                  <a:pt x="32076" y="4057"/>
                </a:lnTo>
                <a:lnTo>
                  <a:pt x="32547" y="3869"/>
                </a:lnTo>
                <a:lnTo>
                  <a:pt x="32642" y="3963"/>
                </a:lnTo>
                <a:lnTo>
                  <a:pt x="32830" y="4057"/>
                </a:lnTo>
                <a:lnTo>
                  <a:pt x="33019" y="4057"/>
                </a:lnTo>
                <a:lnTo>
                  <a:pt x="33679" y="3869"/>
                </a:lnTo>
                <a:lnTo>
                  <a:pt x="33962" y="3586"/>
                </a:lnTo>
                <a:lnTo>
                  <a:pt x="34623" y="3586"/>
                </a:lnTo>
                <a:lnTo>
                  <a:pt x="35660" y="3491"/>
                </a:lnTo>
                <a:lnTo>
                  <a:pt x="37170" y="3586"/>
                </a:lnTo>
                <a:lnTo>
                  <a:pt x="37547" y="3397"/>
                </a:lnTo>
                <a:lnTo>
                  <a:pt x="38019" y="3303"/>
                </a:lnTo>
                <a:lnTo>
                  <a:pt x="39151" y="3208"/>
                </a:lnTo>
                <a:lnTo>
                  <a:pt x="41038" y="3208"/>
                </a:lnTo>
                <a:lnTo>
                  <a:pt x="41038" y="3114"/>
                </a:lnTo>
                <a:lnTo>
                  <a:pt x="41226" y="3020"/>
                </a:lnTo>
                <a:lnTo>
                  <a:pt x="41981" y="2925"/>
                </a:lnTo>
                <a:lnTo>
                  <a:pt x="44811" y="2925"/>
                </a:lnTo>
                <a:lnTo>
                  <a:pt x="45000" y="2831"/>
                </a:lnTo>
                <a:lnTo>
                  <a:pt x="45189" y="2642"/>
                </a:lnTo>
                <a:lnTo>
                  <a:pt x="45283" y="2548"/>
                </a:lnTo>
                <a:lnTo>
                  <a:pt x="45566" y="2548"/>
                </a:lnTo>
                <a:lnTo>
                  <a:pt x="45472" y="2737"/>
                </a:lnTo>
                <a:lnTo>
                  <a:pt x="45472" y="2737"/>
                </a:lnTo>
                <a:lnTo>
                  <a:pt x="46132" y="2548"/>
                </a:lnTo>
                <a:lnTo>
                  <a:pt x="46887" y="2548"/>
                </a:lnTo>
                <a:lnTo>
                  <a:pt x="47547" y="2454"/>
                </a:lnTo>
                <a:lnTo>
                  <a:pt x="48207" y="2265"/>
                </a:lnTo>
                <a:lnTo>
                  <a:pt x="48302" y="2359"/>
                </a:lnTo>
                <a:lnTo>
                  <a:pt x="49434" y="2359"/>
                </a:lnTo>
                <a:lnTo>
                  <a:pt x="49717" y="2265"/>
                </a:lnTo>
                <a:lnTo>
                  <a:pt x="50094" y="2171"/>
                </a:lnTo>
                <a:lnTo>
                  <a:pt x="50755" y="2076"/>
                </a:lnTo>
                <a:lnTo>
                  <a:pt x="52170" y="1982"/>
                </a:lnTo>
                <a:lnTo>
                  <a:pt x="54056" y="1793"/>
                </a:lnTo>
                <a:lnTo>
                  <a:pt x="56132" y="1510"/>
                </a:lnTo>
                <a:lnTo>
                  <a:pt x="56037" y="1605"/>
                </a:lnTo>
                <a:lnTo>
                  <a:pt x="55943" y="1699"/>
                </a:lnTo>
                <a:lnTo>
                  <a:pt x="55754" y="1699"/>
                </a:lnTo>
                <a:lnTo>
                  <a:pt x="55471" y="1793"/>
                </a:lnTo>
                <a:lnTo>
                  <a:pt x="55377" y="1888"/>
                </a:lnTo>
                <a:lnTo>
                  <a:pt x="56415" y="1605"/>
                </a:lnTo>
                <a:lnTo>
                  <a:pt x="56887" y="1510"/>
                </a:lnTo>
                <a:lnTo>
                  <a:pt x="56981" y="1605"/>
                </a:lnTo>
                <a:lnTo>
                  <a:pt x="56887" y="1699"/>
                </a:lnTo>
                <a:lnTo>
                  <a:pt x="57358" y="1605"/>
                </a:lnTo>
                <a:lnTo>
                  <a:pt x="57736" y="1605"/>
                </a:lnTo>
                <a:lnTo>
                  <a:pt x="58207" y="1510"/>
                </a:lnTo>
                <a:lnTo>
                  <a:pt x="58679" y="1510"/>
                </a:lnTo>
                <a:lnTo>
                  <a:pt x="58773" y="1416"/>
                </a:lnTo>
                <a:lnTo>
                  <a:pt x="58868" y="1322"/>
                </a:lnTo>
                <a:lnTo>
                  <a:pt x="59056" y="1133"/>
                </a:lnTo>
                <a:lnTo>
                  <a:pt x="59151" y="1227"/>
                </a:lnTo>
                <a:lnTo>
                  <a:pt x="59339" y="1227"/>
                </a:lnTo>
                <a:lnTo>
                  <a:pt x="59434" y="1322"/>
                </a:lnTo>
                <a:lnTo>
                  <a:pt x="59339" y="1510"/>
                </a:lnTo>
                <a:lnTo>
                  <a:pt x="59811" y="1416"/>
                </a:lnTo>
                <a:lnTo>
                  <a:pt x="60000" y="1322"/>
                </a:lnTo>
                <a:lnTo>
                  <a:pt x="60094" y="1416"/>
                </a:lnTo>
                <a:lnTo>
                  <a:pt x="60377" y="1322"/>
                </a:lnTo>
                <a:lnTo>
                  <a:pt x="60660" y="1227"/>
                </a:lnTo>
                <a:lnTo>
                  <a:pt x="61320" y="1133"/>
                </a:lnTo>
                <a:lnTo>
                  <a:pt x="61981" y="1227"/>
                </a:lnTo>
                <a:lnTo>
                  <a:pt x="62641" y="1227"/>
                </a:lnTo>
                <a:lnTo>
                  <a:pt x="62547" y="1133"/>
                </a:lnTo>
                <a:lnTo>
                  <a:pt x="63207" y="1039"/>
                </a:lnTo>
                <a:lnTo>
                  <a:pt x="63019" y="1133"/>
                </a:lnTo>
                <a:lnTo>
                  <a:pt x="63585" y="1133"/>
                </a:lnTo>
                <a:lnTo>
                  <a:pt x="63302" y="1039"/>
                </a:lnTo>
                <a:lnTo>
                  <a:pt x="63773" y="850"/>
                </a:lnTo>
                <a:lnTo>
                  <a:pt x="64151" y="756"/>
                </a:lnTo>
                <a:lnTo>
                  <a:pt x="64434" y="850"/>
                </a:lnTo>
                <a:lnTo>
                  <a:pt x="64434" y="1133"/>
                </a:lnTo>
                <a:lnTo>
                  <a:pt x="65283" y="850"/>
                </a:lnTo>
                <a:lnTo>
                  <a:pt x="65283" y="944"/>
                </a:lnTo>
                <a:lnTo>
                  <a:pt x="65471" y="944"/>
                </a:lnTo>
                <a:lnTo>
                  <a:pt x="65566" y="850"/>
                </a:lnTo>
                <a:lnTo>
                  <a:pt x="65754" y="944"/>
                </a:lnTo>
                <a:lnTo>
                  <a:pt x="66132" y="850"/>
                </a:lnTo>
                <a:lnTo>
                  <a:pt x="66981" y="850"/>
                </a:lnTo>
                <a:lnTo>
                  <a:pt x="66981" y="944"/>
                </a:lnTo>
                <a:lnTo>
                  <a:pt x="66886" y="1039"/>
                </a:lnTo>
                <a:lnTo>
                  <a:pt x="66792" y="1039"/>
                </a:lnTo>
                <a:lnTo>
                  <a:pt x="66792" y="1133"/>
                </a:lnTo>
                <a:lnTo>
                  <a:pt x="67641" y="944"/>
                </a:lnTo>
                <a:lnTo>
                  <a:pt x="68113" y="850"/>
                </a:lnTo>
                <a:lnTo>
                  <a:pt x="68584" y="850"/>
                </a:lnTo>
                <a:lnTo>
                  <a:pt x="68773" y="944"/>
                </a:lnTo>
                <a:lnTo>
                  <a:pt x="68962" y="944"/>
                </a:lnTo>
                <a:lnTo>
                  <a:pt x="69150" y="850"/>
                </a:lnTo>
                <a:lnTo>
                  <a:pt x="70849" y="944"/>
                </a:lnTo>
                <a:lnTo>
                  <a:pt x="71509" y="850"/>
                </a:lnTo>
                <a:lnTo>
                  <a:pt x="72169" y="756"/>
                </a:lnTo>
                <a:lnTo>
                  <a:pt x="73207" y="756"/>
                </a:lnTo>
                <a:lnTo>
                  <a:pt x="73584" y="944"/>
                </a:lnTo>
                <a:lnTo>
                  <a:pt x="73962" y="944"/>
                </a:lnTo>
                <a:lnTo>
                  <a:pt x="73773" y="756"/>
                </a:lnTo>
                <a:lnTo>
                  <a:pt x="74056" y="567"/>
                </a:lnTo>
                <a:lnTo>
                  <a:pt x="74150" y="567"/>
                </a:lnTo>
                <a:lnTo>
                  <a:pt x="74150" y="756"/>
                </a:lnTo>
                <a:lnTo>
                  <a:pt x="74339" y="850"/>
                </a:lnTo>
                <a:lnTo>
                  <a:pt x="74433" y="756"/>
                </a:lnTo>
                <a:lnTo>
                  <a:pt x="74716" y="661"/>
                </a:lnTo>
                <a:lnTo>
                  <a:pt x="75188" y="661"/>
                </a:lnTo>
                <a:lnTo>
                  <a:pt x="75188" y="756"/>
                </a:lnTo>
                <a:lnTo>
                  <a:pt x="74999" y="850"/>
                </a:lnTo>
                <a:lnTo>
                  <a:pt x="75377" y="756"/>
                </a:lnTo>
                <a:lnTo>
                  <a:pt x="75754" y="756"/>
                </a:lnTo>
                <a:lnTo>
                  <a:pt x="75471" y="850"/>
                </a:lnTo>
                <a:lnTo>
                  <a:pt x="75565" y="944"/>
                </a:lnTo>
                <a:lnTo>
                  <a:pt x="76226" y="1039"/>
                </a:lnTo>
                <a:lnTo>
                  <a:pt x="76320" y="850"/>
                </a:lnTo>
                <a:lnTo>
                  <a:pt x="76509" y="850"/>
                </a:lnTo>
                <a:lnTo>
                  <a:pt x="76792" y="756"/>
                </a:lnTo>
                <a:lnTo>
                  <a:pt x="77075" y="661"/>
                </a:lnTo>
                <a:lnTo>
                  <a:pt x="76886" y="850"/>
                </a:lnTo>
                <a:lnTo>
                  <a:pt x="76981" y="944"/>
                </a:lnTo>
                <a:lnTo>
                  <a:pt x="77264" y="1039"/>
                </a:lnTo>
                <a:lnTo>
                  <a:pt x="77547" y="1133"/>
                </a:lnTo>
                <a:lnTo>
                  <a:pt x="77924" y="1227"/>
                </a:lnTo>
                <a:lnTo>
                  <a:pt x="78018" y="1133"/>
                </a:lnTo>
                <a:lnTo>
                  <a:pt x="77924" y="1039"/>
                </a:lnTo>
                <a:lnTo>
                  <a:pt x="78207" y="944"/>
                </a:lnTo>
                <a:lnTo>
                  <a:pt x="78490" y="1039"/>
                </a:lnTo>
                <a:lnTo>
                  <a:pt x="78773" y="1039"/>
                </a:lnTo>
                <a:lnTo>
                  <a:pt x="79056" y="1133"/>
                </a:lnTo>
                <a:lnTo>
                  <a:pt x="79716" y="944"/>
                </a:lnTo>
                <a:lnTo>
                  <a:pt x="80282" y="756"/>
                </a:lnTo>
                <a:lnTo>
                  <a:pt x="80282" y="850"/>
                </a:lnTo>
                <a:lnTo>
                  <a:pt x="80188" y="944"/>
                </a:lnTo>
                <a:lnTo>
                  <a:pt x="80848" y="1039"/>
                </a:lnTo>
                <a:lnTo>
                  <a:pt x="81131" y="1039"/>
                </a:lnTo>
                <a:lnTo>
                  <a:pt x="81131" y="1133"/>
                </a:lnTo>
                <a:lnTo>
                  <a:pt x="81037" y="1227"/>
                </a:lnTo>
                <a:lnTo>
                  <a:pt x="81697" y="1039"/>
                </a:lnTo>
                <a:lnTo>
                  <a:pt x="81886" y="944"/>
                </a:lnTo>
                <a:lnTo>
                  <a:pt x="81792" y="850"/>
                </a:lnTo>
                <a:lnTo>
                  <a:pt x="81414" y="850"/>
                </a:lnTo>
                <a:lnTo>
                  <a:pt x="80943" y="944"/>
                </a:lnTo>
                <a:lnTo>
                  <a:pt x="81037" y="756"/>
                </a:lnTo>
                <a:lnTo>
                  <a:pt x="80754" y="944"/>
                </a:lnTo>
                <a:lnTo>
                  <a:pt x="80660" y="756"/>
                </a:lnTo>
                <a:lnTo>
                  <a:pt x="80754" y="661"/>
                </a:lnTo>
                <a:lnTo>
                  <a:pt x="80188" y="661"/>
                </a:lnTo>
                <a:lnTo>
                  <a:pt x="80188" y="567"/>
                </a:lnTo>
                <a:lnTo>
                  <a:pt x="80282" y="567"/>
                </a:lnTo>
                <a:lnTo>
                  <a:pt x="79528" y="473"/>
                </a:lnTo>
                <a:lnTo>
                  <a:pt x="79339" y="567"/>
                </a:lnTo>
                <a:lnTo>
                  <a:pt x="79245" y="567"/>
                </a:lnTo>
                <a:lnTo>
                  <a:pt x="79245" y="661"/>
                </a:lnTo>
                <a:lnTo>
                  <a:pt x="79056" y="850"/>
                </a:lnTo>
                <a:lnTo>
                  <a:pt x="78867" y="378"/>
                </a:lnTo>
                <a:lnTo>
                  <a:pt x="78679" y="473"/>
                </a:lnTo>
                <a:lnTo>
                  <a:pt x="78396" y="567"/>
                </a:lnTo>
                <a:lnTo>
                  <a:pt x="78018" y="661"/>
                </a:lnTo>
                <a:lnTo>
                  <a:pt x="77924" y="661"/>
                </a:lnTo>
                <a:lnTo>
                  <a:pt x="77830" y="567"/>
                </a:lnTo>
                <a:lnTo>
                  <a:pt x="77075" y="567"/>
                </a:lnTo>
                <a:lnTo>
                  <a:pt x="77264" y="473"/>
                </a:lnTo>
                <a:lnTo>
                  <a:pt x="77169" y="284"/>
                </a:lnTo>
                <a:lnTo>
                  <a:pt x="76981" y="378"/>
                </a:lnTo>
                <a:lnTo>
                  <a:pt x="76792" y="473"/>
                </a:lnTo>
                <a:lnTo>
                  <a:pt x="76037" y="473"/>
                </a:lnTo>
                <a:lnTo>
                  <a:pt x="74716" y="190"/>
                </a:lnTo>
                <a:lnTo>
                  <a:pt x="74433" y="378"/>
                </a:lnTo>
                <a:lnTo>
                  <a:pt x="74056" y="378"/>
                </a:lnTo>
                <a:lnTo>
                  <a:pt x="74150" y="190"/>
                </a:lnTo>
                <a:lnTo>
                  <a:pt x="74056" y="190"/>
                </a:lnTo>
                <a:lnTo>
                  <a:pt x="73773" y="284"/>
                </a:lnTo>
                <a:lnTo>
                  <a:pt x="73773" y="95"/>
                </a:lnTo>
                <a:lnTo>
                  <a:pt x="73301" y="190"/>
                </a:lnTo>
                <a:lnTo>
                  <a:pt x="72830" y="190"/>
                </a:lnTo>
                <a:lnTo>
                  <a:pt x="72830" y="378"/>
                </a:lnTo>
                <a:lnTo>
                  <a:pt x="72924" y="473"/>
                </a:lnTo>
                <a:lnTo>
                  <a:pt x="72924" y="567"/>
                </a:lnTo>
                <a:lnTo>
                  <a:pt x="72735" y="661"/>
                </a:lnTo>
                <a:lnTo>
                  <a:pt x="72735" y="567"/>
                </a:lnTo>
                <a:lnTo>
                  <a:pt x="72547" y="473"/>
                </a:lnTo>
                <a:lnTo>
                  <a:pt x="72452" y="378"/>
                </a:lnTo>
                <a:lnTo>
                  <a:pt x="72641" y="284"/>
                </a:lnTo>
                <a:lnTo>
                  <a:pt x="71603" y="284"/>
                </a:lnTo>
                <a:lnTo>
                  <a:pt x="70849" y="190"/>
                </a:lnTo>
                <a:lnTo>
                  <a:pt x="70660" y="284"/>
                </a:lnTo>
                <a:lnTo>
                  <a:pt x="69905" y="473"/>
                </a:lnTo>
                <a:lnTo>
                  <a:pt x="69056" y="473"/>
                </a:lnTo>
                <a:lnTo>
                  <a:pt x="68207" y="378"/>
                </a:lnTo>
                <a:lnTo>
                  <a:pt x="67547" y="284"/>
                </a:lnTo>
                <a:lnTo>
                  <a:pt x="67641" y="190"/>
                </a:lnTo>
                <a:lnTo>
                  <a:pt x="67735" y="190"/>
                </a:lnTo>
                <a:lnTo>
                  <a:pt x="67169" y="95"/>
                </a:lnTo>
                <a:lnTo>
                  <a:pt x="66698" y="95"/>
                </a:lnTo>
                <a:lnTo>
                  <a:pt x="66886" y="190"/>
                </a:lnTo>
                <a:lnTo>
                  <a:pt x="65283" y="190"/>
                </a:lnTo>
                <a:lnTo>
                  <a:pt x="64905" y="95"/>
                </a:lnTo>
                <a:lnTo>
                  <a:pt x="64905" y="190"/>
                </a:lnTo>
                <a:lnTo>
                  <a:pt x="65000" y="190"/>
                </a:lnTo>
                <a:lnTo>
                  <a:pt x="65094" y="284"/>
                </a:lnTo>
                <a:lnTo>
                  <a:pt x="65094" y="378"/>
                </a:lnTo>
                <a:lnTo>
                  <a:pt x="64528" y="284"/>
                </a:lnTo>
                <a:lnTo>
                  <a:pt x="63962" y="190"/>
                </a:lnTo>
                <a:lnTo>
                  <a:pt x="63773" y="284"/>
                </a:lnTo>
                <a:lnTo>
                  <a:pt x="63585" y="473"/>
                </a:lnTo>
                <a:lnTo>
                  <a:pt x="63396" y="567"/>
                </a:lnTo>
                <a:lnTo>
                  <a:pt x="63302" y="567"/>
                </a:lnTo>
                <a:lnTo>
                  <a:pt x="63207" y="473"/>
                </a:lnTo>
                <a:lnTo>
                  <a:pt x="63207" y="284"/>
                </a:lnTo>
                <a:lnTo>
                  <a:pt x="63396" y="284"/>
                </a:lnTo>
                <a:lnTo>
                  <a:pt x="63490" y="190"/>
                </a:lnTo>
                <a:lnTo>
                  <a:pt x="63113" y="190"/>
                </a:lnTo>
                <a:lnTo>
                  <a:pt x="61981" y="284"/>
                </a:lnTo>
                <a:lnTo>
                  <a:pt x="61320" y="284"/>
                </a:lnTo>
                <a:lnTo>
                  <a:pt x="61226" y="190"/>
                </a:lnTo>
                <a:lnTo>
                  <a:pt x="61320" y="95"/>
                </a:lnTo>
                <a:lnTo>
                  <a:pt x="60849" y="190"/>
                </a:lnTo>
                <a:lnTo>
                  <a:pt x="60547" y="39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543" name="Shape 5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4" name="Google Shape;544;p9"/>
          <p:cNvSpPr txBox="1"/>
          <p:nvPr>
            <p:ph type="title"/>
          </p:nvPr>
        </p:nvSpPr>
        <p:spPr>
          <a:xfrm>
            <a:off x="829000" y="526700"/>
            <a:ext cx="6902100" cy="460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545" name="Google Shape;545;p9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546" name="Google Shape;546;p9"/>
          <p:cNvGrpSpPr/>
          <p:nvPr/>
        </p:nvGrpSpPr>
        <p:grpSpPr>
          <a:xfrm>
            <a:off x="8004404" y="417297"/>
            <a:ext cx="3529549" cy="4525764"/>
            <a:chOff x="8004404" y="372498"/>
            <a:chExt cx="3529549" cy="4525764"/>
          </a:xfrm>
        </p:grpSpPr>
        <p:grpSp>
          <p:nvGrpSpPr>
            <p:cNvPr id="547" name="Google Shape;547;p9"/>
            <p:cNvGrpSpPr/>
            <p:nvPr/>
          </p:nvGrpSpPr>
          <p:grpSpPr>
            <a:xfrm flipH="1" rot="-5400000">
              <a:off x="8541351" y="-164449"/>
              <a:ext cx="2227938" cy="3301831"/>
              <a:chOff x="3485371" y="1424851"/>
              <a:chExt cx="5318543" cy="7882145"/>
            </a:xfrm>
          </p:grpSpPr>
          <p:grpSp>
            <p:nvGrpSpPr>
              <p:cNvPr id="548" name="Google Shape;548;p9"/>
              <p:cNvGrpSpPr/>
              <p:nvPr/>
            </p:nvGrpSpPr>
            <p:grpSpPr>
              <a:xfrm>
                <a:off x="3485371" y="1958251"/>
                <a:ext cx="468816" cy="7120145"/>
                <a:chOff x="1447800" y="152400"/>
                <a:chExt cx="318597" cy="4838699"/>
              </a:xfrm>
            </p:grpSpPr>
            <p:sp>
              <p:nvSpPr>
                <p:cNvPr id="549" name="Google Shape;549;p9"/>
                <p:cNvSpPr/>
                <p:nvPr/>
              </p:nvSpPr>
              <p:spPr>
                <a:xfrm>
                  <a:off x="1452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550" name="Google Shape;550;p9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447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551" name="Google Shape;551;p9"/>
              <p:cNvGrpSpPr/>
              <p:nvPr/>
            </p:nvGrpSpPr>
            <p:grpSpPr>
              <a:xfrm>
                <a:off x="3808592" y="1577251"/>
                <a:ext cx="468816" cy="7120145"/>
                <a:chOff x="1600200" y="152400"/>
                <a:chExt cx="318597" cy="4838699"/>
              </a:xfrm>
            </p:grpSpPr>
            <p:sp>
              <p:nvSpPr>
                <p:cNvPr id="552" name="Google Shape;552;p9"/>
                <p:cNvSpPr/>
                <p:nvPr/>
              </p:nvSpPr>
              <p:spPr>
                <a:xfrm>
                  <a:off x="1604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553" name="Google Shape;553;p9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600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554" name="Google Shape;554;p9"/>
              <p:cNvGrpSpPr/>
              <p:nvPr/>
            </p:nvGrpSpPr>
            <p:grpSpPr>
              <a:xfrm>
                <a:off x="4131812" y="2186851"/>
                <a:ext cx="468816" cy="7120145"/>
                <a:chOff x="533400" y="152400"/>
                <a:chExt cx="318597" cy="4838699"/>
              </a:xfrm>
            </p:grpSpPr>
            <p:sp>
              <p:nvSpPr>
                <p:cNvPr id="555" name="Google Shape;555;p9"/>
                <p:cNvSpPr/>
                <p:nvPr/>
              </p:nvSpPr>
              <p:spPr>
                <a:xfrm>
                  <a:off x="537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556" name="Google Shape;556;p9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533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557" name="Google Shape;557;p9"/>
              <p:cNvGrpSpPr/>
              <p:nvPr/>
            </p:nvGrpSpPr>
            <p:grpSpPr>
              <a:xfrm>
                <a:off x="4455033" y="1729651"/>
                <a:ext cx="468816" cy="7120145"/>
                <a:chOff x="685800" y="152400"/>
                <a:chExt cx="318597" cy="4838699"/>
              </a:xfrm>
            </p:grpSpPr>
            <p:sp>
              <p:nvSpPr>
                <p:cNvPr id="558" name="Google Shape;558;p9"/>
                <p:cNvSpPr/>
                <p:nvPr/>
              </p:nvSpPr>
              <p:spPr>
                <a:xfrm>
                  <a:off x="690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559" name="Google Shape;559;p9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685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560" name="Google Shape;560;p9"/>
              <p:cNvGrpSpPr/>
              <p:nvPr/>
            </p:nvGrpSpPr>
            <p:grpSpPr>
              <a:xfrm>
                <a:off x="4778254" y="1424851"/>
                <a:ext cx="468816" cy="7120145"/>
                <a:chOff x="838200" y="152400"/>
                <a:chExt cx="318597" cy="4838699"/>
              </a:xfrm>
            </p:grpSpPr>
            <p:sp>
              <p:nvSpPr>
                <p:cNvPr id="561" name="Google Shape;561;p9"/>
                <p:cNvSpPr/>
                <p:nvPr/>
              </p:nvSpPr>
              <p:spPr>
                <a:xfrm>
                  <a:off x="842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562" name="Google Shape;562;p9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838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563" name="Google Shape;563;p9"/>
              <p:cNvGrpSpPr/>
              <p:nvPr/>
            </p:nvGrpSpPr>
            <p:grpSpPr>
              <a:xfrm>
                <a:off x="5101474" y="1882051"/>
                <a:ext cx="468816" cy="7120145"/>
                <a:chOff x="990600" y="152400"/>
                <a:chExt cx="318597" cy="4838699"/>
              </a:xfrm>
            </p:grpSpPr>
            <p:sp>
              <p:nvSpPr>
                <p:cNvPr id="564" name="Google Shape;564;p9"/>
                <p:cNvSpPr/>
                <p:nvPr/>
              </p:nvSpPr>
              <p:spPr>
                <a:xfrm>
                  <a:off x="9949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565" name="Google Shape;565;p9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9906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566" name="Google Shape;566;p9"/>
              <p:cNvGrpSpPr/>
              <p:nvPr/>
            </p:nvGrpSpPr>
            <p:grpSpPr>
              <a:xfrm>
                <a:off x="5424695" y="1729651"/>
                <a:ext cx="468816" cy="7120145"/>
                <a:chOff x="3663063" y="152400"/>
                <a:chExt cx="318597" cy="4838699"/>
              </a:xfrm>
            </p:grpSpPr>
            <p:sp>
              <p:nvSpPr>
                <p:cNvPr id="567" name="Google Shape;567;p9"/>
                <p:cNvSpPr/>
                <p:nvPr/>
              </p:nvSpPr>
              <p:spPr>
                <a:xfrm>
                  <a:off x="3667406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568" name="Google Shape;568;p9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3663063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569" name="Google Shape;569;p9"/>
              <p:cNvGrpSpPr/>
              <p:nvPr/>
            </p:nvGrpSpPr>
            <p:grpSpPr>
              <a:xfrm>
                <a:off x="5929821" y="2034451"/>
                <a:ext cx="468816" cy="7120145"/>
                <a:chOff x="1419019" y="152400"/>
                <a:chExt cx="318597" cy="4838699"/>
              </a:xfrm>
            </p:grpSpPr>
            <p:sp>
              <p:nvSpPr>
                <p:cNvPr id="570" name="Google Shape;570;p9"/>
                <p:cNvSpPr/>
                <p:nvPr/>
              </p:nvSpPr>
              <p:spPr>
                <a:xfrm>
                  <a:off x="1423362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571" name="Google Shape;571;p9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419019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572" name="Google Shape;572;p9"/>
              <p:cNvGrpSpPr/>
              <p:nvPr/>
            </p:nvGrpSpPr>
            <p:grpSpPr>
              <a:xfrm>
                <a:off x="6395774" y="1653451"/>
                <a:ext cx="468816" cy="7120145"/>
                <a:chOff x="1600200" y="152400"/>
                <a:chExt cx="318597" cy="4838699"/>
              </a:xfrm>
            </p:grpSpPr>
            <p:sp>
              <p:nvSpPr>
                <p:cNvPr id="573" name="Google Shape;573;p9"/>
                <p:cNvSpPr/>
                <p:nvPr/>
              </p:nvSpPr>
              <p:spPr>
                <a:xfrm>
                  <a:off x="1604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574" name="Google Shape;574;p9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600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575" name="Google Shape;575;p9"/>
              <p:cNvGrpSpPr/>
              <p:nvPr/>
            </p:nvGrpSpPr>
            <p:grpSpPr>
              <a:xfrm>
                <a:off x="6718994" y="1424851"/>
                <a:ext cx="468816" cy="7120145"/>
                <a:chOff x="533400" y="152400"/>
                <a:chExt cx="318597" cy="4838699"/>
              </a:xfrm>
            </p:grpSpPr>
            <p:sp>
              <p:nvSpPr>
                <p:cNvPr id="576" name="Google Shape;576;p9"/>
                <p:cNvSpPr/>
                <p:nvPr/>
              </p:nvSpPr>
              <p:spPr>
                <a:xfrm>
                  <a:off x="537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577" name="Google Shape;577;p9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533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578" name="Google Shape;578;p9"/>
              <p:cNvGrpSpPr/>
              <p:nvPr/>
            </p:nvGrpSpPr>
            <p:grpSpPr>
              <a:xfrm>
                <a:off x="7042215" y="1501051"/>
                <a:ext cx="468816" cy="7120145"/>
                <a:chOff x="685800" y="152400"/>
                <a:chExt cx="318597" cy="4838699"/>
              </a:xfrm>
            </p:grpSpPr>
            <p:sp>
              <p:nvSpPr>
                <p:cNvPr id="579" name="Google Shape;579;p9"/>
                <p:cNvSpPr/>
                <p:nvPr/>
              </p:nvSpPr>
              <p:spPr>
                <a:xfrm>
                  <a:off x="690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580" name="Google Shape;580;p9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685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581" name="Google Shape;581;p9"/>
              <p:cNvGrpSpPr/>
              <p:nvPr/>
            </p:nvGrpSpPr>
            <p:grpSpPr>
              <a:xfrm>
                <a:off x="7365436" y="1882051"/>
                <a:ext cx="468816" cy="7120145"/>
                <a:chOff x="838200" y="152400"/>
                <a:chExt cx="318597" cy="4838699"/>
              </a:xfrm>
            </p:grpSpPr>
            <p:sp>
              <p:nvSpPr>
                <p:cNvPr id="582" name="Google Shape;582;p9"/>
                <p:cNvSpPr/>
                <p:nvPr/>
              </p:nvSpPr>
              <p:spPr>
                <a:xfrm>
                  <a:off x="842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583" name="Google Shape;583;p9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838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584" name="Google Shape;584;p9"/>
              <p:cNvGrpSpPr/>
              <p:nvPr/>
            </p:nvGrpSpPr>
            <p:grpSpPr>
              <a:xfrm>
                <a:off x="8011877" y="2186851"/>
                <a:ext cx="468816" cy="7120145"/>
                <a:chOff x="3663063" y="152400"/>
                <a:chExt cx="318597" cy="4838699"/>
              </a:xfrm>
            </p:grpSpPr>
            <p:sp>
              <p:nvSpPr>
                <p:cNvPr id="585" name="Google Shape;585;p9"/>
                <p:cNvSpPr/>
                <p:nvPr/>
              </p:nvSpPr>
              <p:spPr>
                <a:xfrm>
                  <a:off x="3667406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586" name="Google Shape;586;p9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3663063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587" name="Google Shape;587;p9"/>
              <p:cNvGrpSpPr/>
              <p:nvPr/>
            </p:nvGrpSpPr>
            <p:grpSpPr>
              <a:xfrm>
                <a:off x="8335098" y="1805851"/>
                <a:ext cx="468816" cy="7120145"/>
                <a:chOff x="1295400" y="152400"/>
                <a:chExt cx="318597" cy="4838699"/>
              </a:xfrm>
            </p:grpSpPr>
            <p:sp>
              <p:nvSpPr>
                <p:cNvPr id="588" name="Google Shape;588;p9"/>
                <p:cNvSpPr/>
                <p:nvPr/>
              </p:nvSpPr>
              <p:spPr>
                <a:xfrm>
                  <a:off x="1299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589" name="Google Shape;589;p9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295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</p:grpSp>
        <p:grpSp>
          <p:nvGrpSpPr>
            <p:cNvPr id="590" name="Google Shape;590;p9"/>
            <p:cNvGrpSpPr/>
            <p:nvPr/>
          </p:nvGrpSpPr>
          <p:grpSpPr>
            <a:xfrm flipH="1" rot="-5400000">
              <a:off x="9848714" y="1201031"/>
              <a:ext cx="196383" cy="2982574"/>
              <a:chOff x="1447800" y="152400"/>
              <a:chExt cx="318597" cy="4838699"/>
            </a:xfrm>
          </p:grpSpPr>
          <p:sp>
            <p:nvSpPr>
              <p:cNvPr id="591" name="Google Shape;591;p9"/>
              <p:cNvSpPr/>
              <p:nvPr/>
            </p:nvSpPr>
            <p:spPr>
              <a:xfrm>
                <a:off x="1452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92" name="Google Shape;592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447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93" name="Google Shape;593;p9"/>
            <p:cNvGrpSpPr/>
            <p:nvPr/>
          </p:nvGrpSpPr>
          <p:grpSpPr>
            <a:xfrm flipH="1" rot="-5400000">
              <a:off x="9689113" y="1336426"/>
              <a:ext cx="196383" cy="2982574"/>
              <a:chOff x="1600200" y="152400"/>
              <a:chExt cx="318597" cy="4838699"/>
            </a:xfrm>
          </p:grpSpPr>
          <p:sp>
            <p:nvSpPr>
              <p:cNvPr id="594" name="Google Shape;594;p9"/>
              <p:cNvSpPr/>
              <p:nvPr/>
            </p:nvSpPr>
            <p:spPr>
              <a:xfrm>
                <a:off x="1604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95" name="Google Shape;595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600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96" name="Google Shape;596;p9"/>
            <p:cNvGrpSpPr/>
            <p:nvPr/>
          </p:nvGrpSpPr>
          <p:grpSpPr>
            <a:xfrm flipH="1" rot="-5400000">
              <a:off x="9944475" y="1471836"/>
              <a:ext cx="196383" cy="2982574"/>
              <a:chOff x="533400" y="152400"/>
              <a:chExt cx="318597" cy="4838699"/>
            </a:xfrm>
          </p:grpSpPr>
          <p:sp>
            <p:nvSpPr>
              <p:cNvPr id="597" name="Google Shape;597;p9"/>
              <p:cNvSpPr/>
              <p:nvPr/>
            </p:nvSpPr>
            <p:spPr>
              <a:xfrm>
                <a:off x="537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598" name="Google Shape;598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533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99" name="Google Shape;599;p9"/>
            <p:cNvGrpSpPr/>
            <p:nvPr/>
          </p:nvGrpSpPr>
          <p:grpSpPr>
            <a:xfrm flipH="1" rot="-5400000">
              <a:off x="9752954" y="1607231"/>
              <a:ext cx="196383" cy="2982574"/>
              <a:chOff x="685800" y="152400"/>
              <a:chExt cx="318597" cy="4838699"/>
            </a:xfrm>
          </p:grpSpPr>
          <p:sp>
            <p:nvSpPr>
              <p:cNvPr id="600" name="Google Shape;600;p9"/>
              <p:cNvSpPr/>
              <p:nvPr/>
            </p:nvSpPr>
            <p:spPr>
              <a:xfrm>
                <a:off x="690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01" name="Google Shape;601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85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02" name="Google Shape;602;p9"/>
            <p:cNvGrpSpPr/>
            <p:nvPr/>
          </p:nvGrpSpPr>
          <p:grpSpPr>
            <a:xfrm flipH="1" rot="-5400000">
              <a:off x="9816794" y="1954222"/>
              <a:ext cx="196383" cy="2982574"/>
              <a:chOff x="990600" y="152400"/>
              <a:chExt cx="318597" cy="4838699"/>
            </a:xfrm>
          </p:grpSpPr>
          <p:sp>
            <p:nvSpPr>
              <p:cNvPr id="603" name="Google Shape;603;p9"/>
              <p:cNvSpPr/>
              <p:nvPr/>
            </p:nvSpPr>
            <p:spPr>
              <a:xfrm>
                <a:off x="9949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04" name="Google Shape;604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9906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05" name="Google Shape;605;p9"/>
            <p:cNvGrpSpPr/>
            <p:nvPr/>
          </p:nvGrpSpPr>
          <p:grpSpPr>
            <a:xfrm flipH="1" rot="-5400000">
              <a:off x="9752954" y="2089589"/>
              <a:ext cx="196383" cy="2982574"/>
              <a:chOff x="3663063" y="152400"/>
              <a:chExt cx="318597" cy="4838699"/>
            </a:xfrm>
          </p:grpSpPr>
          <p:sp>
            <p:nvSpPr>
              <p:cNvPr id="606" name="Google Shape;606;p9"/>
              <p:cNvSpPr/>
              <p:nvPr/>
            </p:nvSpPr>
            <p:spPr>
              <a:xfrm>
                <a:off x="3667406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07" name="Google Shape;607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3663063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08" name="Google Shape;608;p9"/>
            <p:cNvGrpSpPr/>
            <p:nvPr/>
          </p:nvGrpSpPr>
          <p:grpSpPr>
            <a:xfrm flipH="1" rot="-5400000">
              <a:off x="9880634" y="2225013"/>
              <a:ext cx="196383" cy="2982574"/>
              <a:chOff x="1295400" y="152400"/>
              <a:chExt cx="318597" cy="4838699"/>
            </a:xfrm>
          </p:grpSpPr>
          <p:sp>
            <p:nvSpPr>
              <p:cNvPr id="609" name="Google Shape;609;p9"/>
              <p:cNvSpPr/>
              <p:nvPr/>
            </p:nvSpPr>
            <p:spPr>
              <a:xfrm>
                <a:off x="1299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10" name="Google Shape;610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295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11" name="Google Shape;611;p9"/>
            <p:cNvGrpSpPr/>
            <p:nvPr/>
          </p:nvGrpSpPr>
          <p:grpSpPr>
            <a:xfrm flipH="1" rot="-5400000">
              <a:off x="9848714" y="2361002"/>
              <a:ext cx="196383" cy="2982574"/>
              <a:chOff x="1447800" y="152400"/>
              <a:chExt cx="318597" cy="4838699"/>
            </a:xfrm>
          </p:grpSpPr>
          <p:sp>
            <p:nvSpPr>
              <p:cNvPr id="612" name="Google Shape;612;p9"/>
              <p:cNvSpPr/>
              <p:nvPr/>
            </p:nvSpPr>
            <p:spPr>
              <a:xfrm>
                <a:off x="1452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13" name="Google Shape;613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447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14" name="Google Shape;614;p9"/>
            <p:cNvGrpSpPr/>
            <p:nvPr/>
          </p:nvGrpSpPr>
          <p:grpSpPr>
            <a:xfrm flipH="1" rot="-5400000">
              <a:off x="9721033" y="2496397"/>
              <a:ext cx="196383" cy="2982574"/>
              <a:chOff x="1600200" y="152400"/>
              <a:chExt cx="318597" cy="4838699"/>
            </a:xfrm>
          </p:grpSpPr>
          <p:sp>
            <p:nvSpPr>
              <p:cNvPr id="615" name="Google Shape;615;p9"/>
              <p:cNvSpPr/>
              <p:nvPr/>
            </p:nvSpPr>
            <p:spPr>
              <a:xfrm>
                <a:off x="1604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16" name="Google Shape;616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600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17" name="Google Shape;617;p9"/>
            <p:cNvGrpSpPr/>
            <p:nvPr/>
          </p:nvGrpSpPr>
          <p:grpSpPr>
            <a:xfrm flipH="1" rot="-5400000">
              <a:off x="9625273" y="2631806"/>
              <a:ext cx="196383" cy="2982574"/>
              <a:chOff x="533400" y="152400"/>
              <a:chExt cx="318597" cy="4838699"/>
            </a:xfrm>
          </p:grpSpPr>
          <p:sp>
            <p:nvSpPr>
              <p:cNvPr id="618" name="Google Shape;618;p9"/>
              <p:cNvSpPr/>
              <p:nvPr/>
            </p:nvSpPr>
            <p:spPr>
              <a:xfrm>
                <a:off x="537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19" name="Google Shape;619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533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20" name="Google Shape;620;p9"/>
            <p:cNvGrpSpPr/>
            <p:nvPr/>
          </p:nvGrpSpPr>
          <p:grpSpPr>
            <a:xfrm flipH="1" rot="-5400000">
              <a:off x="9657193" y="2767202"/>
              <a:ext cx="196383" cy="2982574"/>
              <a:chOff x="685800" y="152400"/>
              <a:chExt cx="318597" cy="4838699"/>
            </a:xfrm>
          </p:grpSpPr>
          <p:sp>
            <p:nvSpPr>
              <p:cNvPr id="621" name="Google Shape;621;p9"/>
              <p:cNvSpPr/>
              <p:nvPr/>
            </p:nvSpPr>
            <p:spPr>
              <a:xfrm>
                <a:off x="690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22" name="Google Shape;622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85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23" name="Google Shape;623;p9"/>
            <p:cNvGrpSpPr/>
            <p:nvPr/>
          </p:nvGrpSpPr>
          <p:grpSpPr>
            <a:xfrm flipH="1" rot="-5400000">
              <a:off x="9816794" y="2902597"/>
              <a:ext cx="196383" cy="2982574"/>
              <a:chOff x="838200" y="152400"/>
              <a:chExt cx="318597" cy="4838699"/>
            </a:xfrm>
          </p:grpSpPr>
          <p:sp>
            <p:nvSpPr>
              <p:cNvPr id="624" name="Google Shape;624;p9"/>
              <p:cNvSpPr/>
              <p:nvPr/>
            </p:nvSpPr>
            <p:spPr>
              <a:xfrm>
                <a:off x="842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25" name="Google Shape;625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838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26" name="Google Shape;626;p9"/>
            <p:cNvGrpSpPr/>
            <p:nvPr/>
          </p:nvGrpSpPr>
          <p:grpSpPr>
            <a:xfrm flipH="1" rot="-5400000">
              <a:off x="9625273" y="3037992"/>
              <a:ext cx="196383" cy="2982574"/>
              <a:chOff x="990600" y="152400"/>
              <a:chExt cx="318597" cy="4838699"/>
            </a:xfrm>
          </p:grpSpPr>
          <p:sp>
            <p:nvSpPr>
              <p:cNvPr id="627" name="Google Shape;627;p9"/>
              <p:cNvSpPr/>
              <p:nvPr/>
            </p:nvSpPr>
            <p:spPr>
              <a:xfrm>
                <a:off x="9949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28" name="Google Shape;628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9906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29" name="Google Shape;629;p9"/>
            <p:cNvGrpSpPr/>
            <p:nvPr/>
          </p:nvGrpSpPr>
          <p:grpSpPr>
            <a:xfrm flipH="1" rot="-5400000">
              <a:off x="9944475" y="3173359"/>
              <a:ext cx="196383" cy="2982574"/>
              <a:chOff x="3663063" y="152400"/>
              <a:chExt cx="318597" cy="4838699"/>
            </a:xfrm>
          </p:grpSpPr>
          <p:sp>
            <p:nvSpPr>
              <p:cNvPr id="630" name="Google Shape;630;p9"/>
              <p:cNvSpPr/>
              <p:nvPr/>
            </p:nvSpPr>
            <p:spPr>
              <a:xfrm>
                <a:off x="3667406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31" name="Google Shape;631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3663063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32" name="Google Shape;632;p9"/>
            <p:cNvGrpSpPr/>
            <p:nvPr/>
          </p:nvGrpSpPr>
          <p:grpSpPr>
            <a:xfrm flipH="1" rot="-5400000">
              <a:off x="9784874" y="3308783"/>
              <a:ext cx="196383" cy="2982574"/>
              <a:chOff x="1295400" y="152400"/>
              <a:chExt cx="318597" cy="4838699"/>
            </a:xfrm>
          </p:grpSpPr>
          <p:sp>
            <p:nvSpPr>
              <p:cNvPr id="633" name="Google Shape;633;p9"/>
              <p:cNvSpPr/>
              <p:nvPr/>
            </p:nvSpPr>
            <p:spPr>
              <a:xfrm>
                <a:off x="1299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34" name="Google Shape;634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295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  <p:sp>
        <p:nvSpPr>
          <p:cNvPr id="635" name="Google Shape;635;p9"/>
          <p:cNvSpPr/>
          <p:nvPr/>
        </p:nvSpPr>
        <p:spPr>
          <a:xfrm rot="197195">
            <a:off x="572737" y="994041"/>
            <a:ext cx="2440148" cy="137295"/>
          </a:xfrm>
          <a:custGeom>
            <a:rect b="b" l="l" r="r" t="t"/>
            <a:pathLst>
              <a:path extrusionOk="0" h="8963" w="82170">
                <a:moveTo>
                  <a:pt x="60471" y="1"/>
                </a:moveTo>
                <a:lnTo>
                  <a:pt x="60547" y="39"/>
                </a:lnTo>
                <a:lnTo>
                  <a:pt x="60660" y="1"/>
                </a:lnTo>
                <a:close/>
                <a:moveTo>
                  <a:pt x="63019" y="95"/>
                </a:moveTo>
                <a:lnTo>
                  <a:pt x="62924" y="190"/>
                </a:lnTo>
                <a:lnTo>
                  <a:pt x="63019" y="190"/>
                </a:lnTo>
                <a:lnTo>
                  <a:pt x="63019" y="95"/>
                </a:lnTo>
                <a:close/>
                <a:moveTo>
                  <a:pt x="82075" y="944"/>
                </a:moveTo>
                <a:lnTo>
                  <a:pt x="82075" y="1039"/>
                </a:lnTo>
                <a:lnTo>
                  <a:pt x="81980" y="1133"/>
                </a:lnTo>
                <a:lnTo>
                  <a:pt x="81792" y="1133"/>
                </a:lnTo>
                <a:lnTo>
                  <a:pt x="81697" y="1039"/>
                </a:lnTo>
                <a:lnTo>
                  <a:pt x="81509" y="1227"/>
                </a:lnTo>
                <a:lnTo>
                  <a:pt x="81886" y="1227"/>
                </a:lnTo>
                <a:lnTo>
                  <a:pt x="82169" y="1039"/>
                </a:lnTo>
                <a:lnTo>
                  <a:pt x="82075" y="944"/>
                </a:lnTo>
                <a:close/>
                <a:moveTo>
                  <a:pt x="44151" y="1510"/>
                </a:moveTo>
                <a:lnTo>
                  <a:pt x="43962" y="1605"/>
                </a:lnTo>
                <a:lnTo>
                  <a:pt x="44245" y="1605"/>
                </a:lnTo>
                <a:lnTo>
                  <a:pt x="44151" y="1510"/>
                </a:lnTo>
                <a:close/>
                <a:moveTo>
                  <a:pt x="43019" y="1699"/>
                </a:moveTo>
                <a:lnTo>
                  <a:pt x="42830" y="1793"/>
                </a:lnTo>
                <a:lnTo>
                  <a:pt x="42956" y="1762"/>
                </a:lnTo>
                <a:lnTo>
                  <a:pt x="43019" y="1699"/>
                </a:lnTo>
                <a:close/>
                <a:moveTo>
                  <a:pt x="13585" y="5472"/>
                </a:moveTo>
                <a:lnTo>
                  <a:pt x="13585" y="5504"/>
                </a:lnTo>
                <a:lnTo>
                  <a:pt x="13585" y="5504"/>
                </a:lnTo>
                <a:lnTo>
                  <a:pt x="13680" y="5472"/>
                </a:lnTo>
                <a:close/>
                <a:moveTo>
                  <a:pt x="15095" y="6321"/>
                </a:moveTo>
                <a:lnTo>
                  <a:pt x="14812" y="6416"/>
                </a:lnTo>
                <a:lnTo>
                  <a:pt x="14812" y="6321"/>
                </a:lnTo>
                <a:close/>
                <a:moveTo>
                  <a:pt x="60547" y="39"/>
                </a:moveTo>
                <a:lnTo>
                  <a:pt x="60377" y="95"/>
                </a:lnTo>
                <a:lnTo>
                  <a:pt x="60471" y="190"/>
                </a:lnTo>
                <a:lnTo>
                  <a:pt x="60094" y="378"/>
                </a:lnTo>
                <a:lnTo>
                  <a:pt x="59811" y="473"/>
                </a:lnTo>
                <a:lnTo>
                  <a:pt x="59717" y="473"/>
                </a:lnTo>
                <a:lnTo>
                  <a:pt x="59622" y="378"/>
                </a:lnTo>
                <a:lnTo>
                  <a:pt x="59811" y="378"/>
                </a:lnTo>
                <a:lnTo>
                  <a:pt x="59811" y="284"/>
                </a:lnTo>
                <a:lnTo>
                  <a:pt x="59811" y="190"/>
                </a:lnTo>
                <a:lnTo>
                  <a:pt x="58962" y="190"/>
                </a:lnTo>
                <a:lnTo>
                  <a:pt x="58773" y="284"/>
                </a:lnTo>
                <a:lnTo>
                  <a:pt x="58396" y="473"/>
                </a:lnTo>
                <a:lnTo>
                  <a:pt x="58585" y="473"/>
                </a:lnTo>
                <a:lnTo>
                  <a:pt x="58396" y="661"/>
                </a:lnTo>
                <a:lnTo>
                  <a:pt x="58207" y="661"/>
                </a:lnTo>
                <a:lnTo>
                  <a:pt x="58302" y="567"/>
                </a:lnTo>
                <a:lnTo>
                  <a:pt x="58113" y="661"/>
                </a:lnTo>
                <a:lnTo>
                  <a:pt x="57924" y="661"/>
                </a:lnTo>
                <a:lnTo>
                  <a:pt x="57453" y="473"/>
                </a:lnTo>
                <a:lnTo>
                  <a:pt x="56981" y="284"/>
                </a:lnTo>
                <a:lnTo>
                  <a:pt x="56604" y="284"/>
                </a:lnTo>
                <a:lnTo>
                  <a:pt x="56604" y="473"/>
                </a:lnTo>
                <a:lnTo>
                  <a:pt x="56415" y="567"/>
                </a:lnTo>
                <a:lnTo>
                  <a:pt x="57075" y="473"/>
                </a:lnTo>
                <a:lnTo>
                  <a:pt x="56698" y="661"/>
                </a:lnTo>
                <a:lnTo>
                  <a:pt x="57170" y="567"/>
                </a:lnTo>
                <a:lnTo>
                  <a:pt x="57075" y="661"/>
                </a:lnTo>
                <a:lnTo>
                  <a:pt x="57075" y="756"/>
                </a:lnTo>
                <a:lnTo>
                  <a:pt x="56321" y="756"/>
                </a:lnTo>
                <a:lnTo>
                  <a:pt x="56226" y="567"/>
                </a:lnTo>
                <a:lnTo>
                  <a:pt x="56132" y="473"/>
                </a:lnTo>
                <a:lnTo>
                  <a:pt x="55849" y="473"/>
                </a:lnTo>
                <a:lnTo>
                  <a:pt x="55471" y="567"/>
                </a:lnTo>
                <a:lnTo>
                  <a:pt x="55000" y="661"/>
                </a:lnTo>
                <a:lnTo>
                  <a:pt x="55094" y="661"/>
                </a:lnTo>
                <a:lnTo>
                  <a:pt x="53868" y="850"/>
                </a:lnTo>
                <a:lnTo>
                  <a:pt x="52830" y="1039"/>
                </a:lnTo>
                <a:lnTo>
                  <a:pt x="52830" y="1039"/>
                </a:lnTo>
                <a:lnTo>
                  <a:pt x="52924" y="850"/>
                </a:lnTo>
                <a:lnTo>
                  <a:pt x="53019" y="756"/>
                </a:lnTo>
                <a:lnTo>
                  <a:pt x="53019" y="756"/>
                </a:lnTo>
                <a:lnTo>
                  <a:pt x="52358" y="944"/>
                </a:lnTo>
                <a:lnTo>
                  <a:pt x="51981" y="1039"/>
                </a:lnTo>
                <a:lnTo>
                  <a:pt x="51887" y="1133"/>
                </a:lnTo>
                <a:lnTo>
                  <a:pt x="51887" y="1227"/>
                </a:lnTo>
                <a:lnTo>
                  <a:pt x="51604" y="1039"/>
                </a:lnTo>
                <a:lnTo>
                  <a:pt x="50755" y="1039"/>
                </a:lnTo>
                <a:lnTo>
                  <a:pt x="50755" y="944"/>
                </a:lnTo>
                <a:lnTo>
                  <a:pt x="50755" y="850"/>
                </a:lnTo>
                <a:lnTo>
                  <a:pt x="50660" y="850"/>
                </a:lnTo>
                <a:lnTo>
                  <a:pt x="50660" y="1039"/>
                </a:lnTo>
                <a:lnTo>
                  <a:pt x="49623" y="1322"/>
                </a:lnTo>
                <a:lnTo>
                  <a:pt x="49151" y="1416"/>
                </a:lnTo>
                <a:lnTo>
                  <a:pt x="48679" y="1416"/>
                </a:lnTo>
                <a:lnTo>
                  <a:pt x="48679" y="1322"/>
                </a:lnTo>
                <a:lnTo>
                  <a:pt x="48773" y="1322"/>
                </a:lnTo>
                <a:lnTo>
                  <a:pt x="48585" y="1133"/>
                </a:lnTo>
                <a:lnTo>
                  <a:pt x="47547" y="1133"/>
                </a:lnTo>
                <a:lnTo>
                  <a:pt x="46981" y="1322"/>
                </a:lnTo>
                <a:lnTo>
                  <a:pt x="46038" y="1699"/>
                </a:lnTo>
                <a:lnTo>
                  <a:pt x="46038" y="1699"/>
                </a:lnTo>
                <a:lnTo>
                  <a:pt x="46132" y="1605"/>
                </a:lnTo>
                <a:lnTo>
                  <a:pt x="46038" y="1510"/>
                </a:lnTo>
                <a:lnTo>
                  <a:pt x="45755" y="1699"/>
                </a:lnTo>
                <a:lnTo>
                  <a:pt x="45660" y="1793"/>
                </a:lnTo>
                <a:lnTo>
                  <a:pt x="45566" y="1793"/>
                </a:lnTo>
                <a:lnTo>
                  <a:pt x="45472" y="1699"/>
                </a:lnTo>
                <a:lnTo>
                  <a:pt x="45472" y="1510"/>
                </a:lnTo>
                <a:lnTo>
                  <a:pt x="45755" y="1510"/>
                </a:lnTo>
                <a:lnTo>
                  <a:pt x="45566" y="1416"/>
                </a:lnTo>
                <a:lnTo>
                  <a:pt x="45189" y="1416"/>
                </a:lnTo>
                <a:lnTo>
                  <a:pt x="44245" y="1605"/>
                </a:lnTo>
                <a:lnTo>
                  <a:pt x="42736" y="2076"/>
                </a:lnTo>
                <a:lnTo>
                  <a:pt x="42736" y="2076"/>
                </a:lnTo>
                <a:lnTo>
                  <a:pt x="43113" y="1793"/>
                </a:lnTo>
                <a:lnTo>
                  <a:pt x="43491" y="1605"/>
                </a:lnTo>
                <a:lnTo>
                  <a:pt x="43208" y="1699"/>
                </a:lnTo>
                <a:lnTo>
                  <a:pt x="42956" y="1762"/>
                </a:lnTo>
                <a:lnTo>
                  <a:pt x="42924" y="1793"/>
                </a:lnTo>
                <a:lnTo>
                  <a:pt x="42453" y="1982"/>
                </a:lnTo>
                <a:lnTo>
                  <a:pt x="42075" y="1982"/>
                </a:lnTo>
                <a:lnTo>
                  <a:pt x="41981" y="1888"/>
                </a:lnTo>
                <a:lnTo>
                  <a:pt x="40377" y="1888"/>
                </a:lnTo>
                <a:lnTo>
                  <a:pt x="38962" y="1982"/>
                </a:lnTo>
                <a:lnTo>
                  <a:pt x="39057" y="2076"/>
                </a:lnTo>
                <a:lnTo>
                  <a:pt x="38962" y="2171"/>
                </a:lnTo>
                <a:lnTo>
                  <a:pt x="38679" y="2265"/>
                </a:lnTo>
                <a:lnTo>
                  <a:pt x="38774" y="2076"/>
                </a:lnTo>
                <a:lnTo>
                  <a:pt x="38679" y="2076"/>
                </a:lnTo>
                <a:lnTo>
                  <a:pt x="38585" y="2171"/>
                </a:lnTo>
                <a:lnTo>
                  <a:pt x="38491" y="2265"/>
                </a:lnTo>
                <a:lnTo>
                  <a:pt x="38302" y="2171"/>
                </a:lnTo>
                <a:lnTo>
                  <a:pt x="38208" y="1982"/>
                </a:lnTo>
                <a:lnTo>
                  <a:pt x="37453" y="1982"/>
                </a:lnTo>
                <a:lnTo>
                  <a:pt x="37736" y="2171"/>
                </a:lnTo>
                <a:lnTo>
                  <a:pt x="37264" y="2171"/>
                </a:lnTo>
                <a:lnTo>
                  <a:pt x="37076" y="2076"/>
                </a:lnTo>
                <a:lnTo>
                  <a:pt x="36793" y="2171"/>
                </a:lnTo>
                <a:lnTo>
                  <a:pt x="36887" y="1982"/>
                </a:lnTo>
                <a:lnTo>
                  <a:pt x="35943" y="2359"/>
                </a:lnTo>
                <a:lnTo>
                  <a:pt x="34906" y="2548"/>
                </a:lnTo>
                <a:lnTo>
                  <a:pt x="33868" y="2737"/>
                </a:lnTo>
                <a:lnTo>
                  <a:pt x="32925" y="2737"/>
                </a:lnTo>
                <a:lnTo>
                  <a:pt x="33113" y="2642"/>
                </a:lnTo>
                <a:lnTo>
                  <a:pt x="32830" y="2642"/>
                </a:lnTo>
                <a:lnTo>
                  <a:pt x="32547" y="2737"/>
                </a:lnTo>
                <a:lnTo>
                  <a:pt x="32076" y="2925"/>
                </a:lnTo>
                <a:lnTo>
                  <a:pt x="31321" y="2925"/>
                </a:lnTo>
                <a:lnTo>
                  <a:pt x="30472" y="3020"/>
                </a:lnTo>
                <a:lnTo>
                  <a:pt x="29623" y="3114"/>
                </a:lnTo>
                <a:lnTo>
                  <a:pt x="27736" y="3397"/>
                </a:lnTo>
                <a:lnTo>
                  <a:pt x="26698" y="3491"/>
                </a:lnTo>
                <a:lnTo>
                  <a:pt x="26415" y="3586"/>
                </a:lnTo>
                <a:lnTo>
                  <a:pt x="26321" y="3680"/>
                </a:lnTo>
                <a:lnTo>
                  <a:pt x="26132" y="3586"/>
                </a:lnTo>
                <a:lnTo>
                  <a:pt x="25944" y="3491"/>
                </a:lnTo>
                <a:lnTo>
                  <a:pt x="25755" y="3586"/>
                </a:lnTo>
                <a:lnTo>
                  <a:pt x="25661" y="3869"/>
                </a:lnTo>
                <a:lnTo>
                  <a:pt x="25189" y="3774"/>
                </a:lnTo>
                <a:lnTo>
                  <a:pt x="24623" y="3774"/>
                </a:lnTo>
                <a:lnTo>
                  <a:pt x="23491" y="3963"/>
                </a:lnTo>
                <a:lnTo>
                  <a:pt x="22642" y="4057"/>
                </a:lnTo>
                <a:lnTo>
                  <a:pt x="21793" y="4152"/>
                </a:lnTo>
                <a:lnTo>
                  <a:pt x="21887" y="4057"/>
                </a:lnTo>
                <a:lnTo>
                  <a:pt x="21698" y="4152"/>
                </a:lnTo>
                <a:lnTo>
                  <a:pt x="21510" y="4340"/>
                </a:lnTo>
                <a:lnTo>
                  <a:pt x="21415" y="4529"/>
                </a:lnTo>
                <a:lnTo>
                  <a:pt x="21227" y="4623"/>
                </a:lnTo>
                <a:lnTo>
                  <a:pt x="21132" y="4529"/>
                </a:lnTo>
                <a:lnTo>
                  <a:pt x="20944" y="4435"/>
                </a:lnTo>
                <a:lnTo>
                  <a:pt x="20378" y="4340"/>
                </a:lnTo>
                <a:lnTo>
                  <a:pt x="19906" y="4435"/>
                </a:lnTo>
                <a:lnTo>
                  <a:pt x="19529" y="4623"/>
                </a:lnTo>
                <a:lnTo>
                  <a:pt x="19434" y="4529"/>
                </a:lnTo>
                <a:lnTo>
                  <a:pt x="19340" y="4529"/>
                </a:lnTo>
                <a:lnTo>
                  <a:pt x="18868" y="4623"/>
                </a:lnTo>
                <a:lnTo>
                  <a:pt x="17925" y="5001"/>
                </a:lnTo>
                <a:lnTo>
                  <a:pt x="17925" y="4812"/>
                </a:lnTo>
                <a:lnTo>
                  <a:pt x="17736" y="5001"/>
                </a:lnTo>
                <a:lnTo>
                  <a:pt x="17548" y="5095"/>
                </a:lnTo>
                <a:lnTo>
                  <a:pt x="17359" y="5189"/>
                </a:lnTo>
                <a:lnTo>
                  <a:pt x="16887" y="5284"/>
                </a:lnTo>
                <a:lnTo>
                  <a:pt x="16982" y="5189"/>
                </a:lnTo>
                <a:lnTo>
                  <a:pt x="16982" y="5189"/>
                </a:lnTo>
                <a:lnTo>
                  <a:pt x="16321" y="5284"/>
                </a:lnTo>
                <a:lnTo>
                  <a:pt x="15755" y="5472"/>
                </a:lnTo>
                <a:lnTo>
                  <a:pt x="15189" y="5567"/>
                </a:lnTo>
                <a:lnTo>
                  <a:pt x="14623" y="5567"/>
                </a:lnTo>
                <a:lnTo>
                  <a:pt x="15283" y="5472"/>
                </a:lnTo>
                <a:lnTo>
                  <a:pt x="15189" y="5378"/>
                </a:lnTo>
                <a:lnTo>
                  <a:pt x="15095" y="5284"/>
                </a:lnTo>
                <a:lnTo>
                  <a:pt x="15095" y="5189"/>
                </a:lnTo>
                <a:lnTo>
                  <a:pt x="15095" y="5095"/>
                </a:lnTo>
                <a:lnTo>
                  <a:pt x="14906" y="5189"/>
                </a:lnTo>
                <a:lnTo>
                  <a:pt x="14529" y="5284"/>
                </a:lnTo>
                <a:lnTo>
                  <a:pt x="13680" y="5472"/>
                </a:lnTo>
                <a:lnTo>
                  <a:pt x="13680" y="5567"/>
                </a:lnTo>
                <a:lnTo>
                  <a:pt x="13585" y="5567"/>
                </a:lnTo>
                <a:lnTo>
                  <a:pt x="13585" y="5504"/>
                </a:lnTo>
                <a:lnTo>
                  <a:pt x="13585" y="5504"/>
                </a:lnTo>
                <a:lnTo>
                  <a:pt x="13397" y="5567"/>
                </a:lnTo>
                <a:lnTo>
                  <a:pt x="13208" y="5661"/>
                </a:lnTo>
                <a:lnTo>
                  <a:pt x="13302" y="5755"/>
                </a:lnTo>
                <a:lnTo>
                  <a:pt x="13585" y="5661"/>
                </a:lnTo>
                <a:lnTo>
                  <a:pt x="13868" y="5661"/>
                </a:lnTo>
                <a:lnTo>
                  <a:pt x="13585" y="5850"/>
                </a:lnTo>
                <a:lnTo>
                  <a:pt x="13302" y="5850"/>
                </a:lnTo>
                <a:lnTo>
                  <a:pt x="13019" y="5755"/>
                </a:lnTo>
                <a:lnTo>
                  <a:pt x="12736" y="5755"/>
                </a:lnTo>
                <a:lnTo>
                  <a:pt x="11133" y="6227"/>
                </a:lnTo>
                <a:lnTo>
                  <a:pt x="11038" y="6133"/>
                </a:lnTo>
                <a:lnTo>
                  <a:pt x="10472" y="6321"/>
                </a:lnTo>
                <a:lnTo>
                  <a:pt x="10001" y="6416"/>
                </a:lnTo>
                <a:lnTo>
                  <a:pt x="9434" y="6510"/>
                </a:lnTo>
                <a:lnTo>
                  <a:pt x="8680" y="6699"/>
                </a:lnTo>
                <a:lnTo>
                  <a:pt x="7642" y="6888"/>
                </a:lnTo>
                <a:lnTo>
                  <a:pt x="6416" y="7076"/>
                </a:lnTo>
                <a:lnTo>
                  <a:pt x="3963" y="7454"/>
                </a:lnTo>
                <a:lnTo>
                  <a:pt x="1604" y="7831"/>
                </a:lnTo>
                <a:lnTo>
                  <a:pt x="944" y="8020"/>
                </a:lnTo>
                <a:lnTo>
                  <a:pt x="567" y="7925"/>
                </a:lnTo>
                <a:lnTo>
                  <a:pt x="284" y="7831"/>
                </a:lnTo>
                <a:lnTo>
                  <a:pt x="189" y="7831"/>
                </a:lnTo>
                <a:lnTo>
                  <a:pt x="189" y="7925"/>
                </a:lnTo>
                <a:lnTo>
                  <a:pt x="189" y="8208"/>
                </a:lnTo>
                <a:lnTo>
                  <a:pt x="1" y="8397"/>
                </a:lnTo>
                <a:lnTo>
                  <a:pt x="1" y="8586"/>
                </a:lnTo>
                <a:lnTo>
                  <a:pt x="1" y="8680"/>
                </a:lnTo>
                <a:lnTo>
                  <a:pt x="95" y="8774"/>
                </a:lnTo>
                <a:lnTo>
                  <a:pt x="472" y="8869"/>
                </a:lnTo>
                <a:lnTo>
                  <a:pt x="755" y="8869"/>
                </a:lnTo>
                <a:lnTo>
                  <a:pt x="567" y="8963"/>
                </a:lnTo>
                <a:lnTo>
                  <a:pt x="755" y="8963"/>
                </a:lnTo>
                <a:lnTo>
                  <a:pt x="1038" y="8869"/>
                </a:lnTo>
                <a:lnTo>
                  <a:pt x="1416" y="8586"/>
                </a:lnTo>
                <a:lnTo>
                  <a:pt x="1416" y="8774"/>
                </a:lnTo>
                <a:lnTo>
                  <a:pt x="1510" y="8869"/>
                </a:lnTo>
                <a:lnTo>
                  <a:pt x="1699" y="8774"/>
                </a:lnTo>
                <a:lnTo>
                  <a:pt x="1793" y="8774"/>
                </a:lnTo>
                <a:lnTo>
                  <a:pt x="2265" y="8586"/>
                </a:lnTo>
                <a:lnTo>
                  <a:pt x="2642" y="8491"/>
                </a:lnTo>
                <a:lnTo>
                  <a:pt x="3397" y="8491"/>
                </a:lnTo>
                <a:lnTo>
                  <a:pt x="4152" y="8397"/>
                </a:lnTo>
                <a:lnTo>
                  <a:pt x="4623" y="8397"/>
                </a:lnTo>
                <a:lnTo>
                  <a:pt x="5001" y="8114"/>
                </a:lnTo>
                <a:lnTo>
                  <a:pt x="5001" y="8208"/>
                </a:lnTo>
                <a:lnTo>
                  <a:pt x="5284" y="8114"/>
                </a:lnTo>
                <a:lnTo>
                  <a:pt x="5850" y="7831"/>
                </a:lnTo>
                <a:lnTo>
                  <a:pt x="5944" y="7925"/>
                </a:lnTo>
                <a:lnTo>
                  <a:pt x="5850" y="8020"/>
                </a:lnTo>
                <a:lnTo>
                  <a:pt x="5850" y="8114"/>
                </a:lnTo>
                <a:lnTo>
                  <a:pt x="5944" y="8020"/>
                </a:lnTo>
                <a:lnTo>
                  <a:pt x="6416" y="7925"/>
                </a:lnTo>
                <a:lnTo>
                  <a:pt x="7170" y="7925"/>
                </a:lnTo>
                <a:lnTo>
                  <a:pt x="7170" y="8020"/>
                </a:lnTo>
                <a:lnTo>
                  <a:pt x="7076" y="8114"/>
                </a:lnTo>
                <a:lnTo>
                  <a:pt x="7265" y="8020"/>
                </a:lnTo>
                <a:lnTo>
                  <a:pt x="7359" y="7925"/>
                </a:lnTo>
                <a:lnTo>
                  <a:pt x="7359" y="7831"/>
                </a:lnTo>
                <a:lnTo>
                  <a:pt x="7548" y="8020"/>
                </a:lnTo>
                <a:lnTo>
                  <a:pt x="8397" y="7642"/>
                </a:lnTo>
                <a:lnTo>
                  <a:pt x="8963" y="7454"/>
                </a:lnTo>
                <a:lnTo>
                  <a:pt x="9151" y="7359"/>
                </a:lnTo>
                <a:lnTo>
                  <a:pt x="9246" y="7359"/>
                </a:lnTo>
                <a:lnTo>
                  <a:pt x="9151" y="7171"/>
                </a:lnTo>
                <a:lnTo>
                  <a:pt x="9246" y="7076"/>
                </a:lnTo>
                <a:lnTo>
                  <a:pt x="9340" y="7076"/>
                </a:lnTo>
                <a:lnTo>
                  <a:pt x="9340" y="7171"/>
                </a:lnTo>
                <a:lnTo>
                  <a:pt x="9434" y="7076"/>
                </a:lnTo>
                <a:lnTo>
                  <a:pt x="9529" y="7171"/>
                </a:lnTo>
                <a:lnTo>
                  <a:pt x="9434" y="7265"/>
                </a:lnTo>
                <a:lnTo>
                  <a:pt x="9340" y="7265"/>
                </a:lnTo>
                <a:lnTo>
                  <a:pt x="9340" y="7359"/>
                </a:lnTo>
                <a:lnTo>
                  <a:pt x="9717" y="7171"/>
                </a:lnTo>
                <a:lnTo>
                  <a:pt x="10095" y="7076"/>
                </a:lnTo>
                <a:lnTo>
                  <a:pt x="10095" y="7171"/>
                </a:lnTo>
                <a:lnTo>
                  <a:pt x="10001" y="7171"/>
                </a:lnTo>
                <a:lnTo>
                  <a:pt x="9906" y="7265"/>
                </a:lnTo>
                <a:lnTo>
                  <a:pt x="9906" y="7359"/>
                </a:lnTo>
                <a:lnTo>
                  <a:pt x="9623" y="7265"/>
                </a:lnTo>
                <a:lnTo>
                  <a:pt x="9717" y="7454"/>
                </a:lnTo>
                <a:lnTo>
                  <a:pt x="10850" y="7076"/>
                </a:lnTo>
                <a:lnTo>
                  <a:pt x="11038" y="7076"/>
                </a:lnTo>
                <a:lnTo>
                  <a:pt x="11133" y="7171"/>
                </a:lnTo>
                <a:lnTo>
                  <a:pt x="11321" y="7265"/>
                </a:lnTo>
                <a:lnTo>
                  <a:pt x="11416" y="7265"/>
                </a:lnTo>
                <a:lnTo>
                  <a:pt x="11604" y="7171"/>
                </a:lnTo>
                <a:lnTo>
                  <a:pt x="11793" y="6982"/>
                </a:lnTo>
                <a:lnTo>
                  <a:pt x="11887" y="6888"/>
                </a:lnTo>
                <a:lnTo>
                  <a:pt x="12170" y="6888"/>
                </a:lnTo>
                <a:lnTo>
                  <a:pt x="12076" y="7076"/>
                </a:lnTo>
                <a:lnTo>
                  <a:pt x="12265" y="7076"/>
                </a:lnTo>
                <a:lnTo>
                  <a:pt x="12359" y="6888"/>
                </a:lnTo>
                <a:lnTo>
                  <a:pt x="12548" y="6793"/>
                </a:lnTo>
                <a:lnTo>
                  <a:pt x="12736" y="6793"/>
                </a:lnTo>
                <a:lnTo>
                  <a:pt x="12453" y="6982"/>
                </a:lnTo>
                <a:lnTo>
                  <a:pt x="12925" y="6982"/>
                </a:lnTo>
                <a:lnTo>
                  <a:pt x="13491" y="6888"/>
                </a:lnTo>
                <a:lnTo>
                  <a:pt x="14434" y="6605"/>
                </a:lnTo>
                <a:lnTo>
                  <a:pt x="15849" y="6510"/>
                </a:lnTo>
                <a:lnTo>
                  <a:pt x="16510" y="6416"/>
                </a:lnTo>
                <a:lnTo>
                  <a:pt x="16982" y="6227"/>
                </a:lnTo>
                <a:lnTo>
                  <a:pt x="17831" y="6038"/>
                </a:lnTo>
                <a:lnTo>
                  <a:pt x="18680" y="6038"/>
                </a:lnTo>
                <a:lnTo>
                  <a:pt x="19057" y="5850"/>
                </a:lnTo>
                <a:lnTo>
                  <a:pt x="19340" y="5755"/>
                </a:lnTo>
                <a:lnTo>
                  <a:pt x="20472" y="5661"/>
                </a:lnTo>
                <a:lnTo>
                  <a:pt x="21604" y="5567"/>
                </a:lnTo>
                <a:lnTo>
                  <a:pt x="22736" y="5378"/>
                </a:lnTo>
                <a:lnTo>
                  <a:pt x="23774" y="5095"/>
                </a:lnTo>
                <a:lnTo>
                  <a:pt x="23774" y="5284"/>
                </a:lnTo>
                <a:lnTo>
                  <a:pt x="24151" y="5189"/>
                </a:lnTo>
                <a:lnTo>
                  <a:pt x="24246" y="5189"/>
                </a:lnTo>
                <a:lnTo>
                  <a:pt x="24246" y="5095"/>
                </a:lnTo>
                <a:lnTo>
                  <a:pt x="24623" y="5001"/>
                </a:lnTo>
                <a:lnTo>
                  <a:pt x="25000" y="5095"/>
                </a:lnTo>
                <a:lnTo>
                  <a:pt x="25378" y="5095"/>
                </a:lnTo>
                <a:lnTo>
                  <a:pt x="25755" y="4906"/>
                </a:lnTo>
                <a:lnTo>
                  <a:pt x="25755" y="5095"/>
                </a:lnTo>
                <a:lnTo>
                  <a:pt x="25849" y="5001"/>
                </a:lnTo>
                <a:lnTo>
                  <a:pt x="26132" y="4906"/>
                </a:lnTo>
                <a:lnTo>
                  <a:pt x="27264" y="4906"/>
                </a:lnTo>
                <a:lnTo>
                  <a:pt x="28491" y="4718"/>
                </a:lnTo>
                <a:lnTo>
                  <a:pt x="28302" y="4529"/>
                </a:lnTo>
                <a:lnTo>
                  <a:pt x="28491" y="4435"/>
                </a:lnTo>
                <a:lnTo>
                  <a:pt x="28585" y="4340"/>
                </a:lnTo>
                <a:lnTo>
                  <a:pt x="28774" y="4529"/>
                </a:lnTo>
                <a:lnTo>
                  <a:pt x="28679" y="4623"/>
                </a:lnTo>
                <a:lnTo>
                  <a:pt x="29717" y="4623"/>
                </a:lnTo>
                <a:lnTo>
                  <a:pt x="30189" y="4529"/>
                </a:lnTo>
                <a:lnTo>
                  <a:pt x="31510" y="4246"/>
                </a:lnTo>
                <a:lnTo>
                  <a:pt x="32076" y="4057"/>
                </a:lnTo>
                <a:lnTo>
                  <a:pt x="32547" y="3869"/>
                </a:lnTo>
                <a:lnTo>
                  <a:pt x="32642" y="3963"/>
                </a:lnTo>
                <a:lnTo>
                  <a:pt x="32830" y="4057"/>
                </a:lnTo>
                <a:lnTo>
                  <a:pt x="33019" y="4057"/>
                </a:lnTo>
                <a:lnTo>
                  <a:pt x="33679" y="3869"/>
                </a:lnTo>
                <a:lnTo>
                  <a:pt x="33962" y="3586"/>
                </a:lnTo>
                <a:lnTo>
                  <a:pt x="34623" y="3586"/>
                </a:lnTo>
                <a:lnTo>
                  <a:pt x="35660" y="3491"/>
                </a:lnTo>
                <a:lnTo>
                  <a:pt x="37170" y="3586"/>
                </a:lnTo>
                <a:lnTo>
                  <a:pt x="37547" y="3397"/>
                </a:lnTo>
                <a:lnTo>
                  <a:pt x="38019" y="3303"/>
                </a:lnTo>
                <a:lnTo>
                  <a:pt x="39151" y="3208"/>
                </a:lnTo>
                <a:lnTo>
                  <a:pt x="41038" y="3208"/>
                </a:lnTo>
                <a:lnTo>
                  <a:pt x="41038" y="3114"/>
                </a:lnTo>
                <a:lnTo>
                  <a:pt x="41226" y="3020"/>
                </a:lnTo>
                <a:lnTo>
                  <a:pt x="41981" y="2925"/>
                </a:lnTo>
                <a:lnTo>
                  <a:pt x="44811" y="2925"/>
                </a:lnTo>
                <a:lnTo>
                  <a:pt x="45000" y="2831"/>
                </a:lnTo>
                <a:lnTo>
                  <a:pt x="45189" y="2642"/>
                </a:lnTo>
                <a:lnTo>
                  <a:pt x="45283" y="2548"/>
                </a:lnTo>
                <a:lnTo>
                  <a:pt x="45566" y="2548"/>
                </a:lnTo>
                <a:lnTo>
                  <a:pt x="45472" y="2737"/>
                </a:lnTo>
                <a:lnTo>
                  <a:pt x="45472" y="2737"/>
                </a:lnTo>
                <a:lnTo>
                  <a:pt x="46132" y="2548"/>
                </a:lnTo>
                <a:lnTo>
                  <a:pt x="46887" y="2548"/>
                </a:lnTo>
                <a:lnTo>
                  <a:pt x="47547" y="2454"/>
                </a:lnTo>
                <a:lnTo>
                  <a:pt x="48207" y="2265"/>
                </a:lnTo>
                <a:lnTo>
                  <a:pt x="48302" y="2359"/>
                </a:lnTo>
                <a:lnTo>
                  <a:pt x="49434" y="2359"/>
                </a:lnTo>
                <a:lnTo>
                  <a:pt x="49717" y="2265"/>
                </a:lnTo>
                <a:lnTo>
                  <a:pt x="50094" y="2171"/>
                </a:lnTo>
                <a:lnTo>
                  <a:pt x="50755" y="2076"/>
                </a:lnTo>
                <a:lnTo>
                  <a:pt x="52170" y="1982"/>
                </a:lnTo>
                <a:lnTo>
                  <a:pt x="54056" y="1793"/>
                </a:lnTo>
                <a:lnTo>
                  <a:pt x="56132" y="1510"/>
                </a:lnTo>
                <a:lnTo>
                  <a:pt x="56037" y="1605"/>
                </a:lnTo>
                <a:lnTo>
                  <a:pt x="55943" y="1699"/>
                </a:lnTo>
                <a:lnTo>
                  <a:pt x="55754" y="1699"/>
                </a:lnTo>
                <a:lnTo>
                  <a:pt x="55471" y="1793"/>
                </a:lnTo>
                <a:lnTo>
                  <a:pt x="55377" y="1888"/>
                </a:lnTo>
                <a:lnTo>
                  <a:pt x="56415" y="1605"/>
                </a:lnTo>
                <a:lnTo>
                  <a:pt x="56887" y="1510"/>
                </a:lnTo>
                <a:lnTo>
                  <a:pt x="56981" y="1605"/>
                </a:lnTo>
                <a:lnTo>
                  <a:pt x="56887" y="1699"/>
                </a:lnTo>
                <a:lnTo>
                  <a:pt x="57358" y="1605"/>
                </a:lnTo>
                <a:lnTo>
                  <a:pt x="57736" y="1605"/>
                </a:lnTo>
                <a:lnTo>
                  <a:pt x="58207" y="1510"/>
                </a:lnTo>
                <a:lnTo>
                  <a:pt x="58679" y="1510"/>
                </a:lnTo>
                <a:lnTo>
                  <a:pt x="58773" y="1416"/>
                </a:lnTo>
                <a:lnTo>
                  <a:pt x="58868" y="1322"/>
                </a:lnTo>
                <a:lnTo>
                  <a:pt x="59056" y="1133"/>
                </a:lnTo>
                <a:lnTo>
                  <a:pt x="59151" y="1227"/>
                </a:lnTo>
                <a:lnTo>
                  <a:pt x="59339" y="1227"/>
                </a:lnTo>
                <a:lnTo>
                  <a:pt x="59434" y="1322"/>
                </a:lnTo>
                <a:lnTo>
                  <a:pt x="59339" y="1510"/>
                </a:lnTo>
                <a:lnTo>
                  <a:pt x="59811" y="1416"/>
                </a:lnTo>
                <a:lnTo>
                  <a:pt x="60000" y="1322"/>
                </a:lnTo>
                <a:lnTo>
                  <a:pt x="60094" y="1416"/>
                </a:lnTo>
                <a:lnTo>
                  <a:pt x="60377" y="1322"/>
                </a:lnTo>
                <a:lnTo>
                  <a:pt x="60660" y="1227"/>
                </a:lnTo>
                <a:lnTo>
                  <a:pt x="61320" y="1133"/>
                </a:lnTo>
                <a:lnTo>
                  <a:pt x="61981" y="1227"/>
                </a:lnTo>
                <a:lnTo>
                  <a:pt x="62641" y="1227"/>
                </a:lnTo>
                <a:lnTo>
                  <a:pt x="62547" y="1133"/>
                </a:lnTo>
                <a:lnTo>
                  <a:pt x="63207" y="1039"/>
                </a:lnTo>
                <a:lnTo>
                  <a:pt x="63019" y="1133"/>
                </a:lnTo>
                <a:lnTo>
                  <a:pt x="63585" y="1133"/>
                </a:lnTo>
                <a:lnTo>
                  <a:pt x="63302" y="1039"/>
                </a:lnTo>
                <a:lnTo>
                  <a:pt x="63773" y="850"/>
                </a:lnTo>
                <a:lnTo>
                  <a:pt x="64151" y="756"/>
                </a:lnTo>
                <a:lnTo>
                  <a:pt x="64434" y="850"/>
                </a:lnTo>
                <a:lnTo>
                  <a:pt x="64434" y="1133"/>
                </a:lnTo>
                <a:lnTo>
                  <a:pt x="65283" y="850"/>
                </a:lnTo>
                <a:lnTo>
                  <a:pt x="65283" y="944"/>
                </a:lnTo>
                <a:lnTo>
                  <a:pt x="65471" y="944"/>
                </a:lnTo>
                <a:lnTo>
                  <a:pt x="65566" y="850"/>
                </a:lnTo>
                <a:lnTo>
                  <a:pt x="65754" y="944"/>
                </a:lnTo>
                <a:lnTo>
                  <a:pt x="66132" y="850"/>
                </a:lnTo>
                <a:lnTo>
                  <a:pt x="66981" y="850"/>
                </a:lnTo>
                <a:lnTo>
                  <a:pt x="66981" y="944"/>
                </a:lnTo>
                <a:lnTo>
                  <a:pt x="66886" y="1039"/>
                </a:lnTo>
                <a:lnTo>
                  <a:pt x="66792" y="1039"/>
                </a:lnTo>
                <a:lnTo>
                  <a:pt x="66792" y="1133"/>
                </a:lnTo>
                <a:lnTo>
                  <a:pt x="67641" y="944"/>
                </a:lnTo>
                <a:lnTo>
                  <a:pt x="68113" y="850"/>
                </a:lnTo>
                <a:lnTo>
                  <a:pt x="68584" y="850"/>
                </a:lnTo>
                <a:lnTo>
                  <a:pt x="68773" y="944"/>
                </a:lnTo>
                <a:lnTo>
                  <a:pt x="68962" y="944"/>
                </a:lnTo>
                <a:lnTo>
                  <a:pt x="69150" y="850"/>
                </a:lnTo>
                <a:lnTo>
                  <a:pt x="70849" y="944"/>
                </a:lnTo>
                <a:lnTo>
                  <a:pt x="71509" y="850"/>
                </a:lnTo>
                <a:lnTo>
                  <a:pt x="72169" y="756"/>
                </a:lnTo>
                <a:lnTo>
                  <a:pt x="73207" y="756"/>
                </a:lnTo>
                <a:lnTo>
                  <a:pt x="73584" y="944"/>
                </a:lnTo>
                <a:lnTo>
                  <a:pt x="73962" y="944"/>
                </a:lnTo>
                <a:lnTo>
                  <a:pt x="73773" y="756"/>
                </a:lnTo>
                <a:lnTo>
                  <a:pt x="74056" y="567"/>
                </a:lnTo>
                <a:lnTo>
                  <a:pt x="74150" y="567"/>
                </a:lnTo>
                <a:lnTo>
                  <a:pt x="74150" y="756"/>
                </a:lnTo>
                <a:lnTo>
                  <a:pt x="74339" y="850"/>
                </a:lnTo>
                <a:lnTo>
                  <a:pt x="74433" y="756"/>
                </a:lnTo>
                <a:lnTo>
                  <a:pt x="74716" y="661"/>
                </a:lnTo>
                <a:lnTo>
                  <a:pt x="75188" y="661"/>
                </a:lnTo>
                <a:lnTo>
                  <a:pt x="75188" y="756"/>
                </a:lnTo>
                <a:lnTo>
                  <a:pt x="74999" y="850"/>
                </a:lnTo>
                <a:lnTo>
                  <a:pt x="75377" y="756"/>
                </a:lnTo>
                <a:lnTo>
                  <a:pt x="75754" y="756"/>
                </a:lnTo>
                <a:lnTo>
                  <a:pt x="75471" y="850"/>
                </a:lnTo>
                <a:lnTo>
                  <a:pt x="75565" y="944"/>
                </a:lnTo>
                <a:lnTo>
                  <a:pt x="76226" y="1039"/>
                </a:lnTo>
                <a:lnTo>
                  <a:pt x="76320" y="850"/>
                </a:lnTo>
                <a:lnTo>
                  <a:pt x="76509" y="850"/>
                </a:lnTo>
                <a:lnTo>
                  <a:pt x="76792" y="756"/>
                </a:lnTo>
                <a:lnTo>
                  <a:pt x="77075" y="661"/>
                </a:lnTo>
                <a:lnTo>
                  <a:pt x="76886" y="850"/>
                </a:lnTo>
                <a:lnTo>
                  <a:pt x="76981" y="944"/>
                </a:lnTo>
                <a:lnTo>
                  <a:pt x="77264" y="1039"/>
                </a:lnTo>
                <a:lnTo>
                  <a:pt x="77547" y="1133"/>
                </a:lnTo>
                <a:lnTo>
                  <a:pt x="77924" y="1227"/>
                </a:lnTo>
                <a:lnTo>
                  <a:pt x="78018" y="1133"/>
                </a:lnTo>
                <a:lnTo>
                  <a:pt x="77924" y="1039"/>
                </a:lnTo>
                <a:lnTo>
                  <a:pt x="78207" y="944"/>
                </a:lnTo>
                <a:lnTo>
                  <a:pt x="78490" y="1039"/>
                </a:lnTo>
                <a:lnTo>
                  <a:pt x="78773" y="1039"/>
                </a:lnTo>
                <a:lnTo>
                  <a:pt x="79056" y="1133"/>
                </a:lnTo>
                <a:lnTo>
                  <a:pt x="79716" y="944"/>
                </a:lnTo>
                <a:lnTo>
                  <a:pt x="80282" y="756"/>
                </a:lnTo>
                <a:lnTo>
                  <a:pt x="80282" y="850"/>
                </a:lnTo>
                <a:lnTo>
                  <a:pt x="80188" y="944"/>
                </a:lnTo>
                <a:lnTo>
                  <a:pt x="80848" y="1039"/>
                </a:lnTo>
                <a:lnTo>
                  <a:pt x="81131" y="1039"/>
                </a:lnTo>
                <a:lnTo>
                  <a:pt x="81131" y="1133"/>
                </a:lnTo>
                <a:lnTo>
                  <a:pt x="81037" y="1227"/>
                </a:lnTo>
                <a:lnTo>
                  <a:pt x="81697" y="1039"/>
                </a:lnTo>
                <a:lnTo>
                  <a:pt x="81886" y="944"/>
                </a:lnTo>
                <a:lnTo>
                  <a:pt x="81792" y="850"/>
                </a:lnTo>
                <a:lnTo>
                  <a:pt x="81414" y="850"/>
                </a:lnTo>
                <a:lnTo>
                  <a:pt x="80943" y="944"/>
                </a:lnTo>
                <a:lnTo>
                  <a:pt x="81037" y="756"/>
                </a:lnTo>
                <a:lnTo>
                  <a:pt x="80754" y="944"/>
                </a:lnTo>
                <a:lnTo>
                  <a:pt x="80660" y="756"/>
                </a:lnTo>
                <a:lnTo>
                  <a:pt x="80754" y="661"/>
                </a:lnTo>
                <a:lnTo>
                  <a:pt x="80188" y="661"/>
                </a:lnTo>
                <a:lnTo>
                  <a:pt x="80188" y="567"/>
                </a:lnTo>
                <a:lnTo>
                  <a:pt x="80282" y="567"/>
                </a:lnTo>
                <a:lnTo>
                  <a:pt x="79528" y="473"/>
                </a:lnTo>
                <a:lnTo>
                  <a:pt x="79339" y="567"/>
                </a:lnTo>
                <a:lnTo>
                  <a:pt x="79245" y="567"/>
                </a:lnTo>
                <a:lnTo>
                  <a:pt x="79245" y="661"/>
                </a:lnTo>
                <a:lnTo>
                  <a:pt x="79056" y="850"/>
                </a:lnTo>
                <a:lnTo>
                  <a:pt x="78867" y="378"/>
                </a:lnTo>
                <a:lnTo>
                  <a:pt x="78679" y="473"/>
                </a:lnTo>
                <a:lnTo>
                  <a:pt x="78396" y="567"/>
                </a:lnTo>
                <a:lnTo>
                  <a:pt x="78018" y="661"/>
                </a:lnTo>
                <a:lnTo>
                  <a:pt x="77924" y="661"/>
                </a:lnTo>
                <a:lnTo>
                  <a:pt x="77830" y="567"/>
                </a:lnTo>
                <a:lnTo>
                  <a:pt x="77075" y="567"/>
                </a:lnTo>
                <a:lnTo>
                  <a:pt x="77264" y="473"/>
                </a:lnTo>
                <a:lnTo>
                  <a:pt x="77169" y="284"/>
                </a:lnTo>
                <a:lnTo>
                  <a:pt x="76981" y="378"/>
                </a:lnTo>
                <a:lnTo>
                  <a:pt x="76792" y="473"/>
                </a:lnTo>
                <a:lnTo>
                  <a:pt x="76037" y="473"/>
                </a:lnTo>
                <a:lnTo>
                  <a:pt x="74716" y="190"/>
                </a:lnTo>
                <a:lnTo>
                  <a:pt x="74433" y="378"/>
                </a:lnTo>
                <a:lnTo>
                  <a:pt x="74056" y="378"/>
                </a:lnTo>
                <a:lnTo>
                  <a:pt x="74150" y="190"/>
                </a:lnTo>
                <a:lnTo>
                  <a:pt x="74056" y="190"/>
                </a:lnTo>
                <a:lnTo>
                  <a:pt x="73773" y="284"/>
                </a:lnTo>
                <a:lnTo>
                  <a:pt x="73773" y="95"/>
                </a:lnTo>
                <a:lnTo>
                  <a:pt x="73301" y="190"/>
                </a:lnTo>
                <a:lnTo>
                  <a:pt x="72830" y="190"/>
                </a:lnTo>
                <a:lnTo>
                  <a:pt x="72830" y="378"/>
                </a:lnTo>
                <a:lnTo>
                  <a:pt x="72924" y="473"/>
                </a:lnTo>
                <a:lnTo>
                  <a:pt x="72924" y="567"/>
                </a:lnTo>
                <a:lnTo>
                  <a:pt x="72735" y="661"/>
                </a:lnTo>
                <a:lnTo>
                  <a:pt x="72735" y="567"/>
                </a:lnTo>
                <a:lnTo>
                  <a:pt x="72547" y="473"/>
                </a:lnTo>
                <a:lnTo>
                  <a:pt x="72452" y="378"/>
                </a:lnTo>
                <a:lnTo>
                  <a:pt x="72641" y="284"/>
                </a:lnTo>
                <a:lnTo>
                  <a:pt x="71603" y="284"/>
                </a:lnTo>
                <a:lnTo>
                  <a:pt x="70849" y="190"/>
                </a:lnTo>
                <a:lnTo>
                  <a:pt x="70660" y="284"/>
                </a:lnTo>
                <a:lnTo>
                  <a:pt x="69905" y="473"/>
                </a:lnTo>
                <a:lnTo>
                  <a:pt x="69056" y="473"/>
                </a:lnTo>
                <a:lnTo>
                  <a:pt x="68207" y="378"/>
                </a:lnTo>
                <a:lnTo>
                  <a:pt x="67547" y="284"/>
                </a:lnTo>
                <a:lnTo>
                  <a:pt x="67641" y="190"/>
                </a:lnTo>
                <a:lnTo>
                  <a:pt x="67735" y="190"/>
                </a:lnTo>
                <a:lnTo>
                  <a:pt x="67169" y="95"/>
                </a:lnTo>
                <a:lnTo>
                  <a:pt x="66698" y="95"/>
                </a:lnTo>
                <a:lnTo>
                  <a:pt x="66886" y="190"/>
                </a:lnTo>
                <a:lnTo>
                  <a:pt x="65283" y="190"/>
                </a:lnTo>
                <a:lnTo>
                  <a:pt x="64905" y="95"/>
                </a:lnTo>
                <a:lnTo>
                  <a:pt x="64905" y="190"/>
                </a:lnTo>
                <a:lnTo>
                  <a:pt x="65000" y="190"/>
                </a:lnTo>
                <a:lnTo>
                  <a:pt x="65094" y="284"/>
                </a:lnTo>
                <a:lnTo>
                  <a:pt x="65094" y="378"/>
                </a:lnTo>
                <a:lnTo>
                  <a:pt x="64528" y="284"/>
                </a:lnTo>
                <a:lnTo>
                  <a:pt x="63962" y="190"/>
                </a:lnTo>
                <a:lnTo>
                  <a:pt x="63773" y="284"/>
                </a:lnTo>
                <a:lnTo>
                  <a:pt x="63585" y="473"/>
                </a:lnTo>
                <a:lnTo>
                  <a:pt x="63396" y="567"/>
                </a:lnTo>
                <a:lnTo>
                  <a:pt x="63302" y="567"/>
                </a:lnTo>
                <a:lnTo>
                  <a:pt x="63207" y="473"/>
                </a:lnTo>
                <a:lnTo>
                  <a:pt x="63207" y="284"/>
                </a:lnTo>
                <a:lnTo>
                  <a:pt x="63396" y="284"/>
                </a:lnTo>
                <a:lnTo>
                  <a:pt x="63490" y="190"/>
                </a:lnTo>
                <a:lnTo>
                  <a:pt x="63113" y="190"/>
                </a:lnTo>
                <a:lnTo>
                  <a:pt x="61981" y="284"/>
                </a:lnTo>
                <a:lnTo>
                  <a:pt x="61320" y="284"/>
                </a:lnTo>
                <a:lnTo>
                  <a:pt x="61226" y="190"/>
                </a:lnTo>
                <a:lnTo>
                  <a:pt x="61320" y="95"/>
                </a:lnTo>
                <a:lnTo>
                  <a:pt x="60849" y="190"/>
                </a:lnTo>
                <a:lnTo>
                  <a:pt x="60547" y="39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636" name="Shape 6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7" name="Google Shape;637;p10"/>
          <p:cNvSpPr txBox="1"/>
          <p:nvPr>
            <p:ph idx="1" type="body"/>
          </p:nvPr>
        </p:nvSpPr>
        <p:spPr>
          <a:xfrm>
            <a:off x="457200" y="3872904"/>
            <a:ext cx="8229600" cy="31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1000"/>
              </a:spcAft>
              <a:buSzPts val="1400"/>
              <a:buNone/>
              <a:defRPr sz="1400"/>
            </a:lvl1pPr>
          </a:lstStyle>
          <a:p/>
        </p:txBody>
      </p:sp>
      <p:sp>
        <p:nvSpPr>
          <p:cNvPr id="638" name="Google Shape;638;p10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639" name="Google Shape;639;p10"/>
          <p:cNvGrpSpPr/>
          <p:nvPr/>
        </p:nvGrpSpPr>
        <p:grpSpPr>
          <a:xfrm flipH="1">
            <a:off x="3794023" y="4335120"/>
            <a:ext cx="1555943" cy="4055797"/>
            <a:chOff x="1494773" y="4335120"/>
            <a:chExt cx="1555943" cy="4055797"/>
          </a:xfrm>
        </p:grpSpPr>
        <p:grpSp>
          <p:nvGrpSpPr>
            <p:cNvPr id="640" name="Google Shape;640;p10"/>
            <p:cNvGrpSpPr/>
            <p:nvPr/>
          </p:nvGrpSpPr>
          <p:grpSpPr>
            <a:xfrm flipH="1">
              <a:off x="2783668" y="4335120"/>
              <a:ext cx="267048" cy="4055797"/>
              <a:chOff x="1447800" y="152400"/>
              <a:chExt cx="318597" cy="4838699"/>
            </a:xfrm>
          </p:grpSpPr>
          <p:sp>
            <p:nvSpPr>
              <p:cNvPr id="641" name="Google Shape;641;p10"/>
              <p:cNvSpPr/>
              <p:nvPr/>
            </p:nvSpPr>
            <p:spPr>
              <a:xfrm>
                <a:off x="1452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42" name="Google Shape;642;p10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447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43" name="Google Shape;643;p10"/>
            <p:cNvGrpSpPr/>
            <p:nvPr/>
          </p:nvGrpSpPr>
          <p:grpSpPr>
            <a:xfrm flipH="1">
              <a:off x="2599550" y="4335120"/>
              <a:ext cx="267048" cy="4055797"/>
              <a:chOff x="1600200" y="152400"/>
              <a:chExt cx="318597" cy="4838699"/>
            </a:xfrm>
          </p:grpSpPr>
          <p:sp>
            <p:nvSpPr>
              <p:cNvPr id="644" name="Google Shape;644;p10"/>
              <p:cNvSpPr/>
              <p:nvPr/>
            </p:nvSpPr>
            <p:spPr>
              <a:xfrm>
                <a:off x="1604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45" name="Google Shape;645;p10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600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46" name="Google Shape;646;p10"/>
            <p:cNvGrpSpPr/>
            <p:nvPr/>
          </p:nvGrpSpPr>
          <p:grpSpPr>
            <a:xfrm flipH="1">
              <a:off x="2415362" y="4335120"/>
              <a:ext cx="267048" cy="4055797"/>
              <a:chOff x="533400" y="152400"/>
              <a:chExt cx="318597" cy="4838699"/>
            </a:xfrm>
          </p:grpSpPr>
          <p:sp>
            <p:nvSpPr>
              <p:cNvPr id="647" name="Google Shape;647;p10"/>
              <p:cNvSpPr/>
              <p:nvPr/>
            </p:nvSpPr>
            <p:spPr>
              <a:xfrm>
                <a:off x="537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48" name="Google Shape;648;p10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533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49" name="Google Shape;649;p10"/>
            <p:cNvGrpSpPr/>
            <p:nvPr/>
          </p:nvGrpSpPr>
          <p:grpSpPr>
            <a:xfrm flipH="1">
              <a:off x="2231244" y="4335120"/>
              <a:ext cx="267048" cy="4055797"/>
              <a:chOff x="685800" y="152400"/>
              <a:chExt cx="318597" cy="4838699"/>
            </a:xfrm>
          </p:grpSpPr>
          <p:sp>
            <p:nvSpPr>
              <p:cNvPr id="650" name="Google Shape;650;p10"/>
              <p:cNvSpPr/>
              <p:nvPr/>
            </p:nvSpPr>
            <p:spPr>
              <a:xfrm>
                <a:off x="690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51" name="Google Shape;651;p10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85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52" name="Google Shape;652;p10"/>
            <p:cNvGrpSpPr/>
            <p:nvPr/>
          </p:nvGrpSpPr>
          <p:grpSpPr>
            <a:xfrm flipH="1">
              <a:off x="2047127" y="4335120"/>
              <a:ext cx="267048" cy="4055797"/>
              <a:chOff x="838200" y="152400"/>
              <a:chExt cx="318597" cy="4838699"/>
            </a:xfrm>
          </p:grpSpPr>
          <p:sp>
            <p:nvSpPr>
              <p:cNvPr id="653" name="Google Shape;653;p10"/>
              <p:cNvSpPr/>
              <p:nvPr/>
            </p:nvSpPr>
            <p:spPr>
              <a:xfrm>
                <a:off x="842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54" name="Google Shape;654;p10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838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55" name="Google Shape;655;p10"/>
            <p:cNvGrpSpPr/>
            <p:nvPr/>
          </p:nvGrpSpPr>
          <p:grpSpPr>
            <a:xfrm flipH="1">
              <a:off x="1863009" y="4335120"/>
              <a:ext cx="267048" cy="4055797"/>
              <a:chOff x="990600" y="152400"/>
              <a:chExt cx="318597" cy="4838699"/>
            </a:xfrm>
          </p:grpSpPr>
          <p:sp>
            <p:nvSpPr>
              <p:cNvPr id="656" name="Google Shape;656;p10"/>
              <p:cNvSpPr/>
              <p:nvPr/>
            </p:nvSpPr>
            <p:spPr>
              <a:xfrm>
                <a:off x="9949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57" name="Google Shape;657;p10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9906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58" name="Google Shape;658;p10"/>
            <p:cNvGrpSpPr/>
            <p:nvPr/>
          </p:nvGrpSpPr>
          <p:grpSpPr>
            <a:xfrm flipH="1">
              <a:off x="1679037" y="4335120"/>
              <a:ext cx="267048" cy="4055797"/>
              <a:chOff x="3663063" y="152400"/>
              <a:chExt cx="318597" cy="4838699"/>
            </a:xfrm>
          </p:grpSpPr>
          <p:sp>
            <p:nvSpPr>
              <p:cNvPr id="659" name="Google Shape;659;p10"/>
              <p:cNvSpPr/>
              <p:nvPr/>
            </p:nvSpPr>
            <p:spPr>
              <a:xfrm>
                <a:off x="3667406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60" name="Google Shape;660;p10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3663063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61" name="Google Shape;661;p10"/>
            <p:cNvGrpSpPr/>
            <p:nvPr/>
          </p:nvGrpSpPr>
          <p:grpSpPr>
            <a:xfrm flipH="1">
              <a:off x="1494773" y="4335120"/>
              <a:ext cx="267048" cy="4055797"/>
              <a:chOff x="1295400" y="152400"/>
              <a:chExt cx="318597" cy="4838699"/>
            </a:xfrm>
          </p:grpSpPr>
          <p:sp>
            <p:nvSpPr>
              <p:cNvPr id="662" name="Google Shape;662;p10"/>
              <p:cNvSpPr/>
              <p:nvPr/>
            </p:nvSpPr>
            <p:spPr>
              <a:xfrm>
                <a:off x="1299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663" name="Google Shape;663;p10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295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664" name="Shape 6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5" name="Google Shape;665;p11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666" name="Google Shape;666;p11"/>
          <p:cNvGrpSpPr/>
          <p:nvPr/>
        </p:nvGrpSpPr>
        <p:grpSpPr>
          <a:xfrm flipH="1" rot="-5400000">
            <a:off x="2172082" y="3352950"/>
            <a:ext cx="4799834" cy="6154586"/>
            <a:chOff x="8004404" y="372498"/>
            <a:chExt cx="3529549" cy="4525764"/>
          </a:xfrm>
        </p:grpSpPr>
        <p:grpSp>
          <p:nvGrpSpPr>
            <p:cNvPr id="667" name="Google Shape;667;p11"/>
            <p:cNvGrpSpPr/>
            <p:nvPr/>
          </p:nvGrpSpPr>
          <p:grpSpPr>
            <a:xfrm flipH="1" rot="-5400000">
              <a:off x="8541351" y="-164449"/>
              <a:ext cx="2227938" cy="3301831"/>
              <a:chOff x="3485371" y="1424851"/>
              <a:chExt cx="5318543" cy="7882145"/>
            </a:xfrm>
          </p:grpSpPr>
          <p:grpSp>
            <p:nvGrpSpPr>
              <p:cNvPr id="668" name="Google Shape;668;p11"/>
              <p:cNvGrpSpPr/>
              <p:nvPr/>
            </p:nvGrpSpPr>
            <p:grpSpPr>
              <a:xfrm>
                <a:off x="3485371" y="1958251"/>
                <a:ext cx="468816" cy="7120145"/>
                <a:chOff x="1447800" y="152400"/>
                <a:chExt cx="318597" cy="4838699"/>
              </a:xfrm>
            </p:grpSpPr>
            <p:sp>
              <p:nvSpPr>
                <p:cNvPr id="669" name="Google Shape;669;p11"/>
                <p:cNvSpPr/>
                <p:nvPr/>
              </p:nvSpPr>
              <p:spPr>
                <a:xfrm>
                  <a:off x="1452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670" name="Google Shape;670;p11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447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671" name="Google Shape;671;p11"/>
              <p:cNvGrpSpPr/>
              <p:nvPr/>
            </p:nvGrpSpPr>
            <p:grpSpPr>
              <a:xfrm>
                <a:off x="3808592" y="1577251"/>
                <a:ext cx="468816" cy="7120145"/>
                <a:chOff x="1600200" y="152400"/>
                <a:chExt cx="318597" cy="4838699"/>
              </a:xfrm>
            </p:grpSpPr>
            <p:sp>
              <p:nvSpPr>
                <p:cNvPr id="672" name="Google Shape;672;p11"/>
                <p:cNvSpPr/>
                <p:nvPr/>
              </p:nvSpPr>
              <p:spPr>
                <a:xfrm>
                  <a:off x="1604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673" name="Google Shape;673;p11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600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674" name="Google Shape;674;p11"/>
              <p:cNvGrpSpPr/>
              <p:nvPr/>
            </p:nvGrpSpPr>
            <p:grpSpPr>
              <a:xfrm>
                <a:off x="4131812" y="2186851"/>
                <a:ext cx="468816" cy="7120145"/>
                <a:chOff x="533400" y="152400"/>
                <a:chExt cx="318597" cy="4838699"/>
              </a:xfrm>
            </p:grpSpPr>
            <p:sp>
              <p:nvSpPr>
                <p:cNvPr id="675" name="Google Shape;675;p11"/>
                <p:cNvSpPr/>
                <p:nvPr/>
              </p:nvSpPr>
              <p:spPr>
                <a:xfrm>
                  <a:off x="537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676" name="Google Shape;676;p11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533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677" name="Google Shape;677;p11"/>
              <p:cNvGrpSpPr/>
              <p:nvPr/>
            </p:nvGrpSpPr>
            <p:grpSpPr>
              <a:xfrm>
                <a:off x="4455033" y="1729651"/>
                <a:ext cx="468816" cy="7120145"/>
                <a:chOff x="685800" y="152400"/>
                <a:chExt cx="318597" cy="4838699"/>
              </a:xfrm>
            </p:grpSpPr>
            <p:sp>
              <p:nvSpPr>
                <p:cNvPr id="678" name="Google Shape;678;p11"/>
                <p:cNvSpPr/>
                <p:nvPr/>
              </p:nvSpPr>
              <p:spPr>
                <a:xfrm>
                  <a:off x="690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679" name="Google Shape;679;p11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685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680" name="Google Shape;680;p11"/>
              <p:cNvGrpSpPr/>
              <p:nvPr/>
            </p:nvGrpSpPr>
            <p:grpSpPr>
              <a:xfrm>
                <a:off x="4778254" y="1424851"/>
                <a:ext cx="468816" cy="7120145"/>
                <a:chOff x="838200" y="152400"/>
                <a:chExt cx="318597" cy="4838699"/>
              </a:xfrm>
            </p:grpSpPr>
            <p:sp>
              <p:nvSpPr>
                <p:cNvPr id="681" name="Google Shape;681;p11"/>
                <p:cNvSpPr/>
                <p:nvPr/>
              </p:nvSpPr>
              <p:spPr>
                <a:xfrm>
                  <a:off x="842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682" name="Google Shape;682;p11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838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683" name="Google Shape;683;p11"/>
              <p:cNvGrpSpPr/>
              <p:nvPr/>
            </p:nvGrpSpPr>
            <p:grpSpPr>
              <a:xfrm>
                <a:off x="5101474" y="1882051"/>
                <a:ext cx="468816" cy="7120145"/>
                <a:chOff x="990600" y="152400"/>
                <a:chExt cx="318597" cy="4838699"/>
              </a:xfrm>
            </p:grpSpPr>
            <p:sp>
              <p:nvSpPr>
                <p:cNvPr id="684" name="Google Shape;684;p11"/>
                <p:cNvSpPr/>
                <p:nvPr/>
              </p:nvSpPr>
              <p:spPr>
                <a:xfrm>
                  <a:off x="9949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685" name="Google Shape;685;p11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9906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686" name="Google Shape;686;p11"/>
              <p:cNvGrpSpPr/>
              <p:nvPr/>
            </p:nvGrpSpPr>
            <p:grpSpPr>
              <a:xfrm>
                <a:off x="5424695" y="1729651"/>
                <a:ext cx="468816" cy="7120145"/>
                <a:chOff x="3663063" y="152400"/>
                <a:chExt cx="318597" cy="4838699"/>
              </a:xfrm>
            </p:grpSpPr>
            <p:sp>
              <p:nvSpPr>
                <p:cNvPr id="687" name="Google Shape;687;p11"/>
                <p:cNvSpPr/>
                <p:nvPr/>
              </p:nvSpPr>
              <p:spPr>
                <a:xfrm>
                  <a:off x="3667406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688" name="Google Shape;688;p11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3663063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689" name="Google Shape;689;p11"/>
              <p:cNvGrpSpPr/>
              <p:nvPr/>
            </p:nvGrpSpPr>
            <p:grpSpPr>
              <a:xfrm>
                <a:off x="5929821" y="2034451"/>
                <a:ext cx="468816" cy="7120145"/>
                <a:chOff x="1419019" y="152400"/>
                <a:chExt cx="318597" cy="4838699"/>
              </a:xfrm>
            </p:grpSpPr>
            <p:sp>
              <p:nvSpPr>
                <p:cNvPr id="690" name="Google Shape;690;p11"/>
                <p:cNvSpPr/>
                <p:nvPr/>
              </p:nvSpPr>
              <p:spPr>
                <a:xfrm>
                  <a:off x="1423362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691" name="Google Shape;691;p11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419019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692" name="Google Shape;692;p11"/>
              <p:cNvGrpSpPr/>
              <p:nvPr/>
            </p:nvGrpSpPr>
            <p:grpSpPr>
              <a:xfrm>
                <a:off x="6395774" y="1653451"/>
                <a:ext cx="468816" cy="7120145"/>
                <a:chOff x="1600200" y="152400"/>
                <a:chExt cx="318597" cy="4838699"/>
              </a:xfrm>
            </p:grpSpPr>
            <p:sp>
              <p:nvSpPr>
                <p:cNvPr id="693" name="Google Shape;693;p11"/>
                <p:cNvSpPr/>
                <p:nvPr/>
              </p:nvSpPr>
              <p:spPr>
                <a:xfrm>
                  <a:off x="1604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694" name="Google Shape;694;p11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600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695" name="Google Shape;695;p11"/>
              <p:cNvGrpSpPr/>
              <p:nvPr/>
            </p:nvGrpSpPr>
            <p:grpSpPr>
              <a:xfrm>
                <a:off x="6718994" y="1424851"/>
                <a:ext cx="468816" cy="7120145"/>
                <a:chOff x="533400" y="152400"/>
                <a:chExt cx="318597" cy="4838699"/>
              </a:xfrm>
            </p:grpSpPr>
            <p:sp>
              <p:nvSpPr>
                <p:cNvPr id="696" name="Google Shape;696;p11"/>
                <p:cNvSpPr/>
                <p:nvPr/>
              </p:nvSpPr>
              <p:spPr>
                <a:xfrm>
                  <a:off x="537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697" name="Google Shape;697;p11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533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698" name="Google Shape;698;p11"/>
              <p:cNvGrpSpPr/>
              <p:nvPr/>
            </p:nvGrpSpPr>
            <p:grpSpPr>
              <a:xfrm>
                <a:off x="7042215" y="1501051"/>
                <a:ext cx="468816" cy="7120145"/>
                <a:chOff x="685800" y="152400"/>
                <a:chExt cx="318597" cy="4838699"/>
              </a:xfrm>
            </p:grpSpPr>
            <p:sp>
              <p:nvSpPr>
                <p:cNvPr id="699" name="Google Shape;699;p11"/>
                <p:cNvSpPr/>
                <p:nvPr/>
              </p:nvSpPr>
              <p:spPr>
                <a:xfrm>
                  <a:off x="6901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700" name="Google Shape;700;p11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6858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701" name="Google Shape;701;p11"/>
              <p:cNvGrpSpPr/>
              <p:nvPr/>
            </p:nvGrpSpPr>
            <p:grpSpPr>
              <a:xfrm>
                <a:off x="7365436" y="1882051"/>
                <a:ext cx="468816" cy="7120145"/>
                <a:chOff x="838200" y="152400"/>
                <a:chExt cx="318597" cy="4838699"/>
              </a:xfrm>
            </p:grpSpPr>
            <p:sp>
              <p:nvSpPr>
                <p:cNvPr id="702" name="Google Shape;702;p11"/>
                <p:cNvSpPr/>
                <p:nvPr/>
              </p:nvSpPr>
              <p:spPr>
                <a:xfrm>
                  <a:off x="8425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703" name="Google Shape;703;p11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8382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704" name="Google Shape;704;p11"/>
              <p:cNvGrpSpPr/>
              <p:nvPr/>
            </p:nvGrpSpPr>
            <p:grpSpPr>
              <a:xfrm>
                <a:off x="8011877" y="2186851"/>
                <a:ext cx="468816" cy="7120145"/>
                <a:chOff x="3663063" y="152400"/>
                <a:chExt cx="318597" cy="4838699"/>
              </a:xfrm>
            </p:grpSpPr>
            <p:sp>
              <p:nvSpPr>
                <p:cNvPr id="705" name="Google Shape;705;p11"/>
                <p:cNvSpPr/>
                <p:nvPr/>
              </p:nvSpPr>
              <p:spPr>
                <a:xfrm>
                  <a:off x="3667406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706" name="Google Shape;706;p11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3663063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  <p:grpSp>
            <p:nvGrpSpPr>
              <p:cNvPr id="707" name="Google Shape;707;p11"/>
              <p:cNvGrpSpPr/>
              <p:nvPr/>
            </p:nvGrpSpPr>
            <p:grpSpPr>
              <a:xfrm>
                <a:off x="8335098" y="1805851"/>
                <a:ext cx="468816" cy="7120145"/>
                <a:chOff x="1295400" y="152400"/>
                <a:chExt cx="318597" cy="4838699"/>
              </a:xfrm>
            </p:grpSpPr>
            <p:sp>
              <p:nvSpPr>
                <p:cNvPr id="708" name="Google Shape;708;p11"/>
                <p:cNvSpPr/>
                <p:nvPr/>
              </p:nvSpPr>
              <p:spPr>
                <a:xfrm>
                  <a:off x="1299743" y="158450"/>
                  <a:ext cx="215896" cy="4770665"/>
                </a:xfrm>
                <a:custGeom>
                  <a:rect b="b" l="l" r="r" t="t"/>
                  <a:pathLst>
                    <a:path extrusionOk="0" h="3641729" w="164806">
                      <a:moveTo>
                        <a:pt x="164807" y="394989"/>
                      </a:moveTo>
                      <a:cubicBezTo>
                        <a:pt x="156185" y="351574"/>
                        <a:pt x="93171" y="32822"/>
                        <a:pt x="88053" y="7536"/>
                      </a:cubicBezTo>
                      <a:cubicBezTo>
                        <a:pt x="87620" y="5242"/>
                        <a:pt x="87006" y="2988"/>
                        <a:pt x="86219" y="798"/>
                      </a:cubicBezTo>
                      <a:cubicBezTo>
                        <a:pt x="85017" y="-2343"/>
                        <a:pt x="77441" y="4604"/>
                        <a:pt x="76836" y="7526"/>
                      </a:cubicBezTo>
                      <a:cubicBezTo>
                        <a:pt x="71773" y="32822"/>
                        <a:pt x="8686" y="347473"/>
                        <a:pt x="0" y="391002"/>
                      </a:cubicBezTo>
                      <a:cubicBezTo>
                        <a:pt x="0" y="400985"/>
                        <a:pt x="294" y="3614959"/>
                        <a:pt x="294" y="3614959"/>
                      </a:cubicBezTo>
                      <a:cubicBezTo>
                        <a:pt x="294" y="3628282"/>
                        <a:pt x="37358" y="3641729"/>
                        <a:pt x="82403" y="3641729"/>
                      </a:cubicBezTo>
                      <a:cubicBezTo>
                        <a:pt x="127448" y="3641729"/>
                        <a:pt x="164531" y="3628292"/>
                        <a:pt x="164531" y="3614959"/>
                      </a:cubicBezTo>
                      <a:lnTo>
                        <a:pt x="164742" y="3614959"/>
                      </a:lnTo>
                      <a:cubicBezTo>
                        <a:pt x="164742" y="3614959"/>
                        <a:pt x="164807" y="406076"/>
                        <a:pt x="164807" y="394989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pic>
              <p:nvPicPr>
                <p:cNvPr id="709" name="Google Shape;709;p11"/>
                <p:cNvPicPr preferRelativeResize="0"/>
                <p:nvPr/>
              </p:nvPicPr>
              <p:blipFill>
                <a:blip r:embed="rId2">
                  <a:alphaModFix/>
                </a:blip>
                <a:stretch>
                  <a:fillRect/>
                </a:stretch>
              </p:blipFill>
              <p:spPr>
                <a:xfrm>
                  <a:off x="1295400" y="152400"/>
                  <a:ext cx="318597" cy="4838699"/>
                </a:xfrm>
                <a:prstGeom prst="rect">
                  <a:avLst/>
                </a:prstGeom>
                <a:noFill/>
                <a:ln>
                  <a:noFill/>
                </a:ln>
              </p:spPr>
            </p:pic>
          </p:grpSp>
        </p:grpSp>
        <p:grpSp>
          <p:nvGrpSpPr>
            <p:cNvPr id="710" name="Google Shape;710;p11"/>
            <p:cNvGrpSpPr/>
            <p:nvPr/>
          </p:nvGrpSpPr>
          <p:grpSpPr>
            <a:xfrm flipH="1" rot="-5400000">
              <a:off x="9848714" y="1201031"/>
              <a:ext cx="196383" cy="2982574"/>
              <a:chOff x="1447800" y="152400"/>
              <a:chExt cx="318597" cy="4838699"/>
            </a:xfrm>
          </p:grpSpPr>
          <p:sp>
            <p:nvSpPr>
              <p:cNvPr id="711" name="Google Shape;711;p11"/>
              <p:cNvSpPr/>
              <p:nvPr/>
            </p:nvSpPr>
            <p:spPr>
              <a:xfrm>
                <a:off x="1452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12" name="Google Shape;712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447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13" name="Google Shape;713;p11"/>
            <p:cNvGrpSpPr/>
            <p:nvPr/>
          </p:nvGrpSpPr>
          <p:grpSpPr>
            <a:xfrm flipH="1" rot="-5400000">
              <a:off x="9689113" y="1336426"/>
              <a:ext cx="196383" cy="2982574"/>
              <a:chOff x="1600200" y="152400"/>
              <a:chExt cx="318597" cy="4838699"/>
            </a:xfrm>
          </p:grpSpPr>
          <p:sp>
            <p:nvSpPr>
              <p:cNvPr id="714" name="Google Shape;714;p11"/>
              <p:cNvSpPr/>
              <p:nvPr/>
            </p:nvSpPr>
            <p:spPr>
              <a:xfrm>
                <a:off x="1604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15" name="Google Shape;715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600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16" name="Google Shape;716;p11"/>
            <p:cNvGrpSpPr/>
            <p:nvPr/>
          </p:nvGrpSpPr>
          <p:grpSpPr>
            <a:xfrm flipH="1" rot="-5400000">
              <a:off x="9944475" y="1471836"/>
              <a:ext cx="196383" cy="2982574"/>
              <a:chOff x="533400" y="152400"/>
              <a:chExt cx="318597" cy="4838699"/>
            </a:xfrm>
          </p:grpSpPr>
          <p:sp>
            <p:nvSpPr>
              <p:cNvPr id="717" name="Google Shape;717;p11"/>
              <p:cNvSpPr/>
              <p:nvPr/>
            </p:nvSpPr>
            <p:spPr>
              <a:xfrm>
                <a:off x="537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18" name="Google Shape;718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533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19" name="Google Shape;719;p11"/>
            <p:cNvGrpSpPr/>
            <p:nvPr/>
          </p:nvGrpSpPr>
          <p:grpSpPr>
            <a:xfrm flipH="1" rot="-5400000">
              <a:off x="9752954" y="1607231"/>
              <a:ext cx="196383" cy="2982574"/>
              <a:chOff x="685800" y="152400"/>
              <a:chExt cx="318597" cy="4838699"/>
            </a:xfrm>
          </p:grpSpPr>
          <p:sp>
            <p:nvSpPr>
              <p:cNvPr id="720" name="Google Shape;720;p11"/>
              <p:cNvSpPr/>
              <p:nvPr/>
            </p:nvSpPr>
            <p:spPr>
              <a:xfrm>
                <a:off x="690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21" name="Google Shape;721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85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22" name="Google Shape;722;p11"/>
            <p:cNvGrpSpPr/>
            <p:nvPr/>
          </p:nvGrpSpPr>
          <p:grpSpPr>
            <a:xfrm flipH="1" rot="-5400000">
              <a:off x="9816794" y="1954222"/>
              <a:ext cx="196383" cy="2982574"/>
              <a:chOff x="990600" y="152400"/>
              <a:chExt cx="318597" cy="4838699"/>
            </a:xfrm>
          </p:grpSpPr>
          <p:sp>
            <p:nvSpPr>
              <p:cNvPr id="723" name="Google Shape;723;p11"/>
              <p:cNvSpPr/>
              <p:nvPr/>
            </p:nvSpPr>
            <p:spPr>
              <a:xfrm>
                <a:off x="9949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24" name="Google Shape;724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9906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25" name="Google Shape;725;p11"/>
            <p:cNvGrpSpPr/>
            <p:nvPr/>
          </p:nvGrpSpPr>
          <p:grpSpPr>
            <a:xfrm flipH="1" rot="-5400000">
              <a:off x="9752954" y="2089589"/>
              <a:ext cx="196383" cy="2982574"/>
              <a:chOff x="3663063" y="152400"/>
              <a:chExt cx="318597" cy="4838699"/>
            </a:xfrm>
          </p:grpSpPr>
          <p:sp>
            <p:nvSpPr>
              <p:cNvPr id="726" name="Google Shape;726;p11"/>
              <p:cNvSpPr/>
              <p:nvPr/>
            </p:nvSpPr>
            <p:spPr>
              <a:xfrm>
                <a:off x="3667406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27" name="Google Shape;727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3663063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28" name="Google Shape;728;p11"/>
            <p:cNvGrpSpPr/>
            <p:nvPr/>
          </p:nvGrpSpPr>
          <p:grpSpPr>
            <a:xfrm flipH="1" rot="-5400000">
              <a:off x="9880634" y="2225013"/>
              <a:ext cx="196383" cy="2982574"/>
              <a:chOff x="1295400" y="152400"/>
              <a:chExt cx="318597" cy="4838699"/>
            </a:xfrm>
          </p:grpSpPr>
          <p:sp>
            <p:nvSpPr>
              <p:cNvPr id="729" name="Google Shape;729;p11"/>
              <p:cNvSpPr/>
              <p:nvPr/>
            </p:nvSpPr>
            <p:spPr>
              <a:xfrm>
                <a:off x="1299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30" name="Google Shape;730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295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31" name="Google Shape;731;p11"/>
            <p:cNvGrpSpPr/>
            <p:nvPr/>
          </p:nvGrpSpPr>
          <p:grpSpPr>
            <a:xfrm flipH="1" rot="-5400000">
              <a:off x="9848714" y="2361002"/>
              <a:ext cx="196383" cy="2982574"/>
              <a:chOff x="1447800" y="152400"/>
              <a:chExt cx="318597" cy="4838699"/>
            </a:xfrm>
          </p:grpSpPr>
          <p:sp>
            <p:nvSpPr>
              <p:cNvPr id="732" name="Google Shape;732;p11"/>
              <p:cNvSpPr/>
              <p:nvPr/>
            </p:nvSpPr>
            <p:spPr>
              <a:xfrm>
                <a:off x="1452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33" name="Google Shape;733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447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34" name="Google Shape;734;p11"/>
            <p:cNvGrpSpPr/>
            <p:nvPr/>
          </p:nvGrpSpPr>
          <p:grpSpPr>
            <a:xfrm flipH="1" rot="-5400000">
              <a:off x="9721033" y="2496397"/>
              <a:ext cx="196383" cy="2982574"/>
              <a:chOff x="1600200" y="152400"/>
              <a:chExt cx="318597" cy="4838699"/>
            </a:xfrm>
          </p:grpSpPr>
          <p:sp>
            <p:nvSpPr>
              <p:cNvPr id="735" name="Google Shape;735;p11"/>
              <p:cNvSpPr/>
              <p:nvPr/>
            </p:nvSpPr>
            <p:spPr>
              <a:xfrm>
                <a:off x="1604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36" name="Google Shape;736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600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37" name="Google Shape;737;p11"/>
            <p:cNvGrpSpPr/>
            <p:nvPr/>
          </p:nvGrpSpPr>
          <p:grpSpPr>
            <a:xfrm flipH="1" rot="-5400000">
              <a:off x="9625273" y="2631806"/>
              <a:ext cx="196383" cy="2982574"/>
              <a:chOff x="533400" y="152400"/>
              <a:chExt cx="318597" cy="4838699"/>
            </a:xfrm>
          </p:grpSpPr>
          <p:sp>
            <p:nvSpPr>
              <p:cNvPr id="738" name="Google Shape;738;p11"/>
              <p:cNvSpPr/>
              <p:nvPr/>
            </p:nvSpPr>
            <p:spPr>
              <a:xfrm>
                <a:off x="537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39" name="Google Shape;739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533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40" name="Google Shape;740;p11"/>
            <p:cNvGrpSpPr/>
            <p:nvPr/>
          </p:nvGrpSpPr>
          <p:grpSpPr>
            <a:xfrm flipH="1" rot="-5400000">
              <a:off x="9657193" y="2767202"/>
              <a:ext cx="196383" cy="2982574"/>
              <a:chOff x="685800" y="152400"/>
              <a:chExt cx="318597" cy="4838699"/>
            </a:xfrm>
          </p:grpSpPr>
          <p:sp>
            <p:nvSpPr>
              <p:cNvPr id="741" name="Google Shape;741;p11"/>
              <p:cNvSpPr/>
              <p:nvPr/>
            </p:nvSpPr>
            <p:spPr>
              <a:xfrm>
                <a:off x="6901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42" name="Google Shape;742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858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43" name="Google Shape;743;p11"/>
            <p:cNvGrpSpPr/>
            <p:nvPr/>
          </p:nvGrpSpPr>
          <p:grpSpPr>
            <a:xfrm flipH="1" rot="-5400000">
              <a:off x="9816794" y="2902597"/>
              <a:ext cx="196383" cy="2982574"/>
              <a:chOff x="838200" y="152400"/>
              <a:chExt cx="318597" cy="4838699"/>
            </a:xfrm>
          </p:grpSpPr>
          <p:sp>
            <p:nvSpPr>
              <p:cNvPr id="744" name="Google Shape;744;p11"/>
              <p:cNvSpPr/>
              <p:nvPr/>
            </p:nvSpPr>
            <p:spPr>
              <a:xfrm>
                <a:off x="8425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45" name="Google Shape;745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8382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46" name="Google Shape;746;p11"/>
            <p:cNvGrpSpPr/>
            <p:nvPr/>
          </p:nvGrpSpPr>
          <p:grpSpPr>
            <a:xfrm flipH="1" rot="-5400000">
              <a:off x="9625273" y="3037992"/>
              <a:ext cx="196383" cy="2982574"/>
              <a:chOff x="990600" y="152400"/>
              <a:chExt cx="318597" cy="4838699"/>
            </a:xfrm>
          </p:grpSpPr>
          <p:sp>
            <p:nvSpPr>
              <p:cNvPr id="747" name="Google Shape;747;p11"/>
              <p:cNvSpPr/>
              <p:nvPr/>
            </p:nvSpPr>
            <p:spPr>
              <a:xfrm>
                <a:off x="9949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48" name="Google Shape;748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9906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49" name="Google Shape;749;p11"/>
            <p:cNvGrpSpPr/>
            <p:nvPr/>
          </p:nvGrpSpPr>
          <p:grpSpPr>
            <a:xfrm flipH="1" rot="-5400000">
              <a:off x="9944475" y="3173359"/>
              <a:ext cx="196383" cy="2982574"/>
              <a:chOff x="3663063" y="152400"/>
              <a:chExt cx="318597" cy="4838699"/>
            </a:xfrm>
          </p:grpSpPr>
          <p:sp>
            <p:nvSpPr>
              <p:cNvPr id="750" name="Google Shape;750;p11"/>
              <p:cNvSpPr/>
              <p:nvPr/>
            </p:nvSpPr>
            <p:spPr>
              <a:xfrm>
                <a:off x="3667406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51" name="Google Shape;751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3663063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752" name="Google Shape;752;p11"/>
            <p:cNvGrpSpPr/>
            <p:nvPr/>
          </p:nvGrpSpPr>
          <p:grpSpPr>
            <a:xfrm flipH="1" rot="-5400000">
              <a:off x="9784874" y="3308783"/>
              <a:ext cx="196383" cy="2982574"/>
              <a:chOff x="1295400" y="152400"/>
              <a:chExt cx="318597" cy="4838699"/>
            </a:xfrm>
          </p:grpSpPr>
          <p:sp>
            <p:nvSpPr>
              <p:cNvPr id="753" name="Google Shape;753;p11"/>
              <p:cNvSpPr/>
              <p:nvPr/>
            </p:nvSpPr>
            <p:spPr>
              <a:xfrm>
                <a:off x="1299743" y="158450"/>
                <a:ext cx="215896" cy="4770665"/>
              </a:xfrm>
              <a:custGeom>
                <a:rect b="b" l="l" r="r" t="t"/>
                <a:pathLst>
                  <a:path extrusionOk="0" h="3641729" w="164806">
                    <a:moveTo>
                      <a:pt x="164807" y="394989"/>
                    </a:moveTo>
                    <a:cubicBezTo>
                      <a:pt x="156185" y="351574"/>
                      <a:pt x="93171" y="32822"/>
                      <a:pt x="88053" y="7536"/>
                    </a:cubicBezTo>
                    <a:cubicBezTo>
                      <a:pt x="87620" y="5242"/>
                      <a:pt x="87006" y="2988"/>
                      <a:pt x="86219" y="798"/>
                    </a:cubicBezTo>
                    <a:cubicBezTo>
                      <a:pt x="85017" y="-2343"/>
                      <a:pt x="77441" y="4604"/>
                      <a:pt x="76836" y="7526"/>
                    </a:cubicBezTo>
                    <a:cubicBezTo>
                      <a:pt x="71773" y="32822"/>
                      <a:pt x="8686" y="347473"/>
                      <a:pt x="0" y="391002"/>
                    </a:cubicBezTo>
                    <a:cubicBezTo>
                      <a:pt x="0" y="400985"/>
                      <a:pt x="294" y="3614959"/>
                      <a:pt x="294" y="3614959"/>
                    </a:cubicBezTo>
                    <a:cubicBezTo>
                      <a:pt x="294" y="3628282"/>
                      <a:pt x="37358" y="3641729"/>
                      <a:pt x="82403" y="3641729"/>
                    </a:cubicBezTo>
                    <a:cubicBezTo>
                      <a:pt x="127448" y="3641729"/>
                      <a:pt x="164531" y="3628292"/>
                      <a:pt x="164531" y="3614959"/>
                    </a:cubicBezTo>
                    <a:lnTo>
                      <a:pt x="164742" y="3614959"/>
                    </a:lnTo>
                    <a:cubicBezTo>
                      <a:pt x="164742" y="3614959"/>
                      <a:pt x="164807" y="406076"/>
                      <a:pt x="164807" y="394989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pic>
            <p:nvPicPr>
              <p:cNvPr id="754" name="Google Shape;754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1295400" y="152400"/>
                <a:ext cx="318597" cy="4838699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- no pencils">
  <p:cSld name="BLANK_1">
    <p:spTree>
      <p:nvGrpSpPr>
        <p:cNvPr id="755" name="Shape 7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6" name="Google Shape;756;p12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One pencil - Light paper">
  <p:cSld name="BLANK_1_1">
    <p:bg>
      <p:bgPr>
        <a:solidFill>
          <a:schemeClr val="accent5"/>
        </a:solidFill>
      </p:bgPr>
    </p:bg>
    <p:spTree>
      <p:nvGrpSpPr>
        <p:cNvPr id="757" name="Shape 7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58" name="Google Shape;758;p13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5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759" name="Google Shape;759;p13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One pencil - Dark paper">
  <p:cSld name="BLANK_1_1_1">
    <p:bg>
      <p:bgPr>
        <a:solidFill>
          <a:schemeClr val="accent5"/>
        </a:solidFill>
      </p:bgPr>
    </p:bg>
    <p:spTree>
      <p:nvGrpSpPr>
        <p:cNvPr id="760" name="Shape 7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61" name="Google Shape;761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5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762" name="Google Shape;762;p14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chemeClr val="lt1"/>
                </a:solidFill>
              </a:defRPr>
            </a:lvl1pPr>
            <a:lvl2pPr lvl="1" rtl="0">
              <a:buNone/>
              <a:defRPr>
                <a:solidFill>
                  <a:schemeClr val="lt1"/>
                </a:solidFill>
              </a:defRPr>
            </a:lvl2pPr>
            <a:lvl3pPr lvl="2" rtl="0">
              <a:buNone/>
              <a:defRPr>
                <a:solidFill>
                  <a:schemeClr val="lt1"/>
                </a:solidFill>
              </a:defRPr>
            </a:lvl3pPr>
            <a:lvl4pPr lvl="3" rtl="0">
              <a:buNone/>
              <a:defRPr>
                <a:solidFill>
                  <a:schemeClr val="lt1"/>
                </a:solidFill>
              </a:defRPr>
            </a:lvl4pPr>
            <a:lvl5pPr lvl="4" rtl="0">
              <a:buNone/>
              <a:defRPr>
                <a:solidFill>
                  <a:schemeClr val="lt1"/>
                </a:solidFill>
              </a:defRPr>
            </a:lvl5pPr>
            <a:lvl6pPr lvl="5" rtl="0">
              <a:buNone/>
              <a:defRPr>
                <a:solidFill>
                  <a:schemeClr val="lt1"/>
                </a:solidFill>
              </a:defRPr>
            </a:lvl6pPr>
            <a:lvl7pPr lvl="6" rtl="0">
              <a:buNone/>
              <a:defRPr>
                <a:solidFill>
                  <a:schemeClr val="lt1"/>
                </a:solidFill>
              </a:defRPr>
            </a:lvl7pPr>
            <a:lvl8pPr lvl="7" rtl="0">
              <a:buNone/>
              <a:defRPr>
                <a:solidFill>
                  <a:schemeClr val="lt1"/>
                </a:solidFill>
              </a:defRPr>
            </a:lvl8pPr>
            <a:lvl9pPr lvl="8" rtl="0">
              <a:buNone/>
              <a:defRPr>
                <a:solidFill>
                  <a:schemeClr val="lt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3" Type="http://schemas.openxmlformats.org/officeDocument/2006/relationships/slideLayout" Target="../slideLayouts/slideLayout12.xml"/><Relationship Id="rId12" Type="http://schemas.openxmlformats.org/officeDocument/2006/relationships/slideLayout" Target="../slideLayouts/slideLayout11.xml"/><Relationship Id="rId1" Type="http://schemas.openxmlformats.org/officeDocument/2006/relationships/image" Target="../media/image1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9" Type="http://schemas.openxmlformats.org/officeDocument/2006/relationships/slideLayout" Target="../slideLayouts/slideLayout8.xml"/><Relationship Id="rId15" Type="http://schemas.openxmlformats.org/officeDocument/2006/relationships/theme" Target="../theme/theme1.xml"/><Relationship Id="rId14" Type="http://schemas.openxmlformats.org/officeDocument/2006/relationships/slideLayout" Target="../slideLayouts/slideLayout13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829000" y="526700"/>
            <a:ext cx="6902100" cy="4605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ali SemiBold"/>
              <a:buNone/>
              <a:defRPr sz="28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1pPr>
            <a:lvl2pPr lvl="1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ali SemiBold"/>
              <a:buNone/>
              <a:defRPr sz="28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2pPr>
            <a:lvl3pPr lvl="2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ali SemiBold"/>
              <a:buNone/>
              <a:defRPr sz="28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3pPr>
            <a:lvl4pPr lvl="3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ali SemiBold"/>
              <a:buNone/>
              <a:defRPr sz="28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4pPr>
            <a:lvl5pPr lvl="4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ali SemiBold"/>
              <a:buNone/>
              <a:defRPr sz="28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5pPr>
            <a:lvl6pPr lvl="5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ali SemiBold"/>
              <a:buNone/>
              <a:defRPr sz="28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6pPr>
            <a:lvl7pPr lvl="6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ali SemiBold"/>
              <a:buNone/>
              <a:defRPr sz="28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7pPr>
            <a:lvl8pPr lvl="7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ali SemiBold"/>
              <a:buNone/>
              <a:defRPr sz="28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8pPr>
            <a:lvl9pPr lvl="8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Mali SemiBold"/>
              <a:buNone/>
              <a:defRPr sz="28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829000" y="1352549"/>
            <a:ext cx="6902100" cy="3341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17500" lvl="0" marL="457200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Clr>
                <a:schemeClr val="accent5"/>
              </a:buClr>
              <a:buSzPts val="1400"/>
              <a:buFont typeface="Nunito Light"/>
              <a:buChar char="✘"/>
              <a:defRPr sz="2400">
                <a:solidFill>
                  <a:schemeClr val="dk1"/>
                </a:solidFill>
                <a:latin typeface="Nunito Light"/>
                <a:ea typeface="Nunito Light"/>
                <a:cs typeface="Nunito Light"/>
                <a:sym typeface="Nunito Light"/>
              </a:defRPr>
            </a:lvl1pPr>
            <a:lvl2pPr indent="-381000" lvl="1" marL="914400">
              <a:lnSpc>
                <a:spcPct val="100000"/>
              </a:lnSpc>
              <a:spcBef>
                <a:spcPts val="1000"/>
              </a:spcBef>
              <a:spcAft>
                <a:spcPts val="0"/>
              </a:spcAft>
              <a:buClr>
                <a:schemeClr val="accent5"/>
              </a:buClr>
              <a:buSzPts val="2400"/>
              <a:buFont typeface="Nunito Light"/>
              <a:buChar char="-"/>
              <a:defRPr sz="2400">
                <a:solidFill>
                  <a:schemeClr val="dk1"/>
                </a:solidFill>
                <a:latin typeface="Nunito Light"/>
                <a:ea typeface="Nunito Light"/>
                <a:cs typeface="Nunito Light"/>
                <a:sym typeface="Nunito Light"/>
              </a:defRPr>
            </a:lvl2pPr>
            <a:lvl3pPr indent="-381000" lvl="2" marL="1371600">
              <a:lnSpc>
                <a:spcPct val="100000"/>
              </a:lnSpc>
              <a:spcBef>
                <a:spcPts val="1000"/>
              </a:spcBef>
              <a:spcAft>
                <a:spcPts val="0"/>
              </a:spcAft>
              <a:buClr>
                <a:schemeClr val="accent5"/>
              </a:buClr>
              <a:buSzPts val="2400"/>
              <a:buFont typeface="Nunito Light"/>
              <a:buChar char="-"/>
              <a:defRPr sz="2400">
                <a:solidFill>
                  <a:schemeClr val="dk1"/>
                </a:solidFill>
                <a:latin typeface="Nunito Light"/>
                <a:ea typeface="Nunito Light"/>
                <a:cs typeface="Nunito Light"/>
                <a:sym typeface="Nunito Light"/>
              </a:defRPr>
            </a:lvl3pPr>
            <a:lvl4pPr indent="-381000" lvl="3" marL="1828800">
              <a:lnSpc>
                <a:spcPct val="100000"/>
              </a:lnSpc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Nunito Light"/>
              <a:buChar char="●"/>
              <a:defRPr sz="2400">
                <a:solidFill>
                  <a:schemeClr val="dk1"/>
                </a:solidFill>
                <a:latin typeface="Nunito Light"/>
                <a:ea typeface="Nunito Light"/>
                <a:cs typeface="Nunito Light"/>
                <a:sym typeface="Nunito Light"/>
              </a:defRPr>
            </a:lvl4pPr>
            <a:lvl5pPr indent="-381000" lvl="4" marL="2286000">
              <a:lnSpc>
                <a:spcPct val="100000"/>
              </a:lnSpc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Nunito Light"/>
              <a:buChar char="○"/>
              <a:defRPr sz="2400">
                <a:solidFill>
                  <a:schemeClr val="dk1"/>
                </a:solidFill>
                <a:latin typeface="Nunito Light"/>
                <a:ea typeface="Nunito Light"/>
                <a:cs typeface="Nunito Light"/>
                <a:sym typeface="Nunito Light"/>
              </a:defRPr>
            </a:lvl5pPr>
            <a:lvl6pPr indent="-381000" lvl="5" marL="2743200">
              <a:lnSpc>
                <a:spcPct val="100000"/>
              </a:lnSpc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Nunito Light"/>
              <a:buChar char="■"/>
              <a:defRPr sz="2400">
                <a:solidFill>
                  <a:schemeClr val="dk1"/>
                </a:solidFill>
                <a:latin typeface="Nunito Light"/>
                <a:ea typeface="Nunito Light"/>
                <a:cs typeface="Nunito Light"/>
                <a:sym typeface="Nunito Light"/>
              </a:defRPr>
            </a:lvl6pPr>
            <a:lvl7pPr indent="-381000" lvl="6" marL="3200400">
              <a:lnSpc>
                <a:spcPct val="100000"/>
              </a:lnSpc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Nunito Light"/>
              <a:buChar char="●"/>
              <a:defRPr sz="2400">
                <a:solidFill>
                  <a:schemeClr val="dk1"/>
                </a:solidFill>
                <a:latin typeface="Nunito Light"/>
                <a:ea typeface="Nunito Light"/>
                <a:cs typeface="Nunito Light"/>
                <a:sym typeface="Nunito Light"/>
              </a:defRPr>
            </a:lvl7pPr>
            <a:lvl8pPr indent="-381000" lvl="7" marL="3657600">
              <a:lnSpc>
                <a:spcPct val="100000"/>
              </a:lnSpc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Nunito Light"/>
              <a:buChar char="○"/>
              <a:defRPr sz="2400">
                <a:solidFill>
                  <a:schemeClr val="dk1"/>
                </a:solidFill>
                <a:latin typeface="Nunito Light"/>
                <a:ea typeface="Nunito Light"/>
                <a:cs typeface="Nunito Light"/>
                <a:sym typeface="Nunito Light"/>
              </a:defRPr>
            </a:lvl8pPr>
            <a:lvl9pPr indent="-381000" lvl="8" marL="4114800">
              <a:lnSpc>
                <a:spcPct val="100000"/>
              </a:lnSpc>
              <a:spcBef>
                <a:spcPts val="1000"/>
              </a:spcBef>
              <a:spcAft>
                <a:spcPts val="1000"/>
              </a:spcAft>
              <a:buClr>
                <a:schemeClr val="dk1"/>
              </a:buClr>
              <a:buSzPts val="2400"/>
              <a:buFont typeface="Nunito Light"/>
              <a:buChar char="■"/>
              <a:defRPr sz="2400">
                <a:solidFill>
                  <a:schemeClr val="dk1"/>
                </a:solidFill>
                <a:latin typeface="Nunito Light"/>
                <a:ea typeface="Nunito Light"/>
                <a:cs typeface="Nunito Light"/>
                <a:sym typeface="Nunito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lvl="0" algn="r">
              <a:buNone/>
              <a:defRPr sz="10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1pPr>
            <a:lvl2pPr lvl="1" algn="r">
              <a:buNone/>
              <a:defRPr sz="10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2pPr>
            <a:lvl3pPr lvl="2" algn="r">
              <a:buNone/>
              <a:defRPr sz="10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3pPr>
            <a:lvl4pPr lvl="3" algn="r">
              <a:buNone/>
              <a:defRPr sz="10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4pPr>
            <a:lvl5pPr lvl="4" algn="r">
              <a:buNone/>
              <a:defRPr sz="10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5pPr>
            <a:lvl6pPr lvl="5" algn="r">
              <a:buNone/>
              <a:defRPr sz="10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6pPr>
            <a:lvl7pPr lvl="6" algn="r">
              <a:buNone/>
              <a:defRPr sz="10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7pPr>
            <a:lvl8pPr lvl="7" algn="r">
              <a:buNone/>
              <a:defRPr sz="10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8pPr>
            <a:lvl9pPr lvl="8" algn="r">
              <a:buNone/>
              <a:defRPr sz="1000">
                <a:solidFill>
                  <a:schemeClr val="dk1"/>
                </a:solidFill>
                <a:latin typeface="Mali SemiBold"/>
                <a:ea typeface="Mali SemiBold"/>
                <a:cs typeface="Mali SemiBold"/>
                <a:sym typeface="Mali SemiBold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  <p:sldLayoutId id="2147483658" r:id="rId12"/>
    <p:sldLayoutId id="2147483659" r:id="rId13"/>
    <p:sldLayoutId id="2147483660" r:id="rId14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7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6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4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3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?utm_source=template" TargetMode="External"/><Relationship Id="rId4" Type="http://schemas.openxmlformats.org/officeDocument/2006/relationships/hyperlink" Target="http://unsplash.com/&amp;utm_source=slidescarnival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fontstorage.com/font/cadson-demak/mali" TargetMode="External"/><Relationship Id="rId4" Type="http://schemas.openxmlformats.org/officeDocument/2006/relationships/hyperlink" Target="https://www.fontsquirrel.com/fonts/nunito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6.xml"/><Relationship Id="rId3" Type="http://schemas.openxmlformats.org/officeDocument/2006/relationships/image" Target="../media/image2.png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66" name="Shape 7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7" name="Google Shape;767;p15"/>
          <p:cNvSpPr txBox="1"/>
          <p:nvPr>
            <p:ph type="ctrTitle"/>
          </p:nvPr>
        </p:nvSpPr>
        <p:spPr>
          <a:xfrm>
            <a:off x="829000" y="772625"/>
            <a:ext cx="71469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  <p:sp>
        <p:nvSpPr>
          <p:cNvPr id="768" name="Google Shape;768;p15"/>
          <p:cNvSpPr/>
          <p:nvPr/>
        </p:nvSpPr>
        <p:spPr>
          <a:xfrm rot="10800000">
            <a:off x="3793882" y="1363173"/>
            <a:ext cx="1556240" cy="60527"/>
          </a:xfrm>
          <a:custGeom>
            <a:rect b="b" l="l" r="r" t="t"/>
            <a:pathLst>
              <a:path extrusionOk="0" h="2831" w="27831">
                <a:moveTo>
                  <a:pt x="27264" y="944"/>
                </a:moveTo>
                <a:lnTo>
                  <a:pt x="27359" y="1086"/>
                </a:lnTo>
                <a:lnTo>
                  <a:pt x="27359" y="944"/>
                </a:lnTo>
                <a:close/>
                <a:moveTo>
                  <a:pt x="27359" y="1086"/>
                </a:moveTo>
                <a:lnTo>
                  <a:pt x="27359" y="1133"/>
                </a:lnTo>
                <a:lnTo>
                  <a:pt x="27372" y="1106"/>
                </a:lnTo>
                <a:lnTo>
                  <a:pt x="27372" y="1106"/>
                </a:lnTo>
                <a:lnTo>
                  <a:pt x="27359" y="1086"/>
                </a:lnTo>
                <a:close/>
                <a:moveTo>
                  <a:pt x="27453" y="944"/>
                </a:moveTo>
                <a:lnTo>
                  <a:pt x="27372" y="1106"/>
                </a:lnTo>
                <a:lnTo>
                  <a:pt x="27372" y="1106"/>
                </a:lnTo>
                <a:lnTo>
                  <a:pt x="27453" y="1227"/>
                </a:lnTo>
                <a:lnTo>
                  <a:pt x="27453" y="944"/>
                </a:lnTo>
                <a:close/>
                <a:moveTo>
                  <a:pt x="27642" y="1039"/>
                </a:moveTo>
                <a:lnTo>
                  <a:pt x="27453" y="1227"/>
                </a:lnTo>
                <a:lnTo>
                  <a:pt x="27453" y="1322"/>
                </a:lnTo>
                <a:lnTo>
                  <a:pt x="27453" y="1416"/>
                </a:lnTo>
                <a:lnTo>
                  <a:pt x="27830" y="1416"/>
                </a:lnTo>
                <a:lnTo>
                  <a:pt x="27830" y="1227"/>
                </a:lnTo>
                <a:lnTo>
                  <a:pt x="27736" y="1322"/>
                </a:lnTo>
                <a:lnTo>
                  <a:pt x="27736" y="1227"/>
                </a:lnTo>
                <a:lnTo>
                  <a:pt x="27736" y="1133"/>
                </a:lnTo>
                <a:lnTo>
                  <a:pt x="27642" y="1039"/>
                </a:lnTo>
                <a:close/>
                <a:moveTo>
                  <a:pt x="20189" y="1"/>
                </a:moveTo>
                <a:lnTo>
                  <a:pt x="20095" y="190"/>
                </a:lnTo>
                <a:lnTo>
                  <a:pt x="20000" y="95"/>
                </a:lnTo>
                <a:lnTo>
                  <a:pt x="19906" y="284"/>
                </a:lnTo>
                <a:lnTo>
                  <a:pt x="19812" y="473"/>
                </a:lnTo>
                <a:lnTo>
                  <a:pt x="19529" y="284"/>
                </a:lnTo>
                <a:lnTo>
                  <a:pt x="19340" y="95"/>
                </a:lnTo>
                <a:lnTo>
                  <a:pt x="19246" y="95"/>
                </a:lnTo>
                <a:lnTo>
                  <a:pt x="19246" y="190"/>
                </a:lnTo>
                <a:lnTo>
                  <a:pt x="19151" y="378"/>
                </a:lnTo>
                <a:lnTo>
                  <a:pt x="19434" y="190"/>
                </a:lnTo>
                <a:lnTo>
                  <a:pt x="19246" y="473"/>
                </a:lnTo>
                <a:lnTo>
                  <a:pt x="19434" y="378"/>
                </a:lnTo>
                <a:lnTo>
                  <a:pt x="19434" y="567"/>
                </a:lnTo>
                <a:lnTo>
                  <a:pt x="19151" y="567"/>
                </a:lnTo>
                <a:lnTo>
                  <a:pt x="19151" y="190"/>
                </a:lnTo>
                <a:lnTo>
                  <a:pt x="19057" y="95"/>
                </a:lnTo>
                <a:lnTo>
                  <a:pt x="18963" y="95"/>
                </a:lnTo>
                <a:lnTo>
                  <a:pt x="18774" y="284"/>
                </a:lnTo>
                <a:lnTo>
                  <a:pt x="18680" y="473"/>
                </a:lnTo>
                <a:lnTo>
                  <a:pt x="18585" y="378"/>
                </a:lnTo>
                <a:lnTo>
                  <a:pt x="18491" y="190"/>
                </a:lnTo>
                <a:lnTo>
                  <a:pt x="18397" y="378"/>
                </a:lnTo>
                <a:lnTo>
                  <a:pt x="17925" y="567"/>
                </a:lnTo>
                <a:lnTo>
                  <a:pt x="18019" y="284"/>
                </a:lnTo>
                <a:lnTo>
                  <a:pt x="17831" y="378"/>
                </a:lnTo>
                <a:lnTo>
                  <a:pt x="17642" y="567"/>
                </a:lnTo>
                <a:lnTo>
                  <a:pt x="17642" y="661"/>
                </a:lnTo>
                <a:lnTo>
                  <a:pt x="17453" y="567"/>
                </a:lnTo>
                <a:lnTo>
                  <a:pt x="17170" y="473"/>
                </a:lnTo>
                <a:lnTo>
                  <a:pt x="16699" y="473"/>
                </a:lnTo>
                <a:lnTo>
                  <a:pt x="16699" y="567"/>
                </a:lnTo>
                <a:lnTo>
                  <a:pt x="16604" y="661"/>
                </a:lnTo>
                <a:lnTo>
                  <a:pt x="16416" y="378"/>
                </a:lnTo>
                <a:lnTo>
                  <a:pt x="16227" y="378"/>
                </a:lnTo>
                <a:lnTo>
                  <a:pt x="15661" y="661"/>
                </a:lnTo>
                <a:lnTo>
                  <a:pt x="15661" y="473"/>
                </a:lnTo>
                <a:lnTo>
                  <a:pt x="15567" y="756"/>
                </a:lnTo>
                <a:lnTo>
                  <a:pt x="15378" y="473"/>
                </a:lnTo>
                <a:lnTo>
                  <a:pt x="15567" y="473"/>
                </a:lnTo>
                <a:lnTo>
                  <a:pt x="15472" y="378"/>
                </a:lnTo>
                <a:lnTo>
                  <a:pt x="15378" y="378"/>
                </a:lnTo>
                <a:lnTo>
                  <a:pt x="15189" y="473"/>
                </a:lnTo>
                <a:lnTo>
                  <a:pt x="15000" y="756"/>
                </a:lnTo>
                <a:lnTo>
                  <a:pt x="14906" y="661"/>
                </a:lnTo>
                <a:lnTo>
                  <a:pt x="14812" y="473"/>
                </a:lnTo>
                <a:lnTo>
                  <a:pt x="14529" y="756"/>
                </a:lnTo>
                <a:lnTo>
                  <a:pt x="14623" y="567"/>
                </a:lnTo>
                <a:lnTo>
                  <a:pt x="14529" y="661"/>
                </a:lnTo>
                <a:lnTo>
                  <a:pt x="14340" y="756"/>
                </a:lnTo>
                <a:lnTo>
                  <a:pt x="14340" y="567"/>
                </a:lnTo>
                <a:lnTo>
                  <a:pt x="14246" y="473"/>
                </a:lnTo>
                <a:lnTo>
                  <a:pt x="13963" y="378"/>
                </a:lnTo>
                <a:lnTo>
                  <a:pt x="13585" y="284"/>
                </a:lnTo>
                <a:lnTo>
                  <a:pt x="13302" y="284"/>
                </a:lnTo>
                <a:lnTo>
                  <a:pt x="13302" y="378"/>
                </a:lnTo>
                <a:lnTo>
                  <a:pt x="13302" y="473"/>
                </a:lnTo>
                <a:lnTo>
                  <a:pt x="13208" y="473"/>
                </a:lnTo>
                <a:lnTo>
                  <a:pt x="13208" y="661"/>
                </a:lnTo>
                <a:lnTo>
                  <a:pt x="13114" y="661"/>
                </a:lnTo>
                <a:lnTo>
                  <a:pt x="13019" y="567"/>
                </a:lnTo>
                <a:lnTo>
                  <a:pt x="12925" y="378"/>
                </a:lnTo>
                <a:lnTo>
                  <a:pt x="12831" y="95"/>
                </a:lnTo>
                <a:lnTo>
                  <a:pt x="12831" y="378"/>
                </a:lnTo>
                <a:lnTo>
                  <a:pt x="12736" y="378"/>
                </a:lnTo>
                <a:lnTo>
                  <a:pt x="12642" y="284"/>
                </a:lnTo>
                <a:lnTo>
                  <a:pt x="12548" y="190"/>
                </a:lnTo>
                <a:lnTo>
                  <a:pt x="12265" y="190"/>
                </a:lnTo>
                <a:lnTo>
                  <a:pt x="12170" y="473"/>
                </a:lnTo>
                <a:lnTo>
                  <a:pt x="12076" y="378"/>
                </a:lnTo>
                <a:lnTo>
                  <a:pt x="11887" y="284"/>
                </a:lnTo>
                <a:lnTo>
                  <a:pt x="11510" y="378"/>
                </a:lnTo>
                <a:lnTo>
                  <a:pt x="10755" y="661"/>
                </a:lnTo>
                <a:lnTo>
                  <a:pt x="10661" y="473"/>
                </a:lnTo>
                <a:lnTo>
                  <a:pt x="10567" y="378"/>
                </a:lnTo>
                <a:lnTo>
                  <a:pt x="10095" y="378"/>
                </a:lnTo>
                <a:lnTo>
                  <a:pt x="9529" y="473"/>
                </a:lnTo>
                <a:lnTo>
                  <a:pt x="9340" y="473"/>
                </a:lnTo>
                <a:lnTo>
                  <a:pt x="9152" y="378"/>
                </a:lnTo>
                <a:lnTo>
                  <a:pt x="9152" y="473"/>
                </a:lnTo>
                <a:lnTo>
                  <a:pt x="9152" y="567"/>
                </a:lnTo>
                <a:lnTo>
                  <a:pt x="8963" y="661"/>
                </a:lnTo>
                <a:lnTo>
                  <a:pt x="8869" y="567"/>
                </a:lnTo>
                <a:lnTo>
                  <a:pt x="8680" y="473"/>
                </a:lnTo>
                <a:lnTo>
                  <a:pt x="8680" y="756"/>
                </a:lnTo>
                <a:lnTo>
                  <a:pt x="8491" y="661"/>
                </a:lnTo>
                <a:lnTo>
                  <a:pt x="8208" y="567"/>
                </a:lnTo>
                <a:lnTo>
                  <a:pt x="7925" y="661"/>
                </a:lnTo>
                <a:lnTo>
                  <a:pt x="7831" y="756"/>
                </a:lnTo>
                <a:lnTo>
                  <a:pt x="7548" y="567"/>
                </a:lnTo>
                <a:lnTo>
                  <a:pt x="7359" y="473"/>
                </a:lnTo>
                <a:lnTo>
                  <a:pt x="7170" y="944"/>
                </a:lnTo>
                <a:lnTo>
                  <a:pt x="6982" y="661"/>
                </a:lnTo>
                <a:lnTo>
                  <a:pt x="6793" y="661"/>
                </a:lnTo>
                <a:lnTo>
                  <a:pt x="6604" y="756"/>
                </a:lnTo>
                <a:lnTo>
                  <a:pt x="6510" y="661"/>
                </a:lnTo>
                <a:lnTo>
                  <a:pt x="6416" y="756"/>
                </a:lnTo>
                <a:lnTo>
                  <a:pt x="6038" y="944"/>
                </a:lnTo>
                <a:lnTo>
                  <a:pt x="6038" y="1039"/>
                </a:lnTo>
                <a:lnTo>
                  <a:pt x="5850" y="1133"/>
                </a:lnTo>
                <a:lnTo>
                  <a:pt x="5850" y="1039"/>
                </a:lnTo>
                <a:lnTo>
                  <a:pt x="5755" y="1039"/>
                </a:lnTo>
                <a:lnTo>
                  <a:pt x="5567" y="1227"/>
                </a:lnTo>
                <a:lnTo>
                  <a:pt x="5472" y="1227"/>
                </a:lnTo>
                <a:lnTo>
                  <a:pt x="5378" y="1039"/>
                </a:lnTo>
                <a:lnTo>
                  <a:pt x="5378" y="1133"/>
                </a:lnTo>
                <a:lnTo>
                  <a:pt x="5189" y="1227"/>
                </a:lnTo>
                <a:lnTo>
                  <a:pt x="5095" y="1133"/>
                </a:lnTo>
                <a:lnTo>
                  <a:pt x="4906" y="1039"/>
                </a:lnTo>
                <a:lnTo>
                  <a:pt x="5189" y="1039"/>
                </a:lnTo>
                <a:lnTo>
                  <a:pt x="5095" y="944"/>
                </a:lnTo>
                <a:lnTo>
                  <a:pt x="5095" y="756"/>
                </a:lnTo>
                <a:lnTo>
                  <a:pt x="5001" y="944"/>
                </a:lnTo>
                <a:lnTo>
                  <a:pt x="4529" y="944"/>
                </a:lnTo>
                <a:lnTo>
                  <a:pt x="4529" y="1133"/>
                </a:lnTo>
                <a:lnTo>
                  <a:pt x="4718" y="1133"/>
                </a:lnTo>
                <a:lnTo>
                  <a:pt x="4623" y="1227"/>
                </a:lnTo>
                <a:lnTo>
                  <a:pt x="4623" y="1133"/>
                </a:lnTo>
                <a:lnTo>
                  <a:pt x="4529" y="1416"/>
                </a:lnTo>
                <a:lnTo>
                  <a:pt x="4340" y="1227"/>
                </a:lnTo>
                <a:lnTo>
                  <a:pt x="4152" y="1039"/>
                </a:lnTo>
                <a:lnTo>
                  <a:pt x="3963" y="1039"/>
                </a:lnTo>
                <a:lnTo>
                  <a:pt x="3774" y="1416"/>
                </a:lnTo>
                <a:lnTo>
                  <a:pt x="3774" y="1322"/>
                </a:lnTo>
                <a:lnTo>
                  <a:pt x="3774" y="1227"/>
                </a:lnTo>
                <a:lnTo>
                  <a:pt x="3680" y="1322"/>
                </a:lnTo>
                <a:lnTo>
                  <a:pt x="3586" y="1510"/>
                </a:lnTo>
                <a:lnTo>
                  <a:pt x="3208" y="1416"/>
                </a:lnTo>
                <a:lnTo>
                  <a:pt x="2454" y="1416"/>
                </a:lnTo>
                <a:lnTo>
                  <a:pt x="1793" y="1510"/>
                </a:lnTo>
                <a:lnTo>
                  <a:pt x="1510" y="1605"/>
                </a:lnTo>
                <a:lnTo>
                  <a:pt x="1321" y="1699"/>
                </a:lnTo>
                <a:lnTo>
                  <a:pt x="1321" y="1605"/>
                </a:lnTo>
                <a:lnTo>
                  <a:pt x="1038" y="1699"/>
                </a:lnTo>
                <a:lnTo>
                  <a:pt x="755" y="1793"/>
                </a:lnTo>
                <a:lnTo>
                  <a:pt x="567" y="1793"/>
                </a:lnTo>
                <a:lnTo>
                  <a:pt x="378" y="1888"/>
                </a:lnTo>
                <a:lnTo>
                  <a:pt x="284" y="1699"/>
                </a:lnTo>
                <a:lnTo>
                  <a:pt x="95" y="1605"/>
                </a:lnTo>
                <a:lnTo>
                  <a:pt x="1" y="1793"/>
                </a:lnTo>
                <a:lnTo>
                  <a:pt x="1" y="2076"/>
                </a:lnTo>
                <a:lnTo>
                  <a:pt x="95" y="2548"/>
                </a:lnTo>
                <a:lnTo>
                  <a:pt x="189" y="2831"/>
                </a:lnTo>
                <a:lnTo>
                  <a:pt x="284" y="2737"/>
                </a:lnTo>
                <a:lnTo>
                  <a:pt x="472" y="2831"/>
                </a:lnTo>
                <a:lnTo>
                  <a:pt x="567" y="2548"/>
                </a:lnTo>
                <a:lnTo>
                  <a:pt x="661" y="2642"/>
                </a:lnTo>
                <a:lnTo>
                  <a:pt x="661" y="2737"/>
                </a:lnTo>
                <a:lnTo>
                  <a:pt x="755" y="2642"/>
                </a:lnTo>
                <a:lnTo>
                  <a:pt x="944" y="2548"/>
                </a:lnTo>
                <a:lnTo>
                  <a:pt x="1227" y="2548"/>
                </a:lnTo>
                <a:lnTo>
                  <a:pt x="1227" y="2642"/>
                </a:lnTo>
                <a:lnTo>
                  <a:pt x="1321" y="2737"/>
                </a:lnTo>
                <a:lnTo>
                  <a:pt x="1416" y="2831"/>
                </a:lnTo>
                <a:lnTo>
                  <a:pt x="1510" y="2642"/>
                </a:lnTo>
                <a:lnTo>
                  <a:pt x="1793" y="2548"/>
                </a:lnTo>
                <a:lnTo>
                  <a:pt x="1699" y="2642"/>
                </a:lnTo>
                <a:lnTo>
                  <a:pt x="1887" y="2737"/>
                </a:lnTo>
                <a:lnTo>
                  <a:pt x="1887" y="2454"/>
                </a:lnTo>
                <a:lnTo>
                  <a:pt x="1982" y="2265"/>
                </a:lnTo>
                <a:lnTo>
                  <a:pt x="2076" y="2737"/>
                </a:lnTo>
                <a:lnTo>
                  <a:pt x="2171" y="2359"/>
                </a:lnTo>
                <a:lnTo>
                  <a:pt x="2265" y="2642"/>
                </a:lnTo>
                <a:lnTo>
                  <a:pt x="2265" y="2548"/>
                </a:lnTo>
                <a:lnTo>
                  <a:pt x="2359" y="2454"/>
                </a:lnTo>
                <a:lnTo>
                  <a:pt x="2454" y="2548"/>
                </a:lnTo>
                <a:lnTo>
                  <a:pt x="2454" y="2737"/>
                </a:lnTo>
                <a:lnTo>
                  <a:pt x="2548" y="2548"/>
                </a:lnTo>
                <a:lnTo>
                  <a:pt x="2548" y="2454"/>
                </a:lnTo>
                <a:lnTo>
                  <a:pt x="2642" y="2548"/>
                </a:lnTo>
                <a:lnTo>
                  <a:pt x="2642" y="2642"/>
                </a:lnTo>
                <a:lnTo>
                  <a:pt x="2831" y="2454"/>
                </a:lnTo>
                <a:lnTo>
                  <a:pt x="3020" y="2454"/>
                </a:lnTo>
                <a:lnTo>
                  <a:pt x="3114" y="2265"/>
                </a:lnTo>
                <a:lnTo>
                  <a:pt x="3114" y="2076"/>
                </a:lnTo>
                <a:lnTo>
                  <a:pt x="3208" y="1982"/>
                </a:lnTo>
                <a:lnTo>
                  <a:pt x="3208" y="2076"/>
                </a:lnTo>
                <a:lnTo>
                  <a:pt x="3208" y="2265"/>
                </a:lnTo>
                <a:lnTo>
                  <a:pt x="3303" y="2076"/>
                </a:lnTo>
                <a:lnTo>
                  <a:pt x="3491" y="2076"/>
                </a:lnTo>
                <a:lnTo>
                  <a:pt x="3491" y="2171"/>
                </a:lnTo>
                <a:lnTo>
                  <a:pt x="3397" y="2265"/>
                </a:lnTo>
                <a:lnTo>
                  <a:pt x="3303" y="2359"/>
                </a:lnTo>
                <a:lnTo>
                  <a:pt x="3303" y="2548"/>
                </a:lnTo>
                <a:lnTo>
                  <a:pt x="3491" y="2548"/>
                </a:lnTo>
                <a:lnTo>
                  <a:pt x="3586" y="2454"/>
                </a:lnTo>
                <a:lnTo>
                  <a:pt x="3680" y="2265"/>
                </a:lnTo>
                <a:lnTo>
                  <a:pt x="4152" y="2265"/>
                </a:lnTo>
                <a:lnTo>
                  <a:pt x="4152" y="2359"/>
                </a:lnTo>
                <a:lnTo>
                  <a:pt x="4246" y="2171"/>
                </a:lnTo>
                <a:lnTo>
                  <a:pt x="4340" y="2171"/>
                </a:lnTo>
                <a:lnTo>
                  <a:pt x="4246" y="2265"/>
                </a:lnTo>
                <a:lnTo>
                  <a:pt x="5284" y="2265"/>
                </a:lnTo>
                <a:lnTo>
                  <a:pt x="5567" y="2171"/>
                </a:lnTo>
                <a:lnTo>
                  <a:pt x="5755" y="2171"/>
                </a:lnTo>
                <a:lnTo>
                  <a:pt x="5755" y="2076"/>
                </a:lnTo>
                <a:lnTo>
                  <a:pt x="6416" y="2076"/>
                </a:lnTo>
                <a:lnTo>
                  <a:pt x="6510" y="1888"/>
                </a:lnTo>
                <a:lnTo>
                  <a:pt x="6604" y="1888"/>
                </a:lnTo>
                <a:lnTo>
                  <a:pt x="7170" y="1982"/>
                </a:lnTo>
                <a:lnTo>
                  <a:pt x="7453" y="1888"/>
                </a:lnTo>
                <a:lnTo>
                  <a:pt x="7548" y="1888"/>
                </a:lnTo>
                <a:lnTo>
                  <a:pt x="7642" y="1699"/>
                </a:lnTo>
                <a:lnTo>
                  <a:pt x="7736" y="1888"/>
                </a:lnTo>
                <a:lnTo>
                  <a:pt x="7925" y="2076"/>
                </a:lnTo>
                <a:lnTo>
                  <a:pt x="8114" y="1793"/>
                </a:lnTo>
                <a:lnTo>
                  <a:pt x="8114" y="1982"/>
                </a:lnTo>
                <a:lnTo>
                  <a:pt x="8208" y="1793"/>
                </a:lnTo>
                <a:lnTo>
                  <a:pt x="8302" y="1982"/>
                </a:lnTo>
                <a:lnTo>
                  <a:pt x="8302" y="1888"/>
                </a:lnTo>
                <a:lnTo>
                  <a:pt x="8302" y="1793"/>
                </a:lnTo>
                <a:lnTo>
                  <a:pt x="8491" y="1793"/>
                </a:lnTo>
                <a:lnTo>
                  <a:pt x="8585" y="1888"/>
                </a:lnTo>
                <a:lnTo>
                  <a:pt x="8774" y="1793"/>
                </a:lnTo>
                <a:lnTo>
                  <a:pt x="8774" y="1982"/>
                </a:lnTo>
                <a:lnTo>
                  <a:pt x="8869" y="1888"/>
                </a:lnTo>
                <a:lnTo>
                  <a:pt x="9718" y="1888"/>
                </a:lnTo>
                <a:lnTo>
                  <a:pt x="9623" y="1793"/>
                </a:lnTo>
                <a:lnTo>
                  <a:pt x="9718" y="1605"/>
                </a:lnTo>
                <a:lnTo>
                  <a:pt x="9812" y="1699"/>
                </a:lnTo>
                <a:lnTo>
                  <a:pt x="9812" y="1793"/>
                </a:lnTo>
                <a:lnTo>
                  <a:pt x="9906" y="1888"/>
                </a:lnTo>
                <a:lnTo>
                  <a:pt x="10095" y="1982"/>
                </a:lnTo>
                <a:lnTo>
                  <a:pt x="10661" y="1793"/>
                </a:lnTo>
                <a:lnTo>
                  <a:pt x="11038" y="1510"/>
                </a:lnTo>
                <a:lnTo>
                  <a:pt x="11133" y="1699"/>
                </a:lnTo>
                <a:lnTo>
                  <a:pt x="11321" y="1699"/>
                </a:lnTo>
                <a:lnTo>
                  <a:pt x="11510" y="1605"/>
                </a:lnTo>
                <a:lnTo>
                  <a:pt x="11604" y="1416"/>
                </a:lnTo>
                <a:lnTo>
                  <a:pt x="11982" y="1605"/>
                </a:lnTo>
                <a:lnTo>
                  <a:pt x="12453" y="1699"/>
                </a:lnTo>
                <a:lnTo>
                  <a:pt x="12642" y="1510"/>
                </a:lnTo>
                <a:lnTo>
                  <a:pt x="12642" y="1699"/>
                </a:lnTo>
                <a:lnTo>
                  <a:pt x="12925" y="1510"/>
                </a:lnTo>
                <a:lnTo>
                  <a:pt x="13208" y="1510"/>
                </a:lnTo>
                <a:lnTo>
                  <a:pt x="14057" y="1699"/>
                </a:lnTo>
                <a:lnTo>
                  <a:pt x="14434" y="1793"/>
                </a:lnTo>
                <a:lnTo>
                  <a:pt x="14812" y="1793"/>
                </a:lnTo>
                <a:lnTo>
                  <a:pt x="15095" y="1699"/>
                </a:lnTo>
                <a:lnTo>
                  <a:pt x="15378" y="1510"/>
                </a:lnTo>
                <a:lnTo>
                  <a:pt x="15472" y="1416"/>
                </a:lnTo>
                <a:lnTo>
                  <a:pt x="15472" y="1510"/>
                </a:lnTo>
                <a:lnTo>
                  <a:pt x="15472" y="1699"/>
                </a:lnTo>
                <a:lnTo>
                  <a:pt x="16416" y="1510"/>
                </a:lnTo>
                <a:lnTo>
                  <a:pt x="16416" y="1605"/>
                </a:lnTo>
                <a:lnTo>
                  <a:pt x="16510" y="1605"/>
                </a:lnTo>
                <a:lnTo>
                  <a:pt x="16604" y="1510"/>
                </a:lnTo>
                <a:lnTo>
                  <a:pt x="17642" y="1510"/>
                </a:lnTo>
                <a:lnTo>
                  <a:pt x="17736" y="1605"/>
                </a:lnTo>
                <a:lnTo>
                  <a:pt x="17831" y="1605"/>
                </a:lnTo>
                <a:lnTo>
                  <a:pt x="18397" y="1510"/>
                </a:lnTo>
                <a:lnTo>
                  <a:pt x="19057" y="1322"/>
                </a:lnTo>
                <a:lnTo>
                  <a:pt x="18774" y="1605"/>
                </a:lnTo>
                <a:lnTo>
                  <a:pt x="19151" y="1322"/>
                </a:lnTo>
                <a:lnTo>
                  <a:pt x="19340" y="1322"/>
                </a:lnTo>
                <a:lnTo>
                  <a:pt x="19340" y="1510"/>
                </a:lnTo>
                <a:lnTo>
                  <a:pt x="19529" y="1416"/>
                </a:lnTo>
                <a:lnTo>
                  <a:pt x="19906" y="1416"/>
                </a:lnTo>
                <a:lnTo>
                  <a:pt x="20000" y="1322"/>
                </a:lnTo>
                <a:lnTo>
                  <a:pt x="20095" y="944"/>
                </a:lnTo>
                <a:lnTo>
                  <a:pt x="20095" y="1133"/>
                </a:lnTo>
                <a:lnTo>
                  <a:pt x="20189" y="1227"/>
                </a:lnTo>
                <a:lnTo>
                  <a:pt x="20189" y="1416"/>
                </a:lnTo>
                <a:lnTo>
                  <a:pt x="20283" y="1322"/>
                </a:lnTo>
                <a:lnTo>
                  <a:pt x="20378" y="1322"/>
                </a:lnTo>
                <a:lnTo>
                  <a:pt x="20378" y="1416"/>
                </a:lnTo>
                <a:lnTo>
                  <a:pt x="20661" y="1227"/>
                </a:lnTo>
                <a:lnTo>
                  <a:pt x="20944" y="1133"/>
                </a:lnTo>
                <a:lnTo>
                  <a:pt x="21038" y="1133"/>
                </a:lnTo>
                <a:lnTo>
                  <a:pt x="21132" y="1416"/>
                </a:lnTo>
                <a:lnTo>
                  <a:pt x="21604" y="1227"/>
                </a:lnTo>
                <a:lnTo>
                  <a:pt x="21510" y="1039"/>
                </a:lnTo>
                <a:lnTo>
                  <a:pt x="21510" y="944"/>
                </a:lnTo>
                <a:lnTo>
                  <a:pt x="21698" y="944"/>
                </a:lnTo>
                <a:lnTo>
                  <a:pt x="21604" y="1039"/>
                </a:lnTo>
                <a:lnTo>
                  <a:pt x="21982" y="1039"/>
                </a:lnTo>
                <a:lnTo>
                  <a:pt x="21887" y="1227"/>
                </a:lnTo>
                <a:lnTo>
                  <a:pt x="21887" y="1227"/>
                </a:lnTo>
                <a:lnTo>
                  <a:pt x="22170" y="1039"/>
                </a:lnTo>
                <a:lnTo>
                  <a:pt x="22265" y="1227"/>
                </a:lnTo>
                <a:lnTo>
                  <a:pt x="22265" y="1133"/>
                </a:lnTo>
                <a:lnTo>
                  <a:pt x="22265" y="1039"/>
                </a:lnTo>
                <a:lnTo>
                  <a:pt x="22548" y="1039"/>
                </a:lnTo>
                <a:lnTo>
                  <a:pt x="22642" y="1322"/>
                </a:lnTo>
                <a:lnTo>
                  <a:pt x="23019" y="1227"/>
                </a:lnTo>
                <a:lnTo>
                  <a:pt x="23208" y="1133"/>
                </a:lnTo>
                <a:lnTo>
                  <a:pt x="23302" y="1039"/>
                </a:lnTo>
                <a:lnTo>
                  <a:pt x="23397" y="1133"/>
                </a:lnTo>
                <a:lnTo>
                  <a:pt x="23397" y="1227"/>
                </a:lnTo>
                <a:lnTo>
                  <a:pt x="23680" y="1227"/>
                </a:lnTo>
                <a:lnTo>
                  <a:pt x="23868" y="1133"/>
                </a:lnTo>
                <a:lnTo>
                  <a:pt x="24057" y="1227"/>
                </a:lnTo>
                <a:lnTo>
                  <a:pt x="24246" y="1227"/>
                </a:lnTo>
                <a:lnTo>
                  <a:pt x="24246" y="1133"/>
                </a:lnTo>
                <a:lnTo>
                  <a:pt x="24529" y="1227"/>
                </a:lnTo>
                <a:lnTo>
                  <a:pt x="24906" y="1322"/>
                </a:lnTo>
                <a:lnTo>
                  <a:pt x="25179" y="1048"/>
                </a:lnTo>
                <a:lnTo>
                  <a:pt x="25095" y="1133"/>
                </a:lnTo>
                <a:lnTo>
                  <a:pt x="25189" y="1227"/>
                </a:lnTo>
                <a:lnTo>
                  <a:pt x="25189" y="1133"/>
                </a:lnTo>
                <a:lnTo>
                  <a:pt x="25283" y="1039"/>
                </a:lnTo>
                <a:lnTo>
                  <a:pt x="25378" y="944"/>
                </a:lnTo>
                <a:lnTo>
                  <a:pt x="25472" y="944"/>
                </a:lnTo>
                <a:lnTo>
                  <a:pt x="25472" y="1133"/>
                </a:lnTo>
                <a:lnTo>
                  <a:pt x="25566" y="1039"/>
                </a:lnTo>
                <a:lnTo>
                  <a:pt x="25661" y="1039"/>
                </a:lnTo>
                <a:lnTo>
                  <a:pt x="25566" y="1133"/>
                </a:lnTo>
                <a:lnTo>
                  <a:pt x="25661" y="1227"/>
                </a:lnTo>
                <a:lnTo>
                  <a:pt x="25849" y="1322"/>
                </a:lnTo>
                <a:lnTo>
                  <a:pt x="25944" y="1133"/>
                </a:lnTo>
                <a:lnTo>
                  <a:pt x="26132" y="1039"/>
                </a:lnTo>
                <a:lnTo>
                  <a:pt x="26132" y="1039"/>
                </a:lnTo>
                <a:lnTo>
                  <a:pt x="26038" y="1227"/>
                </a:lnTo>
                <a:lnTo>
                  <a:pt x="26132" y="1322"/>
                </a:lnTo>
                <a:lnTo>
                  <a:pt x="26321" y="1416"/>
                </a:lnTo>
                <a:lnTo>
                  <a:pt x="26415" y="1416"/>
                </a:lnTo>
                <a:lnTo>
                  <a:pt x="26887" y="1227"/>
                </a:lnTo>
                <a:lnTo>
                  <a:pt x="27264" y="944"/>
                </a:lnTo>
                <a:lnTo>
                  <a:pt x="27170" y="944"/>
                </a:lnTo>
                <a:lnTo>
                  <a:pt x="27264" y="850"/>
                </a:lnTo>
                <a:lnTo>
                  <a:pt x="26981" y="756"/>
                </a:lnTo>
                <a:lnTo>
                  <a:pt x="26887" y="944"/>
                </a:lnTo>
                <a:lnTo>
                  <a:pt x="26793" y="1133"/>
                </a:lnTo>
                <a:lnTo>
                  <a:pt x="26793" y="661"/>
                </a:lnTo>
                <a:lnTo>
                  <a:pt x="26604" y="944"/>
                </a:lnTo>
                <a:lnTo>
                  <a:pt x="26510" y="850"/>
                </a:lnTo>
                <a:lnTo>
                  <a:pt x="26415" y="756"/>
                </a:lnTo>
                <a:lnTo>
                  <a:pt x="26321" y="944"/>
                </a:lnTo>
                <a:lnTo>
                  <a:pt x="26227" y="661"/>
                </a:lnTo>
                <a:lnTo>
                  <a:pt x="26038" y="756"/>
                </a:lnTo>
                <a:lnTo>
                  <a:pt x="25849" y="661"/>
                </a:lnTo>
                <a:lnTo>
                  <a:pt x="25378" y="567"/>
                </a:lnTo>
                <a:lnTo>
                  <a:pt x="25283" y="661"/>
                </a:lnTo>
                <a:lnTo>
                  <a:pt x="25095" y="756"/>
                </a:lnTo>
                <a:lnTo>
                  <a:pt x="25189" y="473"/>
                </a:lnTo>
                <a:lnTo>
                  <a:pt x="25000" y="661"/>
                </a:lnTo>
                <a:lnTo>
                  <a:pt x="25000" y="661"/>
                </a:lnTo>
                <a:lnTo>
                  <a:pt x="25095" y="473"/>
                </a:lnTo>
                <a:lnTo>
                  <a:pt x="24906" y="567"/>
                </a:lnTo>
                <a:lnTo>
                  <a:pt x="24717" y="567"/>
                </a:lnTo>
                <a:lnTo>
                  <a:pt x="24717" y="756"/>
                </a:lnTo>
                <a:lnTo>
                  <a:pt x="24623" y="1039"/>
                </a:lnTo>
                <a:lnTo>
                  <a:pt x="24623" y="850"/>
                </a:lnTo>
                <a:lnTo>
                  <a:pt x="24717" y="661"/>
                </a:lnTo>
                <a:lnTo>
                  <a:pt x="24623" y="756"/>
                </a:lnTo>
                <a:lnTo>
                  <a:pt x="24623" y="661"/>
                </a:lnTo>
                <a:lnTo>
                  <a:pt x="24529" y="473"/>
                </a:lnTo>
                <a:lnTo>
                  <a:pt x="24529" y="661"/>
                </a:lnTo>
                <a:lnTo>
                  <a:pt x="24434" y="567"/>
                </a:lnTo>
                <a:lnTo>
                  <a:pt x="24340" y="378"/>
                </a:lnTo>
                <a:lnTo>
                  <a:pt x="24246" y="567"/>
                </a:lnTo>
                <a:lnTo>
                  <a:pt x="23963" y="567"/>
                </a:lnTo>
                <a:lnTo>
                  <a:pt x="23397" y="661"/>
                </a:lnTo>
                <a:lnTo>
                  <a:pt x="23114" y="661"/>
                </a:lnTo>
                <a:lnTo>
                  <a:pt x="22925" y="567"/>
                </a:lnTo>
                <a:lnTo>
                  <a:pt x="22925" y="473"/>
                </a:lnTo>
                <a:lnTo>
                  <a:pt x="23019" y="473"/>
                </a:lnTo>
                <a:lnTo>
                  <a:pt x="22642" y="378"/>
                </a:lnTo>
                <a:lnTo>
                  <a:pt x="22736" y="473"/>
                </a:lnTo>
                <a:lnTo>
                  <a:pt x="22548" y="473"/>
                </a:lnTo>
                <a:lnTo>
                  <a:pt x="22642" y="284"/>
                </a:lnTo>
                <a:lnTo>
                  <a:pt x="22548" y="190"/>
                </a:lnTo>
                <a:lnTo>
                  <a:pt x="22453" y="190"/>
                </a:lnTo>
                <a:lnTo>
                  <a:pt x="22359" y="284"/>
                </a:lnTo>
                <a:lnTo>
                  <a:pt x="22170" y="378"/>
                </a:lnTo>
                <a:lnTo>
                  <a:pt x="22076" y="284"/>
                </a:lnTo>
                <a:lnTo>
                  <a:pt x="22170" y="473"/>
                </a:lnTo>
                <a:lnTo>
                  <a:pt x="21887" y="190"/>
                </a:lnTo>
                <a:lnTo>
                  <a:pt x="21793" y="190"/>
                </a:lnTo>
                <a:lnTo>
                  <a:pt x="21698" y="378"/>
                </a:lnTo>
                <a:lnTo>
                  <a:pt x="21604" y="756"/>
                </a:lnTo>
                <a:lnTo>
                  <a:pt x="21415" y="661"/>
                </a:lnTo>
                <a:lnTo>
                  <a:pt x="21510" y="473"/>
                </a:lnTo>
                <a:lnTo>
                  <a:pt x="21604" y="284"/>
                </a:lnTo>
                <a:lnTo>
                  <a:pt x="21415" y="284"/>
                </a:lnTo>
                <a:lnTo>
                  <a:pt x="21415" y="190"/>
                </a:lnTo>
                <a:lnTo>
                  <a:pt x="21227" y="378"/>
                </a:lnTo>
                <a:lnTo>
                  <a:pt x="20944" y="567"/>
                </a:lnTo>
                <a:lnTo>
                  <a:pt x="20566" y="1"/>
                </a:lnTo>
                <a:lnTo>
                  <a:pt x="20472" y="95"/>
                </a:lnTo>
                <a:lnTo>
                  <a:pt x="20472" y="190"/>
                </a:lnTo>
                <a:lnTo>
                  <a:pt x="20472" y="378"/>
                </a:lnTo>
                <a:lnTo>
                  <a:pt x="20283" y="284"/>
                </a:lnTo>
                <a:lnTo>
                  <a:pt x="20283" y="190"/>
                </a:lnTo>
                <a:lnTo>
                  <a:pt x="20378" y="95"/>
                </a:lnTo>
                <a:lnTo>
                  <a:pt x="20283" y="1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9" name="Google Shape;769;p15"/>
          <p:cNvSpPr/>
          <p:nvPr/>
        </p:nvSpPr>
        <p:spPr>
          <a:xfrm rot="10800000">
            <a:off x="828992" y="2811998"/>
            <a:ext cx="1928758" cy="60527"/>
          </a:xfrm>
          <a:custGeom>
            <a:rect b="b" l="l" r="r" t="t"/>
            <a:pathLst>
              <a:path extrusionOk="0" h="2831" w="27831">
                <a:moveTo>
                  <a:pt x="27264" y="944"/>
                </a:moveTo>
                <a:lnTo>
                  <a:pt x="27359" y="1086"/>
                </a:lnTo>
                <a:lnTo>
                  <a:pt x="27359" y="944"/>
                </a:lnTo>
                <a:close/>
                <a:moveTo>
                  <a:pt x="27359" y="1086"/>
                </a:moveTo>
                <a:lnTo>
                  <a:pt x="27359" y="1133"/>
                </a:lnTo>
                <a:lnTo>
                  <a:pt x="27372" y="1106"/>
                </a:lnTo>
                <a:lnTo>
                  <a:pt x="27372" y="1106"/>
                </a:lnTo>
                <a:lnTo>
                  <a:pt x="27359" y="1086"/>
                </a:lnTo>
                <a:close/>
                <a:moveTo>
                  <a:pt x="27453" y="944"/>
                </a:moveTo>
                <a:lnTo>
                  <a:pt x="27372" y="1106"/>
                </a:lnTo>
                <a:lnTo>
                  <a:pt x="27372" y="1106"/>
                </a:lnTo>
                <a:lnTo>
                  <a:pt x="27453" y="1227"/>
                </a:lnTo>
                <a:lnTo>
                  <a:pt x="27453" y="944"/>
                </a:lnTo>
                <a:close/>
                <a:moveTo>
                  <a:pt x="27642" y="1039"/>
                </a:moveTo>
                <a:lnTo>
                  <a:pt x="27453" y="1227"/>
                </a:lnTo>
                <a:lnTo>
                  <a:pt x="27453" y="1322"/>
                </a:lnTo>
                <a:lnTo>
                  <a:pt x="27453" y="1416"/>
                </a:lnTo>
                <a:lnTo>
                  <a:pt x="27830" y="1416"/>
                </a:lnTo>
                <a:lnTo>
                  <a:pt x="27830" y="1227"/>
                </a:lnTo>
                <a:lnTo>
                  <a:pt x="27736" y="1322"/>
                </a:lnTo>
                <a:lnTo>
                  <a:pt x="27736" y="1227"/>
                </a:lnTo>
                <a:lnTo>
                  <a:pt x="27736" y="1133"/>
                </a:lnTo>
                <a:lnTo>
                  <a:pt x="27642" y="1039"/>
                </a:lnTo>
                <a:close/>
                <a:moveTo>
                  <a:pt x="20189" y="1"/>
                </a:moveTo>
                <a:lnTo>
                  <a:pt x="20095" y="190"/>
                </a:lnTo>
                <a:lnTo>
                  <a:pt x="20000" y="95"/>
                </a:lnTo>
                <a:lnTo>
                  <a:pt x="19906" y="284"/>
                </a:lnTo>
                <a:lnTo>
                  <a:pt x="19812" y="473"/>
                </a:lnTo>
                <a:lnTo>
                  <a:pt x="19529" y="284"/>
                </a:lnTo>
                <a:lnTo>
                  <a:pt x="19340" y="95"/>
                </a:lnTo>
                <a:lnTo>
                  <a:pt x="19246" y="95"/>
                </a:lnTo>
                <a:lnTo>
                  <a:pt x="19246" y="190"/>
                </a:lnTo>
                <a:lnTo>
                  <a:pt x="19151" y="378"/>
                </a:lnTo>
                <a:lnTo>
                  <a:pt x="19434" y="190"/>
                </a:lnTo>
                <a:lnTo>
                  <a:pt x="19246" y="473"/>
                </a:lnTo>
                <a:lnTo>
                  <a:pt x="19434" y="378"/>
                </a:lnTo>
                <a:lnTo>
                  <a:pt x="19434" y="567"/>
                </a:lnTo>
                <a:lnTo>
                  <a:pt x="19151" y="567"/>
                </a:lnTo>
                <a:lnTo>
                  <a:pt x="19151" y="190"/>
                </a:lnTo>
                <a:lnTo>
                  <a:pt x="19057" y="95"/>
                </a:lnTo>
                <a:lnTo>
                  <a:pt x="18963" y="95"/>
                </a:lnTo>
                <a:lnTo>
                  <a:pt x="18774" y="284"/>
                </a:lnTo>
                <a:lnTo>
                  <a:pt x="18680" y="473"/>
                </a:lnTo>
                <a:lnTo>
                  <a:pt x="18585" y="378"/>
                </a:lnTo>
                <a:lnTo>
                  <a:pt x="18491" y="190"/>
                </a:lnTo>
                <a:lnTo>
                  <a:pt x="18397" y="378"/>
                </a:lnTo>
                <a:lnTo>
                  <a:pt x="17925" y="567"/>
                </a:lnTo>
                <a:lnTo>
                  <a:pt x="18019" y="284"/>
                </a:lnTo>
                <a:lnTo>
                  <a:pt x="17831" y="378"/>
                </a:lnTo>
                <a:lnTo>
                  <a:pt x="17642" y="567"/>
                </a:lnTo>
                <a:lnTo>
                  <a:pt x="17642" y="661"/>
                </a:lnTo>
                <a:lnTo>
                  <a:pt x="17453" y="567"/>
                </a:lnTo>
                <a:lnTo>
                  <a:pt x="17170" y="473"/>
                </a:lnTo>
                <a:lnTo>
                  <a:pt x="16699" y="473"/>
                </a:lnTo>
                <a:lnTo>
                  <a:pt x="16699" y="567"/>
                </a:lnTo>
                <a:lnTo>
                  <a:pt x="16604" y="661"/>
                </a:lnTo>
                <a:lnTo>
                  <a:pt x="16416" y="378"/>
                </a:lnTo>
                <a:lnTo>
                  <a:pt x="16227" y="378"/>
                </a:lnTo>
                <a:lnTo>
                  <a:pt x="15661" y="661"/>
                </a:lnTo>
                <a:lnTo>
                  <a:pt x="15661" y="473"/>
                </a:lnTo>
                <a:lnTo>
                  <a:pt x="15567" y="756"/>
                </a:lnTo>
                <a:lnTo>
                  <a:pt x="15378" y="473"/>
                </a:lnTo>
                <a:lnTo>
                  <a:pt x="15567" y="473"/>
                </a:lnTo>
                <a:lnTo>
                  <a:pt x="15472" y="378"/>
                </a:lnTo>
                <a:lnTo>
                  <a:pt x="15378" y="378"/>
                </a:lnTo>
                <a:lnTo>
                  <a:pt x="15189" y="473"/>
                </a:lnTo>
                <a:lnTo>
                  <a:pt x="15000" y="756"/>
                </a:lnTo>
                <a:lnTo>
                  <a:pt x="14906" y="661"/>
                </a:lnTo>
                <a:lnTo>
                  <a:pt x="14812" y="473"/>
                </a:lnTo>
                <a:lnTo>
                  <a:pt x="14529" y="756"/>
                </a:lnTo>
                <a:lnTo>
                  <a:pt x="14623" y="567"/>
                </a:lnTo>
                <a:lnTo>
                  <a:pt x="14529" y="661"/>
                </a:lnTo>
                <a:lnTo>
                  <a:pt x="14340" y="756"/>
                </a:lnTo>
                <a:lnTo>
                  <a:pt x="14340" y="567"/>
                </a:lnTo>
                <a:lnTo>
                  <a:pt x="14246" y="473"/>
                </a:lnTo>
                <a:lnTo>
                  <a:pt x="13963" y="378"/>
                </a:lnTo>
                <a:lnTo>
                  <a:pt x="13585" y="284"/>
                </a:lnTo>
                <a:lnTo>
                  <a:pt x="13302" y="284"/>
                </a:lnTo>
                <a:lnTo>
                  <a:pt x="13302" y="378"/>
                </a:lnTo>
                <a:lnTo>
                  <a:pt x="13302" y="473"/>
                </a:lnTo>
                <a:lnTo>
                  <a:pt x="13208" y="473"/>
                </a:lnTo>
                <a:lnTo>
                  <a:pt x="13208" y="661"/>
                </a:lnTo>
                <a:lnTo>
                  <a:pt x="13114" y="661"/>
                </a:lnTo>
                <a:lnTo>
                  <a:pt x="13019" y="567"/>
                </a:lnTo>
                <a:lnTo>
                  <a:pt x="12925" y="378"/>
                </a:lnTo>
                <a:lnTo>
                  <a:pt x="12831" y="95"/>
                </a:lnTo>
                <a:lnTo>
                  <a:pt x="12831" y="378"/>
                </a:lnTo>
                <a:lnTo>
                  <a:pt x="12736" y="378"/>
                </a:lnTo>
                <a:lnTo>
                  <a:pt x="12642" y="284"/>
                </a:lnTo>
                <a:lnTo>
                  <a:pt x="12548" y="190"/>
                </a:lnTo>
                <a:lnTo>
                  <a:pt x="12265" y="190"/>
                </a:lnTo>
                <a:lnTo>
                  <a:pt x="12170" y="473"/>
                </a:lnTo>
                <a:lnTo>
                  <a:pt x="12076" y="378"/>
                </a:lnTo>
                <a:lnTo>
                  <a:pt x="11887" y="284"/>
                </a:lnTo>
                <a:lnTo>
                  <a:pt x="11510" y="378"/>
                </a:lnTo>
                <a:lnTo>
                  <a:pt x="10755" y="661"/>
                </a:lnTo>
                <a:lnTo>
                  <a:pt x="10661" y="473"/>
                </a:lnTo>
                <a:lnTo>
                  <a:pt x="10567" y="378"/>
                </a:lnTo>
                <a:lnTo>
                  <a:pt x="10095" y="378"/>
                </a:lnTo>
                <a:lnTo>
                  <a:pt x="9529" y="473"/>
                </a:lnTo>
                <a:lnTo>
                  <a:pt x="9340" y="473"/>
                </a:lnTo>
                <a:lnTo>
                  <a:pt x="9152" y="378"/>
                </a:lnTo>
                <a:lnTo>
                  <a:pt x="9152" y="473"/>
                </a:lnTo>
                <a:lnTo>
                  <a:pt x="9152" y="567"/>
                </a:lnTo>
                <a:lnTo>
                  <a:pt x="8963" y="661"/>
                </a:lnTo>
                <a:lnTo>
                  <a:pt x="8869" y="567"/>
                </a:lnTo>
                <a:lnTo>
                  <a:pt x="8680" y="473"/>
                </a:lnTo>
                <a:lnTo>
                  <a:pt x="8680" y="756"/>
                </a:lnTo>
                <a:lnTo>
                  <a:pt x="8491" y="661"/>
                </a:lnTo>
                <a:lnTo>
                  <a:pt x="8208" y="567"/>
                </a:lnTo>
                <a:lnTo>
                  <a:pt x="7925" y="661"/>
                </a:lnTo>
                <a:lnTo>
                  <a:pt x="7831" y="756"/>
                </a:lnTo>
                <a:lnTo>
                  <a:pt x="7548" y="567"/>
                </a:lnTo>
                <a:lnTo>
                  <a:pt x="7359" y="473"/>
                </a:lnTo>
                <a:lnTo>
                  <a:pt x="7170" y="944"/>
                </a:lnTo>
                <a:lnTo>
                  <a:pt x="6982" y="661"/>
                </a:lnTo>
                <a:lnTo>
                  <a:pt x="6793" y="661"/>
                </a:lnTo>
                <a:lnTo>
                  <a:pt x="6604" y="756"/>
                </a:lnTo>
                <a:lnTo>
                  <a:pt x="6510" y="661"/>
                </a:lnTo>
                <a:lnTo>
                  <a:pt x="6416" y="756"/>
                </a:lnTo>
                <a:lnTo>
                  <a:pt x="6038" y="944"/>
                </a:lnTo>
                <a:lnTo>
                  <a:pt x="6038" y="1039"/>
                </a:lnTo>
                <a:lnTo>
                  <a:pt x="5850" y="1133"/>
                </a:lnTo>
                <a:lnTo>
                  <a:pt x="5850" y="1039"/>
                </a:lnTo>
                <a:lnTo>
                  <a:pt x="5755" y="1039"/>
                </a:lnTo>
                <a:lnTo>
                  <a:pt x="5567" y="1227"/>
                </a:lnTo>
                <a:lnTo>
                  <a:pt x="5472" y="1227"/>
                </a:lnTo>
                <a:lnTo>
                  <a:pt x="5378" y="1039"/>
                </a:lnTo>
                <a:lnTo>
                  <a:pt x="5378" y="1133"/>
                </a:lnTo>
                <a:lnTo>
                  <a:pt x="5189" y="1227"/>
                </a:lnTo>
                <a:lnTo>
                  <a:pt x="5095" y="1133"/>
                </a:lnTo>
                <a:lnTo>
                  <a:pt x="4906" y="1039"/>
                </a:lnTo>
                <a:lnTo>
                  <a:pt x="5189" y="1039"/>
                </a:lnTo>
                <a:lnTo>
                  <a:pt x="5095" y="944"/>
                </a:lnTo>
                <a:lnTo>
                  <a:pt x="5095" y="756"/>
                </a:lnTo>
                <a:lnTo>
                  <a:pt x="5001" y="944"/>
                </a:lnTo>
                <a:lnTo>
                  <a:pt x="4529" y="944"/>
                </a:lnTo>
                <a:lnTo>
                  <a:pt x="4529" y="1133"/>
                </a:lnTo>
                <a:lnTo>
                  <a:pt x="4718" y="1133"/>
                </a:lnTo>
                <a:lnTo>
                  <a:pt x="4623" y="1227"/>
                </a:lnTo>
                <a:lnTo>
                  <a:pt x="4623" y="1133"/>
                </a:lnTo>
                <a:lnTo>
                  <a:pt x="4529" y="1416"/>
                </a:lnTo>
                <a:lnTo>
                  <a:pt x="4340" y="1227"/>
                </a:lnTo>
                <a:lnTo>
                  <a:pt x="4152" y="1039"/>
                </a:lnTo>
                <a:lnTo>
                  <a:pt x="3963" y="1039"/>
                </a:lnTo>
                <a:lnTo>
                  <a:pt x="3774" y="1416"/>
                </a:lnTo>
                <a:lnTo>
                  <a:pt x="3774" y="1322"/>
                </a:lnTo>
                <a:lnTo>
                  <a:pt x="3774" y="1227"/>
                </a:lnTo>
                <a:lnTo>
                  <a:pt x="3680" y="1322"/>
                </a:lnTo>
                <a:lnTo>
                  <a:pt x="3586" y="1510"/>
                </a:lnTo>
                <a:lnTo>
                  <a:pt x="3208" y="1416"/>
                </a:lnTo>
                <a:lnTo>
                  <a:pt x="2454" y="1416"/>
                </a:lnTo>
                <a:lnTo>
                  <a:pt x="1793" y="1510"/>
                </a:lnTo>
                <a:lnTo>
                  <a:pt x="1510" y="1605"/>
                </a:lnTo>
                <a:lnTo>
                  <a:pt x="1321" y="1699"/>
                </a:lnTo>
                <a:lnTo>
                  <a:pt x="1321" y="1605"/>
                </a:lnTo>
                <a:lnTo>
                  <a:pt x="1038" y="1699"/>
                </a:lnTo>
                <a:lnTo>
                  <a:pt x="755" y="1793"/>
                </a:lnTo>
                <a:lnTo>
                  <a:pt x="567" y="1793"/>
                </a:lnTo>
                <a:lnTo>
                  <a:pt x="378" y="1888"/>
                </a:lnTo>
                <a:lnTo>
                  <a:pt x="284" y="1699"/>
                </a:lnTo>
                <a:lnTo>
                  <a:pt x="95" y="1605"/>
                </a:lnTo>
                <a:lnTo>
                  <a:pt x="1" y="1793"/>
                </a:lnTo>
                <a:lnTo>
                  <a:pt x="1" y="2076"/>
                </a:lnTo>
                <a:lnTo>
                  <a:pt x="95" y="2548"/>
                </a:lnTo>
                <a:lnTo>
                  <a:pt x="189" y="2831"/>
                </a:lnTo>
                <a:lnTo>
                  <a:pt x="284" y="2737"/>
                </a:lnTo>
                <a:lnTo>
                  <a:pt x="472" y="2831"/>
                </a:lnTo>
                <a:lnTo>
                  <a:pt x="567" y="2548"/>
                </a:lnTo>
                <a:lnTo>
                  <a:pt x="661" y="2642"/>
                </a:lnTo>
                <a:lnTo>
                  <a:pt x="661" y="2737"/>
                </a:lnTo>
                <a:lnTo>
                  <a:pt x="755" y="2642"/>
                </a:lnTo>
                <a:lnTo>
                  <a:pt x="944" y="2548"/>
                </a:lnTo>
                <a:lnTo>
                  <a:pt x="1227" y="2548"/>
                </a:lnTo>
                <a:lnTo>
                  <a:pt x="1227" y="2642"/>
                </a:lnTo>
                <a:lnTo>
                  <a:pt x="1321" y="2737"/>
                </a:lnTo>
                <a:lnTo>
                  <a:pt x="1416" y="2831"/>
                </a:lnTo>
                <a:lnTo>
                  <a:pt x="1510" y="2642"/>
                </a:lnTo>
                <a:lnTo>
                  <a:pt x="1793" y="2548"/>
                </a:lnTo>
                <a:lnTo>
                  <a:pt x="1699" y="2642"/>
                </a:lnTo>
                <a:lnTo>
                  <a:pt x="1887" y="2737"/>
                </a:lnTo>
                <a:lnTo>
                  <a:pt x="1887" y="2454"/>
                </a:lnTo>
                <a:lnTo>
                  <a:pt x="1982" y="2265"/>
                </a:lnTo>
                <a:lnTo>
                  <a:pt x="2076" y="2737"/>
                </a:lnTo>
                <a:lnTo>
                  <a:pt x="2171" y="2359"/>
                </a:lnTo>
                <a:lnTo>
                  <a:pt x="2265" y="2642"/>
                </a:lnTo>
                <a:lnTo>
                  <a:pt x="2265" y="2548"/>
                </a:lnTo>
                <a:lnTo>
                  <a:pt x="2359" y="2454"/>
                </a:lnTo>
                <a:lnTo>
                  <a:pt x="2454" y="2548"/>
                </a:lnTo>
                <a:lnTo>
                  <a:pt x="2454" y="2737"/>
                </a:lnTo>
                <a:lnTo>
                  <a:pt x="2548" y="2548"/>
                </a:lnTo>
                <a:lnTo>
                  <a:pt x="2548" y="2454"/>
                </a:lnTo>
                <a:lnTo>
                  <a:pt x="2642" y="2548"/>
                </a:lnTo>
                <a:lnTo>
                  <a:pt x="2642" y="2642"/>
                </a:lnTo>
                <a:lnTo>
                  <a:pt x="2831" y="2454"/>
                </a:lnTo>
                <a:lnTo>
                  <a:pt x="3020" y="2454"/>
                </a:lnTo>
                <a:lnTo>
                  <a:pt x="3114" y="2265"/>
                </a:lnTo>
                <a:lnTo>
                  <a:pt x="3114" y="2076"/>
                </a:lnTo>
                <a:lnTo>
                  <a:pt x="3208" y="1982"/>
                </a:lnTo>
                <a:lnTo>
                  <a:pt x="3208" y="2076"/>
                </a:lnTo>
                <a:lnTo>
                  <a:pt x="3208" y="2265"/>
                </a:lnTo>
                <a:lnTo>
                  <a:pt x="3303" y="2076"/>
                </a:lnTo>
                <a:lnTo>
                  <a:pt x="3491" y="2076"/>
                </a:lnTo>
                <a:lnTo>
                  <a:pt x="3491" y="2171"/>
                </a:lnTo>
                <a:lnTo>
                  <a:pt x="3397" y="2265"/>
                </a:lnTo>
                <a:lnTo>
                  <a:pt x="3303" y="2359"/>
                </a:lnTo>
                <a:lnTo>
                  <a:pt x="3303" y="2548"/>
                </a:lnTo>
                <a:lnTo>
                  <a:pt x="3491" y="2548"/>
                </a:lnTo>
                <a:lnTo>
                  <a:pt x="3586" y="2454"/>
                </a:lnTo>
                <a:lnTo>
                  <a:pt x="3680" y="2265"/>
                </a:lnTo>
                <a:lnTo>
                  <a:pt x="4152" y="2265"/>
                </a:lnTo>
                <a:lnTo>
                  <a:pt x="4152" y="2359"/>
                </a:lnTo>
                <a:lnTo>
                  <a:pt x="4246" y="2171"/>
                </a:lnTo>
                <a:lnTo>
                  <a:pt x="4340" y="2171"/>
                </a:lnTo>
                <a:lnTo>
                  <a:pt x="4246" y="2265"/>
                </a:lnTo>
                <a:lnTo>
                  <a:pt x="5284" y="2265"/>
                </a:lnTo>
                <a:lnTo>
                  <a:pt x="5567" y="2171"/>
                </a:lnTo>
                <a:lnTo>
                  <a:pt x="5755" y="2171"/>
                </a:lnTo>
                <a:lnTo>
                  <a:pt x="5755" y="2076"/>
                </a:lnTo>
                <a:lnTo>
                  <a:pt x="6416" y="2076"/>
                </a:lnTo>
                <a:lnTo>
                  <a:pt x="6510" y="1888"/>
                </a:lnTo>
                <a:lnTo>
                  <a:pt x="6604" y="1888"/>
                </a:lnTo>
                <a:lnTo>
                  <a:pt x="7170" y="1982"/>
                </a:lnTo>
                <a:lnTo>
                  <a:pt x="7453" y="1888"/>
                </a:lnTo>
                <a:lnTo>
                  <a:pt x="7548" y="1888"/>
                </a:lnTo>
                <a:lnTo>
                  <a:pt x="7642" y="1699"/>
                </a:lnTo>
                <a:lnTo>
                  <a:pt x="7736" y="1888"/>
                </a:lnTo>
                <a:lnTo>
                  <a:pt x="7925" y="2076"/>
                </a:lnTo>
                <a:lnTo>
                  <a:pt x="8114" y="1793"/>
                </a:lnTo>
                <a:lnTo>
                  <a:pt x="8114" y="1982"/>
                </a:lnTo>
                <a:lnTo>
                  <a:pt x="8208" y="1793"/>
                </a:lnTo>
                <a:lnTo>
                  <a:pt x="8302" y="1982"/>
                </a:lnTo>
                <a:lnTo>
                  <a:pt x="8302" y="1888"/>
                </a:lnTo>
                <a:lnTo>
                  <a:pt x="8302" y="1793"/>
                </a:lnTo>
                <a:lnTo>
                  <a:pt x="8491" y="1793"/>
                </a:lnTo>
                <a:lnTo>
                  <a:pt x="8585" y="1888"/>
                </a:lnTo>
                <a:lnTo>
                  <a:pt x="8774" y="1793"/>
                </a:lnTo>
                <a:lnTo>
                  <a:pt x="8774" y="1982"/>
                </a:lnTo>
                <a:lnTo>
                  <a:pt x="8869" y="1888"/>
                </a:lnTo>
                <a:lnTo>
                  <a:pt x="9718" y="1888"/>
                </a:lnTo>
                <a:lnTo>
                  <a:pt x="9623" y="1793"/>
                </a:lnTo>
                <a:lnTo>
                  <a:pt x="9718" y="1605"/>
                </a:lnTo>
                <a:lnTo>
                  <a:pt x="9812" y="1699"/>
                </a:lnTo>
                <a:lnTo>
                  <a:pt x="9812" y="1793"/>
                </a:lnTo>
                <a:lnTo>
                  <a:pt x="9906" y="1888"/>
                </a:lnTo>
                <a:lnTo>
                  <a:pt x="10095" y="1982"/>
                </a:lnTo>
                <a:lnTo>
                  <a:pt x="10661" y="1793"/>
                </a:lnTo>
                <a:lnTo>
                  <a:pt x="11038" y="1510"/>
                </a:lnTo>
                <a:lnTo>
                  <a:pt x="11133" y="1699"/>
                </a:lnTo>
                <a:lnTo>
                  <a:pt x="11321" y="1699"/>
                </a:lnTo>
                <a:lnTo>
                  <a:pt x="11510" y="1605"/>
                </a:lnTo>
                <a:lnTo>
                  <a:pt x="11604" y="1416"/>
                </a:lnTo>
                <a:lnTo>
                  <a:pt x="11982" y="1605"/>
                </a:lnTo>
                <a:lnTo>
                  <a:pt x="12453" y="1699"/>
                </a:lnTo>
                <a:lnTo>
                  <a:pt x="12642" y="1510"/>
                </a:lnTo>
                <a:lnTo>
                  <a:pt x="12642" y="1699"/>
                </a:lnTo>
                <a:lnTo>
                  <a:pt x="12925" y="1510"/>
                </a:lnTo>
                <a:lnTo>
                  <a:pt x="13208" y="1510"/>
                </a:lnTo>
                <a:lnTo>
                  <a:pt x="14057" y="1699"/>
                </a:lnTo>
                <a:lnTo>
                  <a:pt x="14434" y="1793"/>
                </a:lnTo>
                <a:lnTo>
                  <a:pt x="14812" y="1793"/>
                </a:lnTo>
                <a:lnTo>
                  <a:pt x="15095" y="1699"/>
                </a:lnTo>
                <a:lnTo>
                  <a:pt x="15378" y="1510"/>
                </a:lnTo>
                <a:lnTo>
                  <a:pt x="15472" y="1416"/>
                </a:lnTo>
                <a:lnTo>
                  <a:pt x="15472" y="1510"/>
                </a:lnTo>
                <a:lnTo>
                  <a:pt x="15472" y="1699"/>
                </a:lnTo>
                <a:lnTo>
                  <a:pt x="16416" y="1510"/>
                </a:lnTo>
                <a:lnTo>
                  <a:pt x="16416" y="1605"/>
                </a:lnTo>
                <a:lnTo>
                  <a:pt x="16510" y="1605"/>
                </a:lnTo>
                <a:lnTo>
                  <a:pt x="16604" y="1510"/>
                </a:lnTo>
                <a:lnTo>
                  <a:pt x="17642" y="1510"/>
                </a:lnTo>
                <a:lnTo>
                  <a:pt x="17736" y="1605"/>
                </a:lnTo>
                <a:lnTo>
                  <a:pt x="17831" y="1605"/>
                </a:lnTo>
                <a:lnTo>
                  <a:pt x="18397" y="1510"/>
                </a:lnTo>
                <a:lnTo>
                  <a:pt x="19057" y="1322"/>
                </a:lnTo>
                <a:lnTo>
                  <a:pt x="18774" y="1605"/>
                </a:lnTo>
                <a:lnTo>
                  <a:pt x="19151" y="1322"/>
                </a:lnTo>
                <a:lnTo>
                  <a:pt x="19340" y="1322"/>
                </a:lnTo>
                <a:lnTo>
                  <a:pt x="19340" y="1510"/>
                </a:lnTo>
                <a:lnTo>
                  <a:pt x="19529" y="1416"/>
                </a:lnTo>
                <a:lnTo>
                  <a:pt x="19906" y="1416"/>
                </a:lnTo>
                <a:lnTo>
                  <a:pt x="20000" y="1322"/>
                </a:lnTo>
                <a:lnTo>
                  <a:pt x="20095" y="944"/>
                </a:lnTo>
                <a:lnTo>
                  <a:pt x="20095" y="1133"/>
                </a:lnTo>
                <a:lnTo>
                  <a:pt x="20189" y="1227"/>
                </a:lnTo>
                <a:lnTo>
                  <a:pt x="20189" y="1416"/>
                </a:lnTo>
                <a:lnTo>
                  <a:pt x="20283" y="1322"/>
                </a:lnTo>
                <a:lnTo>
                  <a:pt x="20378" y="1322"/>
                </a:lnTo>
                <a:lnTo>
                  <a:pt x="20378" y="1416"/>
                </a:lnTo>
                <a:lnTo>
                  <a:pt x="20661" y="1227"/>
                </a:lnTo>
                <a:lnTo>
                  <a:pt x="20944" y="1133"/>
                </a:lnTo>
                <a:lnTo>
                  <a:pt x="21038" y="1133"/>
                </a:lnTo>
                <a:lnTo>
                  <a:pt x="21132" y="1416"/>
                </a:lnTo>
                <a:lnTo>
                  <a:pt x="21604" y="1227"/>
                </a:lnTo>
                <a:lnTo>
                  <a:pt x="21510" y="1039"/>
                </a:lnTo>
                <a:lnTo>
                  <a:pt x="21510" y="944"/>
                </a:lnTo>
                <a:lnTo>
                  <a:pt x="21698" y="944"/>
                </a:lnTo>
                <a:lnTo>
                  <a:pt x="21604" y="1039"/>
                </a:lnTo>
                <a:lnTo>
                  <a:pt x="21982" y="1039"/>
                </a:lnTo>
                <a:lnTo>
                  <a:pt x="21887" y="1227"/>
                </a:lnTo>
                <a:lnTo>
                  <a:pt x="21887" y="1227"/>
                </a:lnTo>
                <a:lnTo>
                  <a:pt x="22170" y="1039"/>
                </a:lnTo>
                <a:lnTo>
                  <a:pt x="22265" y="1227"/>
                </a:lnTo>
                <a:lnTo>
                  <a:pt x="22265" y="1133"/>
                </a:lnTo>
                <a:lnTo>
                  <a:pt x="22265" y="1039"/>
                </a:lnTo>
                <a:lnTo>
                  <a:pt x="22548" y="1039"/>
                </a:lnTo>
                <a:lnTo>
                  <a:pt x="22642" y="1322"/>
                </a:lnTo>
                <a:lnTo>
                  <a:pt x="23019" y="1227"/>
                </a:lnTo>
                <a:lnTo>
                  <a:pt x="23208" y="1133"/>
                </a:lnTo>
                <a:lnTo>
                  <a:pt x="23302" y="1039"/>
                </a:lnTo>
                <a:lnTo>
                  <a:pt x="23397" y="1133"/>
                </a:lnTo>
                <a:lnTo>
                  <a:pt x="23397" y="1227"/>
                </a:lnTo>
                <a:lnTo>
                  <a:pt x="23680" y="1227"/>
                </a:lnTo>
                <a:lnTo>
                  <a:pt x="23868" y="1133"/>
                </a:lnTo>
                <a:lnTo>
                  <a:pt x="24057" y="1227"/>
                </a:lnTo>
                <a:lnTo>
                  <a:pt x="24246" y="1227"/>
                </a:lnTo>
                <a:lnTo>
                  <a:pt x="24246" y="1133"/>
                </a:lnTo>
                <a:lnTo>
                  <a:pt x="24529" y="1227"/>
                </a:lnTo>
                <a:lnTo>
                  <a:pt x="24906" y="1322"/>
                </a:lnTo>
                <a:lnTo>
                  <a:pt x="25179" y="1048"/>
                </a:lnTo>
                <a:lnTo>
                  <a:pt x="25095" y="1133"/>
                </a:lnTo>
                <a:lnTo>
                  <a:pt x="25189" y="1227"/>
                </a:lnTo>
                <a:lnTo>
                  <a:pt x="25189" y="1133"/>
                </a:lnTo>
                <a:lnTo>
                  <a:pt x="25283" y="1039"/>
                </a:lnTo>
                <a:lnTo>
                  <a:pt x="25378" y="944"/>
                </a:lnTo>
                <a:lnTo>
                  <a:pt x="25472" y="944"/>
                </a:lnTo>
                <a:lnTo>
                  <a:pt x="25472" y="1133"/>
                </a:lnTo>
                <a:lnTo>
                  <a:pt x="25566" y="1039"/>
                </a:lnTo>
                <a:lnTo>
                  <a:pt x="25661" y="1039"/>
                </a:lnTo>
                <a:lnTo>
                  <a:pt x="25566" y="1133"/>
                </a:lnTo>
                <a:lnTo>
                  <a:pt x="25661" y="1227"/>
                </a:lnTo>
                <a:lnTo>
                  <a:pt x="25849" y="1322"/>
                </a:lnTo>
                <a:lnTo>
                  <a:pt x="25944" y="1133"/>
                </a:lnTo>
                <a:lnTo>
                  <a:pt x="26132" y="1039"/>
                </a:lnTo>
                <a:lnTo>
                  <a:pt x="26132" y="1039"/>
                </a:lnTo>
                <a:lnTo>
                  <a:pt x="26038" y="1227"/>
                </a:lnTo>
                <a:lnTo>
                  <a:pt x="26132" y="1322"/>
                </a:lnTo>
                <a:lnTo>
                  <a:pt x="26321" y="1416"/>
                </a:lnTo>
                <a:lnTo>
                  <a:pt x="26415" y="1416"/>
                </a:lnTo>
                <a:lnTo>
                  <a:pt x="26887" y="1227"/>
                </a:lnTo>
                <a:lnTo>
                  <a:pt x="27264" y="944"/>
                </a:lnTo>
                <a:lnTo>
                  <a:pt x="27170" y="944"/>
                </a:lnTo>
                <a:lnTo>
                  <a:pt x="27264" y="850"/>
                </a:lnTo>
                <a:lnTo>
                  <a:pt x="26981" y="756"/>
                </a:lnTo>
                <a:lnTo>
                  <a:pt x="26887" y="944"/>
                </a:lnTo>
                <a:lnTo>
                  <a:pt x="26793" y="1133"/>
                </a:lnTo>
                <a:lnTo>
                  <a:pt x="26793" y="661"/>
                </a:lnTo>
                <a:lnTo>
                  <a:pt x="26604" y="944"/>
                </a:lnTo>
                <a:lnTo>
                  <a:pt x="26510" y="850"/>
                </a:lnTo>
                <a:lnTo>
                  <a:pt x="26415" y="756"/>
                </a:lnTo>
                <a:lnTo>
                  <a:pt x="26321" y="944"/>
                </a:lnTo>
                <a:lnTo>
                  <a:pt x="26227" y="661"/>
                </a:lnTo>
                <a:lnTo>
                  <a:pt x="26038" y="756"/>
                </a:lnTo>
                <a:lnTo>
                  <a:pt x="25849" y="661"/>
                </a:lnTo>
                <a:lnTo>
                  <a:pt x="25378" y="567"/>
                </a:lnTo>
                <a:lnTo>
                  <a:pt x="25283" y="661"/>
                </a:lnTo>
                <a:lnTo>
                  <a:pt x="25095" y="756"/>
                </a:lnTo>
                <a:lnTo>
                  <a:pt x="25189" y="473"/>
                </a:lnTo>
                <a:lnTo>
                  <a:pt x="25000" y="661"/>
                </a:lnTo>
                <a:lnTo>
                  <a:pt x="25000" y="661"/>
                </a:lnTo>
                <a:lnTo>
                  <a:pt x="25095" y="473"/>
                </a:lnTo>
                <a:lnTo>
                  <a:pt x="24906" y="567"/>
                </a:lnTo>
                <a:lnTo>
                  <a:pt x="24717" y="567"/>
                </a:lnTo>
                <a:lnTo>
                  <a:pt x="24717" y="756"/>
                </a:lnTo>
                <a:lnTo>
                  <a:pt x="24623" y="1039"/>
                </a:lnTo>
                <a:lnTo>
                  <a:pt x="24623" y="850"/>
                </a:lnTo>
                <a:lnTo>
                  <a:pt x="24717" y="661"/>
                </a:lnTo>
                <a:lnTo>
                  <a:pt x="24623" y="756"/>
                </a:lnTo>
                <a:lnTo>
                  <a:pt x="24623" y="661"/>
                </a:lnTo>
                <a:lnTo>
                  <a:pt x="24529" y="473"/>
                </a:lnTo>
                <a:lnTo>
                  <a:pt x="24529" y="661"/>
                </a:lnTo>
                <a:lnTo>
                  <a:pt x="24434" y="567"/>
                </a:lnTo>
                <a:lnTo>
                  <a:pt x="24340" y="378"/>
                </a:lnTo>
                <a:lnTo>
                  <a:pt x="24246" y="567"/>
                </a:lnTo>
                <a:lnTo>
                  <a:pt x="23963" y="567"/>
                </a:lnTo>
                <a:lnTo>
                  <a:pt x="23397" y="661"/>
                </a:lnTo>
                <a:lnTo>
                  <a:pt x="23114" y="661"/>
                </a:lnTo>
                <a:lnTo>
                  <a:pt x="22925" y="567"/>
                </a:lnTo>
                <a:lnTo>
                  <a:pt x="22925" y="473"/>
                </a:lnTo>
                <a:lnTo>
                  <a:pt x="23019" y="473"/>
                </a:lnTo>
                <a:lnTo>
                  <a:pt x="22642" y="378"/>
                </a:lnTo>
                <a:lnTo>
                  <a:pt x="22736" y="473"/>
                </a:lnTo>
                <a:lnTo>
                  <a:pt x="22548" y="473"/>
                </a:lnTo>
                <a:lnTo>
                  <a:pt x="22642" y="284"/>
                </a:lnTo>
                <a:lnTo>
                  <a:pt x="22548" y="190"/>
                </a:lnTo>
                <a:lnTo>
                  <a:pt x="22453" y="190"/>
                </a:lnTo>
                <a:lnTo>
                  <a:pt x="22359" y="284"/>
                </a:lnTo>
                <a:lnTo>
                  <a:pt x="22170" y="378"/>
                </a:lnTo>
                <a:lnTo>
                  <a:pt x="22076" y="284"/>
                </a:lnTo>
                <a:lnTo>
                  <a:pt x="22170" y="473"/>
                </a:lnTo>
                <a:lnTo>
                  <a:pt x="21887" y="190"/>
                </a:lnTo>
                <a:lnTo>
                  <a:pt x="21793" y="190"/>
                </a:lnTo>
                <a:lnTo>
                  <a:pt x="21698" y="378"/>
                </a:lnTo>
                <a:lnTo>
                  <a:pt x="21604" y="756"/>
                </a:lnTo>
                <a:lnTo>
                  <a:pt x="21415" y="661"/>
                </a:lnTo>
                <a:lnTo>
                  <a:pt x="21510" y="473"/>
                </a:lnTo>
                <a:lnTo>
                  <a:pt x="21604" y="284"/>
                </a:lnTo>
                <a:lnTo>
                  <a:pt x="21415" y="284"/>
                </a:lnTo>
                <a:lnTo>
                  <a:pt x="21415" y="190"/>
                </a:lnTo>
                <a:lnTo>
                  <a:pt x="21227" y="378"/>
                </a:lnTo>
                <a:lnTo>
                  <a:pt x="20944" y="567"/>
                </a:lnTo>
                <a:lnTo>
                  <a:pt x="20566" y="1"/>
                </a:lnTo>
                <a:lnTo>
                  <a:pt x="20472" y="95"/>
                </a:lnTo>
                <a:lnTo>
                  <a:pt x="20472" y="190"/>
                </a:lnTo>
                <a:lnTo>
                  <a:pt x="20472" y="378"/>
                </a:lnTo>
                <a:lnTo>
                  <a:pt x="20283" y="284"/>
                </a:lnTo>
                <a:lnTo>
                  <a:pt x="20283" y="190"/>
                </a:lnTo>
                <a:lnTo>
                  <a:pt x="20378" y="95"/>
                </a:lnTo>
                <a:lnTo>
                  <a:pt x="20283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3" name="Shape 7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4" name="Google Shape;774;p16"/>
          <p:cNvSpPr txBox="1"/>
          <p:nvPr>
            <p:ph type="title"/>
          </p:nvPr>
        </p:nvSpPr>
        <p:spPr>
          <a:xfrm>
            <a:off x="829000" y="526700"/>
            <a:ext cx="6902100" cy="460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775" name="Google Shape;775;p16"/>
          <p:cNvSpPr txBox="1"/>
          <p:nvPr>
            <p:ph idx="2" type="body"/>
          </p:nvPr>
        </p:nvSpPr>
        <p:spPr>
          <a:xfrm>
            <a:off x="4513595" y="1352550"/>
            <a:ext cx="3217500" cy="342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"Download as PowerPoint template"</a:t>
            </a:r>
            <a:r>
              <a:rPr lang="en" sz="1200"/>
              <a:t>. You will get a .pptx file that you can edit in PowerPoint. </a:t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/>
          </a:p>
        </p:txBody>
      </p:sp>
      <p:sp>
        <p:nvSpPr>
          <p:cNvPr id="776" name="Google Shape;776;p16"/>
          <p:cNvSpPr txBox="1"/>
          <p:nvPr>
            <p:ph idx="1" type="body"/>
          </p:nvPr>
        </p:nvSpPr>
        <p:spPr>
          <a:xfrm>
            <a:off x="829000" y="1352550"/>
            <a:ext cx="3217500" cy="342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"Use as Google Slides Theme"</a:t>
            </a:r>
            <a:r>
              <a:rPr lang="en" sz="1200"/>
              <a:t>.</a:t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You have to be signed in to your Google account.</a:t>
            </a:r>
            <a:endParaRPr/>
          </a:p>
        </p:txBody>
      </p:sp>
      <p:sp>
        <p:nvSpPr>
          <p:cNvPr id="777" name="Google Shape;777;p16"/>
          <p:cNvSpPr txBox="1"/>
          <p:nvPr>
            <p:ph idx="2" type="body"/>
          </p:nvPr>
        </p:nvSpPr>
        <p:spPr>
          <a:xfrm>
            <a:off x="829000" y="3829725"/>
            <a:ext cx="6902100" cy="634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accent5"/>
                </a:solidFill>
              </a:rPr>
              <a:t>More info on how to use this template at </a:t>
            </a:r>
            <a:r>
              <a:rPr b="1" lang="en" sz="1200" u="sng">
                <a:solidFill>
                  <a:schemeClr val="accent5"/>
                </a:solidFill>
                <a:hlinkClick r:id="rId4"/>
              </a:rPr>
              <a:t>www.slidescarnival.com/help-use-presentation-template</a:t>
            </a:r>
            <a:endParaRPr b="1" sz="1200">
              <a:solidFill>
                <a:schemeClr val="accent5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5"/>
                </a:solidFill>
              </a:rPr>
              <a:t>This template is free to use under </a:t>
            </a:r>
            <a:r>
              <a:rPr lang="en" sz="1200" u="sng">
                <a:solidFill>
                  <a:schemeClr val="accent5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chemeClr val="accent5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chemeClr val="accent5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5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5"/>
              </a:solidFill>
            </a:endParaRPr>
          </a:p>
        </p:txBody>
      </p:sp>
      <p:sp>
        <p:nvSpPr>
          <p:cNvPr id="778" name="Google Shape;778;p16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2"/>
        </a:solidFill>
      </p:bgPr>
    </p:bg>
    <p:spTree>
      <p:nvGrpSpPr>
        <p:cNvPr id="782" name="Shape 7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3" name="Google Shape;783;p17"/>
          <p:cNvSpPr txBox="1"/>
          <p:nvPr>
            <p:ph idx="4294967295" type="ctrTitle"/>
          </p:nvPr>
        </p:nvSpPr>
        <p:spPr>
          <a:xfrm>
            <a:off x="1277675" y="1215400"/>
            <a:ext cx="65937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Hello!</a:t>
            </a:r>
            <a:endParaRPr sz="9600"/>
          </a:p>
        </p:txBody>
      </p:sp>
      <p:sp>
        <p:nvSpPr>
          <p:cNvPr id="784" name="Google Shape;784;p17"/>
          <p:cNvSpPr txBox="1"/>
          <p:nvPr>
            <p:ph idx="4294967295" type="subTitle"/>
          </p:nvPr>
        </p:nvSpPr>
        <p:spPr>
          <a:xfrm>
            <a:off x="1277675" y="2415025"/>
            <a:ext cx="6593700" cy="180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highlight>
                  <a:schemeClr val="lt2"/>
                </a:highlight>
                <a:latin typeface="Nunito"/>
                <a:ea typeface="Nunito"/>
                <a:cs typeface="Nunito"/>
                <a:sym typeface="Nunito"/>
              </a:rPr>
              <a:t>I am Jayden Smith</a:t>
            </a:r>
            <a:endParaRPr b="1" sz="3600">
              <a:solidFill>
                <a:schemeClr val="lt1"/>
              </a:solidFill>
              <a:highlight>
                <a:schemeClr val="lt2"/>
              </a:highlight>
              <a:latin typeface="Nunito"/>
              <a:ea typeface="Nunito"/>
              <a:cs typeface="Nunito"/>
              <a:sym typeface="Nunito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 sz="3600"/>
          </a:p>
        </p:txBody>
      </p:sp>
      <p:sp>
        <p:nvSpPr>
          <p:cNvPr id="785" name="Google Shape;785;p17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86" name="Google Shape;786;p17"/>
          <p:cNvSpPr/>
          <p:nvPr/>
        </p:nvSpPr>
        <p:spPr>
          <a:xfrm>
            <a:off x="419284" y="399979"/>
            <a:ext cx="375993" cy="347276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0" name="Shape 7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1" name="Google Shape;791;p18"/>
          <p:cNvSpPr txBox="1"/>
          <p:nvPr>
            <p:ph type="ctrTitle"/>
          </p:nvPr>
        </p:nvSpPr>
        <p:spPr>
          <a:xfrm>
            <a:off x="752800" y="440350"/>
            <a:ext cx="74859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</a:t>
            </a:r>
            <a:r>
              <a:rPr lang="en" sz="2400"/>
              <a:t>.</a:t>
            </a:r>
            <a:r>
              <a:rPr lang="en"/>
              <a:t> Transition headline</a:t>
            </a:r>
            <a:endParaRPr/>
          </a:p>
        </p:txBody>
      </p:sp>
      <p:sp>
        <p:nvSpPr>
          <p:cNvPr id="792" name="Google Shape;792;p18"/>
          <p:cNvSpPr txBox="1"/>
          <p:nvPr>
            <p:ph idx="1" type="subTitle"/>
          </p:nvPr>
        </p:nvSpPr>
        <p:spPr>
          <a:xfrm>
            <a:off x="1339698" y="1697050"/>
            <a:ext cx="67527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00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grpSp>
        <p:nvGrpSpPr>
          <p:cNvPr id="793" name="Google Shape;793;p18"/>
          <p:cNvGrpSpPr/>
          <p:nvPr/>
        </p:nvGrpSpPr>
        <p:grpSpPr>
          <a:xfrm rot="5400000">
            <a:off x="578449" y="951943"/>
            <a:ext cx="713322" cy="674775"/>
            <a:chOff x="1349350" y="2760598"/>
            <a:chExt cx="771075" cy="729408"/>
          </a:xfrm>
        </p:grpSpPr>
        <p:sp>
          <p:nvSpPr>
            <p:cNvPr id="794" name="Google Shape;794;p18"/>
            <p:cNvSpPr/>
            <p:nvPr/>
          </p:nvSpPr>
          <p:spPr>
            <a:xfrm>
              <a:off x="1349350" y="2963403"/>
              <a:ext cx="771066" cy="526603"/>
            </a:xfrm>
            <a:custGeom>
              <a:rect b="b" l="l" r="r" t="t"/>
              <a:pathLst>
                <a:path extrusionOk="0" h="26416" w="38679">
                  <a:moveTo>
                    <a:pt x="377" y="7642"/>
                  </a:moveTo>
                  <a:lnTo>
                    <a:pt x="377" y="7925"/>
                  </a:lnTo>
                  <a:lnTo>
                    <a:pt x="472" y="7642"/>
                  </a:lnTo>
                  <a:close/>
                  <a:moveTo>
                    <a:pt x="33584" y="19246"/>
                  </a:moveTo>
                  <a:lnTo>
                    <a:pt x="33396" y="19434"/>
                  </a:lnTo>
                  <a:lnTo>
                    <a:pt x="33396" y="19623"/>
                  </a:lnTo>
                  <a:lnTo>
                    <a:pt x="33584" y="19246"/>
                  </a:lnTo>
                  <a:close/>
                  <a:moveTo>
                    <a:pt x="24434" y="24151"/>
                  </a:moveTo>
                  <a:lnTo>
                    <a:pt x="24339" y="24245"/>
                  </a:lnTo>
                  <a:lnTo>
                    <a:pt x="24434" y="24340"/>
                  </a:lnTo>
                  <a:lnTo>
                    <a:pt x="24434" y="24245"/>
                  </a:lnTo>
                  <a:lnTo>
                    <a:pt x="24434" y="24151"/>
                  </a:lnTo>
                  <a:close/>
                  <a:moveTo>
                    <a:pt x="14717" y="24434"/>
                  </a:moveTo>
                  <a:lnTo>
                    <a:pt x="14764" y="24481"/>
                  </a:lnTo>
                  <a:lnTo>
                    <a:pt x="14764" y="24481"/>
                  </a:lnTo>
                  <a:lnTo>
                    <a:pt x="14811" y="24434"/>
                  </a:lnTo>
                  <a:close/>
                  <a:moveTo>
                    <a:pt x="2924" y="1"/>
                  </a:moveTo>
                  <a:lnTo>
                    <a:pt x="2641" y="95"/>
                  </a:lnTo>
                  <a:lnTo>
                    <a:pt x="2547" y="378"/>
                  </a:lnTo>
                  <a:lnTo>
                    <a:pt x="2547" y="189"/>
                  </a:lnTo>
                  <a:lnTo>
                    <a:pt x="2453" y="378"/>
                  </a:lnTo>
                  <a:lnTo>
                    <a:pt x="2358" y="567"/>
                  </a:lnTo>
                  <a:lnTo>
                    <a:pt x="2453" y="944"/>
                  </a:lnTo>
                  <a:lnTo>
                    <a:pt x="2358" y="850"/>
                  </a:lnTo>
                  <a:lnTo>
                    <a:pt x="2170" y="944"/>
                  </a:lnTo>
                  <a:lnTo>
                    <a:pt x="2358" y="944"/>
                  </a:lnTo>
                  <a:lnTo>
                    <a:pt x="2453" y="1133"/>
                  </a:lnTo>
                  <a:lnTo>
                    <a:pt x="2264" y="1227"/>
                  </a:lnTo>
                  <a:lnTo>
                    <a:pt x="2170" y="1227"/>
                  </a:lnTo>
                  <a:lnTo>
                    <a:pt x="2170" y="1604"/>
                  </a:lnTo>
                  <a:lnTo>
                    <a:pt x="2075" y="1887"/>
                  </a:lnTo>
                  <a:lnTo>
                    <a:pt x="1792" y="2453"/>
                  </a:lnTo>
                  <a:lnTo>
                    <a:pt x="1415" y="3019"/>
                  </a:lnTo>
                  <a:lnTo>
                    <a:pt x="1321" y="3397"/>
                  </a:lnTo>
                  <a:lnTo>
                    <a:pt x="1321" y="3680"/>
                  </a:lnTo>
                  <a:lnTo>
                    <a:pt x="1226" y="3774"/>
                  </a:lnTo>
                  <a:lnTo>
                    <a:pt x="1226" y="3963"/>
                  </a:lnTo>
                  <a:lnTo>
                    <a:pt x="1321" y="4529"/>
                  </a:lnTo>
                  <a:lnTo>
                    <a:pt x="1226" y="4529"/>
                  </a:lnTo>
                  <a:lnTo>
                    <a:pt x="1132" y="4435"/>
                  </a:lnTo>
                  <a:lnTo>
                    <a:pt x="1038" y="4340"/>
                  </a:lnTo>
                  <a:lnTo>
                    <a:pt x="943" y="4340"/>
                  </a:lnTo>
                  <a:lnTo>
                    <a:pt x="1038" y="4435"/>
                  </a:lnTo>
                  <a:lnTo>
                    <a:pt x="1132" y="4623"/>
                  </a:lnTo>
                  <a:lnTo>
                    <a:pt x="1038" y="4812"/>
                  </a:lnTo>
                  <a:lnTo>
                    <a:pt x="849" y="4906"/>
                  </a:lnTo>
                  <a:lnTo>
                    <a:pt x="943" y="4906"/>
                  </a:lnTo>
                  <a:lnTo>
                    <a:pt x="943" y="5001"/>
                  </a:lnTo>
                  <a:lnTo>
                    <a:pt x="943" y="5189"/>
                  </a:lnTo>
                  <a:lnTo>
                    <a:pt x="755" y="5284"/>
                  </a:lnTo>
                  <a:lnTo>
                    <a:pt x="566" y="5378"/>
                  </a:lnTo>
                  <a:lnTo>
                    <a:pt x="566" y="5472"/>
                  </a:lnTo>
                  <a:lnTo>
                    <a:pt x="755" y="5567"/>
                  </a:lnTo>
                  <a:lnTo>
                    <a:pt x="849" y="5661"/>
                  </a:lnTo>
                  <a:lnTo>
                    <a:pt x="755" y="5755"/>
                  </a:lnTo>
                  <a:lnTo>
                    <a:pt x="472" y="5755"/>
                  </a:lnTo>
                  <a:lnTo>
                    <a:pt x="566" y="6604"/>
                  </a:lnTo>
                  <a:lnTo>
                    <a:pt x="566" y="7076"/>
                  </a:lnTo>
                  <a:lnTo>
                    <a:pt x="566" y="7265"/>
                  </a:lnTo>
                  <a:lnTo>
                    <a:pt x="755" y="7265"/>
                  </a:lnTo>
                  <a:lnTo>
                    <a:pt x="849" y="7359"/>
                  </a:lnTo>
                  <a:lnTo>
                    <a:pt x="849" y="7453"/>
                  </a:lnTo>
                  <a:lnTo>
                    <a:pt x="755" y="7548"/>
                  </a:lnTo>
                  <a:lnTo>
                    <a:pt x="566" y="7453"/>
                  </a:lnTo>
                  <a:lnTo>
                    <a:pt x="566" y="7736"/>
                  </a:lnTo>
                  <a:lnTo>
                    <a:pt x="566" y="8114"/>
                  </a:lnTo>
                  <a:lnTo>
                    <a:pt x="472" y="8019"/>
                  </a:lnTo>
                  <a:lnTo>
                    <a:pt x="472" y="7925"/>
                  </a:lnTo>
                  <a:lnTo>
                    <a:pt x="472" y="7831"/>
                  </a:lnTo>
                  <a:lnTo>
                    <a:pt x="377" y="7925"/>
                  </a:lnTo>
                  <a:lnTo>
                    <a:pt x="377" y="8680"/>
                  </a:lnTo>
                  <a:lnTo>
                    <a:pt x="283" y="8868"/>
                  </a:lnTo>
                  <a:lnTo>
                    <a:pt x="189" y="8963"/>
                  </a:lnTo>
                  <a:lnTo>
                    <a:pt x="94" y="8963"/>
                  </a:lnTo>
                  <a:lnTo>
                    <a:pt x="0" y="9151"/>
                  </a:lnTo>
                  <a:lnTo>
                    <a:pt x="94" y="9340"/>
                  </a:lnTo>
                  <a:lnTo>
                    <a:pt x="189" y="9434"/>
                  </a:lnTo>
                  <a:lnTo>
                    <a:pt x="283" y="9623"/>
                  </a:lnTo>
                  <a:lnTo>
                    <a:pt x="283" y="9812"/>
                  </a:lnTo>
                  <a:lnTo>
                    <a:pt x="94" y="9717"/>
                  </a:lnTo>
                  <a:lnTo>
                    <a:pt x="94" y="9906"/>
                  </a:lnTo>
                  <a:lnTo>
                    <a:pt x="189" y="10000"/>
                  </a:lnTo>
                  <a:lnTo>
                    <a:pt x="283" y="10095"/>
                  </a:lnTo>
                  <a:lnTo>
                    <a:pt x="283" y="10378"/>
                  </a:lnTo>
                  <a:lnTo>
                    <a:pt x="94" y="10095"/>
                  </a:lnTo>
                  <a:lnTo>
                    <a:pt x="94" y="10283"/>
                  </a:lnTo>
                  <a:lnTo>
                    <a:pt x="94" y="10566"/>
                  </a:lnTo>
                  <a:lnTo>
                    <a:pt x="94" y="11510"/>
                  </a:lnTo>
                  <a:lnTo>
                    <a:pt x="189" y="12453"/>
                  </a:lnTo>
                  <a:lnTo>
                    <a:pt x="377" y="13208"/>
                  </a:lnTo>
                  <a:lnTo>
                    <a:pt x="566" y="13680"/>
                  </a:lnTo>
                  <a:lnTo>
                    <a:pt x="849" y="14340"/>
                  </a:lnTo>
                  <a:lnTo>
                    <a:pt x="1132" y="14906"/>
                  </a:lnTo>
                  <a:lnTo>
                    <a:pt x="1226" y="15189"/>
                  </a:lnTo>
                  <a:lnTo>
                    <a:pt x="1132" y="15378"/>
                  </a:lnTo>
                  <a:lnTo>
                    <a:pt x="1321" y="15944"/>
                  </a:lnTo>
                  <a:lnTo>
                    <a:pt x="1698" y="16510"/>
                  </a:lnTo>
                  <a:lnTo>
                    <a:pt x="2453" y="17736"/>
                  </a:lnTo>
                  <a:lnTo>
                    <a:pt x="3019" y="18491"/>
                  </a:lnTo>
                  <a:lnTo>
                    <a:pt x="3679" y="19057"/>
                  </a:lnTo>
                  <a:lnTo>
                    <a:pt x="3491" y="19246"/>
                  </a:lnTo>
                  <a:lnTo>
                    <a:pt x="3774" y="19434"/>
                  </a:lnTo>
                  <a:lnTo>
                    <a:pt x="3868" y="19434"/>
                  </a:lnTo>
                  <a:lnTo>
                    <a:pt x="4151" y="19623"/>
                  </a:lnTo>
                  <a:lnTo>
                    <a:pt x="4245" y="19906"/>
                  </a:lnTo>
                  <a:lnTo>
                    <a:pt x="4434" y="20189"/>
                  </a:lnTo>
                  <a:lnTo>
                    <a:pt x="4717" y="20378"/>
                  </a:lnTo>
                  <a:lnTo>
                    <a:pt x="4623" y="20472"/>
                  </a:lnTo>
                  <a:lnTo>
                    <a:pt x="4717" y="20472"/>
                  </a:lnTo>
                  <a:lnTo>
                    <a:pt x="4811" y="20566"/>
                  </a:lnTo>
                  <a:lnTo>
                    <a:pt x="5566" y="21321"/>
                  </a:lnTo>
                  <a:lnTo>
                    <a:pt x="5849" y="21604"/>
                  </a:lnTo>
                  <a:lnTo>
                    <a:pt x="6415" y="22076"/>
                  </a:lnTo>
                  <a:lnTo>
                    <a:pt x="6415" y="21887"/>
                  </a:lnTo>
                  <a:lnTo>
                    <a:pt x="6604" y="21793"/>
                  </a:lnTo>
                  <a:lnTo>
                    <a:pt x="6604" y="21793"/>
                  </a:lnTo>
                  <a:lnTo>
                    <a:pt x="6509" y="21981"/>
                  </a:lnTo>
                  <a:lnTo>
                    <a:pt x="6604" y="21887"/>
                  </a:lnTo>
                  <a:lnTo>
                    <a:pt x="6698" y="21887"/>
                  </a:lnTo>
                  <a:lnTo>
                    <a:pt x="6698" y="22076"/>
                  </a:lnTo>
                  <a:lnTo>
                    <a:pt x="6509" y="22076"/>
                  </a:lnTo>
                  <a:lnTo>
                    <a:pt x="7075" y="22547"/>
                  </a:lnTo>
                  <a:lnTo>
                    <a:pt x="7924" y="23113"/>
                  </a:lnTo>
                  <a:lnTo>
                    <a:pt x="8773" y="23585"/>
                  </a:lnTo>
                  <a:lnTo>
                    <a:pt x="9245" y="23679"/>
                  </a:lnTo>
                  <a:lnTo>
                    <a:pt x="9622" y="23679"/>
                  </a:lnTo>
                  <a:lnTo>
                    <a:pt x="9528" y="23868"/>
                  </a:lnTo>
                  <a:lnTo>
                    <a:pt x="9622" y="23962"/>
                  </a:lnTo>
                  <a:lnTo>
                    <a:pt x="10094" y="24151"/>
                  </a:lnTo>
                  <a:lnTo>
                    <a:pt x="10660" y="24151"/>
                  </a:lnTo>
                  <a:lnTo>
                    <a:pt x="11226" y="24340"/>
                  </a:lnTo>
                  <a:lnTo>
                    <a:pt x="11981" y="24811"/>
                  </a:lnTo>
                  <a:lnTo>
                    <a:pt x="13113" y="25377"/>
                  </a:lnTo>
                  <a:lnTo>
                    <a:pt x="13490" y="25377"/>
                  </a:lnTo>
                  <a:lnTo>
                    <a:pt x="13868" y="25472"/>
                  </a:lnTo>
                  <a:lnTo>
                    <a:pt x="14811" y="25660"/>
                  </a:lnTo>
                  <a:lnTo>
                    <a:pt x="16320" y="26226"/>
                  </a:lnTo>
                  <a:lnTo>
                    <a:pt x="16415" y="26132"/>
                  </a:lnTo>
                  <a:lnTo>
                    <a:pt x="16604" y="26038"/>
                  </a:lnTo>
                  <a:lnTo>
                    <a:pt x="17264" y="26132"/>
                  </a:lnTo>
                  <a:lnTo>
                    <a:pt x="18490" y="26321"/>
                  </a:lnTo>
                  <a:lnTo>
                    <a:pt x="19056" y="26415"/>
                  </a:lnTo>
                  <a:lnTo>
                    <a:pt x="19811" y="26415"/>
                  </a:lnTo>
                  <a:lnTo>
                    <a:pt x="19905" y="26226"/>
                  </a:lnTo>
                  <a:lnTo>
                    <a:pt x="20094" y="26132"/>
                  </a:lnTo>
                  <a:lnTo>
                    <a:pt x="20283" y="26132"/>
                  </a:lnTo>
                  <a:lnTo>
                    <a:pt x="20188" y="26321"/>
                  </a:lnTo>
                  <a:lnTo>
                    <a:pt x="20754" y="26226"/>
                  </a:lnTo>
                  <a:lnTo>
                    <a:pt x="21415" y="26132"/>
                  </a:lnTo>
                  <a:lnTo>
                    <a:pt x="21981" y="26038"/>
                  </a:lnTo>
                  <a:lnTo>
                    <a:pt x="22641" y="25849"/>
                  </a:lnTo>
                  <a:lnTo>
                    <a:pt x="22641" y="25943"/>
                  </a:lnTo>
                  <a:lnTo>
                    <a:pt x="23113" y="25943"/>
                  </a:lnTo>
                  <a:lnTo>
                    <a:pt x="23679" y="25849"/>
                  </a:lnTo>
                  <a:lnTo>
                    <a:pt x="24151" y="25566"/>
                  </a:lnTo>
                  <a:lnTo>
                    <a:pt x="24811" y="25283"/>
                  </a:lnTo>
                  <a:lnTo>
                    <a:pt x="25943" y="24906"/>
                  </a:lnTo>
                  <a:lnTo>
                    <a:pt x="26603" y="24717"/>
                  </a:lnTo>
                  <a:lnTo>
                    <a:pt x="27358" y="24340"/>
                  </a:lnTo>
                  <a:lnTo>
                    <a:pt x="28113" y="23962"/>
                  </a:lnTo>
                  <a:lnTo>
                    <a:pt x="28867" y="23396"/>
                  </a:lnTo>
                  <a:lnTo>
                    <a:pt x="28867" y="23491"/>
                  </a:lnTo>
                  <a:lnTo>
                    <a:pt x="28773" y="23585"/>
                  </a:lnTo>
                  <a:lnTo>
                    <a:pt x="28679" y="23679"/>
                  </a:lnTo>
                  <a:lnTo>
                    <a:pt x="28490" y="23868"/>
                  </a:lnTo>
                  <a:lnTo>
                    <a:pt x="28396" y="23868"/>
                  </a:lnTo>
                  <a:lnTo>
                    <a:pt x="28490" y="23962"/>
                  </a:lnTo>
                  <a:lnTo>
                    <a:pt x="29056" y="23302"/>
                  </a:lnTo>
                  <a:lnTo>
                    <a:pt x="29433" y="23113"/>
                  </a:lnTo>
                  <a:lnTo>
                    <a:pt x="29528" y="23113"/>
                  </a:lnTo>
                  <a:lnTo>
                    <a:pt x="29528" y="23208"/>
                  </a:lnTo>
                  <a:lnTo>
                    <a:pt x="30094" y="22736"/>
                  </a:lnTo>
                  <a:lnTo>
                    <a:pt x="30377" y="22547"/>
                  </a:lnTo>
                  <a:lnTo>
                    <a:pt x="30660" y="22264"/>
                  </a:lnTo>
                  <a:lnTo>
                    <a:pt x="30754" y="22264"/>
                  </a:lnTo>
                  <a:lnTo>
                    <a:pt x="30754" y="22170"/>
                  </a:lnTo>
                  <a:lnTo>
                    <a:pt x="30754" y="21981"/>
                  </a:lnTo>
                  <a:lnTo>
                    <a:pt x="30754" y="21793"/>
                  </a:lnTo>
                  <a:lnTo>
                    <a:pt x="31132" y="21793"/>
                  </a:lnTo>
                  <a:lnTo>
                    <a:pt x="31226" y="21981"/>
                  </a:lnTo>
                  <a:lnTo>
                    <a:pt x="31415" y="21604"/>
                  </a:lnTo>
                  <a:lnTo>
                    <a:pt x="31509" y="21510"/>
                  </a:lnTo>
                  <a:lnTo>
                    <a:pt x="31603" y="21510"/>
                  </a:lnTo>
                  <a:lnTo>
                    <a:pt x="31698" y="21227"/>
                  </a:lnTo>
                  <a:lnTo>
                    <a:pt x="31886" y="21038"/>
                  </a:lnTo>
                  <a:lnTo>
                    <a:pt x="32264" y="20566"/>
                  </a:lnTo>
                  <a:lnTo>
                    <a:pt x="33207" y="20000"/>
                  </a:lnTo>
                  <a:lnTo>
                    <a:pt x="33018" y="20000"/>
                  </a:lnTo>
                  <a:lnTo>
                    <a:pt x="33396" y="19434"/>
                  </a:lnTo>
                  <a:lnTo>
                    <a:pt x="33584" y="18963"/>
                  </a:lnTo>
                  <a:lnTo>
                    <a:pt x="33679" y="18679"/>
                  </a:lnTo>
                  <a:lnTo>
                    <a:pt x="33962" y="18491"/>
                  </a:lnTo>
                  <a:lnTo>
                    <a:pt x="34150" y="18679"/>
                  </a:lnTo>
                  <a:lnTo>
                    <a:pt x="34339" y="18019"/>
                  </a:lnTo>
                  <a:lnTo>
                    <a:pt x="34433" y="18113"/>
                  </a:lnTo>
                  <a:lnTo>
                    <a:pt x="34528" y="18019"/>
                  </a:lnTo>
                  <a:lnTo>
                    <a:pt x="34622" y="17736"/>
                  </a:lnTo>
                  <a:lnTo>
                    <a:pt x="34716" y="17642"/>
                  </a:lnTo>
                  <a:lnTo>
                    <a:pt x="34905" y="17359"/>
                  </a:lnTo>
                  <a:lnTo>
                    <a:pt x="35282" y="16887"/>
                  </a:lnTo>
                  <a:lnTo>
                    <a:pt x="35282" y="16981"/>
                  </a:lnTo>
                  <a:lnTo>
                    <a:pt x="35282" y="17076"/>
                  </a:lnTo>
                  <a:lnTo>
                    <a:pt x="35282" y="17170"/>
                  </a:lnTo>
                  <a:lnTo>
                    <a:pt x="35377" y="17170"/>
                  </a:lnTo>
                  <a:lnTo>
                    <a:pt x="35565" y="16510"/>
                  </a:lnTo>
                  <a:lnTo>
                    <a:pt x="35754" y="16132"/>
                  </a:lnTo>
                  <a:lnTo>
                    <a:pt x="35943" y="15755"/>
                  </a:lnTo>
                  <a:lnTo>
                    <a:pt x="36226" y="15189"/>
                  </a:lnTo>
                  <a:lnTo>
                    <a:pt x="36698" y="14340"/>
                  </a:lnTo>
                  <a:lnTo>
                    <a:pt x="37075" y="13114"/>
                  </a:lnTo>
                  <a:lnTo>
                    <a:pt x="37358" y="12359"/>
                  </a:lnTo>
                  <a:lnTo>
                    <a:pt x="37452" y="12170"/>
                  </a:lnTo>
                  <a:lnTo>
                    <a:pt x="37641" y="11887"/>
                  </a:lnTo>
                  <a:lnTo>
                    <a:pt x="37641" y="11982"/>
                  </a:lnTo>
                  <a:lnTo>
                    <a:pt x="37641" y="12076"/>
                  </a:lnTo>
                  <a:lnTo>
                    <a:pt x="37735" y="11604"/>
                  </a:lnTo>
                  <a:lnTo>
                    <a:pt x="37547" y="11699"/>
                  </a:lnTo>
                  <a:lnTo>
                    <a:pt x="37452" y="11416"/>
                  </a:lnTo>
                  <a:lnTo>
                    <a:pt x="37547" y="11416"/>
                  </a:lnTo>
                  <a:lnTo>
                    <a:pt x="37641" y="11321"/>
                  </a:lnTo>
                  <a:lnTo>
                    <a:pt x="37735" y="11321"/>
                  </a:lnTo>
                  <a:lnTo>
                    <a:pt x="37735" y="11227"/>
                  </a:lnTo>
                  <a:lnTo>
                    <a:pt x="37641" y="10944"/>
                  </a:lnTo>
                  <a:lnTo>
                    <a:pt x="37735" y="10472"/>
                  </a:lnTo>
                  <a:lnTo>
                    <a:pt x="37924" y="10661"/>
                  </a:lnTo>
                  <a:lnTo>
                    <a:pt x="37830" y="10378"/>
                  </a:lnTo>
                  <a:lnTo>
                    <a:pt x="37924" y="10095"/>
                  </a:lnTo>
                  <a:lnTo>
                    <a:pt x="37924" y="10283"/>
                  </a:lnTo>
                  <a:lnTo>
                    <a:pt x="38018" y="10283"/>
                  </a:lnTo>
                  <a:lnTo>
                    <a:pt x="38207" y="9906"/>
                  </a:lnTo>
                  <a:lnTo>
                    <a:pt x="38301" y="9812"/>
                  </a:lnTo>
                  <a:lnTo>
                    <a:pt x="38113" y="9623"/>
                  </a:lnTo>
                  <a:lnTo>
                    <a:pt x="38113" y="9434"/>
                  </a:lnTo>
                  <a:lnTo>
                    <a:pt x="38113" y="9246"/>
                  </a:lnTo>
                  <a:lnTo>
                    <a:pt x="38018" y="8963"/>
                  </a:lnTo>
                  <a:lnTo>
                    <a:pt x="38207" y="9151"/>
                  </a:lnTo>
                  <a:lnTo>
                    <a:pt x="38301" y="9057"/>
                  </a:lnTo>
                  <a:lnTo>
                    <a:pt x="38490" y="8680"/>
                  </a:lnTo>
                  <a:lnTo>
                    <a:pt x="38679" y="8302"/>
                  </a:lnTo>
                  <a:lnTo>
                    <a:pt x="38490" y="8302"/>
                  </a:lnTo>
                  <a:lnTo>
                    <a:pt x="38490" y="8114"/>
                  </a:lnTo>
                  <a:lnTo>
                    <a:pt x="38490" y="7831"/>
                  </a:lnTo>
                  <a:lnTo>
                    <a:pt x="38584" y="7642"/>
                  </a:lnTo>
                  <a:lnTo>
                    <a:pt x="38584" y="7359"/>
                  </a:lnTo>
                  <a:lnTo>
                    <a:pt x="38396" y="6793"/>
                  </a:lnTo>
                  <a:lnTo>
                    <a:pt x="38207" y="6321"/>
                  </a:lnTo>
                  <a:lnTo>
                    <a:pt x="38301" y="6321"/>
                  </a:lnTo>
                  <a:lnTo>
                    <a:pt x="38396" y="6416"/>
                  </a:lnTo>
                  <a:lnTo>
                    <a:pt x="38396" y="6133"/>
                  </a:lnTo>
                  <a:lnTo>
                    <a:pt x="38490" y="5850"/>
                  </a:lnTo>
                  <a:lnTo>
                    <a:pt x="38490" y="5567"/>
                  </a:lnTo>
                  <a:lnTo>
                    <a:pt x="38584" y="5567"/>
                  </a:lnTo>
                  <a:lnTo>
                    <a:pt x="38679" y="5661"/>
                  </a:lnTo>
                  <a:lnTo>
                    <a:pt x="38490" y="5189"/>
                  </a:lnTo>
                  <a:lnTo>
                    <a:pt x="38679" y="5284"/>
                  </a:lnTo>
                  <a:lnTo>
                    <a:pt x="38584" y="5001"/>
                  </a:lnTo>
                  <a:lnTo>
                    <a:pt x="38490" y="5095"/>
                  </a:lnTo>
                  <a:lnTo>
                    <a:pt x="38396" y="5095"/>
                  </a:lnTo>
                  <a:lnTo>
                    <a:pt x="38396" y="5001"/>
                  </a:lnTo>
                  <a:lnTo>
                    <a:pt x="38301" y="5095"/>
                  </a:lnTo>
                  <a:lnTo>
                    <a:pt x="38207" y="5189"/>
                  </a:lnTo>
                  <a:lnTo>
                    <a:pt x="38301" y="5378"/>
                  </a:lnTo>
                  <a:lnTo>
                    <a:pt x="38396" y="5755"/>
                  </a:lnTo>
                  <a:lnTo>
                    <a:pt x="38396" y="5755"/>
                  </a:lnTo>
                  <a:lnTo>
                    <a:pt x="38207" y="5661"/>
                  </a:lnTo>
                  <a:lnTo>
                    <a:pt x="38396" y="5944"/>
                  </a:lnTo>
                  <a:lnTo>
                    <a:pt x="38207" y="6038"/>
                  </a:lnTo>
                  <a:lnTo>
                    <a:pt x="38113" y="5944"/>
                  </a:lnTo>
                  <a:lnTo>
                    <a:pt x="38113" y="6038"/>
                  </a:lnTo>
                  <a:lnTo>
                    <a:pt x="38113" y="6133"/>
                  </a:lnTo>
                  <a:lnTo>
                    <a:pt x="38113" y="6416"/>
                  </a:lnTo>
                  <a:lnTo>
                    <a:pt x="38018" y="6416"/>
                  </a:lnTo>
                  <a:lnTo>
                    <a:pt x="38018" y="6887"/>
                  </a:lnTo>
                  <a:lnTo>
                    <a:pt x="38018" y="7076"/>
                  </a:lnTo>
                  <a:lnTo>
                    <a:pt x="38113" y="7170"/>
                  </a:lnTo>
                  <a:lnTo>
                    <a:pt x="38207" y="7170"/>
                  </a:lnTo>
                  <a:lnTo>
                    <a:pt x="38301" y="7359"/>
                  </a:lnTo>
                  <a:lnTo>
                    <a:pt x="37830" y="7548"/>
                  </a:lnTo>
                  <a:lnTo>
                    <a:pt x="38018" y="7642"/>
                  </a:lnTo>
                  <a:lnTo>
                    <a:pt x="38113" y="8019"/>
                  </a:lnTo>
                  <a:lnTo>
                    <a:pt x="38113" y="8302"/>
                  </a:lnTo>
                  <a:lnTo>
                    <a:pt x="38018" y="8397"/>
                  </a:lnTo>
                  <a:lnTo>
                    <a:pt x="37830" y="8397"/>
                  </a:lnTo>
                  <a:lnTo>
                    <a:pt x="37924" y="8585"/>
                  </a:lnTo>
                  <a:lnTo>
                    <a:pt x="38018" y="8774"/>
                  </a:lnTo>
                  <a:lnTo>
                    <a:pt x="37924" y="8963"/>
                  </a:lnTo>
                  <a:lnTo>
                    <a:pt x="37830" y="8774"/>
                  </a:lnTo>
                  <a:lnTo>
                    <a:pt x="37641" y="8868"/>
                  </a:lnTo>
                  <a:lnTo>
                    <a:pt x="37735" y="8963"/>
                  </a:lnTo>
                  <a:lnTo>
                    <a:pt x="37735" y="9246"/>
                  </a:lnTo>
                  <a:lnTo>
                    <a:pt x="37641" y="9812"/>
                  </a:lnTo>
                  <a:lnTo>
                    <a:pt x="37358" y="10378"/>
                  </a:lnTo>
                  <a:lnTo>
                    <a:pt x="37169" y="10755"/>
                  </a:lnTo>
                  <a:lnTo>
                    <a:pt x="37358" y="11038"/>
                  </a:lnTo>
                  <a:lnTo>
                    <a:pt x="37264" y="11321"/>
                  </a:lnTo>
                  <a:lnTo>
                    <a:pt x="37075" y="11227"/>
                  </a:lnTo>
                  <a:lnTo>
                    <a:pt x="37075" y="11321"/>
                  </a:lnTo>
                  <a:lnTo>
                    <a:pt x="37075" y="11604"/>
                  </a:lnTo>
                  <a:lnTo>
                    <a:pt x="36981" y="11510"/>
                  </a:lnTo>
                  <a:lnTo>
                    <a:pt x="36886" y="11887"/>
                  </a:lnTo>
                  <a:lnTo>
                    <a:pt x="36792" y="12265"/>
                  </a:lnTo>
                  <a:lnTo>
                    <a:pt x="36886" y="12359"/>
                  </a:lnTo>
                  <a:lnTo>
                    <a:pt x="37169" y="12359"/>
                  </a:lnTo>
                  <a:lnTo>
                    <a:pt x="37264" y="12548"/>
                  </a:lnTo>
                  <a:lnTo>
                    <a:pt x="37075" y="12453"/>
                  </a:lnTo>
                  <a:lnTo>
                    <a:pt x="36981" y="12548"/>
                  </a:lnTo>
                  <a:lnTo>
                    <a:pt x="36886" y="12359"/>
                  </a:lnTo>
                  <a:lnTo>
                    <a:pt x="36981" y="12642"/>
                  </a:lnTo>
                  <a:lnTo>
                    <a:pt x="36981" y="12642"/>
                  </a:lnTo>
                  <a:lnTo>
                    <a:pt x="36886" y="12548"/>
                  </a:lnTo>
                  <a:lnTo>
                    <a:pt x="36792" y="12453"/>
                  </a:lnTo>
                  <a:lnTo>
                    <a:pt x="36414" y="13114"/>
                  </a:lnTo>
                  <a:lnTo>
                    <a:pt x="36320" y="13491"/>
                  </a:lnTo>
                  <a:lnTo>
                    <a:pt x="36320" y="13868"/>
                  </a:lnTo>
                  <a:lnTo>
                    <a:pt x="35754" y="15095"/>
                  </a:lnTo>
                  <a:lnTo>
                    <a:pt x="35377" y="15755"/>
                  </a:lnTo>
                  <a:lnTo>
                    <a:pt x="34999" y="16227"/>
                  </a:lnTo>
                  <a:lnTo>
                    <a:pt x="34999" y="16038"/>
                  </a:lnTo>
                  <a:lnTo>
                    <a:pt x="34716" y="16321"/>
                  </a:lnTo>
                  <a:lnTo>
                    <a:pt x="34528" y="16698"/>
                  </a:lnTo>
                  <a:lnTo>
                    <a:pt x="34528" y="16698"/>
                  </a:lnTo>
                  <a:lnTo>
                    <a:pt x="34716" y="16604"/>
                  </a:lnTo>
                  <a:lnTo>
                    <a:pt x="34150" y="17170"/>
                  </a:lnTo>
                  <a:lnTo>
                    <a:pt x="33584" y="17736"/>
                  </a:lnTo>
                  <a:lnTo>
                    <a:pt x="33679" y="17830"/>
                  </a:lnTo>
                  <a:lnTo>
                    <a:pt x="33773" y="17736"/>
                  </a:lnTo>
                  <a:lnTo>
                    <a:pt x="33867" y="17736"/>
                  </a:lnTo>
                  <a:lnTo>
                    <a:pt x="33867" y="17830"/>
                  </a:lnTo>
                  <a:lnTo>
                    <a:pt x="33679" y="17925"/>
                  </a:lnTo>
                  <a:lnTo>
                    <a:pt x="33490" y="18019"/>
                  </a:lnTo>
                  <a:lnTo>
                    <a:pt x="33396" y="18113"/>
                  </a:lnTo>
                  <a:lnTo>
                    <a:pt x="33207" y="18208"/>
                  </a:lnTo>
                  <a:lnTo>
                    <a:pt x="33113" y="18585"/>
                  </a:lnTo>
                  <a:lnTo>
                    <a:pt x="33207" y="18679"/>
                  </a:lnTo>
                  <a:lnTo>
                    <a:pt x="33207" y="18774"/>
                  </a:lnTo>
                  <a:lnTo>
                    <a:pt x="33018" y="18963"/>
                  </a:lnTo>
                  <a:lnTo>
                    <a:pt x="32924" y="18963"/>
                  </a:lnTo>
                  <a:lnTo>
                    <a:pt x="32924" y="18868"/>
                  </a:lnTo>
                  <a:lnTo>
                    <a:pt x="32924" y="18679"/>
                  </a:lnTo>
                  <a:lnTo>
                    <a:pt x="32735" y="18868"/>
                  </a:lnTo>
                  <a:lnTo>
                    <a:pt x="32641" y="18963"/>
                  </a:lnTo>
                  <a:lnTo>
                    <a:pt x="32547" y="18963"/>
                  </a:lnTo>
                  <a:lnTo>
                    <a:pt x="32547" y="19057"/>
                  </a:lnTo>
                  <a:lnTo>
                    <a:pt x="32735" y="18963"/>
                  </a:lnTo>
                  <a:lnTo>
                    <a:pt x="32735" y="18963"/>
                  </a:lnTo>
                  <a:lnTo>
                    <a:pt x="32075" y="19717"/>
                  </a:lnTo>
                  <a:lnTo>
                    <a:pt x="31698" y="20000"/>
                  </a:lnTo>
                  <a:lnTo>
                    <a:pt x="31603" y="20000"/>
                  </a:lnTo>
                  <a:lnTo>
                    <a:pt x="31603" y="19906"/>
                  </a:lnTo>
                  <a:lnTo>
                    <a:pt x="31320" y="20095"/>
                  </a:lnTo>
                  <a:lnTo>
                    <a:pt x="31037" y="20283"/>
                  </a:lnTo>
                  <a:lnTo>
                    <a:pt x="31132" y="20095"/>
                  </a:lnTo>
                  <a:lnTo>
                    <a:pt x="30943" y="20283"/>
                  </a:lnTo>
                  <a:lnTo>
                    <a:pt x="31132" y="20378"/>
                  </a:lnTo>
                  <a:lnTo>
                    <a:pt x="31037" y="20661"/>
                  </a:lnTo>
                  <a:lnTo>
                    <a:pt x="30849" y="20849"/>
                  </a:lnTo>
                  <a:lnTo>
                    <a:pt x="30754" y="20944"/>
                  </a:lnTo>
                  <a:lnTo>
                    <a:pt x="30660" y="20849"/>
                  </a:lnTo>
                  <a:lnTo>
                    <a:pt x="30849" y="20755"/>
                  </a:lnTo>
                  <a:lnTo>
                    <a:pt x="30754" y="20755"/>
                  </a:lnTo>
                  <a:lnTo>
                    <a:pt x="30754" y="20661"/>
                  </a:lnTo>
                  <a:lnTo>
                    <a:pt x="30754" y="20566"/>
                  </a:lnTo>
                  <a:lnTo>
                    <a:pt x="30660" y="20661"/>
                  </a:lnTo>
                  <a:lnTo>
                    <a:pt x="30471" y="20849"/>
                  </a:lnTo>
                  <a:lnTo>
                    <a:pt x="30094" y="21038"/>
                  </a:lnTo>
                  <a:lnTo>
                    <a:pt x="30188" y="21038"/>
                  </a:lnTo>
                  <a:lnTo>
                    <a:pt x="30188" y="21227"/>
                  </a:lnTo>
                  <a:lnTo>
                    <a:pt x="29905" y="21604"/>
                  </a:lnTo>
                  <a:lnTo>
                    <a:pt x="30188" y="21415"/>
                  </a:lnTo>
                  <a:lnTo>
                    <a:pt x="29905" y="21793"/>
                  </a:lnTo>
                  <a:lnTo>
                    <a:pt x="29905" y="21698"/>
                  </a:lnTo>
                  <a:lnTo>
                    <a:pt x="29811" y="21793"/>
                  </a:lnTo>
                  <a:lnTo>
                    <a:pt x="29716" y="21887"/>
                  </a:lnTo>
                  <a:lnTo>
                    <a:pt x="29339" y="21981"/>
                  </a:lnTo>
                  <a:lnTo>
                    <a:pt x="28867" y="21981"/>
                  </a:lnTo>
                  <a:lnTo>
                    <a:pt x="28773" y="22076"/>
                  </a:lnTo>
                  <a:lnTo>
                    <a:pt x="28584" y="22170"/>
                  </a:lnTo>
                  <a:lnTo>
                    <a:pt x="28679" y="22264"/>
                  </a:lnTo>
                  <a:lnTo>
                    <a:pt x="28679" y="22453"/>
                  </a:lnTo>
                  <a:lnTo>
                    <a:pt x="28962" y="22076"/>
                  </a:lnTo>
                  <a:lnTo>
                    <a:pt x="28867" y="22453"/>
                  </a:lnTo>
                  <a:lnTo>
                    <a:pt x="29150" y="22264"/>
                  </a:lnTo>
                  <a:lnTo>
                    <a:pt x="29150" y="22359"/>
                  </a:lnTo>
                  <a:lnTo>
                    <a:pt x="28679" y="22642"/>
                  </a:lnTo>
                  <a:lnTo>
                    <a:pt x="28490" y="22547"/>
                  </a:lnTo>
                  <a:lnTo>
                    <a:pt x="28396" y="22453"/>
                  </a:lnTo>
                  <a:lnTo>
                    <a:pt x="28301" y="22453"/>
                  </a:lnTo>
                  <a:lnTo>
                    <a:pt x="28207" y="22547"/>
                  </a:lnTo>
                  <a:lnTo>
                    <a:pt x="27924" y="22736"/>
                  </a:lnTo>
                  <a:lnTo>
                    <a:pt x="27641" y="22925"/>
                  </a:lnTo>
                  <a:lnTo>
                    <a:pt x="27735" y="22925"/>
                  </a:lnTo>
                  <a:lnTo>
                    <a:pt x="26886" y="23491"/>
                  </a:lnTo>
                  <a:lnTo>
                    <a:pt x="26132" y="23962"/>
                  </a:lnTo>
                  <a:lnTo>
                    <a:pt x="26132" y="23774"/>
                  </a:lnTo>
                  <a:lnTo>
                    <a:pt x="26226" y="23585"/>
                  </a:lnTo>
                  <a:lnTo>
                    <a:pt x="25754" y="23868"/>
                  </a:lnTo>
                  <a:lnTo>
                    <a:pt x="25471" y="24151"/>
                  </a:lnTo>
                  <a:lnTo>
                    <a:pt x="25377" y="24245"/>
                  </a:lnTo>
                  <a:lnTo>
                    <a:pt x="25471" y="24340"/>
                  </a:lnTo>
                  <a:lnTo>
                    <a:pt x="25188" y="24245"/>
                  </a:lnTo>
                  <a:lnTo>
                    <a:pt x="24905" y="24245"/>
                  </a:lnTo>
                  <a:lnTo>
                    <a:pt x="24434" y="24340"/>
                  </a:lnTo>
                  <a:lnTo>
                    <a:pt x="23585" y="24811"/>
                  </a:lnTo>
                  <a:lnTo>
                    <a:pt x="23207" y="24906"/>
                  </a:lnTo>
                  <a:lnTo>
                    <a:pt x="22924" y="25000"/>
                  </a:lnTo>
                  <a:lnTo>
                    <a:pt x="22830" y="24906"/>
                  </a:lnTo>
                  <a:lnTo>
                    <a:pt x="22924" y="24811"/>
                  </a:lnTo>
                  <a:lnTo>
                    <a:pt x="22830" y="24717"/>
                  </a:lnTo>
                  <a:lnTo>
                    <a:pt x="21886" y="24717"/>
                  </a:lnTo>
                  <a:lnTo>
                    <a:pt x="21509" y="24906"/>
                  </a:lnTo>
                  <a:lnTo>
                    <a:pt x="21037" y="25189"/>
                  </a:lnTo>
                  <a:lnTo>
                    <a:pt x="20660" y="25283"/>
                  </a:lnTo>
                  <a:lnTo>
                    <a:pt x="20754" y="25189"/>
                  </a:lnTo>
                  <a:lnTo>
                    <a:pt x="20754" y="25094"/>
                  </a:lnTo>
                  <a:lnTo>
                    <a:pt x="20471" y="25283"/>
                  </a:lnTo>
                  <a:lnTo>
                    <a:pt x="20377" y="25377"/>
                  </a:lnTo>
                  <a:lnTo>
                    <a:pt x="20188" y="25094"/>
                  </a:lnTo>
                  <a:lnTo>
                    <a:pt x="20471" y="25094"/>
                  </a:lnTo>
                  <a:lnTo>
                    <a:pt x="20094" y="25000"/>
                  </a:lnTo>
                  <a:lnTo>
                    <a:pt x="19339" y="25094"/>
                  </a:lnTo>
                  <a:lnTo>
                    <a:pt x="18019" y="25377"/>
                  </a:lnTo>
                  <a:lnTo>
                    <a:pt x="18019" y="25377"/>
                  </a:lnTo>
                  <a:lnTo>
                    <a:pt x="18679" y="25000"/>
                  </a:lnTo>
                  <a:lnTo>
                    <a:pt x="18396" y="25000"/>
                  </a:lnTo>
                  <a:lnTo>
                    <a:pt x="18113" y="25094"/>
                  </a:lnTo>
                  <a:lnTo>
                    <a:pt x="17830" y="25094"/>
                  </a:lnTo>
                  <a:lnTo>
                    <a:pt x="17075" y="25000"/>
                  </a:lnTo>
                  <a:lnTo>
                    <a:pt x="15943" y="24717"/>
                  </a:lnTo>
                  <a:lnTo>
                    <a:pt x="15094" y="24623"/>
                  </a:lnTo>
                  <a:lnTo>
                    <a:pt x="14811" y="24528"/>
                  </a:lnTo>
                  <a:lnTo>
                    <a:pt x="14764" y="24481"/>
                  </a:lnTo>
                  <a:lnTo>
                    <a:pt x="14764" y="24481"/>
                  </a:lnTo>
                  <a:lnTo>
                    <a:pt x="14717" y="24528"/>
                  </a:lnTo>
                  <a:lnTo>
                    <a:pt x="14339" y="24340"/>
                  </a:lnTo>
                  <a:lnTo>
                    <a:pt x="13868" y="24057"/>
                  </a:lnTo>
                  <a:lnTo>
                    <a:pt x="13868" y="24057"/>
                  </a:lnTo>
                  <a:lnTo>
                    <a:pt x="14056" y="24245"/>
                  </a:lnTo>
                  <a:lnTo>
                    <a:pt x="13868" y="24245"/>
                  </a:lnTo>
                  <a:lnTo>
                    <a:pt x="13679" y="24151"/>
                  </a:lnTo>
                  <a:lnTo>
                    <a:pt x="13585" y="23962"/>
                  </a:lnTo>
                  <a:lnTo>
                    <a:pt x="13396" y="23962"/>
                  </a:lnTo>
                  <a:lnTo>
                    <a:pt x="13490" y="23868"/>
                  </a:lnTo>
                  <a:lnTo>
                    <a:pt x="12924" y="23868"/>
                  </a:lnTo>
                  <a:lnTo>
                    <a:pt x="12170" y="23679"/>
                  </a:lnTo>
                  <a:lnTo>
                    <a:pt x="11509" y="23491"/>
                  </a:lnTo>
                  <a:lnTo>
                    <a:pt x="11226" y="23302"/>
                  </a:lnTo>
                  <a:lnTo>
                    <a:pt x="11132" y="23113"/>
                  </a:lnTo>
                  <a:lnTo>
                    <a:pt x="10755" y="23113"/>
                  </a:lnTo>
                  <a:lnTo>
                    <a:pt x="10472" y="22925"/>
                  </a:lnTo>
                  <a:lnTo>
                    <a:pt x="10566" y="22925"/>
                  </a:lnTo>
                  <a:lnTo>
                    <a:pt x="10094" y="22736"/>
                  </a:lnTo>
                  <a:lnTo>
                    <a:pt x="9717" y="22642"/>
                  </a:lnTo>
                  <a:lnTo>
                    <a:pt x="9339" y="22642"/>
                  </a:lnTo>
                  <a:lnTo>
                    <a:pt x="9339" y="22453"/>
                  </a:lnTo>
                  <a:lnTo>
                    <a:pt x="9339" y="22264"/>
                  </a:lnTo>
                  <a:lnTo>
                    <a:pt x="9056" y="21981"/>
                  </a:lnTo>
                  <a:lnTo>
                    <a:pt x="7924" y="21321"/>
                  </a:lnTo>
                  <a:lnTo>
                    <a:pt x="7453" y="21038"/>
                  </a:lnTo>
                  <a:lnTo>
                    <a:pt x="6887" y="20566"/>
                  </a:lnTo>
                  <a:lnTo>
                    <a:pt x="6132" y="19906"/>
                  </a:lnTo>
                  <a:lnTo>
                    <a:pt x="5755" y="19717"/>
                  </a:lnTo>
                  <a:lnTo>
                    <a:pt x="5660" y="19623"/>
                  </a:lnTo>
                  <a:lnTo>
                    <a:pt x="5472" y="19623"/>
                  </a:lnTo>
                  <a:lnTo>
                    <a:pt x="5283" y="19246"/>
                  </a:lnTo>
                  <a:lnTo>
                    <a:pt x="4906" y="18774"/>
                  </a:lnTo>
                  <a:lnTo>
                    <a:pt x="4528" y="18302"/>
                  </a:lnTo>
                  <a:lnTo>
                    <a:pt x="4151" y="18019"/>
                  </a:lnTo>
                  <a:lnTo>
                    <a:pt x="4151" y="17736"/>
                  </a:lnTo>
                  <a:lnTo>
                    <a:pt x="4057" y="17547"/>
                  </a:lnTo>
                  <a:lnTo>
                    <a:pt x="3679" y="17076"/>
                  </a:lnTo>
                  <a:lnTo>
                    <a:pt x="3868" y="17076"/>
                  </a:lnTo>
                  <a:lnTo>
                    <a:pt x="3113" y="16887"/>
                  </a:lnTo>
                  <a:lnTo>
                    <a:pt x="3207" y="16604"/>
                  </a:lnTo>
                  <a:lnTo>
                    <a:pt x="3113" y="16227"/>
                  </a:lnTo>
                  <a:lnTo>
                    <a:pt x="2924" y="15849"/>
                  </a:lnTo>
                  <a:lnTo>
                    <a:pt x="2641" y="15661"/>
                  </a:lnTo>
                  <a:lnTo>
                    <a:pt x="2736" y="15566"/>
                  </a:lnTo>
                  <a:lnTo>
                    <a:pt x="2641" y="15472"/>
                  </a:lnTo>
                  <a:lnTo>
                    <a:pt x="2453" y="15095"/>
                  </a:lnTo>
                  <a:lnTo>
                    <a:pt x="1981" y="14529"/>
                  </a:lnTo>
                  <a:lnTo>
                    <a:pt x="2170" y="14434"/>
                  </a:lnTo>
                  <a:lnTo>
                    <a:pt x="1981" y="14340"/>
                  </a:lnTo>
                  <a:lnTo>
                    <a:pt x="1887" y="14246"/>
                  </a:lnTo>
                  <a:lnTo>
                    <a:pt x="1792" y="14151"/>
                  </a:lnTo>
                  <a:lnTo>
                    <a:pt x="1604" y="13680"/>
                  </a:lnTo>
                  <a:lnTo>
                    <a:pt x="1698" y="13774"/>
                  </a:lnTo>
                  <a:lnTo>
                    <a:pt x="1698" y="13774"/>
                  </a:lnTo>
                  <a:lnTo>
                    <a:pt x="1509" y="13302"/>
                  </a:lnTo>
                  <a:lnTo>
                    <a:pt x="1321" y="12831"/>
                  </a:lnTo>
                  <a:lnTo>
                    <a:pt x="1226" y="12453"/>
                  </a:lnTo>
                  <a:lnTo>
                    <a:pt x="1226" y="12170"/>
                  </a:lnTo>
                  <a:lnTo>
                    <a:pt x="1321" y="11982"/>
                  </a:lnTo>
                  <a:lnTo>
                    <a:pt x="1415" y="12453"/>
                  </a:lnTo>
                  <a:lnTo>
                    <a:pt x="1509" y="12359"/>
                  </a:lnTo>
                  <a:lnTo>
                    <a:pt x="1792" y="12359"/>
                  </a:lnTo>
                  <a:lnTo>
                    <a:pt x="1604" y="12170"/>
                  </a:lnTo>
                  <a:lnTo>
                    <a:pt x="1604" y="11887"/>
                  </a:lnTo>
                  <a:lnTo>
                    <a:pt x="1509" y="11227"/>
                  </a:lnTo>
                  <a:lnTo>
                    <a:pt x="1415" y="11132"/>
                  </a:lnTo>
                  <a:lnTo>
                    <a:pt x="1415" y="10944"/>
                  </a:lnTo>
                  <a:lnTo>
                    <a:pt x="1321" y="10849"/>
                  </a:lnTo>
                  <a:lnTo>
                    <a:pt x="1226" y="10849"/>
                  </a:lnTo>
                  <a:lnTo>
                    <a:pt x="1226" y="11038"/>
                  </a:lnTo>
                  <a:lnTo>
                    <a:pt x="1321" y="11321"/>
                  </a:lnTo>
                  <a:lnTo>
                    <a:pt x="1132" y="11227"/>
                  </a:lnTo>
                  <a:lnTo>
                    <a:pt x="1132" y="11132"/>
                  </a:lnTo>
                  <a:lnTo>
                    <a:pt x="1132" y="11038"/>
                  </a:lnTo>
                  <a:lnTo>
                    <a:pt x="943" y="10849"/>
                  </a:lnTo>
                  <a:lnTo>
                    <a:pt x="1038" y="10661"/>
                  </a:lnTo>
                  <a:lnTo>
                    <a:pt x="1132" y="10378"/>
                  </a:lnTo>
                  <a:lnTo>
                    <a:pt x="1226" y="9812"/>
                  </a:lnTo>
                  <a:lnTo>
                    <a:pt x="1132" y="9340"/>
                  </a:lnTo>
                  <a:lnTo>
                    <a:pt x="1132" y="9151"/>
                  </a:lnTo>
                  <a:lnTo>
                    <a:pt x="1226" y="9057"/>
                  </a:lnTo>
                  <a:lnTo>
                    <a:pt x="1226" y="8491"/>
                  </a:lnTo>
                  <a:lnTo>
                    <a:pt x="1321" y="7831"/>
                  </a:lnTo>
                  <a:lnTo>
                    <a:pt x="1604" y="6416"/>
                  </a:lnTo>
                  <a:lnTo>
                    <a:pt x="1981" y="4906"/>
                  </a:lnTo>
                  <a:lnTo>
                    <a:pt x="2453" y="3302"/>
                  </a:lnTo>
                  <a:lnTo>
                    <a:pt x="2736" y="2359"/>
                  </a:lnTo>
                  <a:lnTo>
                    <a:pt x="2924" y="1887"/>
                  </a:lnTo>
                  <a:lnTo>
                    <a:pt x="3019" y="1416"/>
                  </a:lnTo>
                  <a:lnTo>
                    <a:pt x="3302" y="1133"/>
                  </a:lnTo>
                  <a:lnTo>
                    <a:pt x="3491" y="755"/>
                  </a:lnTo>
                  <a:lnTo>
                    <a:pt x="3585" y="567"/>
                  </a:lnTo>
                  <a:lnTo>
                    <a:pt x="3585" y="472"/>
                  </a:lnTo>
                  <a:lnTo>
                    <a:pt x="3491" y="378"/>
                  </a:lnTo>
                  <a:lnTo>
                    <a:pt x="3302" y="284"/>
                  </a:lnTo>
                  <a:lnTo>
                    <a:pt x="3207" y="95"/>
                  </a:lnTo>
                  <a:lnTo>
                    <a:pt x="311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18"/>
            <p:cNvSpPr/>
            <p:nvPr/>
          </p:nvSpPr>
          <p:spPr>
            <a:xfrm rot="10800000">
              <a:off x="1373630" y="2760598"/>
              <a:ext cx="746795" cy="510027"/>
            </a:xfrm>
            <a:custGeom>
              <a:rect b="b" l="l" r="r" t="t"/>
              <a:pathLst>
                <a:path extrusionOk="0" h="26416" w="38679">
                  <a:moveTo>
                    <a:pt x="377" y="7642"/>
                  </a:moveTo>
                  <a:lnTo>
                    <a:pt x="377" y="7925"/>
                  </a:lnTo>
                  <a:lnTo>
                    <a:pt x="472" y="7642"/>
                  </a:lnTo>
                  <a:close/>
                  <a:moveTo>
                    <a:pt x="33584" y="19246"/>
                  </a:moveTo>
                  <a:lnTo>
                    <a:pt x="33396" y="19434"/>
                  </a:lnTo>
                  <a:lnTo>
                    <a:pt x="33396" y="19623"/>
                  </a:lnTo>
                  <a:lnTo>
                    <a:pt x="33584" y="19246"/>
                  </a:lnTo>
                  <a:close/>
                  <a:moveTo>
                    <a:pt x="24434" y="24151"/>
                  </a:moveTo>
                  <a:lnTo>
                    <a:pt x="24339" y="24245"/>
                  </a:lnTo>
                  <a:lnTo>
                    <a:pt x="24434" y="24340"/>
                  </a:lnTo>
                  <a:lnTo>
                    <a:pt x="24434" y="24245"/>
                  </a:lnTo>
                  <a:lnTo>
                    <a:pt x="24434" y="24151"/>
                  </a:lnTo>
                  <a:close/>
                  <a:moveTo>
                    <a:pt x="14717" y="24434"/>
                  </a:moveTo>
                  <a:lnTo>
                    <a:pt x="14764" y="24481"/>
                  </a:lnTo>
                  <a:lnTo>
                    <a:pt x="14764" y="24481"/>
                  </a:lnTo>
                  <a:lnTo>
                    <a:pt x="14811" y="24434"/>
                  </a:lnTo>
                  <a:close/>
                  <a:moveTo>
                    <a:pt x="2924" y="1"/>
                  </a:moveTo>
                  <a:lnTo>
                    <a:pt x="2641" y="95"/>
                  </a:lnTo>
                  <a:lnTo>
                    <a:pt x="2547" y="378"/>
                  </a:lnTo>
                  <a:lnTo>
                    <a:pt x="2547" y="189"/>
                  </a:lnTo>
                  <a:lnTo>
                    <a:pt x="2453" y="378"/>
                  </a:lnTo>
                  <a:lnTo>
                    <a:pt x="2358" y="567"/>
                  </a:lnTo>
                  <a:lnTo>
                    <a:pt x="2453" y="944"/>
                  </a:lnTo>
                  <a:lnTo>
                    <a:pt x="2358" y="850"/>
                  </a:lnTo>
                  <a:lnTo>
                    <a:pt x="2170" y="944"/>
                  </a:lnTo>
                  <a:lnTo>
                    <a:pt x="2358" y="944"/>
                  </a:lnTo>
                  <a:lnTo>
                    <a:pt x="2453" y="1133"/>
                  </a:lnTo>
                  <a:lnTo>
                    <a:pt x="2264" y="1227"/>
                  </a:lnTo>
                  <a:lnTo>
                    <a:pt x="2170" y="1227"/>
                  </a:lnTo>
                  <a:lnTo>
                    <a:pt x="2170" y="1604"/>
                  </a:lnTo>
                  <a:lnTo>
                    <a:pt x="2075" y="1887"/>
                  </a:lnTo>
                  <a:lnTo>
                    <a:pt x="1792" y="2453"/>
                  </a:lnTo>
                  <a:lnTo>
                    <a:pt x="1415" y="3019"/>
                  </a:lnTo>
                  <a:lnTo>
                    <a:pt x="1321" y="3397"/>
                  </a:lnTo>
                  <a:lnTo>
                    <a:pt x="1321" y="3680"/>
                  </a:lnTo>
                  <a:lnTo>
                    <a:pt x="1226" y="3774"/>
                  </a:lnTo>
                  <a:lnTo>
                    <a:pt x="1226" y="3963"/>
                  </a:lnTo>
                  <a:lnTo>
                    <a:pt x="1321" y="4529"/>
                  </a:lnTo>
                  <a:lnTo>
                    <a:pt x="1226" y="4529"/>
                  </a:lnTo>
                  <a:lnTo>
                    <a:pt x="1132" y="4435"/>
                  </a:lnTo>
                  <a:lnTo>
                    <a:pt x="1038" y="4340"/>
                  </a:lnTo>
                  <a:lnTo>
                    <a:pt x="943" y="4340"/>
                  </a:lnTo>
                  <a:lnTo>
                    <a:pt x="1038" y="4435"/>
                  </a:lnTo>
                  <a:lnTo>
                    <a:pt x="1132" y="4623"/>
                  </a:lnTo>
                  <a:lnTo>
                    <a:pt x="1038" y="4812"/>
                  </a:lnTo>
                  <a:lnTo>
                    <a:pt x="849" y="4906"/>
                  </a:lnTo>
                  <a:lnTo>
                    <a:pt x="943" y="4906"/>
                  </a:lnTo>
                  <a:lnTo>
                    <a:pt x="943" y="5001"/>
                  </a:lnTo>
                  <a:lnTo>
                    <a:pt x="943" y="5189"/>
                  </a:lnTo>
                  <a:lnTo>
                    <a:pt x="755" y="5284"/>
                  </a:lnTo>
                  <a:lnTo>
                    <a:pt x="566" y="5378"/>
                  </a:lnTo>
                  <a:lnTo>
                    <a:pt x="566" y="5472"/>
                  </a:lnTo>
                  <a:lnTo>
                    <a:pt x="755" y="5567"/>
                  </a:lnTo>
                  <a:lnTo>
                    <a:pt x="849" y="5661"/>
                  </a:lnTo>
                  <a:lnTo>
                    <a:pt x="755" y="5755"/>
                  </a:lnTo>
                  <a:lnTo>
                    <a:pt x="472" y="5755"/>
                  </a:lnTo>
                  <a:lnTo>
                    <a:pt x="566" y="6604"/>
                  </a:lnTo>
                  <a:lnTo>
                    <a:pt x="566" y="7076"/>
                  </a:lnTo>
                  <a:lnTo>
                    <a:pt x="566" y="7265"/>
                  </a:lnTo>
                  <a:lnTo>
                    <a:pt x="755" y="7265"/>
                  </a:lnTo>
                  <a:lnTo>
                    <a:pt x="849" y="7359"/>
                  </a:lnTo>
                  <a:lnTo>
                    <a:pt x="849" y="7453"/>
                  </a:lnTo>
                  <a:lnTo>
                    <a:pt x="755" y="7548"/>
                  </a:lnTo>
                  <a:lnTo>
                    <a:pt x="566" y="7453"/>
                  </a:lnTo>
                  <a:lnTo>
                    <a:pt x="566" y="7736"/>
                  </a:lnTo>
                  <a:lnTo>
                    <a:pt x="566" y="8114"/>
                  </a:lnTo>
                  <a:lnTo>
                    <a:pt x="472" y="8019"/>
                  </a:lnTo>
                  <a:lnTo>
                    <a:pt x="472" y="7925"/>
                  </a:lnTo>
                  <a:lnTo>
                    <a:pt x="472" y="7831"/>
                  </a:lnTo>
                  <a:lnTo>
                    <a:pt x="377" y="7925"/>
                  </a:lnTo>
                  <a:lnTo>
                    <a:pt x="377" y="8680"/>
                  </a:lnTo>
                  <a:lnTo>
                    <a:pt x="283" y="8868"/>
                  </a:lnTo>
                  <a:lnTo>
                    <a:pt x="189" y="8963"/>
                  </a:lnTo>
                  <a:lnTo>
                    <a:pt x="94" y="8963"/>
                  </a:lnTo>
                  <a:lnTo>
                    <a:pt x="0" y="9151"/>
                  </a:lnTo>
                  <a:lnTo>
                    <a:pt x="94" y="9340"/>
                  </a:lnTo>
                  <a:lnTo>
                    <a:pt x="189" y="9434"/>
                  </a:lnTo>
                  <a:lnTo>
                    <a:pt x="283" y="9623"/>
                  </a:lnTo>
                  <a:lnTo>
                    <a:pt x="283" y="9812"/>
                  </a:lnTo>
                  <a:lnTo>
                    <a:pt x="94" y="9717"/>
                  </a:lnTo>
                  <a:lnTo>
                    <a:pt x="94" y="9906"/>
                  </a:lnTo>
                  <a:lnTo>
                    <a:pt x="189" y="10000"/>
                  </a:lnTo>
                  <a:lnTo>
                    <a:pt x="283" y="10095"/>
                  </a:lnTo>
                  <a:lnTo>
                    <a:pt x="283" y="10378"/>
                  </a:lnTo>
                  <a:lnTo>
                    <a:pt x="94" y="10095"/>
                  </a:lnTo>
                  <a:lnTo>
                    <a:pt x="94" y="10283"/>
                  </a:lnTo>
                  <a:lnTo>
                    <a:pt x="94" y="10566"/>
                  </a:lnTo>
                  <a:lnTo>
                    <a:pt x="94" y="11510"/>
                  </a:lnTo>
                  <a:lnTo>
                    <a:pt x="189" y="12453"/>
                  </a:lnTo>
                  <a:lnTo>
                    <a:pt x="377" y="13208"/>
                  </a:lnTo>
                  <a:lnTo>
                    <a:pt x="566" y="13680"/>
                  </a:lnTo>
                  <a:lnTo>
                    <a:pt x="849" y="14340"/>
                  </a:lnTo>
                  <a:lnTo>
                    <a:pt x="1132" y="14906"/>
                  </a:lnTo>
                  <a:lnTo>
                    <a:pt x="1226" y="15189"/>
                  </a:lnTo>
                  <a:lnTo>
                    <a:pt x="1132" y="15378"/>
                  </a:lnTo>
                  <a:lnTo>
                    <a:pt x="1321" y="15944"/>
                  </a:lnTo>
                  <a:lnTo>
                    <a:pt x="1698" y="16510"/>
                  </a:lnTo>
                  <a:lnTo>
                    <a:pt x="2453" y="17736"/>
                  </a:lnTo>
                  <a:lnTo>
                    <a:pt x="3019" y="18491"/>
                  </a:lnTo>
                  <a:lnTo>
                    <a:pt x="3679" y="19057"/>
                  </a:lnTo>
                  <a:lnTo>
                    <a:pt x="3491" y="19246"/>
                  </a:lnTo>
                  <a:lnTo>
                    <a:pt x="3774" y="19434"/>
                  </a:lnTo>
                  <a:lnTo>
                    <a:pt x="3868" y="19434"/>
                  </a:lnTo>
                  <a:lnTo>
                    <a:pt x="4151" y="19623"/>
                  </a:lnTo>
                  <a:lnTo>
                    <a:pt x="4245" y="19906"/>
                  </a:lnTo>
                  <a:lnTo>
                    <a:pt x="4434" y="20189"/>
                  </a:lnTo>
                  <a:lnTo>
                    <a:pt x="4717" y="20378"/>
                  </a:lnTo>
                  <a:lnTo>
                    <a:pt x="4623" y="20472"/>
                  </a:lnTo>
                  <a:lnTo>
                    <a:pt x="4717" y="20472"/>
                  </a:lnTo>
                  <a:lnTo>
                    <a:pt x="4811" y="20566"/>
                  </a:lnTo>
                  <a:lnTo>
                    <a:pt x="5566" y="21321"/>
                  </a:lnTo>
                  <a:lnTo>
                    <a:pt x="5849" y="21604"/>
                  </a:lnTo>
                  <a:lnTo>
                    <a:pt x="6415" y="22076"/>
                  </a:lnTo>
                  <a:lnTo>
                    <a:pt x="6415" y="21887"/>
                  </a:lnTo>
                  <a:lnTo>
                    <a:pt x="6604" y="21793"/>
                  </a:lnTo>
                  <a:lnTo>
                    <a:pt x="6604" y="21793"/>
                  </a:lnTo>
                  <a:lnTo>
                    <a:pt x="6509" y="21981"/>
                  </a:lnTo>
                  <a:lnTo>
                    <a:pt x="6604" y="21887"/>
                  </a:lnTo>
                  <a:lnTo>
                    <a:pt x="6698" y="21887"/>
                  </a:lnTo>
                  <a:lnTo>
                    <a:pt x="6698" y="22076"/>
                  </a:lnTo>
                  <a:lnTo>
                    <a:pt x="6509" y="22076"/>
                  </a:lnTo>
                  <a:lnTo>
                    <a:pt x="7075" y="22547"/>
                  </a:lnTo>
                  <a:lnTo>
                    <a:pt x="7924" y="23113"/>
                  </a:lnTo>
                  <a:lnTo>
                    <a:pt x="8773" y="23585"/>
                  </a:lnTo>
                  <a:lnTo>
                    <a:pt x="9245" y="23679"/>
                  </a:lnTo>
                  <a:lnTo>
                    <a:pt x="9622" y="23679"/>
                  </a:lnTo>
                  <a:lnTo>
                    <a:pt x="9528" y="23868"/>
                  </a:lnTo>
                  <a:lnTo>
                    <a:pt x="9622" y="23962"/>
                  </a:lnTo>
                  <a:lnTo>
                    <a:pt x="10094" y="24151"/>
                  </a:lnTo>
                  <a:lnTo>
                    <a:pt x="10660" y="24151"/>
                  </a:lnTo>
                  <a:lnTo>
                    <a:pt x="11226" y="24340"/>
                  </a:lnTo>
                  <a:lnTo>
                    <a:pt x="11981" y="24811"/>
                  </a:lnTo>
                  <a:lnTo>
                    <a:pt x="13113" y="25377"/>
                  </a:lnTo>
                  <a:lnTo>
                    <a:pt x="13490" y="25377"/>
                  </a:lnTo>
                  <a:lnTo>
                    <a:pt x="13868" y="25472"/>
                  </a:lnTo>
                  <a:lnTo>
                    <a:pt x="14811" y="25660"/>
                  </a:lnTo>
                  <a:lnTo>
                    <a:pt x="16320" y="26226"/>
                  </a:lnTo>
                  <a:lnTo>
                    <a:pt x="16415" y="26132"/>
                  </a:lnTo>
                  <a:lnTo>
                    <a:pt x="16604" y="26038"/>
                  </a:lnTo>
                  <a:lnTo>
                    <a:pt x="17264" y="26132"/>
                  </a:lnTo>
                  <a:lnTo>
                    <a:pt x="18490" y="26321"/>
                  </a:lnTo>
                  <a:lnTo>
                    <a:pt x="19056" y="26415"/>
                  </a:lnTo>
                  <a:lnTo>
                    <a:pt x="19811" y="26415"/>
                  </a:lnTo>
                  <a:lnTo>
                    <a:pt x="19905" y="26226"/>
                  </a:lnTo>
                  <a:lnTo>
                    <a:pt x="20094" y="26132"/>
                  </a:lnTo>
                  <a:lnTo>
                    <a:pt x="20283" y="26132"/>
                  </a:lnTo>
                  <a:lnTo>
                    <a:pt x="20188" y="26321"/>
                  </a:lnTo>
                  <a:lnTo>
                    <a:pt x="20754" y="26226"/>
                  </a:lnTo>
                  <a:lnTo>
                    <a:pt x="21415" y="26132"/>
                  </a:lnTo>
                  <a:lnTo>
                    <a:pt x="21981" y="26038"/>
                  </a:lnTo>
                  <a:lnTo>
                    <a:pt x="22641" y="25849"/>
                  </a:lnTo>
                  <a:lnTo>
                    <a:pt x="22641" y="25943"/>
                  </a:lnTo>
                  <a:lnTo>
                    <a:pt x="23113" y="25943"/>
                  </a:lnTo>
                  <a:lnTo>
                    <a:pt x="23679" y="25849"/>
                  </a:lnTo>
                  <a:lnTo>
                    <a:pt x="24151" y="25566"/>
                  </a:lnTo>
                  <a:lnTo>
                    <a:pt x="24811" y="25283"/>
                  </a:lnTo>
                  <a:lnTo>
                    <a:pt x="25943" y="24906"/>
                  </a:lnTo>
                  <a:lnTo>
                    <a:pt x="26603" y="24717"/>
                  </a:lnTo>
                  <a:lnTo>
                    <a:pt x="27358" y="24340"/>
                  </a:lnTo>
                  <a:lnTo>
                    <a:pt x="28113" y="23962"/>
                  </a:lnTo>
                  <a:lnTo>
                    <a:pt x="28867" y="23396"/>
                  </a:lnTo>
                  <a:lnTo>
                    <a:pt x="28867" y="23491"/>
                  </a:lnTo>
                  <a:lnTo>
                    <a:pt x="28773" y="23585"/>
                  </a:lnTo>
                  <a:lnTo>
                    <a:pt x="28679" y="23679"/>
                  </a:lnTo>
                  <a:lnTo>
                    <a:pt x="28490" y="23868"/>
                  </a:lnTo>
                  <a:lnTo>
                    <a:pt x="28396" y="23868"/>
                  </a:lnTo>
                  <a:lnTo>
                    <a:pt x="28490" y="23962"/>
                  </a:lnTo>
                  <a:lnTo>
                    <a:pt x="29056" y="23302"/>
                  </a:lnTo>
                  <a:lnTo>
                    <a:pt x="29433" y="23113"/>
                  </a:lnTo>
                  <a:lnTo>
                    <a:pt x="29528" y="23113"/>
                  </a:lnTo>
                  <a:lnTo>
                    <a:pt x="29528" y="23208"/>
                  </a:lnTo>
                  <a:lnTo>
                    <a:pt x="30094" y="22736"/>
                  </a:lnTo>
                  <a:lnTo>
                    <a:pt x="30377" y="22547"/>
                  </a:lnTo>
                  <a:lnTo>
                    <a:pt x="30660" y="22264"/>
                  </a:lnTo>
                  <a:lnTo>
                    <a:pt x="30754" y="22264"/>
                  </a:lnTo>
                  <a:lnTo>
                    <a:pt x="30754" y="22170"/>
                  </a:lnTo>
                  <a:lnTo>
                    <a:pt x="30754" y="21981"/>
                  </a:lnTo>
                  <a:lnTo>
                    <a:pt x="30754" y="21793"/>
                  </a:lnTo>
                  <a:lnTo>
                    <a:pt x="31132" y="21793"/>
                  </a:lnTo>
                  <a:lnTo>
                    <a:pt x="31226" y="21981"/>
                  </a:lnTo>
                  <a:lnTo>
                    <a:pt x="31415" y="21604"/>
                  </a:lnTo>
                  <a:lnTo>
                    <a:pt x="31509" y="21510"/>
                  </a:lnTo>
                  <a:lnTo>
                    <a:pt x="31603" y="21510"/>
                  </a:lnTo>
                  <a:lnTo>
                    <a:pt x="31698" y="21227"/>
                  </a:lnTo>
                  <a:lnTo>
                    <a:pt x="31886" y="21038"/>
                  </a:lnTo>
                  <a:lnTo>
                    <a:pt x="32264" y="20566"/>
                  </a:lnTo>
                  <a:lnTo>
                    <a:pt x="33207" y="20000"/>
                  </a:lnTo>
                  <a:lnTo>
                    <a:pt x="33018" y="20000"/>
                  </a:lnTo>
                  <a:lnTo>
                    <a:pt x="33396" y="19434"/>
                  </a:lnTo>
                  <a:lnTo>
                    <a:pt x="33584" y="18963"/>
                  </a:lnTo>
                  <a:lnTo>
                    <a:pt x="33679" y="18679"/>
                  </a:lnTo>
                  <a:lnTo>
                    <a:pt x="33962" y="18491"/>
                  </a:lnTo>
                  <a:lnTo>
                    <a:pt x="34150" y="18679"/>
                  </a:lnTo>
                  <a:lnTo>
                    <a:pt x="34339" y="18019"/>
                  </a:lnTo>
                  <a:lnTo>
                    <a:pt x="34433" y="18113"/>
                  </a:lnTo>
                  <a:lnTo>
                    <a:pt x="34528" y="18019"/>
                  </a:lnTo>
                  <a:lnTo>
                    <a:pt x="34622" y="17736"/>
                  </a:lnTo>
                  <a:lnTo>
                    <a:pt x="34716" y="17642"/>
                  </a:lnTo>
                  <a:lnTo>
                    <a:pt x="34905" y="17359"/>
                  </a:lnTo>
                  <a:lnTo>
                    <a:pt x="35282" y="16887"/>
                  </a:lnTo>
                  <a:lnTo>
                    <a:pt x="35282" y="16981"/>
                  </a:lnTo>
                  <a:lnTo>
                    <a:pt x="35282" y="17076"/>
                  </a:lnTo>
                  <a:lnTo>
                    <a:pt x="35282" y="17170"/>
                  </a:lnTo>
                  <a:lnTo>
                    <a:pt x="35377" y="17170"/>
                  </a:lnTo>
                  <a:lnTo>
                    <a:pt x="35565" y="16510"/>
                  </a:lnTo>
                  <a:lnTo>
                    <a:pt x="35754" y="16132"/>
                  </a:lnTo>
                  <a:lnTo>
                    <a:pt x="35943" y="15755"/>
                  </a:lnTo>
                  <a:lnTo>
                    <a:pt x="36226" y="15189"/>
                  </a:lnTo>
                  <a:lnTo>
                    <a:pt x="36698" y="14340"/>
                  </a:lnTo>
                  <a:lnTo>
                    <a:pt x="37075" y="13114"/>
                  </a:lnTo>
                  <a:lnTo>
                    <a:pt x="37358" y="12359"/>
                  </a:lnTo>
                  <a:lnTo>
                    <a:pt x="37452" y="12170"/>
                  </a:lnTo>
                  <a:lnTo>
                    <a:pt x="37641" y="11887"/>
                  </a:lnTo>
                  <a:lnTo>
                    <a:pt x="37641" y="11982"/>
                  </a:lnTo>
                  <a:lnTo>
                    <a:pt x="37641" y="12076"/>
                  </a:lnTo>
                  <a:lnTo>
                    <a:pt x="37735" y="11604"/>
                  </a:lnTo>
                  <a:lnTo>
                    <a:pt x="37547" y="11699"/>
                  </a:lnTo>
                  <a:lnTo>
                    <a:pt x="37452" y="11416"/>
                  </a:lnTo>
                  <a:lnTo>
                    <a:pt x="37547" y="11416"/>
                  </a:lnTo>
                  <a:lnTo>
                    <a:pt x="37641" y="11321"/>
                  </a:lnTo>
                  <a:lnTo>
                    <a:pt x="37735" y="11321"/>
                  </a:lnTo>
                  <a:lnTo>
                    <a:pt x="37735" y="11227"/>
                  </a:lnTo>
                  <a:lnTo>
                    <a:pt x="37641" y="10944"/>
                  </a:lnTo>
                  <a:lnTo>
                    <a:pt x="37735" y="10472"/>
                  </a:lnTo>
                  <a:lnTo>
                    <a:pt x="37924" y="10661"/>
                  </a:lnTo>
                  <a:lnTo>
                    <a:pt x="37830" y="10378"/>
                  </a:lnTo>
                  <a:lnTo>
                    <a:pt x="37924" y="10095"/>
                  </a:lnTo>
                  <a:lnTo>
                    <a:pt x="37924" y="10283"/>
                  </a:lnTo>
                  <a:lnTo>
                    <a:pt x="38018" y="10283"/>
                  </a:lnTo>
                  <a:lnTo>
                    <a:pt x="38207" y="9906"/>
                  </a:lnTo>
                  <a:lnTo>
                    <a:pt x="38301" y="9812"/>
                  </a:lnTo>
                  <a:lnTo>
                    <a:pt x="38113" y="9623"/>
                  </a:lnTo>
                  <a:lnTo>
                    <a:pt x="38113" y="9434"/>
                  </a:lnTo>
                  <a:lnTo>
                    <a:pt x="38113" y="9246"/>
                  </a:lnTo>
                  <a:lnTo>
                    <a:pt x="38018" y="8963"/>
                  </a:lnTo>
                  <a:lnTo>
                    <a:pt x="38207" y="9151"/>
                  </a:lnTo>
                  <a:lnTo>
                    <a:pt x="38301" y="9057"/>
                  </a:lnTo>
                  <a:lnTo>
                    <a:pt x="38490" y="8680"/>
                  </a:lnTo>
                  <a:lnTo>
                    <a:pt x="38679" y="8302"/>
                  </a:lnTo>
                  <a:lnTo>
                    <a:pt x="38490" y="8302"/>
                  </a:lnTo>
                  <a:lnTo>
                    <a:pt x="38490" y="8114"/>
                  </a:lnTo>
                  <a:lnTo>
                    <a:pt x="38490" y="7831"/>
                  </a:lnTo>
                  <a:lnTo>
                    <a:pt x="38584" y="7642"/>
                  </a:lnTo>
                  <a:lnTo>
                    <a:pt x="38584" y="7359"/>
                  </a:lnTo>
                  <a:lnTo>
                    <a:pt x="38396" y="6793"/>
                  </a:lnTo>
                  <a:lnTo>
                    <a:pt x="38207" y="6321"/>
                  </a:lnTo>
                  <a:lnTo>
                    <a:pt x="38301" y="6321"/>
                  </a:lnTo>
                  <a:lnTo>
                    <a:pt x="38396" y="6416"/>
                  </a:lnTo>
                  <a:lnTo>
                    <a:pt x="38396" y="6133"/>
                  </a:lnTo>
                  <a:lnTo>
                    <a:pt x="38490" y="5850"/>
                  </a:lnTo>
                  <a:lnTo>
                    <a:pt x="38490" y="5567"/>
                  </a:lnTo>
                  <a:lnTo>
                    <a:pt x="38584" y="5567"/>
                  </a:lnTo>
                  <a:lnTo>
                    <a:pt x="38679" y="5661"/>
                  </a:lnTo>
                  <a:lnTo>
                    <a:pt x="38490" y="5189"/>
                  </a:lnTo>
                  <a:lnTo>
                    <a:pt x="38679" y="5284"/>
                  </a:lnTo>
                  <a:lnTo>
                    <a:pt x="38584" y="5001"/>
                  </a:lnTo>
                  <a:lnTo>
                    <a:pt x="38490" y="5095"/>
                  </a:lnTo>
                  <a:lnTo>
                    <a:pt x="38396" y="5095"/>
                  </a:lnTo>
                  <a:lnTo>
                    <a:pt x="38396" y="5001"/>
                  </a:lnTo>
                  <a:lnTo>
                    <a:pt x="38301" y="5095"/>
                  </a:lnTo>
                  <a:lnTo>
                    <a:pt x="38207" y="5189"/>
                  </a:lnTo>
                  <a:lnTo>
                    <a:pt x="38301" y="5378"/>
                  </a:lnTo>
                  <a:lnTo>
                    <a:pt x="38396" y="5755"/>
                  </a:lnTo>
                  <a:lnTo>
                    <a:pt x="38396" y="5755"/>
                  </a:lnTo>
                  <a:lnTo>
                    <a:pt x="38207" y="5661"/>
                  </a:lnTo>
                  <a:lnTo>
                    <a:pt x="38396" y="5944"/>
                  </a:lnTo>
                  <a:lnTo>
                    <a:pt x="38207" y="6038"/>
                  </a:lnTo>
                  <a:lnTo>
                    <a:pt x="38113" y="5944"/>
                  </a:lnTo>
                  <a:lnTo>
                    <a:pt x="38113" y="6038"/>
                  </a:lnTo>
                  <a:lnTo>
                    <a:pt x="38113" y="6133"/>
                  </a:lnTo>
                  <a:lnTo>
                    <a:pt x="38113" y="6416"/>
                  </a:lnTo>
                  <a:lnTo>
                    <a:pt x="38018" y="6416"/>
                  </a:lnTo>
                  <a:lnTo>
                    <a:pt x="38018" y="6887"/>
                  </a:lnTo>
                  <a:lnTo>
                    <a:pt x="38018" y="7076"/>
                  </a:lnTo>
                  <a:lnTo>
                    <a:pt x="38113" y="7170"/>
                  </a:lnTo>
                  <a:lnTo>
                    <a:pt x="38207" y="7170"/>
                  </a:lnTo>
                  <a:lnTo>
                    <a:pt x="38301" y="7359"/>
                  </a:lnTo>
                  <a:lnTo>
                    <a:pt x="37830" y="7548"/>
                  </a:lnTo>
                  <a:lnTo>
                    <a:pt x="38018" y="7642"/>
                  </a:lnTo>
                  <a:lnTo>
                    <a:pt x="38113" y="8019"/>
                  </a:lnTo>
                  <a:lnTo>
                    <a:pt x="38113" y="8302"/>
                  </a:lnTo>
                  <a:lnTo>
                    <a:pt x="38018" y="8397"/>
                  </a:lnTo>
                  <a:lnTo>
                    <a:pt x="37830" y="8397"/>
                  </a:lnTo>
                  <a:lnTo>
                    <a:pt x="37924" y="8585"/>
                  </a:lnTo>
                  <a:lnTo>
                    <a:pt x="38018" y="8774"/>
                  </a:lnTo>
                  <a:lnTo>
                    <a:pt x="37924" y="8963"/>
                  </a:lnTo>
                  <a:lnTo>
                    <a:pt x="37830" y="8774"/>
                  </a:lnTo>
                  <a:lnTo>
                    <a:pt x="37641" y="8868"/>
                  </a:lnTo>
                  <a:lnTo>
                    <a:pt x="37735" y="8963"/>
                  </a:lnTo>
                  <a:lnTo>
                    <a:pt x="37735" y="9246"/>
                  </a:lnTo>
                  <a:lnTo>
                    <a:pt x="37641" y="9812"/>
                  </a:lnTo>
                  <a:lnTo>
                    <a:pt x="37358" y="10378"/>
                  </a:lnTo>
                  <a:lnTo>
                    <a:pt x="37169" y="10755"/>
                  </a:lnTo>
                  <a:lnTo>
                    <a:pt x="37358" y="11038"/>
                  </a:lnTo>
                  <a:lnTo>
                    <a:pt x="37264" y="11321"/>
                  </a:lnTo>
                  <a:lnTo>
                    <a:pt x="37075" y="11227"/>
                  </a:lnTo>
                  <a:lnTo>
                    <a:pt x="37075" y="11321"/>
                  </a:lnTo>
                  <a:lnTo>
                    <a:pt x="37075" y="11604"/>
                  </a:lnTo>
                  <a:lnTo>
                    <a:pt x="36981" y="11510"/>
                  </a:lnTo>
                  <a:lnTo>
                    <a:pt x="36886" y="11887"/>
                  </a:lnTo>
                  <a:lnTo>
                    <a:pt x="36792" y="12265"/>
                  </a:lnTo>
                  <a:lnTo>
                    <a:pt x="36886" y="12359"/>
                  </a:lnTo>
                  <a:lnTo>
                    <a:pt x="37169" y="12359"/>
                  </a:lnTo>
                  <a:lnTo>
                    <a:pt x="37264" y="12548"/>
                  </a:lnTo>
                  <a:lnTo>
                    <a:pt x="37075" y="12453"/>
                  </a:lnTo>
                  <a:lnTo>
                    <a:pt x="36981" y="12548"/>
                  </a:lnTo>
                  <a:lnTo>
                    <a:pt x="36886" y="12359"/>
                  </a:lnTo>
                  <a:lnTo>
                    <a:pt x="36981" y="12642"/>
                  </a:lnTo>
                  <a:lnTo>
                    <a:pt x="36981" y="12642"/>
                  </a:lnTo>
                  <a:lnTo>
                    <a:pt x="36886" y="12548"/>
                  </a:lnTo>
                  <a:lnTo>
                    <a:pt x="36792" y="12453"/>
                  </a:lnTo>
                  <a:lnTo>
                    <a:pt x="36414" y="13114"/>
                  </a:lnTo>
                  <a:lnTo>
                    <a:pt x="36320" y="13491"/>
                  </a:lnTo>
                  <a:lnTo>
                    <a:pt x="36320" y="13868"/>
                  </a:lnTo>
                  <a:lnTo>
                    <a:pt x="35754" y="15095"/>
                  </a:lnTo>
                  <a:lnTo>
                    <a:pt x="35377" y="15755"/>
                  </a:lnTo>
                  <a:lnTo>
                    <a:pt x="34999" y="16227"/>
                  </a:lnTo>
                  <a:lnTo>
                    <a:pt x="34999" y="16038"/>
                  </a:lnTo>
                  <a:lnTo>
                    <a:pt x="34716" y="16321"/>
                  </a:lnTo>
                  <a:lnTo>
                    <a:pt x="34528" y="16698"/>
                  </a:lnTo>
                  <a:lnTo>
                    <a:pt x="34528" y="16698"/>
                  </a:lnTo>
                  <a:lnTo>
                    <a:pt x="34716" y="16604"/>
                  </a:lnTo>
                  <a:lnTo>
                    <a:pt x="34150" y="17170"/>
                  </a:lnTo>
                  <a:lnTo>
                    <a:pt x="33584" y="17736"/>
                  </a:lnTo>
                  <a:lnTo>
                    <a:pt x="33679" y="17830"/>
                  </a:lnTo>
                  <a:lnTo>
                    <a:pt x="33773" y="17736"/>
                  </a:lnTo>
                  <a:lnTo>
                    <a:pt x="33867" y="17736"/>
                  </a:lnTo>
                  <a:lnTo>
                    <a:pt x="33867" y="17830"/>
                  </a:lnTo>
                  <a:lnTo>
                    <a:pt x="33679" y="17925"/>
                  </a:lnTo>
                  <a:lnTo>
                    <a:pt x="33490" y="18019"/>
                  </a:lnTo>
                  <a:lnTo>
                    <a:pt x="33396" y="18113"/>
                  </a:lnTo>
                  <a:lnTo>
                    <a:pt x="33207" y="18208"/>
                  </a:lnTo>
                  <a:lnTo>
                    <a:pt x="33113" y="18585"/>
                  </a:lnTo>
                  <a:lnTo>
                    <a:pt x="33207" y="18679"/>
                  </a:lnTo>
                  <a:lnTo>
                    <a:pt x="33207" y="18774"/>
                  </a:lnTo>
                  <a:lnTo>
                    <a:pt x="33018" y="18963"/>
                  </a:lnTo>
                  <a:lnTo>
                    <a:pt x="32924" y="18963"/>
                  </a:lnTo>
                  <a:lnTo>
                    <a:pt x="32924" y="18868"/>
                  </a:lnTo>
                  <a:lnTo>
                    <a:pt x="32924" y="18679"/>
                  </a:lnTo>
                  <a:lnTo>
                    <a:pt x="32735" y="18868"/>
                  </a:lnTo>
                  <a:lnTo>
                    <a:pt x="32641" y="18963"/>
                  </a:lnTo>
                  <a:lnTo>
                    <a:pt x="32547" y="18963"/>
                  </a:lnTo>
                  <a:lnTo>
                    <a:pt x="32547" y="19057"/>
                  </a:lnTo>
                  <a:lnTo>
                    <a:pt x="32735" y="18963"/>
                  </a:lnTo>
                  <a:lnTo>
                    <a:pt x="32735" y="18963"/>
                  </a:lnTo>
                  <a:lnTo>
                    <a:pt x="32075" y="19717"/>
                  </a:lnTo>
                  <a:lnTo>
                    <a:pt x="31698" y="20000"/>
                  </a:lnTo>
                  <a:lnTo>
                    <a:pt x="31603" y="20000"/>
                  </a:lnTo>
                  <a:lnTo>
                    <a:pt x="31603" y="19906"/>
                  </a:lnTo>
                  <a:lnTo>
                    <a:pt x="31320" y="20095"/>
                  </a:lnTo>
                  <a:lnTo>
                    <a:pt x="31037" y="20283"/>
                  </a:lnTo>
                  <a:lnTo>
                    <a:pt x="31132" y="20095"/>
                  </a:lnTo>
                  <a:lnTo>
                    <a:pt x="30943" y="20283"/>
                  </a:lnTo>
                  <a:lnTo>
                    <a:pt x="31132" y="20378"/>
                  </a:lnTo>
                  <a:lnTo>
                    <a:pt x="31037" y="20661"/>
                  </a:lnTo>
                  <a:lnTo>
                    <a:pt x="30849" y="20849"/>
                  </a:lnTo>
                  <a:lnTo>
                    <a:pt x="30754" y="20944"/>
                  </a:lnTo>
                  <a:lnTo>
                    <a:pt x="30660" y="20849"/>
                  </a:lnTo>
                  <a:lnTo>
                    <a:pt x="30849" y="20755"/>
                  </a:lnTo>
                  <a:lnTo>
                    <a:pt x="30754" y="20755"/>
                  </a:lnTo>
                  <a:lnTo>
                    <a:pt x="30754" y="20661"/>
                  </a:lnTo>
                  <a:lnTo>
                    <a:pt x="30754" y="20566"/>
                  </a:lnTo>
                  <a:lnTo>
                    <a:pt x="30660" y="20661"/>
                  </a:lnTo>
                  <a:lnTo>
                    <a:pt x="30471" y="20849"/>
                  </a:lnTo>
                  <a:lnTo>
                    <a:pt x="30094" y="21038"/>
                  </a:lnTo>
                  <a:lnTo>
                    <a:pt x="30188" y="21038"/>
                  </a:lnTo>
                  <a:lnTo>
                    <a:pt x="30188" y="21227"/>
                  </a:lnTo>
                  <a:lnTo>
                    <a:pt x="29905" y="21604"/>
                  </a:lnTo>
                  <a:lnTo>
                    <a:pt x="30188" y="21415"/>
                  </a:lnTo>
                  <a:lnTo>
                    <a:pt x="29905" y="21793"/>
                  </a:lnTo>
                  <a:lnTo>
                    <a:pt x="29905" y="21698"/>
                  </a:lnTo>
                  <a:lnTo>
                    <a:pt x="29811" y="21793"/>
                  </a:lnTo>
                  <a:lnTo>
                    <a:pt x="29716" y="21887"/>
                  </a:lnTo>
                  <a:lnTo>
                    <a:pt x="29339" y="21981"/>
                  </a:lnTo>
                  <a:lnTo>
                    <a:pt x="28867" y="21981"/>
                  </a:lnTo>
                  <a:lnTo>
                    <a:pt x="28773" y="22076"/>
                  </a:lnTo>
                  <a:lnTo>
                    <a:pt x="28584" y="22170"/>
                  </a:lnTo>
                  <a:lnTo>
                    <a:pt x="28679" y="22264"/>
                  </a:lnTo>
                  <a:lnTo>
                    <a:pt x="28679" y="22453"/>
                  </a:lnTo>
                  <a:lnTo>
                    <a:pt x="28962" y="22076"/>
                  </a:lnTo>
                  <a:lnTo>
                    <a:pt x="28867" y="22453"/>
                  </a:lnTo>
                  <a:lnTo>
                    <a:pt x="29150" y="22264"/>
                  </a:lnTo>
                  <a:lnTo>
                    <a:pt x="29150" y="22359"/>
                  </a:lnTo>
                  <a:lnTo>
                    <a:pt x="28679" y="22642"/>
                  </a:lnTo>
                  <a:lnTo>
                    <a:pt x="28490" y="22547"/>
                  </a:lnTo>
                  <a:lnTo>
                    <a:pt x="28396" y="22453"/>
                  </a:lnTo>
                  <a:lnTo>
                    <a:pt x="28301" y="22453"/>
                  </a:lnTo>
                  <a:lnTo>
                    <a:pt x="28207" y="22547"/>
                  </a:lnTo>
                  <a:lnTo>
                    <a:pt x="27924" y="22736"/>
                  </a:lnTo>
                  <a:lnTo>
                    <a:pt x="27641" y="22925"/>
                  </a:lnTo>
                  <a:lnTo>
                    <a:pt x="27735" y="22925"/>
                  </a:lnTo>
                  <a:lnTo>
                    <a:pt x="26886" y="23491"/>
                  </a:lnTo>
                  <a:lnTo>
                    <a:pt x="26132" y="23962"/>
                  </a:lnTo>
                  <a:lnTo>
                    <a:pt x="26132" y="23774"/>
                  </a:lnTo>
                  <a:lnTo>
                    <a:pt x="26226" y="23585"/>
                  </a:lnTo>
                  <a:lnTo>
                    <a:pt x="25754" y="23868"/>
                  </a:lnTo>
                  <a:lnTo>
                    <a:pt x="25471" y="24151"/>
                  </a:lnTo>
                  <a:lnTo>
                    <a:pt x="25377" y="24245"/>
                  </a:lnTo>
                  <a:lnTo>
                    <a:pt x="25471" y="24340"/>
                  </a:lnTo>
                  <a:lnTo>
                    <a:pt x="25188" y="24245"/>
                  </a:lnTo>
                  <a:lnTo>
                    <a:pt x="24905" y="24245"/>
                  </a:lnTo>
                  <a:lnTo>
                    <a:pt x="24434" y="24340"/>
                  </a:lnTo>
                  <a:lnTo>
                    <a:pt x="23585" y="24811"/>
                  </a:lnTo>
                  <a:lnTo>
                    <a:pt x="23207" y="24906"/>
                  </a:lnTo>
                  <a:lnTo>
                    <a:pt x="22924" y="25000"/>
                  </a:lnTo>
                  <a:lnTo>
                    <a:pt x="22830" y="24906"/>
                  </a:lnTo>
                  <a:lnTo>
                    <a:pt x="22924" y="24811"/>
                  </a:lnTo>
                  <a:lnTo>
                    <a:pt x="22830" y="24717"/>
                  </a:lnTo>
                  <a:lnTo>
                    <a:pt x="21886" y="24717"/>
                  </a:lnTo>
                  <a:lnTo>
                    <a:pt x="21509" y="24906"/>
                  </a:lnTo>
                  <a:lnTo>
                    <a:pt x="21037" y="25189"/>
                  </a:lnTo>
                  <a:lnTo>
                    <a:pt x="20660" y="25283"/>
                  </a:lnTo>
                  <a:lnTo>
                    <a:pt x="20754" y="25189"/>
                  </a:lnTo>
                  <a:lnTo>
                    <a:pt x="20754" y="25094"/>
                  </a:lnTo>
                  <a:lnTo>
                    <a:pt x="20471" y="25283"/>
                  </a:lnTo>
                  <a:lnTo>
                    <a:pt x="20377" y="25377"/>
                  </a:lnTo>
                  <a:lnTo>
                    <a:pt x="20188" y="25094"/>
                  </a:lnTo>
                  <a:lnTo>
                    <a:pt x="20471" y="25094"/>
                  </a:lnTo>
                  <a:lnTo>
                    <a:pt x="20094" y="25000"/>
                  </a:lnTo>
                  <a:lnTo>
                    <a:pt x="19339" y="25094"/>
                  </a:lnTo>
                  <a:lnTo>
                    <a:pt x="18019" y="25377"/>
                  </a:lnTo>
                  <a:lnTo>
                    <a:pt x="18019" y="25377"/>
                  </a:lnTo>
                  <a:lnTo>
                    <a:pt x="18679" y="25000"/>
                  </a:lnTo>
                  <a:lnTo>
                    <a:pt x="18396" y="25000"/>
                  </a:lnTo>
                  <a:lnTo>
                    <a:pt x="18113" y="25094"/>
                  </a:lnTo>
                  <a:lnTo>
                    <a:pt x="17830" y="25094"/>
                  </a:lnTo>
                  <a:lnTo>
                    <a:pt x="17075" y="25000"/>
                  </a:lnTo>
                  <a:lnTo>
                    <a:pt x="15943" y="24717"/>
                  </a:lnTo>
                  <a:lnTo>
                    <a:pt x="15094" y="24623"/>
                  </a:lnTo>
                  <a:lnTo>
                    <a:pt x="14811" y="24528"/>
                  </a:lnTo>
                  <a:lnTo>
                    <a:pt x="14764" y="24481"/>
                  </a:lnTo>
                  <a:lnTo>
                    <a:pt x="14764" y="24481"/>
                  </a:lnTo>
                  <a:lnTo>
                    <a:pt x="14717" y="24528"/>
                  </a:lnTo>
                  <a:lnTo>
                    <a:pt x="14339" y="24340"/>
                  </a:lnTo>
                  <a:lnTo>
                    <a:pt x="13868" y="24057"/>
                  </a:lnTo>
                  <a:lnTo>
                    <a:pt x="13868" y="24057"/>
                  </a:lnTo>
                  <a:lnTo>
                    <a:pt x="14056" y="24245"/>
                  </a:lnTo>
                  <a:lnTo>
                    <a:pt x="13868" y="24245"/>
                  </a:lnTo>
                  <a:lnTo>
                    <a:pt x="13679" y="24151"/>
                  </a:lnTo>
                  <a:lnTo>
                    <a:pt x="13585" y="23962"/>
                  </a:lnTo>
                  <a:lnTo>
                    <a:pt x="13396" y="23962"/>
                  </a:lnTo>
                  <a:lnTo>
                    <a:pt x="13490" y="23868"/>
                  </a:lnTo>
                  <a:lnTo>
                    <a:pt x="12924" y="23868"/>
                  </a:lnTo>
                  <a:lnTo>
                    <a:pt x="12170" y="23679"/>
                  </a:lnTo>
                  <a:lnTo>
                    <a:pt x="11509" y="23491"/>
                  </a:lnTo>
                  <a:lnTo>
                    <a:pt x="11226" y="23302"/>
                  </a:lnTo>
                  <a:lnTo>
                    <a:pt x="11132" y="23113"/>
                  </a:lnTo>
                  <a:lnTo>
                    <a:pt x="10755" y="23113"/>
                  </a:lnTo>
                  <a:lnTo>
                    <a:pt x="10472" y="22925"/>
                  </a:lnTo>
                  <a:lnTo>
                    <a:pt x="10566" y="22925"/>
                  </a:lnTo>
                  <a:lnTo>
                    <a:pt x="10094" y="22736"/>
                  </a:lnTo>
                  <a:lnTo>
                    <a:pt x="9717" y="22642"/>
                  </a:lnTo>
                  <a:lnTo>
                    <a:pt x="9339" y="22642"/>
                  </a:lnTo>
                  <a:lnTo>
                    <a:pt x="9339" y="22453"/>
                  </a:lnTo>
                  <a:lnTo>
                    <a:pt x="9339" y="22264"/>
                  </a:lnTo>
                  <a:lnTo>
                    <a:pt x="9056" y="21981"/>
                  </a:lnTo>
                  <a:lnTo>
                    <a:pt x="7924" y="21321"/>
                  </a:lnTo>
                  <a:lnTo>
                    <a:pt x="7453" y="21038"/>
                  </a:lnTo>
                  <a:lnTo>
                    <a:pt x="6887" y="20566"/>
                  </a:lnTo>
                  <a:lnTo>
                    <a:pt x="6132" y="19906"/>
                  </a:lnTo>
                  <a:lnTo>
                    <a:pt x="5755" y="19717"/>
                  </a:lnTo>
                  <a:lnTo>
                    <a:pt x="5660" y="19623"/>
                  </a:lnTo>
                  <a:lnTo>
                    <a:pt x="5472" y="19623"/>
                  </a:lnTo>
                  <a:lnTo>
                    <a:pt x="5283" y="19246"/>
                  </a:lnTo>
                  <a:lnTo>
                    <a:pt x="4906" y="18774"/>
                  </a:lnTo>
                  <a:lnTo>
                    <a:pt x="4528" y="18302"/>
                  </a:lnTo>
                  <a:lnTo>
                    <a:pt x="4151" y="18019"/>
                  </a:lnTo>
                  <a:lnTo>
                    <a:pt x="4151" y="17736"/>
                  </a:lnTo>
                  <a:lnTo>
                    <a:pt x="4057" y="17547"/>
                  </a:lnTo>
                  <a:lnTo>
                    <a:pt x="3679" y="17076"/>
                  </a:lnTo>
                  <a:lnTo>
                    <a:pt x="3868" y="17076"/>
                  </a:lnTo>
                  <a:lnTo>
                    <a:pt x="3113" y="16887"/>
                  </a:lnTo>
                  <a:lnTo>
                    <a:pt x="3207" y="16604"/>
                  </a:lnTo>
                  <a:lnTo>
                    <a:pt x="3113" y="16227"/>
                  </a:lnTo>
                  <a:lnTo>
                    <a:pt x="2924" y="15849"/>
                  </a:lnTo>
                  <a:lnTo>
                    <a:pt x="2641" y="15661"/>
                  </a:lnTo>
                  <a:lnTo>
                    <a:pt x="2736" y="15566"/>
                  </a:lnTo>
                  <a:lnTo>
                    <a:pt x="2641" y="15472"/>
                  </a:lnTo>
                  <a:lnTo>
                    <a:pt x="2453" y="15095"/>
                  </a:lnTo>
                  <a:lnTo>
                    <a:pt x="1981" y="14529"/>
                  </a:lnTo>
                  <a:lnTo>
                    <a:pt x="2170" y="14434"/>
                  </a:lnTo>
                  <a:lnTo>
                    <a:pt x="1981" y="14340"/>
                  </a:lnTo>
                  <a:lnTo>
                    <a:pt x="1887" y="14246"/>
                  </a:lnTo>
                  <a:lnTo>
                    <a:pt x="1792" y="14151"/>
                  </a:lnTo>
                  <a:lnTo>
                    <a:pt x="1604" y="13680"/>
                  </a:lnTo>
                  <a:lnTo>
                    <a:pt x="1698" y="13774"/>
                  </a:lnTo>
                  <a:lnTo>
                    <a:pt x="1698" y="13774"/>
                  </a:lnTo>
                  <a:lnTo>
                    <a:pt x="1509" y="13302"/>
                  </a:lnTo>
                  <a:lnTo>
                    <a:pt x="1321" y="12831"/>
                  </a:lnTo>
                  <a:lnTo>
                    <a:pt x="1226" y="12453"/>
                  </a:lnTo>
                  <a:lnTo>
                    <a:pt x="1226" y="12170"/>
                  </a:lnTo>
                  <a:lnTo>
                    <a:pt x="1321" y="11982"/>
                  </a:lnTo>
                  <a:lnTo>
                    <a:pt x="1415" y="12453"/>
                  </a:lnTo>
                  <a:lnTo>
                    <a:pt x="1509" y="12359"/>
                  </a:lnTo>
                  <a:lnTo>
                    <a:pt x="1792" y="12359"/>
                  </a:lnTo>
                  <a:lnTo>
                    <a:pt x="1604" y="12170"/>
                  </a:lnTo>
                  <a:lnTo>
                    <a:pt x="1604" y="11887"/>
                  </a:lnTo>
                  <a:lnTo>
                    <a:pt x="1509" y="11227"/>
                  </a:lnTo>
                  <a:lnTo>
                    <a:pt x="1415" y="11132"/>
                  </a:lnTo>
                  <a:lnTo>
                    <a:pt x="1415" y="10944"/>
                  </a:lnTo>
                  <a:lnTo>
                    <a:pt x="1321" y="10849"/>
                  </a:lnTo>
                  <a:lnTo>
                    <a:pt x="1226" y="10849"/>
                  </a:lnTo>
                  <a:lnTo>
                    <a:pt x="1226" y="11038"/>
                  </a:lnTo>
                  <a:lnTo>
                    <a:pt x="1321" y="11321"/>
                  </a:lnTo>
                  <a:lnTo>
                    <a:pt x="1132" y="11227"/>
                  </a:lnTo>
                  <a:lnTo>
                    <a:pt x="1132" y="11132"/>
                  </a:lnTo>
                  <a:lnTo>
                    <a:pt x="1132" y="11038"/>
                  </a:lnTo>
                  <a:lnTo>
                    <a:pt x="943" y="10849"/>
                  </a:lnTo>
                  <a:lnTo>
                    <a:pt x="1038" y="10661"/>
                  </a:lnTo>
                  <a:lnTo>
                    <a:pt x="1132" y="10378"/>
                  </a:lnTo>
                  <a:lnTo>
                    <a:pt x="1226" y="9812"/>
                  </a:lnTo>
                  <a:lnTo>
                    <a:pt x="1132" y="9340"/>
                  </a:lnTo>
                  <a:lnTo>
                    <a:pt x="1132" y="9151"/>
                  </a:lnTo>
                  <a:lnTo>
                    <a:pt x="1226" y="9057"/>
                  </a:lnTo>
                  <a:lnTo>
                    <a:pt x="1226" y="8491"/>
                  </a:lnTo>
                  <a:lnTo>
                    <a:pt x="1321" y="7831"/>
                  </a:lnTo>
                  <a:lnTo>
                    <a:pt x="1604" y="6416"/>
                  </a:lnTo>
                  <a:lnTo>
                    <a:pt x="1981" y="4906"/>
                  </a:lnTo>
                  <a:lnTo>
                    <a:pt x="2453" y="3302"/>
                  </a:lnTo>
                  <a:lnTo>
                    <a:pt x="2736" y="2359"/>
                  </a:lnTo>
                  <a:lnTo>
                    <a:pt x="2924" y="1887"/>
                  </a:lnTo>
                  <a:lnTo>
                    <a:pt x="3019" y="1416"/>
                  </a:lnTo>
                  <a:lnTo>
                    <a:pt x="3302" y="1133"/>
                  </a:lnTo>
                  <a:lnTo>
                    <a:pt x="3491" y="755"/>
                  </a:lnTo>
                  <a:lnTo>
                    <a:pt x="3585" y="567"/>
                  </a:lnTo>
                  <a:lnTo>
                    <a:pt x="3585" y="472"/>
                  </a:lnTo>
                  <a:lnTo>
                    <a:pt x="3491" y="378"/>
                  </a:lnTo>
                  <a:lnTo>
                    <a:pt x="3302" y="284"/>
                  </a:lnTo>
                  <a:lnTo>
                    <a:pt x="3207" y="95"/>
                  </a:lnTo>
                  <a:lnTo>
                    <a:pt x="3113" y="1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9" name="Shape 7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0" name="Google Shape;800;p19"/>
          <p:cNvSpPr txBox="1"/>
          <p:nvPr>
            <p:ph idx="1" type="body"/>
          </p:nvPr>
        </p:nvSpPr>
        <p:spPr>
          <a:xfrm>
            <a:off x="1652750" y="2161800"/>
            <a:ext cx="5838300" cy="819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1000"/>
              </a:spcAft>
              <a:buNone/>
            </a:pPr>
            <a:r>
              <a:rPr lang="en"/>
              <a:t>“Quotations are commonly printed as a means of inspiration and to invoke philosophical thoughts from the reader.”</a:t>
            </a:r>
            <a:endParaRPr/>
          </a:p>
        </p:txBody>
      </p:sp>
      <p:sp>
        <p:nvSpPr>
          <p:cNvPr id="801" name="Google Shape;801;p19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02" name="Google Shape;802;p19"/>
          <p:cNvSpPr/>
          <p:nvPr/>
        </p:nvSpPr>
        <p:spPr>
          <a:xfrm rot="10800000">
            <a:off x="4868642" y="2921173"/>
            <a:ext cx="1928758" cy="60527"/>
          </a:xfrm>
          <a:custGeom>
            <a:rect b="b" l="l" r="r" t="t"/>
            <a:pathLst>
              <a:path extrusionOk="0" h="2831" w="27831">
                <a:moveTo>
                  <a:pt x="27264" y="944"/>
                </a:moveTo>
                <a:lnTo>
                  <a:pt x="27359" y="1086"/>
                </a:lnTo>
                <a:lnTo>
                  <a:pt x="27359" y="944"/>
                </a:lnTo>
                <a:close/>
                <a:moveTo>
                  <a:pt x="27359" y="1086"/>
                </a:moveTo>
                <a:lnTo>
                  <a:pt x="27359" y="1133"/>
                </a:lnTo>
                <a:lnTo>
                  <a:pt x="27372" y="1106"/>
                </a:lnTo>
                <a:lnTo>
                  <a:pt x="27372" y="1106"/>
                </a:lnTo>
                <a:lnTo>
                  <a:pt x="27359" y="1086"/>
                </a:lnTo>
                <a:close/>
                <a:moveTo>
                  <a:pt x="27453" y="944"/>
                </a:moveTo>
                <a:lnTo>
                  <a:pt x="27372" y="1106"/>
                </a:lnTo>
                <a:lnTo>
                  <a:pt x="27372" y="1106"/>
                </a:lnTo>
                <a:lnTo>
                  <a:pt x="27453" y="1227"/>
                </a:lnTo>
                <a:lnTo>
                  <a:pt x="27453" y="944"/>
                </a:lnTo>
                <a:close/>
                <a:moveTo>
                  <a:pt x="27642" y="1039"/>
                </a:moveTo>
                <a:lnTo>
                  <a:pt x="27453" y="1227"/>
                </a:lnTo>
                <a:lnTo>
                  <a:pt x="27453" y="1322"/>
                </a:lnTo>
                <a:lnTo>
                  <a:pt x="27453" y="1416"/>
                </a:lnTo>
                <a:lnTo>
                  <a:pt x="27830" y="1416"/>
                </a:lnTo>
                <a:lnTo>
                  <a:pt x="27830" y="1227"/>
                </a:lnTo>
                <a:lnTo>
                  <a:pt x="27736" y="1322"/>
                </a:lnTo>
                <a:lnTo>
                  <a:pt x="27736" y="1227"/>
                </a:lnTo>
                <a:lnTo>
                  <a:pt x="27736" y="1133"/>
                </a:lnTo>
                <a:lnTo>
                  <a:pt x="27642" y="1039"/>
                </a:lnTo>
                <a:close/>
                <a:moveTo>
                  <a:pt x="20189" y="1"/>
                </a:moveTo>
                <a:lnTo>
                  <a:pt x="20095" y="190"/>
                </a:lnTo>
                <a:lnTo>
                  <a:pt x="20000" y="95"/>
                </a:lnTo>
                <a:lnTo>
                  <a:pt x="19906" y="284"/>
                </a:lnTo>
                <a:lnTo>
                  <a:pt x="19812" y="473"/>
                </a:lnTo>
                <a:lnTo>
                  <a:pt x="19529" y="284"/>
                </a:lnTo>
                <a:lnTo>
                  <a:pt x="19340" y="95"/>
                </a:lnTo>
                <a:lnTo>
                  <a:pt x="19246" y="95"/>
                </a:lnTo>
                <a:lnTo>
                  <a:pt x="19246" y="190"/>
                </a:lnTo>
                <a:lnTo>
                  <a:pt x="19151" y="378"/>
                </a:lnTo>
                <a:lnTo>
                  <a:pt x="19434" y="190"/>
                </a:lnTo>
                <a:lnTo>
                  <a:pt x="19246" y="473"/>
                </a:lnTo>
                <a:lnTo>
                  <a:pt x="19434" y="378"/>
                </a:lnTo>
                <a:lnTo>
                  <a:pt x="19434" y="567"/>
                </a:lnTo>
                <a:lnTo>
                  <a:pt x="19151" y="567"/>
                </a:lnTo>
                <a:lnTo>
                  <a:pt x="19151" y="190"/>
                </a:lnTo>
                <a:lnTo>
                  <a:pt x="19057" y="95"/>
                </a:lnTo>
                <a:lnTo>
                  <a:pt x="18963" y="95"/>
                </a:lnTo>
                <a:lnTo>
                  <a:pt x="18774" y="284"/>
                </a:lnTo>
                <a:lnTo>
                  <a:pt x="18680" y="473"/>
                </a:lnTo>
                <a:lnTo>
                  <a:pt x="18585" y="378"/>
                </a:lnTo>
                <a:lnTo>
                  <a:pt x="18491" y="190"/>
                </a:lnTo>
                <a:lnTo>
                  <a:pt x="18397" y="378"/>
                </a:lnTo>
                <a:lnTo>
                  <a:pt x="17925" y="567"/>
                </a:lnTo>
                <a:lnTo>
                  <a:pt x="18019" y="284"/>
                </a:lnTo>
                <a:lnTo>
                  <a:pt x="17831" y="378"/>
                </a:lnTo>
                <a:lnTo>
                  <a:pt x="17642" y="567"/>
                </a:lnTo>
                <a:lnTo>
                  <a:pt x="17642" y="661"/>
                </a:lnTo>
                <a:lnTo>
                  <a:pt x="17453" y="567"/>
                </a:lnTo>
                <a:lnTo>
                  <a:pt x="17170" y="473"/>
                </a:lnTo>
                <a:lnTo>
                  <a:pt x="16699" y="473"/>
                </a:lnTo>
                <a:lnTo>
                  <a:pt x="16699" y="567"/>
                </a:lnTo>
                <a:lnTo>
                  <a:pt x="16604" y="661"/>
                </a:lnTo>
                <a:lnTo>
                  <a:pt x="16416" y="378"/>
                </a:lnTo>
                <a:lnTo>
                  <a:pt x="16227" y="378"/>
                </a:lnTo>
                <a:lnTo>
                  <a:pt x="15661" y="661"/>
                </a:lnTo>
                <a:lnTo>
                  <a:pt x="15661" y="473"/>
                </a:lnTo>
                <a:lnTo>
                  <a:pt x="15567" y="756"/>
                </a:lnTo>
                <a:lnTo>
                  <a:pt x="15378" y="473"/>
                </a:lnTo>
                <a:lnTo>
                  <a:pt x="15567" y="473"/>
                </a:lnTo>
                <a:lnTo>
                  <a:pt x="15472" y="378"/>
                </a:lnTo>
                <a:lnTo>
                  <a:pt x="15378" y="378"/>
                </a:lnTo>
                <a:lnTo>
                  <a:pt x="15189" y="473"/>
                </a:lnTo>
                <a:lnTo>
                  <a:pt x="15000" y="756"/>
                </a:lnTo>
                <a:lnTo>
                  <a:pt x="14906" y="661"/>
                </a:lnTo>
                <a:lnTo>
                  <a:pt x="14812" y="473"/>
                </a:lnTo>
                <a:lnTo>
                  <a:pt x="14529" y="756"/>
                </a:lnTo>
                <a:lnTo>
                  <a:pt x="14623" y="567"/>
                </a:lnTo>
                <a:lnTo>
                  <a:pt x="14529" y="661"/>
                </a:lnTo>
                <a:lnTo>
                  <a:pt x="14340" y="756"/>
                </a:lnTo>
                <a:lnTo>
                  <a:pt x="14340" y="567"/>
                </a:lnTo>
                <a:lnTo>
                  <a:pt x="14246" y="473"/>
                </a:lnTo>
                <a:lnTo>
                  <a:pt x="13963" y="378"/>
                </a:lnTo>
                <a:lnTo>
                  <a:pt x="13585" y="284"/>
                </a:lnTo>
                <a:lnTo>
                  <a:pt x="13302" y="284"/>
                </a:lnTo>
                <a:lnTo>
                  <a:pt x="13302" y="378"/>
                </a:lnTo>
                <a:lnTo>
                  <a:pt x="13302" y="473"/>
                </a:lnTo>
                <a:lnTo>
                  <a:pt x="13208" y="473"/>
                </a:lnTo>
                <a:lnTo>
                  <a:pt x="13208" y="661"/>
                </a:lnTo>
                <a:lnTo>
                  <a:pt x="13114" y="661"/>
                </a:lnTo>
                <a:lnTo>
                  <a:pt x="13019" y="567"/>
                </a:lnTo>
                <a:lnTo>
                  <a:pt x="12925" y="378"/>
                </a:lnTo>
                <a:lnTo>
                  <a:pt x="12831" y="95"/>
                </a:lnTo>
                <a:lnTo>
                  <a:pt x="12831" y="378"/>
                </a:lnTo>
                <a:lnTo>
                  <a:pt x="12736" y="378"/>
                </a:lnTo>
                <a:lnTo>
                  <a:pt x="12642" y="284"/>
                </a:lnTo>
                <a:lnTo>
                  <a:pt x="12548" y="190"/>
                </a:lnTo>
                <a:lnTo>
                  <a:pt x="12265" y="190"/>
                </a:lnTo>
                <a:lnTo>
                  <a:pt x="12170" y="473"/>
                </a:lnTo>
                <a:lnTo>
                  <a:pt x="12076" y="378"/>
                </a:lnTo>
                <a:lnTo>
                  <a:pt x="11887" y="284"/>
                </a:lnTo>
                <a:lnTo>
                  <a:pt x="11510" y="378"/>
                </a:lnTo>
                <a:lnTo>
                  <a:pt x="10755" y="661"/>
                </a:lnTo>
                <a:lnTo>
                  <a:pt x="10661" y="473"/>
                </a:lnTo>
                <a:lnTo>
                  <a:pt x="10567" y="378"/>
                </a:lnTo>
                <a:lnTo>
                  <a:pt x="10095" y="378"/>
                </a:lnTo>
                <a:lnTo>
                  <a:pt x="9529" y="473"/>
                </a:lnTo>
                <a:lnTo>
                  <a:pt x="9340" y="473"/>
                </a:lnTo>
                <a:lnTo>
                  <a:pt x="9152" y="378"/>
                </a:lnTo>
                <a:lnTo>
                  <a:pt x="9152" y="473"/>
                </a:lnTo>
                <a:lnTo>
                  <a:pt x="9152" y="567"/>
                </a:lnTo>
                <a:lnTo>
                  <a:pt x="8963" y="661"/>
                </a:lnTo>
                <a:lnTo>
                  <a:pt x="8869" y="567"/>
                </a:lnTo>
                <a:lnTo>
                  <a:pt x="8680" y="473"/>
                </a:lnTo>
                <a:lnTo>
                  <a:pt x="8680" y="756"/>
                </a:lnTo>
                <a:lnTo>
                  <a:pt x="8491" y="661"/>
                </a:lnTo>
                <a:lnTo>
                  <a:pt x="8208" y="567"/>
                </a:lnTo>
                <a:lnTo>
                  <a:pt x="7925" y="661"/>
                </a:lnTo>
                <a:lnTo>
                  <a:pt x="7831" y="756"/>
                </a:lnTo>
                <a:lnTo>
                  <a:pt x="7548" y="567"/>
                </a:lnTo>
                <a:lnTo>
                  <a:pt x="7359" y="473"/>
                </a:lnTo>
                <a:lnTo>
                  <a:pt x="7170" y="944"/>
                </a:lnTo>
                <a:lnTo>
                  <a:pt x="6982" y="661"/>
                </a:lnTo>
                <a:lnTo>
                  <a:pt x="6793" y="661"/>
                </a:lnTo>
                <a:lnTo>
                  <a:pt x="6604" y="756"/>
                </a:lnTo>
                <a:lnTo>
                  <a:pt x="6510" y="661"/>
                </a:lnTo>
                <a:lnTo>
                  <a:pt x="6416" y="756"/>
                </a:lnTo>
                <a:lnTo>
                  <a:pt x="6038" y="944"/>
                </a:lnTo>
                <a:lnTo>
                  <a:pt x="6038" y="1039"/>
                </a:lnTo>
                <a:lnTo>
                  <a:pt x="5850" y="1133"/>
                </a:lnTo>
                <a:lnTo>
                  <a:pt x="5850" y="1039"/>
                </a:lnTo>
                <a:lnTo>
                  <a:pt x="5755" y="1039"/>
                </a:lnTo>
                <a:lnTo>
                  <a:pt x="5567" y="1227"/>
                </a:lnTo>
                <a:lnTo>
                  <a:pt x="5472" y="1227"/>
                </a:lnTo>
                <a:lnTo>
                  <a:pt x="5378" y="1039"/>
                </a:lnTo>
                <a:lnTo>
                  <a:pt x="5378" y="1133"/>
                </a:lnTo>
                <a:lnTo>
                  <a:pt x="5189" y="1227"/>
                </a:lnTo>
                <a:lnTo>
                  <a:pt x="5095" y="1133"/>
                </a:lnTo>
                <a:lnTo>
                  <a:pt x="4906" y="1039"/>
                </a:lnTo>
                <a:lnTo>
                  <a:pt x="5189" y="1039"/>
                </a:lnTo>
                <a:lnTo>
                  <a:pt x="5095" y="944"/>
                </a:lnTo>
                <a:lnTo>
                  <a:pt x="5095" y="756"/>
                </a:lnTo>
                <a:lnTo>
                  <a:pt x="5001" y="944"/>
                </a:lnTo>
                <a:lnTo>
                  <a:pt x="4529" y="944"/>
                </a:lnTo>
                <a:lnTo>
                  <a:pt x="4529" y="1133"/>
                </a:lnTo>
                <a:lnTo>
                  <a:pt x="4718" y="1133"/>
                </a:lnTo>
                <a:lnTo>
                  <a:pt x="4623" y="1227"/>
                </a:lnTo>
                <a:lnTo>
                  <a:pt x="4623" y="1133"/>
                </a:lnTo>
                <a:lnTo>
                  <a:pt x="4529" y="1416"/>
                </a:lnTo>
                <a:lnTo>
                  <a:pt x="4340" y="1227"/>
                </a:lnTo>
                <a:lnTo>
                  <a:pt x="4152" y="1039"/>
                </a:lnTo>
                <a:lnTo>
                  <a:pt x="3963" y="1039"/>
                </a:lnTo>
                <a:lnTo>
                  <a:pt x="3774" y="1416"/>
                </a:lnTo>
                <a:lnTo>
                  <a:pt x="3774" y="1322"/>
                </a:lnTo>
                <a:lnTo>
                  <a:pt x="3774" y="1227"/>
                </a:lnTo>
                <a:lnTo>
                  <a:pt x="3680" y="1322"/>
                </a:lnTo>
                <a:lnTo>
                  <a:pt x="3586" y="1510"/>
                </a:lnTo>
                <a:lnTo>
                  <a:pt x="3208" y="1416"/>
                </a:lnTo>
                <a:lnTo>
                  <a:pt x="2454" y="1416"/>
                </a:lnTo>
                <a:lnTo>
                  <a:pt x="1793" y="1510"/>
                </a:lnTo>
                <a:lnTo>
                  <a:pt x="1510" y="1605"/>
                </a:lnTo>
                <a:lnTo>
                  <a:pt x="1321" y="1699"/>
                </a:lnTo>
                <a:lnTo>
                  <a:pt x="1321" y="1605"/>
                </a:lnTo>
                <a:lnTo>
                  <a:pt x="1038" y="1699"/>
                </a:lnTo>
                <a:lnTo>
                  <a:pt x="755" y="1793"/>
                </a:lnTo>
                <a:lnTo>
                  <a:pt x="567" y="1793"/>
                </a:lnTo>
                <a:lnTo>
                  <a:pt x="378" y="1888"/>
                </a:lnTo>
                <a:lnTo>
                  <a:pt x="284" y="1699"/>
                </a:lnTo>
                <a:lnTo>
                  <a:pt x="95" y="1605"/>
                </a:lnTo>
                <a:lnTo>
                  <a:pt x="1" y="1793"/>
                </a:lnTo>
                <a:lnTo>
                  <a:pt x="1" y="2076"/>
                </a:lnTo>
                <a:lnTo>
                  <a:pt x="95" y="2548"/>
                </a:lnTo>
                <a:lnTo>
                  <a:pt x="189" y="2831"/>
                </a:lnTo>
                <a:lnTo>
                  <a:pt x="284" y="2737"/>
                </a:lnTo>
                <a:lnTo>
                  <a:pt x="472" y="2831"/>
                </a:lnTo>
                <a:lnTo>
                  <a:pt x="567" y="2548"/>
                </a:lnTo>
                <a:lnTo>
                  <a:pt x="661" y="2642"/>
                </a:lnTo>
                <a:lnTo>
                  <a:pt x="661" y="2737"/>
                </a:lnTo>
                <a:lnTo>
                  <a:pt x="755" y="2642"/>
                </a:lnTo>
                <a:lnTo>
                  <a:pt x="944" y="2548"/>
                </a:lnTo>
                <a:lnTo>
                  <a:pt x="1227" y="2548"/>
                </a:lnTo>
                <a:lnTo>
                  <a:pt x="1227" y="2642"/>
                </a:lnTo>
                <a:lnTo>
                  <a:pt x="1321" y="2737"/>
                </a:lnTo>
                <a:lnTo>
                  <a:pt x="1416" y="2831"/>
                </a:lnTo>
                <a:lnTo>
                  <a:pt x="1510" y="2642"/>
                </a:lnTo>
                <a:lnTo>
                  <a:pt x="1793" y="2548"/>
                </a:lnTo>
                <a:lnTo>
                  <a:pt x="1699" y="2642"/>
                </a:lnTo>
                <a:lnTo>
                  <a:pt x="1887" y="2737"/>
                </a:lnTo>
                <a:lnTo>
                  <a:pt x="1887" y="2454"/>
                </a:lnTo>
                <a:lnTo>
                  <a:pt x="1982" y="2265"/>
                </a:lnTo>
                <a:lnTo>
                  <a:pt x="2076" y="2737"/>
                </a:lnTo>
                <a:lnTo>
                  <a:pt x="2171" y="2359"/>
                </a:lnTo>
                <a:lnTo>
                  <a:pt x="2265" y="2642"/>
                </a:lnTo>
                <a:lnTo>
                  <a:pt x="2265" y="2548"/>
                </a:lnTo>
                <a:lnTo>
                  <a:pt x="2359" y="2454"/>
                </a:lnTo>
                <a:lnTo>
                  <a:pt x="2454" y="2548"/>
                </a:lnTo>
                <a:lnTo>
                  <a:pt x="2454" y="2737"/>
                </a:lnTo>
                <a:lnTo>
                  <a:pt x="2548" y="2548"/>
                </a:lnTo>
                <a:lnTo>
                  <a:pt x="2548" y="2454"/>
                </a:lnTo>
                <a:lnTo>
                  <a:pt x="2642" y="2548"/>
                </a:lnTo>
                <a:lnTo>
                  <a:pt x="2642" y="2642"/>
                </a:lnTo>
                <a:lnTo>
                  <a:pt x="2831" y="2454"/>
                </a:lnTo>
                <a:lnTo>
                  <a:pt x="3020" y="2454"/>
                </a:lnTo>
                <a:lnTo>
                  <a:pt x="3114" y="2265"/>
                </a:lnTo>
                <a:lnTo>
                  <a:pt x="3114" y="2076"/>
                </a:lnTo>
                <a:lnTo>
                  <a:pt x="3208" y="1982"/>
                </a:lnTo>
                <a:lnTo>
                  <a:pt x="3208" y="2076"/>
                </a:lnTo>
                <a:lnTo>
                  <a:pt x="3208" y="2265"/>
                </a:lnTo>
                <a:lnTo>
                  <a:pt x="3303" y="2076"/>
                </a:lnTo>
                <a:lnTo>
                  <a:pt x="3491" y="2076"/>
                </a:lnTo>
                <a:lnTo>
                  <a:pt x="3491" y="2171"/>
                </a:lnTo>
                <a:lnTo>
                  <a:pt x="3397" y="2265"/>
                </a:lnTo>
                <a:lnTo>
                  <a:pt x="3303" y="2359"/>
                </a:lnTo>
                <a:lnTo>
                  <a:pt x="3303" y="2548"/>
                </a:lnTo>
                <a:lnTo>
                  <a:pt x="3491" y="2548"/>
                </a:lnTo>
                <a:lnTo>
                  <a:pt x="3586" y="2454"/>
                </a:lnTo>
                <a:lnTo>
                  <a:pt x="3680" y="2265"/>
                </a:lnTo>
                <a:lnTo>
                  <a:pt x="4152" y="2265"/>
                </a:lnTo>
                <a:lnTo>
                  <a:pt x="4152" y="2359"/>
                </a:lnTo>
                <a:lnTo>
                  <a:pt x="4246" y="2171"/>
                </a:lnTo>
                <a:lnTo>
                  <a:pt x="4340" y="2171"/>
                </a:lnTo>
                <a:lnTo>
                  <a:pt x="4246" y="2265"/>
                </a:lnTo>
                <a:lnTo>
                  <a:pt x="5284" y="2265"/>
                </a:lnTo>
                <a:lnTo>
                  <a:pt x="5567" y="2171"/>
                </a:lnTo>
                <a:lnTo>
                  <a:pt x="5755" y="2171"/>
                </a:lnTo>
                <a:lnTo>
                  <a:pt x="5755" y="2076"/>
                </a:lnTo>
                <a:lnTo>
                  <a:pt x="6416" y="2076"/>
                </a:lnTo>
                <a:lnTo>
                  <a:pt x="6510" y="1888"/>
                </a:lnTo>
                <a:lnTo>
                  <a:pt x="6604" y="1888"/>
                </a:lnTo>
                <a:lnTo>
                  <a:pt x="7170" y="1982"/>
                </a:lnTo>
                <a:lnTo>
                  <a:pt x="7453" y="1888"/>
                </a:lnTo>
                <a:lnTo>
                  <a:pt x="7548" y="1888"/>
                </a:lnTo>
                <a:lnTo>
                  <a:pt x="7642" y="1699"/>
                </a:lnTo>
                <a:lnTo>
                  <a:pt x="7736" y="1888"/>
                </a:lnTo>
                <a:lnTo>
                  <a:pt x="7925" y="2076"/>
                </a:lnTo>
                <a:lnTo>
                  <a:pt x="8114" y="1793"/>
                </a:lnTo>
                <a:lnTo>
                  <a:pt x="8114" y="1982"/>
                </a:lnTo>
                <a:lnTo>
                  <a:pt x="8208" y="1793"/>
                </a:lnTo>
                <a:lnTo>
                  <a:pt x="8302" y="1982"/>
                </a:lnTo>
                <a:lnTo>
                  <a:pt x="8302" y="1888"/>
                </a:lnTo>
                <a:lnTo>
                  <a:pt x="8302" y="1793"/>
                </a:lnTo>
                <a:lnTo>
                  <a:pt x="8491" y="1793"/>
                </a:lnTo>
                <a:lnTo>
                  <a:pt x="8585" y="1888"/>
                </a:lnTo>
                <a:lnTo>
                  <a:pt x="8774" y="1793"/>
                </a:lnTo>
                <a:lnTo>
                  <a:pt x="8774" y="1982"/>
                </a:lnTo>
                <a:lnTo>
                  <a:pt x="8869" y="1888"/>
                </a:lnTo>
                <a:lnTo>
                  <a:pt x="9718" y="1888"/>
                </a:lnTo>
                <a:lnTo>
                  <a:pt x="9623" y="1793"/>
                </a:lnTo>
                <a:lnTo>
                  <a:pt x="9718" y="1605"/>
                </a:lnTo>
                <a:lnTo>
                  <a:pt x="9812" y="1699"/>
                </a:lnTo>
                <a:lnTo>
                  <a:pt x="9812" y="1793"/>
                </a:lnTo>
                <a:lnTo>
                  <a:pt x="9906" y="1888"/>
                </a:lnTo>
                <a:lnTo>
                  <a:pt x="10095" y="1982"/>
                </a:lnTo>
                <a:lnTo>
                  <a:pt x="10661" y="1793"/>
                </a:lnTo>
                <a:lnTo>
                  <a:pt x="11038" y="1510"/>
                </a:lnTo>
                <a:lnTo>
                  <a:pt x="11133" y="1699"/>
                </a:lnTo>
                <a:lnTo>
                  <a:pt x="11321" y="1699"/>
                </a:lnTo>
                <a:lnTo>
                  <a:pt x="11510" y="1605"/>
                </a:lnTo>
                <a:lnTo>
                  <a:pt x="11604" y="1416"/>
                </a:lnTo>
                <a:lnTo>
                  <a:pt x="11982" y="1605"/>
                </a:lnTo>
                <a:lnTo>
                  <a:pt x="12453" y="1699"/>
                </a:lnTo>
                <a:lnTo>
                  <a:pt x="12642" y="1510"/>
                </a:lnTo>
                <a:lnTo>
                  <a:pt x="12642" y="1699"/>
                </a:lnTo>
                <a:lnTo>
                  <a:pt x="12925" y="1510"/>
                </a:lnTo>
                <a:lnTo>
                  <a:pt x="13208" y="1510"/>
                </a:lnTo>
                <a:lnTo>
                  <a:pt x="14057" y="1699"/>
                </a:lnTo>
                <a:lnTo>
                  <a:pt x="14434" y="1793"/>
                </a:lnTo>
                <a:lnTo>
                  <a:pt x="14812" y="1793"/>
                </a:lnTo>
                <a:lnTo>
                  <a:pt x="15095" y="1699"/>
                </a:lnTo>
                <a:lnTo>
                  <a:pt x="15378" y="1510"/>
                </a:lnTo>
                <a:lnTo>
                  <a:pt x="15472" y="1416"/>
                </a:lnTo>
                <a:lnTo>
                  <a:pt x="15472" y="1510"/>
                </a:lnTo>
                <a:lnTo>
                  <a:pt x="15472" y="1699"/>
                </a:lnTo>
                <a:lnTo>
                  <a:pt x="16416" y="1510"/>
                </a:lnTo>
                <a:lnTo>
                  <a:pt x="16416" y="1605"/>
                </a:lnTo>
                <a:lnTo>
                  <a:pt x="16510" y="1605"/>
                </a:lnTo>
                <a:lnTo>
                  <a:pt x="16604" y="1510"/>
                </a:lnTo>
                <a:lnTo>
                  <a:pt x="17642" y="1510"/>
                </a:lnTo>
                <a:lnTo>
                  <a:pt x="17736" y="1605"/>
                </a:lnTo>
                <a:lnTo>
                  <a:pt x="17831" y="1605"/>
                </a:lnTo>
                <a:lnTo>
                  <a:pt x="18397" y="1510"/>
                </a:lnTo>
                <a:lnTo>
                  <a:pt x="19057" y="1322"/>
                </a:lnTo>
                <a:lnTo>
                  <a:pt x="18774" y="1605"/>
                </a:lnTo>
                <a:lnTo>
                  <a:pt x="19151" y="1322"/>
                </a:lnTo>
                <a:lnTo>
                  <a:pt x="19340" y="1322"/>
                </a:lnTo>
                <a:lnTo>
                  <a:pt x="19340" y="1510"/>
                </a:lnTo>
                <a:lnTo>
                  <a:pt x="19529" y="1416"/>
                </a:lnTo>
                <a:lnTo>
                  <a:pt x="19906" y="1416"/>
                </a:lnTo>
                <a:lnTo>
                  <a:pt x="20000" y="1322"/>
                </a:lnTo>
                <a:lnTo>
                  <a:pt x="20095" y="944"/>
                </a:lnTo>
                <a:lnTo>
                  <a:pt x="20095" y="1133"/>
                </a:lnTo>
                <a:lnTo>
                  <a:pt x="20189" y="1227"/>
                </a:lnTo>
                <a:lnTo>
                  <a:pt x="20189" y="1416"/>
                </a:lnTo>
                <a:lnTo>
                  <a:pt x="20283" y="1322"/>
                </a:lnTo>
                <a:lnTo>
                  <a:pt x="20378" y="1322"/>
                </a:lnTo>
                <a:lnTo>
                  <a:pt x="20378" y="1416"/>
                </a:lnTo>
                <a:lnTo>
                  <a:pt x="20661" y="1227"/>
                </a:lnTo>
                <a:lnTo>
                  <a:pt x="20944" y="1133"/>
                </a:lnTo>
                <a:lnTo>
                  <a:pt x="21038" y="1133"/>
                </a:lnTo>
                <a:lnTo>
                  <a:pt x="21132" y="1416"/>
                </a:lnTo>
                <a:lnTo>
                  <a:pt x="21604" y="1227"/>
                </a:lnTo>
                <a:lnTo>
                  <a:pt x="21510" y="1039"/>
                </a:lnTo>
                <a:lnTo>
                  <a:pt x="21510" y="944"/>
                </a:lnTo>
                <a:lnTo>
                  <a:pt x="21698" y="944"/>
                </a:lnTo>
                <a:lnTo>
                  <a:pt x="21604" y="1039"/>
                </a:lnTo>
                <a:lnTo>
                  <a:pt x="21982" y="1039"/>
                </a:lnTo>
                <a:lnTo>
                  <a:pt x="21887" y="1227"/>
                </a:lnTo>
                <a:lnTo>
                  <a:pt x="21887" y="1227"/>
                </a:lnTo>
                <a:lnTo>
                  <a:pt x="22170" y="1039"/>
                </a:lnTo>
                <a:lnTo>
                  <a:pt x="22265" y="1227"/>
                </a:lnTo>
                <a:lnTo>
                  <a:pt x="22265" y="1133"/>
                </a:lnTo>
                <a:lnTo>
                  <a:pt x="22265" y="1039"/>
                </a:lnTo>
                <a:lnTo>
                  <a:pt x="22548" y="1039"/>
                </a:lnTo>
                <a:lnTo>
                  <a:pt x="22642" y="1322"/>
                </a:lnTo>
                <a:lnTo>
                  <a:pt x="23019" y="1227"/>
                </a:lnTo>
                <a:lnTo>
                  <a:pt x="23208" y="1133"/>
                </a:lnTo>
                <a:lnTo>
                  <a:pt x="23302" y="1039"/>
                </a:lnTo>
                <a:lnTo>
                  <a:pt x="23397" y="1133"/>
                </a:lnTo>
                <a:lnTo>
                  <a:pt x="23397" y="1227"/>
                </a:lnTo>
                <a:lnTo>
                  <a:pt x="23680" y="1227"/>
                </a:lnTo>
                <a:lnTo>
                  <a:pt x="23868" y="1133"/>
                </a:lnTo>
                <a:lnTo>
                  <a:pt x="24057" y="1227"/>
                </a:lnTo>
                <a:lnTo>
                  <a:pt x="24246" y="1227"/>
                </a:lnTo>
                <a:lnTo>
                  <a:pt x="24246" y="1133"/>
                </a:lnTo>
                <a:lnTo>
                  <a:pt x="24529" y="1227"/>
                </a:lnTo>
                <a:lnTo>
                  <a:pt x="24906" y="1322"/>
                </a:lnTo>
                <a:lnTo>
                  <a:pt x="25179" y="1048"/>
                </a:lnTo>
                <a:lnTo>
                  <a:pt x="25095" y="1133"/>
                </a:lnTo>
                <a:lnTo>
                  <a:pt x="25189" y="1227"/>
                </a:lnTo>
                <a:lnTo>
                  <a:pt x="25189" y="1133"/>
                </a:lnTo>
                <a:lnTo>
                  <a:pt x="25283" y="1039"/>
                </a:lnTo>
                <a:lnTo>
                  <a:pt x="25378" y="944"/>
                </a:lnTo>
                <a:lnTo>
                  <a:pt x="25472" y="944"/>
                </a:lnTo>
                <a:lnTo>
                  <a:pt x="25472" y="1133"/>
                </a:lnTo>
                <a:lnTo>
                  <a:pt x="25566" y="1039"/>
                </a:lnTo>
                <a:lnTo>
                  <a:pt x="25661" y="1039"/>
                </a:lnTo>
                <a:lnTo>
                  <a:pt x="25566" y="1133"/>
                </a:lnTo>
                <a:lnTo>
                  <a:pt x="25661" y="1227"/>
                </a:lnTo>
                <a:lnTo>
                  <a:pt x="25849" y="1322"/>
                </a:lnTo>
                <a:lnTo>
                  <a:pt x="25944" y="1133"/>
                </a:lnTo>
                <a:lnTo>
                  <a:pt x="26132" y="1039"/>
                </a:lnTo>
                <a:lnTo>
                  <a:pt x="26132" y="1039"/>
                </a:lnTo>
                <a:lnTo>
                  <a:pt x="26038" y="1227"/>
                </a:lnTo>
                <a:lnTo>
                  <a:pt x="26132" y="1322"/>
                </a:lnTo>
                <a:lnTo>
                  <a:pt x="26321" y="1416"/>
                </a:lnTo>
                <a:lnTo>
                  <a:pt x="26415" y="1416"/>
                </a:lnTo>
                <a:lnTo>
                  <a:pt x="26887" y="1227"/>
                </a:lnTo>
                <a:lnTo>
                  <a:pt x="27264" y="944"/>
                </a:lnTo>
                <a:lnTo>
                  <a:pt x="27170" y="944"/>
                </a:lnTo>
                <a:lnTo>
                  <a:pt x="27264" y="850"/>
                </a:lnTo>
                <a:lnTo>
                  <a:pt x="26981" y="756"/>
                </a:lnTo>
                <a:lnTo>
                  <a:pt x="26887" y="944"/>
                </a:lnTo>
                <a:lnTo>
                  <a:pt x="26793" y="1133"/>
                </a:lnTo>
                <a:lnTo>
                  <a:pt x="26793" y="661"/>
                </a:lnTo>
                <a:lnTo>
                  <a:pt x="26604" y="944"/>
                </a:lnTo>
                <a:lnTo>
                  <a:pt x="26510" y="850"/>
                </a:lnTo>
                <a:lnTo>
                  <a:pt x="26415" y="756"/>
                </a:lnTo>
                <a:lnTo>
                  <a:pt x="26321" y="944"/>
                </a:lnTo>
                <a:lnTo>
                  <a:pt x="26227" y="661"/>
                </a:lnTo>
                <a:lnTo>
                  <a:pt x="26038" y="756"/>
                </a:lnTo>
                <a:lnTo>
                  <a:pt x="25849" y="661"/>
                </a:lnTo>
                <a:lnTo>
                  <a:pt x="25378" y="567"/>
                </a:lnTo>
                <a:lnTo>
                  <a:pt x="25283" y="661"/>
                </a:lnTo>
                <a:lnTo>
                  <a:pt x="25095" y="756"/>
                </a:lnTo>
                <a:lnTo>
                  <a:pt x="25189" y="473"/>
                </a:lnTo>
                <a:lnTo>
                  <a:pt x="25000" y="661"/>
                </a:lnTo>
                <a:lnTo>
                  <a:pt x="25000" y="661"/>
                </a:lnTo>
                <a:lnTo>
                  <a:pt x="25095" y="473"/>
                </a:lnTo>
                <a:lnTo>
                  <a:pt x="24906" y="567"/>
                </a:lnTo>
                <a:lnTo>
                  <a:pt x="24717" y="567"/>
                </a:lnTo>
                <a:lnTo>
                  <a:pt x="24717" y="756"/>
                </a:lnTo>
                <a:lnTo>
                  <a:pt x="24623" y="1039"/>
                </a:lnTo>
                <a:lnTo>
                  <a:pt x="24623" y="850"/>
                </a:lnTo>
                <a:lnTo>
                  <a:pt x="24717" y="661"/>
                </a:lnTo>
                <a:lnTo>
                  <a:pt x="24623" y="756"/>
                </a:lnTo>
                <a:lnTo>
                  <a:pt x="24623" y="661"/>
                </a:lnTo>
                <a:lnTo>
                  <a:pt x="24529" y="473"/>
                </a:lnTo>
                <a:lnTo>
                  <a:pt x="24529" y="661"/>
                </a:lnTo>
                <a:lnTo>
                  <a:pt x="24434" y="567"/>
                </a:lnTo>
                <a:lnTo>
                  <a:pt x="24340" y="378"/>
                </a:lnTo>
                <a:lnTo>
                  <a:pt x="24246" y="567"/>
                </a:lnTo>
                <a:lnTo>
                  <a:pt x="23963" y="567"/>
                </a:lnTo>
                <a:lnTo>
                  <a:pt x="23397" y="661"/>
                </a:lnTo>
                <a:lnTo>
                  <a:pt x="23114" y="661"/>
                </a:lnTo>
                <a:lnTo>
                  <a:pt x="22925" y="567"/>
                </a:lnTo>
                <a:lnTo>
                  <a:pt x="22925" y="473"/>
                </a:lnTo>
                <a:lnTo>
                  <a:pt x="23019" y="473"/>
                </a:lnTo>
                <a:lnTo>
                  <a:pt x="22642" y="378"/>
                </a:lnTo>
                <a:lnTo>
                  <a:pt x="22736" y="473"/>
                </a:lnTo>
                <a:lnTo>
                  <a:pt x="22548" y="473"/>
                </a:lnTo>
                <a:lnTo>
                  <a:pt x="22642" y="284"/>
                </a:lnTo>
                <a:lnTo>
                  <a:pt x="22548" y="190"/>
                </a:lnTo>
                <a:lnTo>
                  <a:pt x="22453" y="190"/>
                </a:lnTo>
                <a:lnTo>
                  <a:pt x="22359" y="284"/>
                </a:lnTo>
                <a:lnTo>
                  <a:pt x="22170" y="378"/>
                </a:lnTo>
                <a:lnTo>
                  <a:pt x="22076" y="284"/>
                </a:lnTo>
                <a:lnTo>
                  <a:pt x="22170" y="473"/>
                </a:lnTo>
                <a:lnTo>
                  <a:pt x="21887" y="190"/>
                </a:lnTo>
                <a:lnTo>
                  <a:pt x="21793" y="190"/>
                </a:lnTo>
                <a:lnTo>
                  <a:pt x="21698" y="378"/>
                </a:lnTo>
                <a:lnTo>
                  <a:pt x="21604" y="756"/>
                </a:lnTo>
                <a:lnTo>
                  <a:pt x="21415" y="661"/>
                </a:lnTo>
                <a:lnTo>
                  <a:pt x="21510" y="473"/>
                </a:lnTo>
                <a:lnTo>
                  <a:pt x="21604" y="284"/>
                </a:lnTo>
                <a:lnTo>
                  <a:pt x="21415" y="284"/>
                </a:lnTo>
                <a:lnTo>
                  <a:pt x="21415" y="190"/>
                </a:lnTo>
                <a:lnTo>
                  <a:pt x="21227" y="378"/>
                </a:lnTo>
                <a:lnTo>
                  <a:pt x="20944" y="567"/>
                </a:lnTo>
                <a:lnTo>
                  <a:pt x="20566" y="1"/>
                </a:lnTo>
                <a:lnTo>
                  <a:pt x="20472" y="95"/>
                </a:lnTo>
                <a:lnTo>
                  <a:pt x="20472" y="190"/>
                </a:lnTo>
                <a:lnTo>
                  <a:pt x="20472" y="378"/>
                </a:lnTo>
                <a:lnTo>
                  <a:pt x="20283" y="284"/>
                </a:lnTo>
                <a:lnTo>
                  <a:pt x="20283" y="190"/>
                </a:lnTo>
                <a:lnTo>
                  <a:pt x="20378" y="95"/>
                </a:lnTo>
                <a:lnTo>
                  <a:pt x="20283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6" name="Shape 8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7" name="Google Shape;807;p20"/>
          <p:cNvSpPr txBox="1"/>
          <p:nvPr>
            <p:ph type="title"/>
          </p:nvPr>
        </p:nvSpPr>
        <p:spPr>
          <a:xfrm>
            <a:off x="829000" y="526700"/>
            <a:ext cx="6902100" cy="460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808" name="Google Shape;808;p20"/>
          <p:cNvSpPr txBox="1"/>
          <p:nvPr>
            <p:ph idx="1" type="body"/>
          </p:nvPr>
        </p:nvSpPr>
        <p:spPr>
          <a:xfrm>
            <a:off x="829000" y="1352549"/>
            <a:ext cx="6902100" cy="3341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17500" lvl="0" marL="457200" rtl="0" algn="l">
              <a:spcBef>
                <a:spcPts val="600"/>
              </a:spcBef>
              <a:spcAft>
                <a:spcPts val="0"/>
              </a:spcAft>
              <a:buSzPts val="1400"/>
              <a:buChar char="✘"/>
            </a:pPr>
            <a:r>
              <a:rPr lang="en"/>
              <a:t>Here you have a list of items</a:t>
            </a:r>
            <a:endParaRPr/>
          </a:p>
          <a:p>
            <a:pPr indent="-317500" lvl="0" marL="457200" rtl="0" algn="l">
              <a:spcBef>
                <a:spcPts val="1000"/>
              </a:spcBef>
              <a:spcAft>
                <a:spcPts val="0"/>
              </a:spcAft>
              <a:buSzPts val="1400"/>
              <a:buChar char="✘"/>
            </a:pPr>
            <a:r>
              <a:rPr lang="en"/>
              <a:t>And some text</a:t>
            </a:r>
            <a:endParaRPr/>
          </a:p>
          <a:p>
            <a:pPr indent="-317500" lvl="0" marL="457200" rtl="0" algn="l">
              <a:spcBef>
                <a:spcPts val="1000"/>
              </a:spcBef>
              <a:spcAft>
                <a:spcPts val="0"/>
              </a:spcAft>
              <a:buSzPts val="1400"/>
              <a:buChar char="✘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809" name="Google Shape;809;p20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3" name="Shape 8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4" name="Google Shape;814;p21"/>
          <p:cNvSpPr txBox="1"/>
          <p:nvPr>
            <p:ph idx="4294967295" type="ctrTitle"/>
          </p:nvPr>
        </p:nvSpPr>
        <p:spPr>
          <a:xfrm>
            <a:off x="685800" y="2497742"/>
            <a:ext cx="7772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concept</a:t>
            </a:r>
            <a:endParaRPr sz="6000"/>
          </a:p>
        </p:txBody>
      </p:sp>
      <p:sp>
        <p:nvSpPr>
          <p:cNvPr id="815" name="Google Shape;815;p21"/>
          <p:cNvSpPr txBox="1"/>
          <p:nvPr>
            <p:ph idx="4294967295" type="subTitle"/>
          </p:nvPr>
        </p:nvSpPr>
        <p:spPr>
          <a:xfrm>
            <a:off x="685800" y="3640152"/>
            <a:ext cx="7772400" cy="36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1000"/>
              </a:spcAft>
              <a:buNone/>
            </a:pPr>
            <a:r>
              <a:rPr lang="en" sz="1400"/>
              <a:t>Bring the attention of your audience over a key concept using icons or illustrations</a:t>
            </a:r>
            <a:endParaRPr sz="1400"/>
          </a:p>
        </p:txBody>
      </p:sp>
      <p:sp>
        <p:nvSpPr>
          <p:cNvPr id="816" name="Google Shape;816;p21"/>
          <p:cNvSpPr/>
          <p:nvPr/>
        </p:nvSpPr>
        <p:spPr>
          <a:xfrm>
            <a:off x="4572925" y="788456"/>
            <a:ext cx="1635277" cy="1657049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817" name="Google Shape;817;p21"/>
          <p:cNvSpPr/>
          <p:nvPr/>
        </p:nvSpPr>
        <p:spPr>
          <a:xfrm rot="1473133">
            <a:off x="3086068" y="1615827"/>
            <a:ext cx="956077" cy="931329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818" name="Google Shape;818;p21"/>
          <p:cNvSpPr/>
          <p:nvPr/>
        </p:nvSpPr>
        <p:spPr>
          <a:xfrm>
            <a:off x="4256643" y="630100"/>
            <a:ext cx="418605" cy="406776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819" name="Google Shape;819;p21"/>
          <p:cNvSpPr/>
          <p:nvPr/>
        </p:nvSpPr>
        <p:spPr>
          <a:xfrm rot="2486979">
            <a:off x="3987467" y="2475729"/>
            <a:ext cx="297803" cy="289388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820" name="Google Shape;820;p21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4" name="Shape 8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5" name="Google Shape;825;p22"/>
          <p:cNvSpPr txBox="1"/>
          <p:nvPr>
            <p:ph idx="1" type="body"/>
          </p:nvPr>
        </p:nvSpPr>
        <p:spPr>
          <a:xfrm>
            <a:off x="829000" y="1352550"/>
            <a:ext cx="3217500" cy="342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826" name="Google Shape;826;p22"/>
          <p:cNvSpPr txBox="1"/>
          <p:nvPr>
            <p:ph type="title"/>
          </p:nvPr>
        </p:nvSpPr>
        <p:spPr>
          <a:xfrm>
            <a:off x="829000" y="526700"/>
            <a:ext cx="6902100" cy="460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827" name="Google Shape;827;p22"/>
          <p:cNvSpPr txBox="1"/>
          <p:nvPr>
            <p:ph idx="2" type="body"/>
          </p:nvPr>
        </p:nvSpPr>
        <p:spPr>
          <a:xfrm>
            <a:off x="4513595" y="1352550"/>
            <a:ext cx="3217500" cy="342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828" name="Google Shape;828;p22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32" name="Shape 8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3" name="Google Shape;833;p23"/>
          <p:cNvSpPr txBox="1"/>
          <p:nvPr>
            <p:ph type="title"/>
          </p:nvPr>
        </p:nvSpPr>
        <p:spPr>
          <a:xfrm>
            <a:off x="829000" y="526700"/>
            <a:ext cx="6902100" cy="460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834" name="Google Shape;834;p23"/>
          <p:cNvSpPr txBox="1"/>
          <p:nvPr>
            <p:ph idx="1" type="body"/>
          </p:nvPr>
        </p:nvSpPr>
        <p:spPr>
          <a:xfrm>
            <a:off x="829000" y="1352550"/>
            <a:ext cx="2044500" cy="342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835" name="Google Shape;835;p23"/>
          <p:cNvSpPr txBox="1"/>
          <p:nvPr>
            <p:ph idx="2" type="body"/>
          </p:nvPr>
        </p:nvSpPr>
        <p:spPr>
          <a:xfrm>
            <a:off x="3257803" y="1352550"/>
            <a:ext cx="2044500" cy="342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836" name="Google Shape;836;p23"/>
          <p:cNvSpPr txBox="1"/>
          <p:nvPr>
            <p:ph idx="3" type="body"/>
          </p:nvPr>
        </p:nvSpPr>
        <p:spPr>
          <a:xfrm>
            <a:off x="5686607" y="1352550"/>
            <a:ext cx="2044500" cy="342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/>
          </a:p>
        </p:txBody>
      </p:sp>
      <p:sp>
        <p:nvSpPr>
          <p:cNvPr id="837" name="Google Shape;837;p23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841" name="Shape 8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2" name="Google Shape;842;p24"/>
          <p:cNvSpPr txBox="1"/>
          <p:nvPr>
            <p:ph type="title"/>
          </p:nvPr>
        </p:nvSpPr>
        <p:spPr>
          <a:xfrm>
            <a:off x="524200" y="983900"/>
            <a:ext cx="3446100" cy="460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843" name="Google Shape;843;p24"/>
          <p:cNvSpPr txBox="1"/>
          <p:nvPr>
            <p:ph idx="1" type="body"/>
          </p:nvPr>
        </p:nvSpPr>
        <p:spPr>
          <a:xfrm>
            <a:off x="524200" y="1809750"/>
            <a:ext cx="3446100" cy="262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100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844" name="Google Shape;844;p24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848" name="Shape 8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9" name="Google Shape;849;p25"/>
          <p:cNvSpPr txBox="1"/>
          <p:nvPr>
            <p:ph idx="4294967295" type="title"/>
          </p:nvPr>
        </p:nvSpPr>
        <p:spPr>
          <a:xfrm>
            <a:off x="412750" y="400800"/>
            <a:ext cx="4754100" cy="803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400">
                <a:highlight>
                  <a:schemeClr val="accent6"/>
                </a:highlight>
              </a:rPr>
              <a:t>Want big impact?</a:t>
            </a:r>
            <a:endParaRPr b="0" sz="2400">
              <a:highlight>
                <a:schemeClr val="accent6"/>
              </a:highlight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highlight>
                  <a:schemeClr val="accent6"/>
                </a:highlight>
              </a:rPr>
              <a:t>Use big image.</a:t>
            </a:r>
            <a:endParaRPr sz="2400">
              <a:highlight>
                <a:schemeClr val="accent6"/>
              </a:highlight>
            </a:endParaRPr>
          </a:p>
        </p:txBody>
      </p:sp>
      <p:sp>
        <p:nvSpPr>
          <p:cNvPr id="850" name="Google Shape;850;p25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4" name="Shape 8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5" name="Google Shape;855;p26"/>
          <p:cNvSpPr txBox="1"/>
          <p:nvPr>
            <p:ph type="title"/>
          </p:nvPr>
        </p:nvSpPr>
        <p:spPr>
          <a:xfrm>
            <a:off x="829000" y="526700"/>
            <a:ext cx="6902100" cy="460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856" name="Google Shape;856;p26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857" name="Google Shape;857;p26"/>
          <p:cNvCxnSpPr>
            <a:stCxn id="858" idx="6"/>
            <a:endCxn id="859" idx="2"/>
          </p:cNvCxnSpPr>
          <p:nvPr/>
        </p:nvCxnSpPr>
        <p:spPr>
          <a:xfrm>
            <a:off x="2191275" y="2972550"/>
            <a:ext cx="702300" cy="936000"/>
          </a:xfrm>
          <a:prstGeom prst="bentConnector3">
            <a:avLst>
              <a:gd fmla="val 49995" name="adj1"/>
            </a:avLst>
          </a:prstGeom>
          <a:noFill/>
          <a:ln cap="flat" cmpd="sng" w="9525">
            <a:solidFill>
              <a:schemeClr val="dk1"/>
            </a:solidFill>
            <a:prstDash val="dash"/>
            <a:round/>
            <a:headEnd len="sm" w="sm" type="none"/>
            <a:tailEnd len="sm" w="sm" type="none"/>
          </a:ln>
        </p:spPr>
      </p:cxnSp>
      <p:cxnSp>
        <p:nvCxnSpPr>
          <p:cNvPr id="860" name="Google Shape;860;p26"/>
          <p:cNvCxnSpPr>
            <a:stCxn id="858" idx="6"/>
            <a:endCxn id="861" idx="2"/>
          </p:cNvCxnSpPr>
          <p:nvPr/>
        </p:nvCxnSpPr>
        <p:spPr>
          <a:xfrm flipH="1" rot="10800000">
            <a:off x="2191275" y="2036550"/>
            <a:ext cx="702300" cy="936000"/>
          </a:xfrm>
          <a:prstGeom prst="bentConnector3">
            <a:avLst>
              <a:gd fmla="val 49995" name="adj1"/>
            </a:avLst>
          </a:prstGeom>
          <a:noFill/>
          <a:ln cap="flat" cmpd="sng" w="9525">
            <a:solidFill>
              <a:schemeClr val="dk1"/>
            </a:solidFill>
            <a:prstDash val="dash"/>
            <a:round/>
            <a:headEnd len="sm" w="sm" type="none"/>
            <a:tailEnd len="sm" w="sm" type="none"/>
          </a:ln>
        </p:spPr>
      </p:cxnSp>
      <p:cxnSp>
        <p:nvCxnSpPr>
          <p:cNvPr id="862" name="Google Shape;862;p26"/>
          <p:cNvCxnSpPr>
            <a:stCxn id="863" idx="3"/>
            <a:endCxn id="864" idx="2"/>
          </p:cNvCxnSpPr>
          <p:nvPr/>
        </p:nvCxnSpPr>
        <p:spPr>
          <a:xfrm flipH="1" rot="10800000">
            <a:off x="4249800" y="1579350"/>
            <a:ext cx="586200" cy="4572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1"/>
            </a:solidFill>
            <a:prstDash val="dash"/>
            <a:round/>
            <a:headEnd len="sm" w="sm" type="none"/>
            <a:tailEnd len="sm" w="sm" type="none"/>
          </a:ln>
        </p:spPr>
      </p:cxnSp>
      <p:cxnSp>
        <p:nvCxnSpPr>
          <p:cNvPr id="865" name="Google Shape;865;p26"/>
          <p:cNvCxnSpPr>
            <a:stCxn id="863" idx="3"/>
            <a:endCxn id="866" idx="2"/>
          </p:cNvCxnSpPr>
          <p:nvPr/>
        </p:nvCxnSpPr>
        <p:spPr>
          <a:xfrm>
            <a:off x="4249800" y="2036550"/>
            <a:ext cx="586200" cy="4425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1"/>
            </a:solidFill>
            <a:prstDash val="dash"/>
            <a:round/>
            <a:headEnd len="sm" w="sm" type="none"/>
            <a:tailEnd len="sm" w="sm" type="none"/>
          </a:ln>
        </p:spPr>
      </p:cxnSp>
      <p:cxnSp>
        <p:nvCxnSpPr>
          <p:cNvPr id="867" name="Google Shape;867;p26"/>
          <p:cNvCxnSpPr>
            <a:stCxn id="868" idx="3"/>
            <a:endCxn id="869" idx="2"/>
          </p:cNvCxnSpPr>
          <p:nvPr/>
        </p:nvCxnSpPr>
        <p:spPr>
          <a:xfrm flipH="1" rot="10800000">
            <a:off x="4249800" y="3451350"/>
            <a:ext cx="586200" cy="4572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1"/>
            </a:solidFill>
            <a:prstDash val="dash"/>
            <a:round/>
            <a:headEnd len="sm" w="sm" type="none"/>
            <a:tailEnd len="sm" w="sm" type="none"/>
          </a:ln>
        </p:spPr>
      </p:cxnSp>
      <p:cxnSp>
        <p:nvCxnSpPr>
          <p:cNvPr id="870" name="Google Shape;870;p26"/>
          <p:cNvCxnSpPr>
            <a:stCxn id="868" idx="3"/>
            <a:endCxn id="871" idx="2"/>
          </p:cNvCxnSpPr>
          <p:nvPr/>
        </p:nvCxnSpPr>
        <p:spPr>
          <a:xfrm>
            <a:off x="4249800" y="3908550"/>
            <a:ext cx="586200" cy="4572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1"/>
            </a:solidFill>
            <a:prstDash val="dash"/>
            <a:round/>
            <a:headEnd len="sm" w="sm" type="none"/>
            <a:tailEnd len="sm" w="sm" type="none"/>
          </a:ln>
        </p:spPr>
      </p:cxnSp>
      <p:grpSp>
        <p:nvGrpSpPr>
          <p:cNvPr id="872" name="Google Shape;872;p26"/>
          <p:cNvGrpSpPr/>
          <p:nvPr/>
        </p:nvGrpSpPr>
        <p:grpSpPr>
          <a:xfrm>
            <a:off x="4836000" y="1419750"/>
            <a:ext cx="1356300" cy="319200"/>
            <a:chOff x="5592550" y="1018950"/>
            <a:chExt cx="1356300" cy="319200"/>
          </a:xfrm>
        </p:grpSpPr>
        <p:sp>
          <p:nvSpPr>
            <p:cNvPr id="873" name="Google Shape;873;p26"/>
            <p:cNvSpPr/>
            <p:nvPr/>
          </p:nvSpPr>
          <p:spPr>
            <a:xfrm>
              <a:off x="5766550" y="1018950"/>
              <a:ext cx="1182300" cy="319200"/>
            </a:xfrm>
            <a:prstGeom prst="roundRect">
              <a:avLst>
                <a:gd fmla="val 16667" name="adj"/>
              </a:avLst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Nunito"/>
                  <a:ea typeface="Nunito"/>
                  <a:cs typeface="Nunito"/>
                  <a:sym typeface="Nunito"/>
                </a:rPr>
                <a:t>Lorem Ipsum</a:t>
              </a:r>
              <a:endParaRPr sz="1100"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  <p:sp>
          <p:nvSpPr>
            <p:cNvPr id="864" name="Google Shape;864;p26"/>
            <p:cNvSpPr/>
            <p:nvPr/>
          </p:nvSpPr>
          <p:spPr>
            <a:xfrm>
              <a:off x="5592550" y="1091550"/>
              <a:ext cx="174000" cy="1740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</p:grpSp>
      <p:grpSp>
        <p:nvGrpSpPr>
          <p:cNvPr id="874" name="Google Shape;874;p26"/>
          <p:cNvGrpSpPr/>
          <p:nvPr/>
        </p:nvGrpSpPr>
        <p:grpSpPr>
          <a:xfrm>
            <a:off x="2893500" y="1876950"/>
            <a:ext cx="1356300" cy="319200"/>
            <a:chOff x="3650050" y="1476150"/>
            <a:chExt cx="1356300" cy="319200"/>
          </a:xfrm>
        </p:grpSpPr>
        <p:sp>
          <p:nvSpPr>
            <p:cNvPr id="863" name="Google Shape;863;p26"/>
            <p:cNvSpPr/>
            <p:nvPr/>
          </p:nvSpPr>
          <p:spPr>
            <a:xfrm>
              <a:off x="3824050" y="1476150"/>
              <a:ext cx="1182300" cy="319200"/>
            </a:xfrm>
            <a:prstGeom prst="roundRect">
              <a:avLst>
                <a:gd fmla="val 16667" name="adj"/>
              </a:avLst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Nunito"/>
                  <a:ea typeface="Nunito"/>
                  <a:cs typeface="Nunito"/>
                  <a:sym typeface="Nunito"/>
                </a:rPr>
                <a:t>Lorem Ipsum</a:t>
              </a:r>
              <a:endParaRPr sz="1100"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  <p:sp>
          <p:nvSpPr>
            <p:cNvPr id="861" name="Google Shape;861;p26"/>
            <p:cNvSpPr/>
            <p:nvPr/>
          </p:nvSpPr>
          <p:spPr>
            <a:xfrm>
              <a:off x="3650050" y="1548750"/>
              <a:ext cx="174000" cy="1740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</p:grpSp>
      <p:grpSp>
        <p:nvGrpSpPr>
          <p:cNvPr id="875" name="Google Shape;875;p26"/>
          <p:cNvGrpSpPr/>
          <p:nvPr/>
        </p:nvGrpSpPr>
        <p:grpSpPr>
          <a:xfrm>
            <a:off x="829000" y="2812950"/>
            <a:ext cx="1362275" cy="319200"/>
            <a:chOff x="1596750" y="2412150"/>
            <a:chExt cx="1362275" cy="319200"/>
          </a:xfrm>
        </p:grpSpPr>
        <p:sp>
          <p:nvSpPr>
            <p:cNvPr id="876" name="Google Shape;876;p26"/>
            <p:cNvSpPr/>
            <p:nvPr/>
          </p:nvSpPr>
          <p:spPr>
            <a:xfrm>
              <a:off x="1596750" y="2412150"/>
              <a:ext cx="1182300" cy="319200"/>
            </a:xfrm>
            <a:prstGeom prst="roundRect">
              <a:avLst>
                <a:gd fmla="val 16667" name="adj"/>
              </a:avLst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Nunito"/>
                  <a:ea typeface="Nunito"/>
                  <a:cs typeface="Nunito"/>
                  <a:sym typeface="Nunito"/>
                </a:rPr>
                <a:t>Lorem Ipsum</a:t>
              </a:r>
              <a:endParaRPr sz="1100"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  <p:sp>
          <p:nvSpPr>
            <p:cNvPr id="858" name="Google Shape;858;p26"/>
            <p:cNvSpPr/>
            <p:nvPr/>
          </p:nvSpPr>
          <p:spPr>
            <a:xfrm>
              <a:off x="2785025" y="2484750"/>
              <a:ext cx="174000" cy="1740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</p:grpSp>
      <p:grpSp>
        <p:nvGrpSpPr>
          <p:cNvPr id="877" name="Google Shape;877;p26"/>
          <p:cNvGrpSpPr/>
          <p:nvPr/>
        </p:nvGrpSpPr>
        <p:grpSpPr>
          <a:xfrm>
            <a:off x="2893500" y="3748950"/>
            <a:ext cx="1356300" cy="319200"/>
            <a:chOff x="3650050" y="3348150"/>
            <a:chExt cx="1356300" cy="319200"/>
          </a:xfrm>
        </p:grpSpPr>
        <p:sp>
          <p:nvSpPr>
            <p:cNvPr id="868" name="Google Shape;868;p26"/>
            <p:cNvSpPr/>
            <p:nvPr/>
          </p:nvSpPr>
          <p:spPr>
            <a:xfrm>
              <a:off x="3824050" y="3348150"/>
              <a:ext cx="1182300" cy="319200"/>
            </a:xfrm>
            <a:prstGeom prst="roundRect">
              <a:avLst>
                <a:gd fmla="val 16667" name="adj"/>
              </a:avLst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Nunito"/>
                  <a:ea typeface="Nunito"/>
                  <a:cs typeface="Nunito"/>
                  <a:sym typeface="Nunito"/>
                </a:rPr>
                <a:t>Lorem Ipsum</a:t>
              </a:r>
              <a:endParaRPr sz="1100"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  <p:sp>
          <p:nvSpPr>
            <p:cNvPr id="859" name="Google Shape;859;p26"/>
            <p:cNvSpPr/>
            <p:nvPr/>
          </p:nvSpPr>
          <p:spPr>
            <a:xfrm>
              <a:off x="3650050" y="3420750"/>
              <a:ext cx="174000" cy="1740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</p:grpSp>
      <p:grpSp>
        <p:nvGrpSpPr>
          <p:cNvPr id="878" name="Google Shape;878;p26"/>
          <p:cNvGrpSpPr/>
          <p:nvPr/>
        </p:nvGrpSpPr>
        <p:grpSpPr>
          <a:xfrm>
            <a:off x="4836000" y="2334150"/>
            <a:ext cx="1356300" cy="319200"/>
            <a:chOff x="5592550" y="1933350"/>
            <a:chExt cx="1356300" cy="319200"/>
          </a:xfrm>
        </p:grpSpPr>
        <p:sp>
          <p:nvSpPr>
            <p:cNvPr id="879" name="Google Shape;879;p26"/>
            <p:cNvSpPr/>
            <p:nvPr/>
          </p:nvSpPr>
          <p:spPr>
            <a:xfrm>
              <a:off x="5766550" y="1933350"/>
              <a:ext cx="1182300" cy="319200"/>
            </a:xfrm>
            <a:prstGeom prst="roundRect">
              <a:avLst>
                <a:gd fmla="val 16667" name="adj"/>
              </a:avLst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Nunito"/>
                  <a:ea typeface="Nunito"/>
                  <a:cs typeface="Nunito"/>
                  <a:sym typeface="Nunito"/>
                </a:rPr>
                <a:t>Lorem Ipsum</a:t>
              </a:r>
              <a:endParaRPr sz="1100"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  <p:sp>
          <p:nvSpPr>
            <p:cNvPr id="866" name="Google Shape;866;p26"/>
            <p:cNvSpPr/>
            <p:nvPr/>
          </p:nvSpPr>
          <p:spPr>
            <a:xfrm>
              <a:off x="5592550" y="1991250"/>
              <a:ext cx="174000" cy="1740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</p:grpSp>
      <p:grpSp>
        <p:nvGrpSpPr>
          <p:cNvPr id="880" name="Google Shape;880;p26"/>
          <p:cNvGrpSpPr/>
          <p:nvPr/>
        </p:nvGrpSpPr>
        <p:grpSpPr>
          <a:xfrm>
            <a:off x="4836000" y="3291750"/>
            <a:ext cx="1356300" cy="319200"/>
            <a:chOff x="5592550" y="2890950"/>
            <a:chExt cx="1356300" cy="319200"/>
          </a:xfrm>
        </p:grpSpPr>
        <p:sp>
          <p:nvSpPr>
            <p:cNvPr id="881" name="Google Shape;881;p26"/>
            <p:cNvSpPr/>
            <p:nvPr/>
          </p:nvSpPr>
          <p:spPr>
            <a:xfrm>
              <a:off x="5766550" y="2890950"/>
              <a:ext cx="1182300" cy="319200"/>
            </a:xfrm>
            <a:prstGeom prst="roundRect">
              <a:avLst>
                <a:gd fmla="val 16667" name="adj"/>
              </a:avLst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Nunito"/>
                  <a:ea typeface="Nunito"/>
                  <a:cs typeface="Nunito"/>
                  <a:sym typeface="Nunito"/>
                </a:rPr>
                <a:t>Lorem Ipsum</a:t>
              </a:r>
              <a:endParaRPr sz="1100"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  <p:sp>
          <p:nvSpPr>
            <p:cNvPr id="869" name="Google Shape;869;p26"/>
            <p:cNvSpPr/>
            <p:nvPr/>
          </p:nvSpPr>
          <p:spPr>
            <a:xfrm>
              <a:off x="5592550" y="2963550"/>
              <a:ext cx="174000" cy="174000"/>
            </a:xfrm>
            <a:prstGeom prst="ellipse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</p:grpSp>
      <p:grpSp>
        <p:nvGrpSpPr>
          <p:cNvPr id="882" name="Google Shape;882;p26"/>
          <p:cNvGrpSpPr/>
          <p:nvPr/>
        </p:nvGrpSpPr>
        <p:grpSpPr>
          <a:xfrm>
            <a:off x="4836000" y="4206150"/>
            <a:ext cx="1356300" cy="319200"/>
            <a:chOff x="5592550" y="3805350"/>
            <a:chExt cx="1356300" cy="319200"/>
          </a:xfrm>
        </p:grpSpPr>
        <p:sp>
          <p:nvSpPr>
            <p:cNvPr id="883" name="Google Shape;883;p26"/>
            <p:cNvSpPr/>
            <p:nvPr/>
          </p:nvSpPr>
          <p:spPr>
            <a:xfrm>
              <a:off x="5766550" y="3805350"/>
              <a:ext cx="1182300" cy="319200"/>
            </a:xfrm>
            <a:prstGeom prst="roundRect">
              <a:avLst>
                <a:gd fmla="val 16667" name="adj"/>
              </a:avLst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chemeClr val="dk1"/>
                  </a:solidFill>
                  <a:latin typeface="Nunito"/>
                  <a:ea typeface="Nunito"/>
                  <a:cs typeface="Nunito"/>
                  <a:sym typeface="Nunito"/>
                </a:rPr>
                <a:t>Lorem Ipsum</a:t>
              </a:r>
              <a:endParaRPr sz="1100"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  <p:sp>
          <p:nvSpPr>
            <p:cNvPr id="871" name="Google Shape;871;p26"/>
            <p:cNvSpPr/>
            <p:nvPr/>
          </p:nvSpPr>
          <p:spPr>
            <a:xfrm>
              <a:off x="5592550" y="3877950"/>
              <a:ext cx="174000" cy="1740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87" name="Shape 8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8" name="Google Shape;888;p27"/>
          <p:cNvSpPr txBox="1"/>
          <p:nvPr>
            <p:ph type="title"/>
          </p:nvPr>
        </p:nvSpPr>
        <p:spPr>
          <a:xfrm>
            <a:off x="829000" y="526700"/>
            <a:ext cx="6902100" cy="460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889" name="Google Shape;889;p27"/>
          <p:cNvGraphicFramePr/>
          <p:nvPr/>
        </p:nvGraphicFramePr>
        <p:xfrm>
          <a:off x="86440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{18E6E419-23EE-4F8A-B996-22C188CCB18C}</a:tableStyleId>
              </a:tblPr>
              <a:tblGrid>
                <a:gridCol w="1524350"/>
                <a:gridCol w="1524350"/>
                <a:gridCol w="1524350"/>
                <a:gridCol w="1524350"/>
              </a:tblGrid>
              <a:tr h="7037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1"/>
                        </a:solidFill>
                        <a:latin typeface="Nunito"/>
                        <a:ea typeface="Nunito"/>
                        <a:cs typeface="Nunito"/>
                        <a:sym typeface="Nunito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355A">
                        <a:alpha val="15639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Nunito"/>
                          <a:ea typeface="Nunito"/>
                          <a:cs typeface="Nunito"/>
                          <a:sym typeface="Nunito"/>
                        </a:rPr>
                        <a:t>A</a:t>
                      </a:r>
                      <a:endParaRPr sz="1100">
                        <a:solidFill>
                          <a:schemeClr val="dk1"/>
                        </a:solidFill>
                        <a:latin typeface="Nunito"/>
                        <a:ea typeface="Nunito"/>
                        <a:cs typeface="Nunito"/>
                        <a:sym typeface="Nunito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355A">
                        <a:alpha val="15639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Nunito"/>
                          <a:ea typeface="Nunito"/>
                          <a:cs typeface="Nunito"/>
                          <a:sym typeface="Nunito"/>
                        </a:rPr>
                        <a:t>B</a:t>
                      </a:r>
                      <a:endParaRPr sz="1100">
                        <a:solidFill>
                          <a:schemeClr val="dk1"/>
                        </a:solidFill>
                        <a:latin typeface="Nunito"/>
                        <a:ea typeface="Nunito"/>
                        <a:cs typeface="Nunito"/>
                        <a:sym typeface="Nunito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355A">
                        <a:alpha val="15639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Nunito"/>
                          <a:ea typeface="Nunito"/>
                          <a:cs typeface="Nunito"/>
                          <a:sym typeface="Nunito"/>
                        </a:rPr>
                        <a:t>C</a:t>
                      </a:r>
                      <a:endParaRPr sz="1100">
                        <a:solidFill>
                          <a:schemeClr val="dk1"/>
                        </a:solidFill>
                        <a:latin typeface="Nunito"/>
                        <a:ea typeface="Nunito"/>
                        <a:cs typeface="Nunito"/>
                        <a:sym typeface="Nunito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355A">
                        <a:alpha val="15639"/>
                      </a:srgbClr>
                    </a:solidFill>
                  </a:tcPr>
                </a:tc>
              </a:tr>
              <a:tr h="7037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Nunito"/>
                          <a:ea typeface="Nunito"/>
                          <a:cs typeface="Nunito"/>
                          <a:sym typeface="Nunito"/>
                        </a:rPr>
                        <a:t>Yellow</a:t>
                      </a:r>
                      <a:endParaRPr sz="1100">
                        <a:solidFill>
                          <a:schemeClr val="dk1"/>
                        </a:solidFill>
                        <a:latin typeface="Nunito"/>
                        <a:ea typeface="Nunito"/>
                        <a:cs typeface="Nunito"/>
                        <a:sym typeface="Nunito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355A">
                        <a:alpha val="15639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Nunito"/>
                          <a:ea typeface="Nunito"/>
                          <a:cs typeface="Nunito"/>
                          <a:sym typeface="Nunito"/>
                        </a:rPr>
                        <a:t>10</a:t>
                      </a:r>
                      <a:endParaRPr b="1" sz="1800">
                        <a:solidFill>
                          <a:schemeClr val="dk1"/>
                        </a:solidFill>
                        <a:latin typeface="Nunito"/>
                        <a:ea typeface="Nunito"/>
                        <a:cs typeface="Nunito"/>
                        <a:sym typeface="Nunito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355A">
                        <a:alpha val="15639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Nunito"/>
                          <a:ea typeface="Nunito"/>
                          <a:cs typeface="Nunito"/>
                          <a:sym typeface="Nunito"/>
                        </a:rPr>
                        <a:t>20</a:t>
                      </a:r>
                      <a:endParaRPr b="1" sz="1800">
                        <a:solidFill>
                          <a:schemeClr val="dk1"/>
                        </a:solidFill>
                        <a:latin typeface="Nunito"/>
                        <a:ea typeface="Nunito"/>
                        <a:cs typeface="Nunito"/>
                        <a:sym typeface="Nunito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355A">
                        <a:alpha val="15639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Nunito"/>
                          <a:ea typeface="Nunito"/>
                          <a:cs typeface="Nunito"/>
                          <a:sym typeface="Nunito"/>
                        </a:rPr>
                        <a:t>7</a:t>
                      </a:r>
                      <a:endParaRPr b="1" sz="1800">
                        <a:solidFill>
                          <a:schemeClr val="dk1"/>
                        </a:solidFill>
                        <a:latin typeface="Nunito"/>
                        <a:ea typeface="Nunito"/>
                        <a:cs typeface="Nunito"/>
                        <a:sym typeface="Nunito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355A">
                        <a:alpha val="15639"/>
                      </a:srgbClr>
                    </a:solidFill>
                  </a:tcPr>
                </a:tc>
              </a:tr>
              <a:tr h="7037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Nunito"/>
                          <a:ea typeface="Nunito"/>
                          <a:cs typeface="Nunito"/>
                          <a:sym typeface="Nunito"/>
                        </a:rPr>
                        <a:t>Blue</a:t>
                      </a:r>
                      <a:endParaRPr sz="1100">
                        <a:solidFill>
                          <a:schemeClr val="dk1"/>
                        </a:solidFill>
                        <a:latin typeface="Nunito"/>
                        <a:ea typeface="Nunito"/>
                        <a:cs typeface="Nunito"/>
                        <a:sym typeface="Nunito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355A">
                        <a:alpha val="15639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Nunito"/>
                          <a:ea typeface="Nunito"/>
                          <a:cs typeface="Nunito"/>
                          <a:sym typeface="Nunito"/>
                        </a:rPr>
                        <a:t>30</a:t>
                      </a:r>
                      <a:endParaRPr b="1" sz="1800">
                        <a:solidFill>
                          <a:schemeClr val="dk1"/>
                        </a:solidFill>
                        <a:latin typeface="Nunito"/>
                        <a:ea typeface="Nunito"/>
                        <a:cs typeface="Nunito"/>
                        <a:sym typeface="Nunito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355A">
                        <a:alpha val="15639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Nunito"/>
                          <a:ea typeface="Nunito"/>
                          <a:cs typeface="Nunito"/>
                          <a:sym typeface="Nunito"/>
                        </a:rPr>
                        <a:t>15</a:t>
                      </a:r>
                      <a:endParaRPr b="1" sz="1800">
                        <a:solidFill>
                          <a:schemeClr val="dk1"/>
                        </a:solidFill>
                        <a:latin typeface="Nunito"/>
                        <a:ea typeface="Nunito"/>
                        <a:cs typeface="Nunito"/>
                        <a:sym typeface="Nunito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355A">
                        <a:alpha val="15639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Nunito"/>
                          <a:ea typeface="Nunito"/>
                          <a:cs typeface="Nunito"/>
                          <a:sym typeface="Nunito"/>
                        </a:rPr>
                        <a:t>10</a:t>
                      </a:r>
                      <a:endParaRPr b="1" sz="1800">
                        <a:solidFill>
                          <a:schemeClr val="dk1"/>
                        </a:solidFill>
                        <a:latin typeface="Nunito"/>
                        <a:ea typeface="Nunito"/>
                        <a:cs typeface="Nunito"/>
                        <a:sym typeface="Nunito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355A">
                        <a:alpha val="15639"/>
                      </a:srgbClr>
                    </a:solidFill>
                  </a:tcPr>
                </a:tc>
              </a:tr>
              <a:tr h="7037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Nunito"/>
                          <a:ea typeface="Nunito"/>
                          <a:cs typeface="Nunito"/>
                          <a:sym typeface="Nunito"/>
                        </a:rPr>
                        <a:t>Orange</a:t>
                      </a:r>
                      <a:endParaRPr sz="1100">
                        <a:solidFill>
                          <a:schemeClr val="dk1"/>
                        </a:solidFill>
                        <a:latin typeface="Nunito"/>
                        <a:ea typeface="Nunito"/>
                        <a:cs typeface="Nunito"/>
                        <a:sym typeface="Nunito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355A">
                        <a:alpha val="15639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Nunito"/>
                          <a:ea typeface="Nunito"/>
                          <a:cs typeface="Nunito"/>
                          <a:sym typeface="Nunito"/>
                        </a:rPr>
                        <a:t>5</a:t>
                      </a:r>
                      <a:endParaRPr b="1" sz="1800">
                        <a:solidFill>
                          <a:schemeClr val="dk1"/>
                        </a:solidFill>
                        <a:latin typeface="Nunito"/>
                        <a:ea typeface="Nunito"/>
                        <a:cs typeface="Nunito"/>
                        <a:sym typeface="Nunito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355A">
                        <a:alpha val="15639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Nunito"/>
                          <a:ea typeface="Nunito"/>
                          <a:cs typeface="Nunito"/>
                          <a:sym typeface="Nunito"/>
                        </a:rPr>
                        <a:t>24</a:t>
                      </a:r>
                      <a:endParaRPr b="1" sz="1800">
                        <a:solidFill>
                          <a:schemeClr val="dk1"/>
                        </a:solidFill>
                        <a:latin typeface="Nunito"/>
                        <a:ea typeface="Nunito"/>
                        <a:cs typeface="Nunito"/>
                        <a:sym typeface="Nunito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355A">
                        <a:alpha val="15639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Nunito"/>
                          <a:ea typeface="Nunito"/>
                          <a:cs typeface="Nunito"/>
                          <a:sym typeface="Nunito"/>
                        </a:rPr>
                        <a:t>16</a:t>
                      </a:r>
                      <a:endParaRPr b="1" sz="1800">
                        <a:solidFill>
                          <a:schemeClr val="dk1"/>
                        </a:solidFill>
                        <a:latin typeface="Nunito"/>
                        <a:ea typeface="Nunito"/>
                        <a:cs typeface="Nunito"/>
                        <a:sym typeface="Nunito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355A">
                        <a:alpha val="15639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890" name="Google Shape;890;p27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1"/>
        </a:solidFill>
      </p:bgPr>
    </p:bg>
    <p:spTree>
      <p:nvGrpSpPr>
        <p:cNvPr id="894" name="Shape 8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5" name="Google Shape;895;p28"/>
          <p:cNvSpPr/>
          <p:nvPr/>
        </p:nvSpPr>
        <p:spPr>
          <a:xfrm>
            <a:off x="1093025" y="1065675"/>
            <a:ext cx="7403068" cy="3526658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21355A">
              <a:alpha val="15639"/>
            </a:srgbClr>
          </a:solidFill>
          <a:ln cap="flat" cmpd="sng" w="952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6" name="Google Shape;896;p28"/>
          <p:cNvSpPr txBox="1"/>
          <p:nvPr>
            <p:ph idx="4294967295" type="title"/>
          </p:nvPr>
        </p:nvSpPr>
        <p:spPr>
          <a:xfrm>
            <a:off x="1005300" y="346475"/>
            <a:ext cx="6902100" cy="460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Maps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897" name="Google Shape;897;p28"/>
          <p:cNvSpPr/>
          <p:nvPr/>
        </p:nvSpPr>
        <p:spPr>
          <a:xfrm>
            <a:off x="2423200" y="1836975"/>
            <a:ext cx="6228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rPr>
              <a:t>our office</a:t>
            </a:r>
            <a:endParaRPr sz="800">
              <a:solidFill>
                <a:schemeClr val="dk1"/>
              </a:solidFill>
              <a:latin typeface="Nunito"/>
              <a:ea typeface="Nunito"/>
              <a:cs typeface="Nunito"/>
              <a:sym typeface="Nunito"/>
            </a:endParaRPr>
          </a:p>
        </p:txBody>
      </p:sp>
      <p:sp>
        <p:nvSpPr>
          <p:cNvPr id="898" name="Google Shape;898;p28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99" name="Google Shape;899;p28"/>
          <p:cNvSpPr txBox="1"/>
          <p:nvPr>
            <p:ph idx="4294967295" type="body"/>
          </p:nvPr>
        </p:nvSpPr>
        <p:spPr>
          <a:xfrm>
            <a:off x="1005300" y="4756975"/>
            <a:ext cx="7171200" cy="30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chemeClr val="lt1"/>
                </a:solidFill>
              </a:rPr>
              <a:t>Find more maps at </a:t>
            </a:r>
            <a:r>
              <a:rPr lang="en" sz="900" u="sng">
                <a:solidFill>
                  <a:schemeClr val="lt1"/>
                </a:solidFill>
                <a:hlinkClick r:id="rId3"/>
              </a:rPr>
              <a:t>slidescarnival.com/extra-free-resources-icons-and-maps</a:t>
            </a:r>
            <a:endParaRPr sz="9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b="1" sz="900">
              <a:solidFill>
                <a:schemeClr val="lt1"/>
              </a:solidFill>
            </a:endParaRPr>
          </a:p>
        </p:txBody>
      </p:sp>
      <p:sp>
        <p:nvSpPr>
          <p:cNvPr id="900" name="Google Shape;900;p28"/>
          <p:cNvSpPr/>
          <p:nvPr/>
        </p:nvSpPr>
        <p:spPr>
          <a:xfrm>
            <a:off x="373032" y="365330"/>
            <a:ext cx="419616" cy="422785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01" name="Google Shape;901;p28"/>
          <p:cNvGrpSpPr/>
          <p:nvPr/>
        </p:nvGrpSpPr>
        <p:grpSpPr>
          <a:xfrm rot="-2700000">
            <a:off x="1631922" y="2202824"/>
            <a:ext cx="161797" cy="161797"/>
            <a:chOff x="5632255" y="1109732"/>
            <a:chExt cx="634895" cy="634895"/>
          </a:xfrm>
        </p:grpSpPr>
        <p:sp>
          <p:nvSpPr>
            <p:cNvPr id="902" name="Google Shape;902;p28"/>
            <p:cNvSpPr/>
            <p:nvPr/>
          </p:nvSpPr>
          <p:spPr>
            <a:xfrm rot="10800000">
              <a:off x="5632255" y="1261195"/>
              <a:ext cx="634895" cy="273397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3" name="Google Shape;903;p28"/>
            <p:cNvSpPr/>
            <p:nvPr/>
          </p:nvSpPr>
          <p:spPr>
            <a:xfrm rot="5400377">
              <a:off x="5597972" y="1290477"/>
              <a:ext cx="634895" cy="273404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4" name="Google Shape;904;p28"/>
          <p:cNvGrpSpPr/>
          <p:nvPr/>
        </p:nvGrpSpPr>
        <p:grpSpPr>
          <a:xfrm rot="-2700000">
            <a:off x="3213072" y="3577274"/>
            <a:ext cx="161797" cy="161797"/>
            <a:chOff x="5632255" y="1109732"/>
            <a:chExt cx="634895" cy="634895"/>
          </a:xfrm>
        </p:grpSpPr>
        <p:sp>
          <p:nvSpPr>
            <p:cNvPr id="905" name="Google Shape;905;p28"/>
            <p:cNvSpPr/>
            <p:nvPr/>
          </p:nvSpPr>
          <p:spPr>
            <a:xfrm rot="10800000">
              <a:off x="5632255" y="1261195"/>
              <a:ext cx="634895" cy="273397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6" name="Google Shape;906;p28"/>
            <p:cNvSpPr/>
            <p:nvPr/>
          </p:nvSpPr>
          <p:spPr>
            <a:xfrm rot="5400377">
              <a:off x="5597972" y="1290477"/>
              <a:ext cx="634895" cy="273404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7" name="Google Shape;907;p28"/>
          <p:cNvGrpSpPr/>
          <p:nvPr/>
        </p:nvGrpSpPr>
        <p:grpSpPr>
          <a:xfrm rot="-2700000">
            <a:off x="4131522" y="2002999"/>
            <a:ext cx="161797" cy="161797"/>
            <a:chOff x="5632255" y="1109732"/>
            <a:chExt cx="634895" cy="634895"/>
          </a:xfrm>
        </p:grpSpPr>
        <p:sp>
          <p:nvSpPr>
            <p:cNvPr id="908" name="Google Shape;908;p28"/>
            <p:cNvSpPr/>
            <p:nvPr/>
          </p:nvSpPr>
          <p:spPr>
            <a:xfrm rot="10800000">
              <a:off x="5632255" y="1261195"/>
              <a:ext cx="634895" cy="273397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9" name="Google Shape;909;p28"/>
            <p:cNvSpPr/>
            <p:nvPr/>
          </p:nvSpPr>
          <p:spPr>
            <a:xfrm rot="5400377">
              <a:off x="5597972" y="1290477"/>
              <a:ext cx="634895" cy="273404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0" name="Google Shape;910;p28"/>
          <p:cNvGrpSpPr/>
          <p:nvPr/>
        </p:nvGrpSpPr>
        <p:grpSpPr>
          <a:xfrm rot="-2700000">
            <a:off x="6752322" y="2431624"/>
            <a:ext cx="161797" cy="161797"/>
            <a:chOff x="5632255" y="1109732"/>
            <a:chExt cx="634895" cy="634895"/>
          </a:xfrm>
        </p:grpSpPr>
        <p:sp>
          <p:nvSpPr>
            <p:cNvPr id="911" name="Google Shape;911;p28"/>
            <p:cNvSpPr/>
            <p:nvPr/>
          </p:nvSpPr>
          <p:spPr>
            <a:xfrm rot="10800000">
              <a:off x="5632255" y="1261195"/>
              <a:ext cx="634895" cy="273397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2" name="Google Shape;912;p28"/>
            <p:cNvSpPr/>
            <p:nvPr/>
          </p:nvSpPr>
          <p:spPr>
            <a:xfrm rot="5400377">
              <a:off x="5597972" y="1290477"/>
              <a:ext cx="634895" cy="273404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3" name="Google Shape;913;p28"/>
          <p:cNvGrpSpPr/>
          <p:nvPr/>
        </p:nvGrpSpPr>
        <p:grpSpPr>
          <a:xfrm rot="-2700000">
            <a:off x="4795047" y="3894624"/>
            <a:ext cx="161797" cy="161797"/>
            <a:chOff x="5632255" y="1109732"/>
            <a:chExt cx="634895" cy="634895"/>
          </a:xfrm>
        </p:grpSpPr>
        <p:sp>
          <p:nvSpPr>
            <p:cNvPr id="914" name="Google Shape;914;p28"/>
            <p:cNvSpPr/>
            <p:nvPr/>
          </p:nvSpPr>
          <p:spPr>
            <a:xfrm rot="10800000">
              <a:off x="5632255" y="1261195"/>
              <a:ext cx="634895" cy="273397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5" name="Google Shape;915;p28"/>
            <p:cNvSpPr/>
            <p:nvPr/>
          </p:nvSpPr>
          <p:spPr>
            <a:xfrm rot="5400377">
              <a:off x="5597972" y="1290477"/>
              <a:ext cx="634895" cy="273404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16" name="Google Shape;916;p28"/>
          <p:cNvGrpSpPr/>
          <p:nvPr/>
        </p:nvGrpSpPr>
        <p:grpSpPr>
          <a:xfrm rot="-2700000">
            <a:off x="7397597" y="3937574"/>
            <a:ext cx="161797" cy="161797"/>
            <a:chOff x="5632255" y="1109732"/>
            <a:chExt cx="634895" cy="634895"/>
          </a:xfrm>
        </p:grpSpPr>
        <p:sp>
          <p:nvSpPr>
            <p:cNvPr id="917" name="Google Shape;917;p28"/>
            <p:cNvSpPr/>
            <p:nvPr/>
          </p:nvSpPr>
          <p:spPr>
            <a:xfrm rot="10800000">
              <a:off x="5632255" y="1261195"/>
              <a:ext cx="634895" cy="273397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8" name="Google Shape;918;p28"/>
            <p:cNvSpPr/>
            <p:nvPr/>
          </p:nvSpPr>
          <p:spPr>
            <a:xfrm rot="5400377">
              <a:off x="5597972" y="1290477"/>
              <a:ext cx="634895" cy="273404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4"/>
        </a:solidFill>
      </p:bgPr>
    </p:bg>
    <p:spTree>
      <p:nvGrpSpPr>
        <p:cNvPr id="922" name="Shape 9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3" name="Google Shape;923;p29"/>
          <p:cNvSpPr txBox="1"/>
          <p:nvPr>
            <p:ph idx="4294967295" type="ctrTitle"/>
          </p:nvPr>
        </p:nvSpPr>
        <p:spPr>
          <a:xfrm>
            <a:off x="1355800" y="1659550"/>
            <a:ext cx="71025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924" name="Google Shape;924;p29"/>
          <p:cNvSpPr txBox="1"/>
          <p:nvPr>
            <p:ph idx="4294967295" type="subTitle"/>
          </p:nvPr>
        </p:nvSpPr>
        <p:spPr>
          <a:xfrm>
            <a:off x="1355800" y="2916252"/>
            <a:ext cx="71025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1000"/>
              </a:spcAft>
              <a:buNone/>
            </a:pPr>
            <a:r>
              <a:rPr lang="en">
                <a:solidFill>
                  <a:schemeClr val="accent4"/>
                </a:solidFill>
              </a:rPr>
              <a:t>Whoa! That’s a big number, aren’t you proud?</a:t>
            </a:r>
            <a:endParaRPr>
              <a:solidFill>
                <a:schemeClr val="accent4"/>
              </a:solidFill>
            </a:endParaRPr>
          </a:p>
        </p:txBody>
      </p:sp>
      <p:sp>
        <p:nvSpPr>
          <p:cNvPr id="925" name="Google Shape;925;p29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26" name="Google Shape;926;p29"/>
          <p:cNvSpPr/>
          <p:nvPr/>
        </p:nvSpPr>
        <p:spPr>
          <a:xfrm>
            <a:off x="403271" y="347236"/>
            <a:ext cx="351516" cy="354707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dk2"/>
        </a:solidFill>
      </p:bgPr>
    </p:bg>
    <p:spTree>
      <p:nvGrpSpPr>
        <p:cNvPr id="930" name="Shape 9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1" name="Google Shape;931;p30"/>
          <p:cNvSpPr txBox="1"/>
          <p:nvPr>
            <p:ph idx="4294967295" type="ctrTitle"/>
          </p:nvPr>
        </p:nvSpPr>
        <p:spPr>
          <a:xfrm>
            <a:off x="1153800" y="648000"/>
            <a:ext cx="73044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dk2"/>
                </a:solidFill>
              </a:rPr>
              <a:t>89,526,124$</a:t>
            </a:r>
            <a:endParaRPr sz="3600">
              <a:solidFill>
                <a:schemeClr val="dk2"/>
              </a:solidFill>
            </a:endParaRPr>
          </a:p>
        </p:txBody>
      </p:sp>
      <p:sp>
        <p:nvSpPr>
          <p:cNvPr id="932" name="Google Shape;932;p30"/>
          <p:cNvSpPr txBox="1"/>
          <p:nvPr>
            <p:ph idx="4294967295" type="subTitle"/>
          </p:nvPr>
        </p:nvSpPr>
        <p:spPr>
          <a:xfrm>
            <a:off x="1153800" y="1411307"/>
            <a:ext cx="7304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100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933" name="Google Shape;933;p30"/>
          <p:cNvSpPr txBox="1"/>
          <p:nvPr>
            <p:ph idx="4294967295" type="ctrTitle"/>
          </p:nvPr>
        </p:nvSpPr>
        <p:spPr>
          <a:xfrm>
            <a:off x="1153800" y="3276893"/>
            <a:ext cx="73044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dk2"/>
                </a:solidFill>
              </a:rPr>
              <a:t>100%</a:t>
            </a:r>
            <a:endParaRPr sz="3600">
              <a:solidFill>
                <a:schemeClr val="dk2"/>
              </a:solidFill>
            </a:endParaRPr>
          </a:p>
        </p:txBody>
      </p:sp>
      <p:sp>
        <p:nvSpPr>
          <p:cNvPr id="934" name="Google Shape;934;p30"/>
          <p:cNvSpPr txBox="1"/>
          <p:nvPr>
            <p:ph idx="4294967295" type="subTitle"/>
          </p:nvPr>
        </p:nvSpPr>
        <p:spPr>
          <a:xfrm>
            <a:off x="1153800" y="4040200"/>
            <a:ext cx="7304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100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935" name="Google Shape;935;p30"/>
          <p:cNvSpPr txBox="1"/>
          <p:nvPr>
            <p:ph idx="4294967295" type="ctrTitle"/>
          </p:nvPr>
        </p:nvSpPr>
        <p:spPr>
          <a:xfrm>
            <a:off x="1153800" y="1962447"/>
            <a:ext cx="73044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dk2"/>
                </a:solidFill>
              </a:rPr>
              <a:t>185,244 users</a:t>
            </a:r>
            <a:endParaRPr sz="3600">
              <a:solidFill>
                <a:schemeClr val="dk2"/>
              </a:solidFill>
            </a:endParaRPr>
          </a:p>
        </p:txBody>
      </p:sp>
      <p:sp>
        <p:nvSpPr>
          <p:cNvPr id="936" name="Google Shape;936;p30"/>
          <p:cNvSpPr txBox="1"/>
          <p:nvPr>
            <p:ph idx="4294967295" type="subTitle"/>
          </p:nvPr>
        </p:nvSpPr>
        <p:spPr>
          <a:xfrm>
            <a:off x="1153800" y="2725754"/>
            <a:ext cx="7304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100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937" name="Google Shape;937;p30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38" name="Google Shape;938;p30"/>
          <p:cNvSpPr/>
          <p:nvPr/>
        </p:nvSpPr>
        <p:spPr>
          <a:xfrm>
            <a:off x="396862" y="399981"/>
            <a:ext cx="397258" cy="292507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42" name="Shape 9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3" name="Google Shape;943;p31"/>
          <p:cNvSpPr txBox="1"/>
          <p:nvPr>
            <p:ph type="title"/>
          </p:nvPr>
        </p:nvSpPr>
        <p:spPr>
          <a:xfrm>
            <a:off x="829000" y="526700"/>
            <a:ext cx="6902100" cy="460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944" name="Google Shape;944;p31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945" name="Google Shape;945;p31"/>
          <p:cNvGrpSpPr/>
          <p:nvPr/>
        </p:nvGrpSpPr>
        <p:grpSpPr>
          <a:xfrm>
            <a:off x="752809" y="1419261"/>
            <a:ext cx="3006003" cy="2808322"/>
            <a:chOff x="1293736" y="1258050"/>
            <a:chExt cx="2726286" cy="2547000"/>
          </a:xfrm>
        </p:grpSpPr>
        <p:sp>
          <p:nvSpPr>
            <p:cNvPr id="946" name="Google Shape;946;p31"/>
            <p:cNvSpPr/>
            <p:nvPr/>
          </p:nvSpPr>
          <p:spPr>
            <a:xfrm rot="2700000">
              <a:off x="2286374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  <p:sp>
          <p:nvSpPr>
            <p:cNvPr id="947" name="Google Shape;947;p31"/>
            <p:cNvSpPr/>
            <p:nvPr/>
          </p:nvSpPr>
          <p:spPr>
            <a:xfrm>
              <a:off x="1510752" y="3205393"/>
              <a:ext cx="374100" cy="374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2"/>
                  </a:solidFill>
                  <a:latin typeface="Nunito"/>
                  <a:ea typeface="Nunito"/>
                  <a:cs typeface="Nunito"/>
                  <a:sym typeface="Nunito"/>
                </a:rPr>
                <a:t>1</a:t>
              </a:r>
              <a:endParaRPr b="1" sz="1200">
                <a:solidFill>
                  <a:schemeClr val="dk2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  <p:sp>
          <p:nvSpPr>
            <p:cNvPr id="948" name="Google Shape;948;p31"/>
            <p:cNvSpPr txBox="1"/>
            <p:nvPr/>
          </p:nvSpPr>
          <p:spPr>
            <a:xfrm rot="-2700000">
              <a:off x="1501398" y="2241353"/>
              <a:ext cx="2332604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Nunito"/>
                  <a:ea typeface="Nunito"/>
                  <a:cs typeface="Nunito"/>
                  <a:sym typeface="Nunito"/>
                </a:rPr>
                <a:t>Vestibulum congue tempus</a:t>
              </a:r>
              <a:endParaRPr b="1" sz="800">
                <a:solidFill>
                  <a:schemeClr val="lt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  <p:sp>
          <p:nvSpPr>
            <p:cNvPr id="949" name="Google Shape;949;p31"/>
            <p:cNvSpPr txBox="1"/>
            <p:nvPr/>
          </p:nvSpPr>
          <p:spPr>
            <a:xfrm rot="-2700000">
              <a:off x="1959709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Nunito"/>
                  <a:ea typeface="Nunito"/>
                  <a:cs typeface="Nunito"/>
                  <a:sym typeface="Nunito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</p:grpSp>
      <p:grpSp>
        <p:nvGrpSpPr>
          <p:cNvPr id="950" name="Google Shape;950;p31"/>
          <p:cNvGrpSpPr/>
          <p:nvPr/>
        </p:nvGrpSpPr>
        <p:grpSpPr>
          <a:xfrm>
            <a:off x="2859020" y="1419261"/>
            <a:ext cx="3006003" cy="2808322"/>
            <a:chOff x="3203958" y="1258050"/>
            <a:chExt cx="2726286" cy="2547000"/>
          </a:xfrm>
        </p:grpSpPr>
        <p:sp>
          <p:nvSpPr>
            <p:cNvPr id="951" name="Google Shape;951;p31"/>
            <p:cNvSpPr/>
            <p:nvPr/>
          </p:nvSpPr>
          <p:spPr>
            <a:xfrm rot="2700000">
              <a:off x="4196595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  <p:sp>
          <p:nvSpPr>
            <p:cNvPr id="952" name="Google Shape;952;p31"/>
            <p:cNvSpPr/>
            <p:nvPr/>
          </p:nvSpPr>
          <p:spPr>
            <a:xfrm>
              <a:off x="3420974" y="3205393"/>
              <a:ext cx="374100" cy="374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2"/>
                  </a:solidFill>
                  <a:latin typeface="Nunito"/>
                  <a:ea typeface="Nunito"/>
                  <a:cs typeface="Nunito"/>
                  <a:sym typeface="Nunito"/>
                </a:rPr>
                <a:t>2</a:t>
              </a:r>
              <a:endParaRPr b="1" sz="1200">
                <a:solidFill>
                  <a:schemeClr val="lt2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  <p:sp>
          <p:nvSpPr>
            <p:cNvPr id="953" name="Google Shape;953;p31"/>
            <p:cNvSpPr txBox="1"/>
            <p:nvPr/>
          </p:nvSpPr>
          <p:spPr>
            <a:xfrm rot="-2700000">
              <a:off x="3410687" y="2240903"/>
              <a:ext cx="2333877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Nunito"/>
                  <a:ea typeface="Nunito"/>
                  <a:cs typeface="Nunito"/>
                  <a:sym typeface="Nunito"/>
                </a:rPr>
                <a:t>Vestibulum congue tempus</a:t>
              </a:r>
              <a:endParaRPr b="1" sz="800">
                <a:solidFill>
                  <a:schemeClr val="lt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  <p:sp>
          <p:nvSpPr>
            <p:cNvPr id="954" name="Google Shape;954;p31"/>
            <p:cNvSpPr txBox="1"/>
            <p:nvPr/>
          </p:nvSpPr>
          <p:spPr>
            <a:xfrm rot="-2700000">
              <a:off x="3869931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Nunito"/>
                  <a:ea typeface="Nunito"/>
                  <a:cs typeface="Nunito"/>
                  <a:sym typeface="Nunito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</p:grpSp>
      <p:grpSp>
        <p:nvGrpSpPr>
          <p:cNvPr id="955" name="Google Shape;955;p31"/>
          <p:cNvGrpSpPr/>
          <p:nvPr/>
        </p:nvGrpSpPr>
        <p:grpSpPr>
          <a:xfrm>
            <a:off x="4976032" y="1419261"/>
            <a:ext cx="3006003" cy="2808322"/>
            <a:chOff x="5123977" y="1258050"/>
            <a:chExt cx="2726286" cy="2547000"/>
          </a:xfrm>
        </p:grpSpPr>
        <p:sp>
          <p:nvSpPr>
            <p:cNvPr id="956" name="Google Shape;956;p31"/>
            <p:cNvSpPr/>
            <p:nvPr/>
          </p:nvSpPr>
          <p:spPr>
            <a:xfrm rot="2700000">
              <a:off x="6116614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  <p:sp>
          <p:nvSpPr>
            <p:cNvPr id="957" name="Google Shape;957;p31"/>
            <p:cNvSpPr/>
            <p:nvPr/>
          </p:nvSpPr>
          <p:spPr>
            <a:xfrm>
              <a:off x="5340992" y="3205393"/>
              <a:ext cx="374100" cy="374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accent1"/>
                  </a:solidFill>
                  <a:latin typeface="Nunito"/>
                  <a:ea typeface="Nunito"/>
                  <a:cs typeface="Nunito"/>
                  <a:sym typeface="Nunito"/>
                </a:rPr>
                <a:t>3</a:t>
              </a:r>
              <a:endParaRPr b="1" sz="1200">
                <a:solidFill>
                  <a:schemeClr val="accent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  <p:sp>
          <p:nvSpPr>
            <p:cNvPr id="958" name="Google Shape;958;p31"/>
            <p:cNvSpPr txBox="1"/>
            <p:nvPr/>
          </p:nvSpPr>
          <p:spPr>
            <a:xfrm rot="-2700000">
              <a:off x="5323969" y="2238203"/>
              <a:ext cx="2341513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Nunito"/>
                  <a:ea typeface="Nunito"/>
                  <a:cs typeface="Nunito"/>
                  <a:sym typeface="Nunito"/>
                </a:rPr>
                <a:t>Vestibulum congue tempus</a:t>
              </a:r>
              <a:endParaRPr b="1" sz="800">
                <a:solidFill>
                  <a:schemeClr val="lt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  <p:sp>
          <p:nvSpPr>
            <p:cNvPr id="959" name="Google Shape;959;p31"/>
            <p:cNvSpPr txBox="1"/>
            <p:nvPr/>
          </p:nvSpPr>
          <p:spPr>
            <a:xfrm rot="-2700000">
              <a:off x="5789949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Nunito"/>
                  <a:ea typeface="Nunito"/>
                  <a:cs typeface="Nunito"/>
                  <a:sym typeface="Nunito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63" name="Shape 9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4" name="Google Shape;964;p32"/>
          <p:cNvSpPr txBox="1"/>
          <p:nvPr>
            <p:ph type="title"/>
          </p:nvPr>
        </p:nvSpPr>
        <p:spPr>
          <a:xfrm>
            <a:off x="829000" y="526700"/>
            <a:ext cx="6902100" cy="460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965" name="Google Shape;965;p32"/>
          <p:cNvSpPr txBox="1"/>
          <p:nvPr>
            <p:ph idx="1" type="body"/>
          </p:nvPr>
        </p:nvSpPr>
        <p:spPr>
          <a:xfrm>
            <a:off x="829000" y="1352550"/>
            <a:ext cx="2044500" cy="144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966" name="Google Shape;966;p32"/>
          <p:cNvSpPr txBox="1"/>
          <p:nvPr>
            <p:ph idx="2" type="body"/>
          </p:nvPr>
        </p:nvSpPr>
        <p:spPr>
          <a:xfrm>
            <a:off x="3257801" y="1352550"/>
            <a:ext cx="2044500" cy="144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967" name="Google Shape;967;p32"/>
          <p:cNvSpPr txBox="1"/>
          <p:nvPr>
            <p:ph idx="3" type="body"/>
          </p:nvPr>
        </p:nvSpPr>
        <p:spPr>
          <a:xfrm>
            <a:off x="5686602" y="1352550"/>
            <a:ext cx="2044500" cy="144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968" name="Google Shape;968;p32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69" name="Google Shape;969;p32"/>
          <p:cNvSpPr txBox="1"/>
          <p:nvPr>
            <p:ph idx="1" type="body"/>
          </p:nvPr>
        </p:nvSpPr>
        <p:spPr>
          <a:xfrm>
            <a:off x="829000" y="3105150"/>
            <a:ext cx="2044500" cy="144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970" name="Google Shape;970;p32"/>
          <p:cNvSpPr txBox="1"/>
          <p:nvPr>
            <p:ph idx="2" type="body"/>
          </p:nvPr>
        </p:nvSpPr>
        <p:spPr>
          <a:xfrm>
            <a:off x="3257801" y="3105150"/>
            <a:ext cx="2044500" cy="144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971" name="Google Shape;971;p32"/>
          <p:cNvSpPr txBox="1"/>
          <p:nvPr>
            <p:ph idx="3" type="body"/>
          </p:nvPr>
        </p:nvSpPr>
        <p:spPr>
          <a:xfrm>
            <a:off x="5686602" y="3105150"/>
            <a:ext cx="2044500" cy="144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75" name="Shape 9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6" name="Google Shape;976;p33"/>
          <p:cNvSpPr txBox="1"/>
          <p:nvPr>
            <p:ph idx="1" type="body"/>
          </p:nvPr>
        </p:nvSpPr>
        <p:spPr>
          <a:xfrm>
            <a:off x="457200" y="3872904"/>
            <a:ext cx="8229600" cy="311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1000"/>
              </a:spcAft>
              <a:buNone/>
            </a:pPr>
            <a:r>
              <a:rPr lang="en"/>
              <a:t>You can insert graphs from </a:t>
            </a:r>
            <a:r>
              <a:rPr lang="en" u="sng">
                <a:solidFill>
                  <a:schemeClr val="hlink"/>
                </a:solidFill>
                <a:hlinkClick r:id="rId3"/>
              </a:rPr>
              <a:t>Google Sheets</a:t>
            </a:r>
            <a:endParaRPr/>
          </a:p>
        </p:txBody>
      </p:sp>
      <p:sp>
        <p:nvSpPr>
          <p:cNvPr id="977" name="Google Shape;977;p33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978" name="Google Shape;978;p33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798451" y="510675"/>
            <a:ext cx="5547099" cy="31563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6"/>
        </a:solidFill>
      </p:bgPr>
    </p:bg>
    <p:spTree>
      <p:nvGrpSpPr>
        <p:cNvPr id="982" name="Shape 9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3" name="Google Shape;983;p34"/>
          <p:cNvSpPr txBox="1"/>
          <p:nvPr>
            <p:ph idx="4294967295" type="body"/>
          </p:nvPr>
        </p:nvSpPr>
        <p:spPr>
          <a:xfrm>
            <a:off x="1202375" y="1496525"/>
            <a:ext cx="2611800" cy="21504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accent6"/>
                </a:solidFill>
                <a:latin typeface="Mali SemiBold"/>
                <a:ea typeface="Mali SemiBold"/>
                <a:cs typeface="Mali SemiBold"/>
                <a:sym typeface="Mali SemiBold"/>
              </a:rPr>
              <a:t>Mobile</a:t>
            </a:r>
            <a:r>
              <a:rPr lang="en" sz="2000">
                <a:solidFill>
                  <a:schemeClr val="accent6"/>
                </a:solidFill>
                <a:latin typeface="Mali SemiBold"/>
                <a:ea typeface="Mali SemiBold"/>
                <a:cs typeface="Mali SemiBold"/>
                <a:sym typeface="Mali SemiBold"/>
              </a:rPr>
              <a:t> project</a:t>
            </a:r>
            <a:endParaRPr sz="2000">
              <a:solidFill>
                <a:schemeClr val="accent6"/>
              </a:solidFill>
              <a:latin typeface="Mali SemiBold"/>
              <a:ea typeface="Mali SemiBold"/>
              <a:cs typeface="Mali SemiBold"/>
              <a:sym typeface="Mali SemiBold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2000">
                <a:solidFill>
                  <a:schemeClr val="lt1"/>
                </a:solidFill>
              </a:rPr>
              <a:t>Show and explain your web, app or software projects using these gadget templates.</a:t>
            </a:r>
            <a:endParaRPr sz="2000">
              <a:solidFill>
                <a:schemeClr val="lt1"/>
              </a:solidFill>
            </a:endParaRPr>
          </a:p>
        </p:txBody>
      </p:sp>
      <p:sp>
        <p:nvSpPr>
          <p:cNvPr id="984" name="Google Shape;984;p34"/>
          <p:cNvSpPr/>
          <p:nvPr/>
        </p:nvSpPr>
        <p:spPr>
          <a:xfrm>
            <a:off x="5336125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6"/>
                </a:solidFill>
                <a:latin typeface="Nunito"/>
                <a:ea typeface="Nunito"/>
                <a:cs typeface="Nunito"/>
                <a:sym typeface="Nunito"/>
              </a:rPr>
              <a:t>Place your screenshot here</a:t>
            </a:r>
            <a:endParaRPr sz="1000">
              <a:solidFill>
                <a:schemeClr val="accent6"/>
              </a:solidFill>
              <a:latin typeface="Nunito"/>
              <a:ea typeface="Nunito"/>
              <a:cs typeface="Nunito"/>
              <a:sym typeface="Nunito"/>
            </a:endParaRPr>
          </a:p>
        </p:txBody>
      </p:sp>
      <p:sp>
        <p:nvSpPr>
          <p:cNvPr id="985" name="Google Shape;985;p34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986" name="Google Shape;986;p34"/>
          <p:cNvGrpSpPr/>
          <p:nvPr/>
        </p:nvGrpSpPr>
        <p:grpSpPr>
          <a:xfrm>
            <a:off x="5277000" y="373572"/>
            <a:ext cx="2119546" cy="4396359"/>
            <a:chOff x="2547150" y="238125"/>
            <a:chExt cx="2525675" cy="5238750"/>
          </a:xfrm>
        </p:grpSpPr>
        <p:sp>
          <p:nvSpPr>
            <p:cNvPr id="987" name="Google Shape;987;p34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8" name="Google Shape;988;p34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rgbClr val="FFFFFF">
                <a:alpha val="1173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9" name="Google Shape;989;p34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FFFFFF">
                <a:alpha val="1173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0" name="Google Shape;990;p34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rgbClr val="FFFFFF">
                <a:alpha val="1173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91" name="Google Shape;991;p34"/>
          <p:cNvSpPr/>
          <p:nvPr/>
        </p:nvSpPr>
        <p:spPr>
          <a:xfrm>
            <a:off x="457200" y="248920"/>
            <a:ext cx="274958" cy="460550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dk2"/>
        </a:solidFill>
      </p:bgPr>
    </p:bg>
    <p:spTree>
      <p:nvGrpSpPr>
        <p:cNvPr id="995" name="Shape 9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6" name="Google Shape;996;p35"/>
          <p:cNvSpPr/>
          <p:nvPr/>
        </p:nvSpPr>
        <p:spPr>
          <a:xfrm>
            <a:off x="50764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2"/>
                </a:solidFill>
                <a:latin typeface="Nunito"/>
                <a:ea typeface="Nunito"/>
                <a:cs typeface="Nunito"/>
                <a:sym typeface="Nunito"/>
              </a:rPr>
              <a:t>Place your screenshot here</a:t>
            </a:r>
            <a:endParaRPr sz="1000">
              <a:solidFill>
                <a:schemeClr val="dk2"/>
              </a:solidFill>
              <a:latin typeface="Nunito"/>
              <a:ea typeface="Nunito"/>
              <a:cs typeface="Nunito"/>
              <a:sym typeface="Nunito"/>
            </a:endParaRPr>
          </a:p>
        </p:txBody>
      </p:sp>
      <p:sp>
        <p:nvSpPr>
          <p:cNvPr id="997" name="Google Shape;997;p35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998" name="Google Shape;998;p35"/>
          <p:cNvGrpSpPr/>
          <p:nvPr/>
        </p:nvGrpSpPr>
        <p:grpSpPr>
          <a:xfrm>
            <a:off x="5011702" y="465959"/>
            <a:ext cx="2736410" cy="4222433"/>
            <a:chOff x="2112475" y="238125"/>
            <a:chExt cx="3395050" cy="5238750"/>
          </a:xfrm>
        </p:grpSpPr>
        <p:sp>
          <p:nvSpPr>
            <p:cNvPr id="999" name="Google Shape;999;p35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0" name="Google Shape;1000;p35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rgbClr val="FFFFFF">
                <a:alpha val="1173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1" name="Google Shape;1001;p35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FFFFFF">
                <a:alpha val="1173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2" name="Google Shape;1002;p35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FFFFFF">
                <a:alpha val="1173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03" name="Google Shape;1003;p35"/>
          <p:cNvSpPr/>
          <p:nvPr/>
        </p:nvSpPr>
        <p:spPr>
          <a:xfrm>
            <a:off x="415439" y="210595"/>
            <a:ext cx="360039" cy="460550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4" name="Google Shape;1004;p35"/>
          <p:cNvSpPr txBox="1"/>
          <p:nvPr>
            <p:ph idx="4294967295" type="body"/>
          </p:nvPr>
        </p:nvSpPr>
        <p:spPr>
          <a:xfrm>
            <a:off x="1202375" y="1496525"/>
            <a:ext cx="2611800" cy="21504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2"/>
                </a:solidFill>
                <a:latin typeface="Mali SemiBold"/>
                <a:ea typeface="Mali SemiBold"/>
                <a:cs typeface="Mali SemiBold"/>
                <a:sym typeface="Mali SemiBold"/>
              </a:rPr>
              <a:t>Tablet</a:t>
            </a:r>
            <a:r>
              <a:rPr lang="en" sz="2000">
                <a:solidFill>
                  <a:schemeClr val="dk2"/>
                </a:solidFill>
                <a:latin typeface="Mali SemiBold"/>
                <a:ea typeface="Mali SemiBold"/>
                <a:cs typeface="Mali SemiBold"/>
                <a:sym typeface="Mali SemiBold"/>
              </a:rPr>
              <a:t> project</a:t>
            </a:r>
            <a:endParaRPr sz="2000">
              <a:solidFill>
                <a:schemeClr val="dk2"/>
              </a:solidFill>
              <a:latin typeface="Mali SemiBold"/>
              <a:ea typeface="Mali SemiBold"/>
              <a:cs typeface="Mali SemiBold"/>
              <a:sym typeface="Mali SemiBold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2000">
                <a:solidFill>
                  <a:schemeClr val="lt1"/>
                </a:solidFill>
              </a:rPr>
              <a:t>Show and explain your web, app or software projects using these gadget templates.</a:t>
            </a:r>
            <a:endParaRPr sz="2000"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4"/>
        </a:solidFill>
      </p:bgPr>
    </p:bg>
    <p:spTree>
      <p:nvGrpSpPr>
        <p:cNvPr id="1008" name="Shape 10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9" name="Google Shape;1009;p36"/>
          <p:cNvSpPr/>
          <p:nvPr/>
        </p:nvSpPr>
        <p:spPr>
          <a:xfrm>
            <a:off x="4627675" y="1380888"/>
            <a:ext cx="3532500" cy="2249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Nunito"/>
                <a:ea typeface="Nunito"/>
                <a:cs typeface="Nunito"/>
                <a:sym typeface="Nunito"/>
              </a:rPr>
              <a:t>Place your screenshot here</a:t>
            </a:r>
            <a:endParaRPr sz="1000">
              <a:solidFill>
                <a:schemeClr val="lt1"/>
              </a:solidFill>
              <a:latin typeface="Nunito"/>
              <a:ea typeface="Nunito"/>
              <a:cs typeface="Nunito"/>
              <a:sym typeface="Nunito"/>
            </a:endParaRPr>
          </a:p>
        </p:txBody>
      </p:sp>
      <p:sp>
        <p:nvSpPr>
          <p:cNvPr id="1010" name="Google Shape;1010;p36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011" name="Google Shape;1011;p36"/>
          <p:cNvGrpSpPr/>
          <p:nvPr/>
        </p:nvGrpSpPr>
        <p:grpSpPr>
          <a:xfrm>
            <a:off x="4122824" y="1241104"/>
            <a:ext cx="4542205" cy="2661224"/>
            <a:chOff x="1177450" y="241631"/>
            <a:chExt cx="6173152" cy="3616776"/>
          </a:xfrm>
        </p:grpSpPr>
        <p:sp>
          <p:nvSpPr>
            <p:cNvPr id="1012" name="Google Shape;1012;p36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36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36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36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FFFFFF">
                <a:alpha val="117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16" name="Google Shape;1016;p36"/>
          <p:cNvSpPr/>
          <p:nvPr/>
        </p:nvSpPr>
        <p:spPr>
          <a:xfrm>
            <a:off x="385666" y="291491"/>
            <a:ext cx="421736" cy="398876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7" name="Google Shape;1017;p36"/>
          <p:cNvSpPr txBox="1"/>
          <p:nvPr>
            <p:ph idx="4294967295" type="body"/>
          </p:nvPr>
        </p:nvSpPr>
        <p:spPr>
          <a:xfrm>
            <a:off x="1202375" y="1496525"/>
            <a:ext cx="2611800" cy="21504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accent4"/>
                </a:solidFill>
                <a:latin typeface="Mali SemiBold"/>
                <a:ea typeface="Mali SemiBold"/>
                <a:cs typeface="Mali SemiBold"/>
                <a:sym typeface="Mali SemiBold"/>
              </a:rPr>
              <a:t>Desktop</a:t>
            </a:r>
            <a:r>
              <a:rPr lang="en" sz="2000">
                <a:solidFill>
                  <a:schemeClr val="accent4"/>
                </a:solidFill>
                <a:latin typeface="Mali SemiBold"/>
                <a:ea typeface="Mali SemiBold"/>
                <a:cs typeface="Mali SemiBold"/>
                <a:sym typeface="Mali SemiBold"/>
              </a:rPr>
              <a:t> project</a:t>
            </a:r>
            <a:endParaRPr sz="2000">
              <a:solidFill>
                <a:schemeClr val="accent4"/>
              </a:solidFill>
              <a:latin typeface="Mali SemiBold"/>
              <a:ea typeface="Mali SemiBold"/>
              <a:cs typeface="Mali SemiBold"/>
              <a:sym typeface="Mali SemiBold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2000">
                <a:solidFill>
                  <a:schemeClr val="lt1"/>
                </a:solidFill>
              </a:rPr>
              <a:t>Show and explain your web, app or software projects using these gadget templates.</a:t>
            </a:r>
            <a:endParaRPr sz="2000"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3"/>
        </a:solidFill>
      </p:bgPr>
    </p:bg>
    <p:spTree>
      <p:nvGrpSpPr>
        <p:cNvPr id="1021" name="Shape 10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2" name="Google Shape;1022;p37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23" name="Google Shape;1023;p37"/>
          <p:cNvSpPr txBox="1"/>
          <p:nvPr>
            <p:ph idx="4294967295" type="ctrTitle"/>
          </p:nvPr>
        </p:nvSpPr>
        <p:spPr>
          <a:xfrm>
            <a:off x="1277675" y="1215400"/>
            <a:ext cx="65937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Thanks!</a:t>
            </a:r>
            <a:endParaRPr sz="9600"/>
          </a:p>
        </p:txBody>
      </p:sp>
      <p:sp>
        <p:nvSpPr>
          <p:cNvPr id="1024" name="Google Shape;1024;p37"/>
          <p:cNvSpPr txBox="1"/>
          <p:nvPr>
            <p:ph idx="4294967295" type="subTitle"/>
          </p:nvPr>
        </p:nvSpPr>
        <p:spPr>
          <a:xfrm>
            <a:off x="1277675" y="2415025"/>
            <a:ext cx="6593700" cy="180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highlight>
                  <a:schemeClr val="accent3"/>
                </a:highlight>
                <a:latin typeface="Nunito"/>
                <a:ea typeface="Nunito"/>
                <a:cs typeface="Nunito"/>
                <a:sym typeface="Nunito"/>
              </a:rPr>
              <a:t>Any questions?</a:t>
            </a:r>
            <a:endParaRPr b="1" sz="3600">
              <a:solidFill>
                <a:schemeClr val="lt1"/>
              </a:solidFill>
              <a:highlight>
                <a:schemeClr val="accent3"/>
              </a:highlight>
              <a:latin typeface="Nunito"/>
              <a:ea typeface="Nunito"/>
              <a:cs typeface="Nunito"/>
              <a:sym typeface="Nunito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You can find me at: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@username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user@mail.me</a:t>
            </a:r>
            <a:endParaRPr/>
          </a:p>
        </p:txBody>
      </p:sp>
      <p:sp>
        <p:nvSpPr>
          <p:cNvPr id="1025" name="Google Shape;1025;p37"/>
          <p:cNvSpPr/>
          <p:nvPr/>
        </p:nvSpPr>
        <p:spPr>
          <a:xfrm>
            <a:off x="401292" y="464143"/>
            <a:ext cx="376518" cy="332917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29" name="Shape 10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0" name="Google Shape;1030;p38"/>
          <p:cNvSpPr txBox="1"/>
          <p:nvPr>
            <p:ph type="title"/>
          </p:nvPr>
        </p:nvSpPr>
        <p:spPr>
          <a:xfrm>
            <a:off x="829000" y="526700"/>
            <a:ext cx="6902100" cy="460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1031" name="Google Shape;1031;p38"/>
          <p:cNvSpPr txBox="1"/>
          <p:nvPr>
            <p:ph idx="1" type="body"/>
          </p:nvPr>
        </p:nvSpPr>
        <p:spPr>
          <a:xfrm>
            <a:off x="829000" y="1352549"/>
            <a:ext cx="6902100" cy="3341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SzPts val="2400"/>
              <a:buChar char="✘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✘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1032" name="Google Shape;1032;p38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36" name="Shape 10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7" name="Google Shape;1037;p39"/>
          <p:cNvSpPr txBox="1"/>
          <p:nvPr>
            <p:ph type="title"/>
          </p:nvPr>
        </p:nvSpPr>
        <p:spPr>
          <a:xfrm>
            <a:off x="829000" y="526700"/>
            <a:ext cx="6902100" cy="460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1038" name="Google Shape;1038;p39"/>
          <p:cNvSpPr txBox="1"/>
          <p:nvPr>
            <p:ph idx="1" type="body"/>
          </p:nvPr>
        </p:nvSpPr>
        <p:spPr>
          <a:xfrm>
            <a:off x="829000" y="1352549"/>
            <a:ext cx="6902100" cy="3341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SzPts val="1800"/>
              <a:buChar char="✘"/>
            </a:pPr>
            <a:r>
              <a:rPr lang="en" sz="1800"/>
              <a:t>Titles: Mali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✘"/>
            </a:pPr>
            <a:r>
              <a:rPr lang="en" sz="1800"/>
              <a:t>Body copy: Nunito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800"/>
              <a:t>Download for free at: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3"/>
              </a:rPr>
              <a:t>https://fontstorage.com/font/cadson-demak/mali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4"/>
              </a:rPr>
              <a:t>https://www.fontsquirrel.com/fonts/nunito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100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039" name="Google Shape;1039;p39"/>
          <p:cNvSpPr txBox="1"/>
          <p:nvPr/>
        </p:nvSpPr>
        <p:spPr>
          <a:xfrm>
            <a:off x="829000" y="4171650"/>
            <a:ext cx="69021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5"/>
                </a:solidFill>
                <a:latin typeface="Nunito"/>
                <a:ea typeface="Nunito"/>
                <a:cs typeface="Nunito"/>
                <a:sym typeface="Nunito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accent5"/>
              </a:solidFill>
              <a:latin typeface="Nunito"/>
              <a:ea typeface="Nunito"/>
              <a:cs typeface="Nunito"/>
              <a:sym typeface="Nuni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5"/>
              </a:solidFill>
              <a:latin typeface="Nunito"/>
              <a:ea typeface="Nunito"/>
              <a:cs typeface="Nunito"/>
              <a:sym typeface="Nuni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5"/>
              </a:solidFill>
              <a:latin typeface="Nunito"/>
              <a:ea typeface="Nunito"/>
              <a:cs typeface="Nunito"/>
              <a:sym typeface="Nunito"/>
            </a:endParaRPr>
          </a:p>
        </p:txBody>
      </p:sp>
      <p:sp>
        <p:nvSpPr>
          <p:cNvPr id="1040" name="Google Shape;1040;p39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44" name="Shape 10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5" name="Google Shape;1045;p40"/>
          <p:cNvSpPr txBox="1"/>
          <p:nvPr>
            <p:ph idx="4294967295" type="title"/>
          </p:nvPr>
        </p:nvSpPr>
        <p:spPr>
          <a:xfrm>
            <a:off x="829000" y="526700"/>
            <a:ext cx="6902100" cy="460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Extra resources</a:t>
            </a:r>
            <a:endParaRPr/>
          </a:p>
        </p:txBody>
      </p:sp>
      <p:sp>
        <p:nvSpPr>
          <p:cNvPr id="1046" name="Google Shape;1046;p40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047" name="Google Shape;1047;p40"/>
          <p:cNvGrpSpPr/>
          <p:nvPr/>
        </p:nvGrpSpPr>
        <p:grpSpPr>
          <a:xfrm rot="5400000">
            <a:off x="3022050" y="1766747"/>
            <a:ext cx="318597" cy="4838699"/>
            <a:chOff x="228600" y="152400"/>
            <a:chExt cx="318597" cy="4838699"/>
          </a:xfrm>
        </p:grpSpPr>
        <p:sp>
          <p:nvSpPr>
            <p:cNvPr id="1048" name="Google Shape;1048;p40"/>
            <p:cNvSpPr/>
            <p:nvPr/>
          </p:nvSpPr>
          <p:spPr>
            <a:xfrm>
              <a:off x="2329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049" name="Google Shape;1049;p40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2286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050" name="Google Shape;1050;p40"/>
          <p:cNvGrpSpPr/>
          <p:nvPr/>
        </p:nvGrpSpPr>
        <p:grpSpPr>
          <a:xfrm rot="5400000">
            <a:off x="3022050" y="2094425"/>
            <a:ext cx="318597" cy="4838699"/>
            <a:chOff x="381000" y="152400"/>
            <a:chExt cx="318597" cy="4838699"/>
          </a:xfrm>
        </p:grpSpPr>
        <p:sp>
          <p:nvSpPr>
            <p:cNvPr id="1051" name="Google Shape;1051;p40"/>
            <p:cNvSpPr/>
            <p:nvPr/>
          </p:nvSpPr>
          <p:spPr>
            <a:xfrm>
              <a:off x="3853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052" name="Google Shape;1052;p40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3810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053" name="Google Shape;1053;p40"/>
          <p:cNvGrpSpPr/>
          <p:nvPr/>
        </p:nvGrpSpPr>
        <p:grpSpPr>
          <a:xfrm rot="5400000">
            <a:off x="3022050" y="-199319"/>
            <a:ext cx="318597" cy="4838699"/>
            <a:chOff x="533400" y="152400"/>
            <a:chExt cx="318597" cy="4838699"/>
          </a:xfrm>
        </p:grpSpPr>
        <p:sp>
          <p:nvSpPr>
            <p:cNvPr id="1054" name="Google Shape;1054;p40"/>
            <p:cNvSpPr/>
            <p:nvPr/>
          </p:nvSpPr>
          <p:spPr>
            <a:xfrm>
              <a:off x="5377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055" name="Google Shape;1055;p40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5334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056" name="Google Shape;1056;p40"/>
          <p:cNvGrpSpPr/>
          <p:nvPr/>
        </p:nvGrpSpPr>
        <p:grpSpPr>
          <a:xfrm rot="5400000">
            <a:off x="3022050" y="128358"/>
            <a:ext cx="318597" cy="4838699"/>
            <a:chOff x="685800" y="152400"/>
            <a:chExt cx="318597" cy="4838699"/>
          </a:xfrm>
        </p:grpSpPr>
        <p:sp>
          <p:nvSpPr>
            <p:cNvPr id="1057" name="Google Shape;1057;p40"/>
            <p:cNvSpPr/>
            <p:nvPr/>
          </p:nvSpPr>
          <p:spPr>
            <a:xfrm>
              <a:off x="6901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058" name="Google Shape;1058;p40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6858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059" name="Google Shape;1059;p40"/>
          <p:cNvGrpSpPr/>
          <p:nvPr/>
        </p:nvGrpSpPr>
        <p:grpSpPr>
          <a:xfrm rot="5400000">
            <a:off x="3022050" y="456036"/>
            <a:ext cx="318597" cy="4838699"/>
            <a:chOff x="838200" y="152400"/>
            <a:chExt cx="318597" cy="4838699"/>
          </a:xfrm>
        </p:grpSpPr>
        <p:sp>
          <p:nvSpPr>
            <p:cNvPr id="1060" name="Google Shape;1060;p40"/>
            <p:cNvSpPr/>
            <p:nvPr/>
          </p:nvSpPr>
          <p:spPr>
            <a:xfrm>
              <a:off x="8425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061" name="Google Shape;1061;p40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8382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062" name="Google Shape;1062;p40"/>
          <p:cNvGrpSpPr/>
          <p:nvPr/>
        </p:nvGrpSpPr>
        <p:grpSpPr>
          <a:xfrm rot="5400000">
            <a:off x="3022050" y="783714"/>
            <a:ext cx="318597" cy="4838699"/>
            <a:chOff x="990600" y="152400"/>
            <a:chExt cx="318597" cy="4838699"/>
          </a:xfrm>
        </p:grpSpPr>
        <p:sp>
          <p:nvSpPr>
            <p:cNvPr id="1063" name="Google Shape;1063;p40"/>
            <p:cNvSpPr/>
            <p:nvPr/>
          </p:nvSpPr>
          <p:spPr>
            <a:xfrm>
              <a:off x="9949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064" name="Google Shape;1064;p40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9906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065" name="Google Shape;1065;p40"/>
          <p:cNvGrpSpPr/>
          <p:nvPr/>
        </p:nvGrpSpPr>
        <p:grpSpPr>
          <a:xfrm rot="5400000">
            <a:off x="3022050" y="1111392"/>
            <a:ext cx="318597" cy="4838699"/>
            <a:chOff x="3663063" y="152400"/>
            <a:chExt cx="318597" cy="4838699"/>
          </a:xfrm>
        </p:grpSpPr>
        <p:sp>
          <p:nvSpPr>
            <p:cNvPr id="1066" name="Google Shape;1066;p40"/>
            <p:cNvSpPr/>
            <p:nvPr/>
          </p:nvSpPr>
          <p:spPr>
            <a:xfrm>
              <a:off x="3667406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067" name="Google Shape;1067;p40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3663063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068" name="Google Shape;1068;p40"/>
          <p:cNvGrpSpPr/>
          <p:nvPr/>
        </p:nvGrpSpPr>
        <p:grpSpPr>
          <a:xfrm rot="5400000">
            <a:off x="3022050" y="1439069"/>
            <a:ext cx="318597" cy="4838699"/>
            <a:chOff x="1295400" y="152400"/>
            <a:chExt cx="318597" cy="4838699"/>
          </a:xfrm>
        </p:grpSpPr>
        <p:sp>
          <p:nvSpPr>
            <p:cNvPr id="1069" name="Google Shape;1069;p40"/>
            <p:cNvSpPr/>
            <p:nvPr/>
          </p:nvSpPr>
          <p:spPr>
            <a:xfrm>
              <a:off x="12997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070" name="Google Shape;1070;p40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12954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071" name="Google Shape;1071;p40"/>
          <p:cNvGrpSpPr/>
          <p:nvPr/>
        </p:nvGrpSpPr>
        <p:grpSpPr>
          <a:xfrm rot="5400000">
            <a:off x="3022050" y="-854675"/>
            <a:ext cx="318597" cy="4838699"/>
            <a:chOff x="1447800" y="152400"/>
            <a:chExt cx="318597" cy="4838699"/>
          </a:xfrm>
        </p:grpSpPr>
        <p:sp>
          <p:nvSpPr>
            <p:cNvPr id="1072" name="Google Shape;1072;p40"/>
            <p:cNvSpPr/>
            <p:nvPr/>
          </p:nvSpPr>
          <p:spPr>
            <a:xfrm>
              <a:off x="14521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073" name="Google Shape;1073;p40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14478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074" name="Google Shape;1074;p40"/>
          <p:cNvGrpSpPr/>
          <p:nvPr/>
        </p:nvGrpSpPr>
        <p:grpSpPr>
          <a:xfrm rot="5400000">
            <a:off x="3022050" y="-526997"/>
            <a:ext cx="318597" cy="4838699"/>
            <a:chOff x="1600200" y="152400"/>
            <a:chExt cx="318597" cy="4838699"/>
          </a:xfrm>
        </p:grpSpPr>
        <p:sp>
          <p:nvSpPr>
            <p:cNvPr id="1075" name="Google Shape;1075;p40"/>
            <p:cNvSpPr/>
            <p:nvPr/>
          </p:nvSpPr>
          <p:spPr>
            <a:xfrm>
              <a:off x="1604543" y="158450"/>
              <a:ext cx="215896" cy="4770665"/>
            </a:xfrm>
            <a:custGeom>
              <a:rect b="b" l="l" r="r" t="t"/>
              <a:pathLst>
                <a:path extrusionOk="0" h="3641729" w="164806">
                  <a:moveTo>
                    <a:pt x="164807" y="394989"/>
                  </a:moveTo>
                  <a:cubicBezTo>
                    <a:pt x="156185" y="351574"/>
                    <a:pt x="93171" y="32822"/>
                    <a:pt x="88053" y="7536"/>
                  </a:cubicBezTo>
                  <a:cubicBezTo>
                    <a:pt x="87620" y="5242"/>
                    <a:pt x="87006" y="2988"/>
                    <a:pt x="86219" y="798"/>
                  </a:cubicBezTo>
                  <a:cubicBezTo>
                    <a:pt x="85017" y="-2343"/>
                    <a:pt x="77441" y="4604"/>
                    <a:pt x="76836" y="7526"/>
                  </a:cubicBezTo>
                  <a:cubicBezTo>
                    <a:pt x="71773" y="32822"/>
                    <a:pt x="8686" y="347473"/>
                    <a:pt x="0" y="391002"/>
                  </a:cubicBezTo>
                  <a:cubicBezTo>
                    <a:pt x="0" y="400985"/>
                    <a:pt x="294" y="3614959"/>
                    <a:pt x="294" y="3614959"/>
                  </a:cubicBezTo>
                  <a:cubicBezTo>
                    <a:pt x="294" y="3628282"/>
                    <a:pt x="37358" y="3641729"/>
                    <a:pt x="82403" y="3641729"/>
                  </a:cubicBezTo>
                  <a:cubicBezTo>
                    <a:pt x="127448" y="3641729"/>
                    <a:pt x="164531" y="3628292"/>
                    <a:pt x="164531" y="3614959"/>
                  </a:cubicBezTo>
                  <a:lnTo>
                    <a:pt x="164742" y="3614959"/>
                  </a:lnTo>
                  <a:cubicBezTo>
                    <a:pt x="164742" y="3614959"/>
                    <a:pt x="164807" y="406076"/>
                    <a:pt x="164807" y="39498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076" name="Google Shape;1076;p40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1600200" y="152400"/>
              <a:ext cx="318597" cy="4838699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077" name="Google Shape;1077;p40"/>
          <p:cNvSpPr/>
          <p:nvPr/>
        </p:nvSpPr>
        <p:spPr>
          <a:xfrm rot="-10680286">
            <a:off x="5631521" y="1792251"/>
            <a:ext cx="2318805" cy="105178"/>
          </a:xfrm>
          <a:custGeom>
            <a:rect b="b" l="l" r="r" t="t"/>
            <a:pathLst>
              <a:path extrusionOk="0" h="8963" w="82170">
                <a:moveTo>
                  <a:pt x="60471" y="1"/>
                </a:moveTo>
                <a:lnTo>
                  <a:pt x="60547" y="39"/>
                </a:lnTo>
                <a:lnTo>
                  <a:pt x="60660" y="1"/>
                </a:lnTo>
                <a:close/>
                <a:moveTo>
                  <a:pt x="63019" y="95"/>
                </a:moveTo>
                <a:lnTo>
                  <a:pt x="62924" y="190"/>
                </a:lnTo>
                <a:lnTo>
                  <a:pt x="63019" y="190"/>
                </a:lnTo>
                <a:lnTo>
                  <a:pt x="63019" y="95"/>
                </a:lnTo>
                <a:close/>
                <a:moveTo>
                  <a:pt x="82075" y="944"/>
                </a:moveTo>
                <a:lnTo>
                  <a:pt x="82075" y="1039"/>
                </a:lnTo>
                <a:lnTo>
                  <a:pt x="81980" y="1133"/>
                </a:lnTo>
                <a:lnTo>
                  <a:pt x="81792" y="1133"/>
                </a:lnTo>
                <a:lnTo>
                  <a:pt x="81697" y="1039"/>
                </a:lnTo>
                <a:lnTo>
                  <a:pt x="81509" y="1227"/>
                </a:lnTo>
                <a:lnTo>
                  <a:pt x="81886" y="1227"/>
                </a:lnTo>
                <a:lnTo>
                  <a:pt x="82169" y="1039"/>
                </a:lnTo>
                <a:lnTo>
                  <a:pt x="82075" y="944"/>
                </a:lnTo>
                <a:close/>
                <a:moveTo>
                  <a:pt x="44151" y="1510"/>
                </a:moveTo>
                <a:lnTo>
                  <a:pt x="43962" y="1605"/>
                </a:lnTo>
                <a:lnTo>
                  <a:pt x="44245" y="1605"/>
                </a:lnTo>
                <a:lnTo>
                  <a:pt x="44151" y="1510"/>
                </a:lnTo>
                <a:close/>
                <a:moveTo>
                  <a:pt x="43019" y="1699"/>
                </a:moveTo>
                <a:lnTo>
                  <a:pt x="42830" y="1793"/>
                </a:lnTo>
                <a:lnTo>
                  <a:pt x="42956" y="1762"/>
                </a:lnTo>
                <a:lnTo>
                  <a:pt x="43019" y="1699"/>
                </a:lnTo>
                <a:close/>
                <a:moveTo>
                  <a:pt x="13585" y="5472"/>
                </a:moveTo>
                <a:lnTo>
                  <a:pt x="13585" y="5504"/>
                </a:lnTo>
                <a:lnTo>
                  <a:pt x="13585" y="5504"/>
                </a:lnTo>
                <a:lnTo>
                  <a:pt x="13680" y="5472"/>
                </a:lnTo>
                <a:close/>
                <a:moveTo>
                  <a:pt x="15095" y="6321"/>
                </a:moveTo>
                <a:lnTo>
                  <a:pt x="14812" y="6416"/>
                </a:lnTo>
                <a:lnTo>
                  <a:pt x="14812" y="6321"/>
                </a:lnTo>
                <a:close/>
                <a:moveTo>
                  <a:pt x="60547" y="39"/>
                </a:moveTo>
                <a:lnTo>
                  <a:pt x="60377" y="95"/>
                </a:lnTo>
                <a:lnTo>
                  <a:pt x="60471" y="190"/>
                </a:lnTo>
                <a:lnTo>
                  <a:pt x="60094" y="378"/>
                </a:lnTo>
                <a:lnTo>
                  <a:pt x="59811" y="473"/>
                </a:lnTo>
                <a:lnTo>
                  <a:pt x="59717" y="473"/>
                </a:lnTo>
                <a:lnTo>
                  <a:pt x="59622" y="378"/>
                </a:lnTo>
                <a:lnTo>
                  <a:pt x="59811" y="378"/>
                </a:lnTo>
                <a:lnTo>
                  <a:pt x="59811" y="284"/>
                </a:lnTo>
                <a:lnTo>
                  <a:pt x="59811" y="190"/>
                </a:lnTo>
                <a:lnTo>
                  <a:pt x="58962" y="190"/>
                </a:lnTo>
                <a:lnTo>
                  <a:pt x="58773" y="284"/>
                </a:lnTo>
                <a:lnTo>
                  <a:pt x="58396" y="473"/>
                </a:lnTo>
                <a:lnTo>
                  <a:pt x="58585" y="473"/>
                </a:lnTo>
                <a:lnTo>
                  <a:pt x="58396" y="661"/>
                </a:lnTo>
                <a:lnTo>
                  <a:pt x="58207" y="661"/>
                </a:lnTo>
                <a:lnTo>
                  <a:pt x="58302" y="567"/>
                </a:lnTo>
                <a:lnTo>
                  <a:pt x="58113" y="661"/>
                </a:lnTo>
                <a:lnTo>
                  <a:pt x="57924" y="661"/>
                </a:lnTo>
                <a:lnTo>
                  <a:pt x="57453" y="473"/>
                </a:lnTo>
                <a:lnTo>
                  <a:pt x="56981" y="284"/>
                </a:lnTo>
                <a:lnTo>
                  <a:pt x="56604" y="284"/>
                </a:lnTo>
                <a:lnTo>
                  <a:pt x="56604" y="473"/>
                </a:lnTo>
                <a:lnTo>
                  <a:pt x="56415" y="567"/>
                </a:lnTo>
                <a:lnTo>
                  <a:pt x="57075" y="473"/>
                </a:lnTo>
                <a:lnTo>
                  <a:pt x="56698" y="661"/>
                </a:lnTo>
                <a:lnTo>
                  <a:pt x="57170" y="567"/>
                </a:lnTo>
                <a:lnTo>
                  <a:pt x="57075" y="661"/>
                </a:lnTo>
                <a:lnTo>
                  <a:pt x="57075" y="756"/>
                </a:lnTo>
                <a:lnTo>
                  <a:pt x="56321" y="756"/>
                </a:lnTo>
                <a:lnTo>
                  <a:pt x="56226" y="567"/>
                </a:lnTo>
                <a:lnTo>
                  <a:pt x="56132" y="473"/>
                </a:lnTo>
                <a:lnTo>
                  <a:pt x="55849" y="473"/>
                </a:lnTo>
                <a:lnTo>
                  <a:pt x="55471" y="567"/>
                </a:lnTo>
                <a:lnTo>
                  <a:pt x="55000" y="661"/>
                </a:lnTo>
                <a:lnTo>
                  <a:pt x="55094" y="661"/>
                </a:lnTo>
                <a:lnTo>
                  <a:pt x="53868" y="850"/>
                </a:lnTo>
                <a:lnTo>
                  <a:pt x="52830" y="1039"/>
                </a:lnTo>
                <a:lnTo>
                  <a:pt x="52830" y="1039"/>
                </a:lnTo>
                <a:lnTo>
                  <a:pt x="52924" y="850"/>
                </a:lnTo>
                <a:lnTo>
                  <a:pt x="53019" y="756"/>
                </a:lnTo>
                <a:lnTo>
                  <a:pt x="53019" y="756"/>
                </a:lnTo>
                <a:lnTo>
                  <a:pt x="52358" y="944"/>
                </a:lnTo>
                <a:lnTo>
                  <a:pt x="51981" y="1039"/>
                </a:lnTo>
                <a:lnTo>
                  <a:pt x="51887" y="1133"/>
                </a:lnTo>
                <a:lnTo>
                  <a:pt x="51887" y="1227"/>
                </a:lnTo>
                <a:lnTo>
                  <a:pt x="51604" y="1039"/>
                </a:lnTo>
                <a:lnTo>
                  <a:pt x="50755" y="1039"/>
                </a:lnTo>
                <a:lnTo>
                  <a:pt x="50755" y="944"/>
                </a:lnTo>
                <a:lnTo>
                  <a:pt x="50755" y="850"/>
                </a:lnTo>
                <a:lnTo>
                  <a:pt x="50660" y="850"/>
                </a:lnTo>
                <a:lnTo>
                  <a:pt x="50660" y="1039"/>
                </a:lnTo>
                <a:lnTo>
                  <a:pt x="49623" y="1322"/>
                </a:lnTo>
                <a:lnTo>
                  <a:pt x="49151" y="1416"/>
                </a:lnTo>
                <a:lnTo>
                  <a:pt x="48679" y="1416"/>
                </a:lnTo>
                <a:lnTo>
                  <a:pt x="48679" y="1322"/>
                </a:lnTo>
                <a:lnTo>
                  <a:pt x="48773" y="1322"/>
                </a:lnTo>
                <a:lnTo>
                  <a:pt x="48585" y="1133"/>
                </a:lnTo>
                <a:lnTo>
                  <a:pt x="47547" y="1133"/>
                </a:lnTo>
                <a:lnTo>
                  <a:pt x="46981" y="1322"/>
                </a:lnTo>
                <a:lnTo>
                  <a:pt x="46038" y="1699"/>
                </a:lnTo>
                <a:lnTo>
                  <a:pt x="46038" y="1699"/>
                </a:lnTo>
                <a:lnTo>
                  <a:pt x="46132" y="1605"/>
                </a:lnTo>
                <a:lnTo>
                  <a:pt x="46038" y="1510"/>
                </a:lnTo>
                <a:lnTo>
                  <a:pt x="45755" y="1699"/>
                </a:lnTo>
                <a:lnTo>
                  <a:pt x="45660" y="1793"/>
                </a:lnTo>
                <a:lnTo>
                  <a:pt x="45566" y="1793"/>
                </a:lnTo>
                <a:lnTo>
                  <a:pt x="45472" y="1699"/>
                </a:lnTo>
                <a:lnTo>
                  <a:pt x="45472" y="1510"/>
                </a:lnTo>
                <a:lnTo>
                  <a:pt x="45755" y="1510"/>
                </a:lnTo>
                <a:lnTo>
                  <a:pt x="45566" y="1416"/>
                </a:lnTo>
                <a:lnTo>
                  <a:pt x="45189" y="1416"/>
                </a:lnTo>
                <a:lnTo>
                  <a:pt x="44245" y="1605"/>
                </a:lnTo>
                <a:lnTo>
                  <a:pt x="42736" y="2076"/>
                </a:lnTo>
                <a:lnTo>
                  <a:pt x="42736" y="2076"/>
                </a:lnTo>
                <a:lnTo>
                  <a:pt x="43113" y="1793"/>
                </a:lnTo>
                <a:lnTo>
                  <a:pt x="43491" y="1605"/>
                </a:lnTo>
                <a:lnTo>
                  <a:pt x="43208" y="1699"/>
                </a:lnTo>
                <a:lnTo>
                  <a:pt x="42956" y="1762"/>
                </a:lnTo>
                <a:lnTo>
                  <a:pt x="42924" y="1793"/>
                </a:lnTo>
                <a:lnTo>
                  <a:pt x="42453" y="1982"/>
                </a:lnTo>
                <a:lnTo>
                  <a:pt x="42075" y="1982"/>
                </a:lnTo>
                <a:lnTo>
                  <a:pt x="41981" y="1888"/>
                </a:lnTo>
                <a:lnTo>
                  <a:pt x="40377" y="1888"/>
                </a:lnTo>
                <a:lnTo>
                  <a:pt x="38962" y="1982"/>
                </a:lnTo>
                <a:lnTo>
                  <a:pt x="39057" y="2076"/>
                </a:lnTo>
                <a:lnTo>
                  <a:pt x="38962" y="2171"/>
                </a:lnTo>
                <a:lnTo>
                  <a:pt x="38679" y="2265"/>
                </a:lnTo>
                <a:lnTo>
                  <a:pt x="38774" y="2076"/>
                </a:lnTo>
                <a:lnTo>
                  <a:pt x="38679" y="2076"/>
                </a:lnTo>
                <a:lnTo>
                  <a:pt x="38585" y="2171"/>
                </a:lnTo>
                <a:lnTo>
                  <a:pt x="38491" y="2265"/>
                </a:lnTo>
                <a:lnTo>
                  <a:pt x="38302" y="2171"/>
                </a:lnTo>
                <a:lnTo>
                  <a:pt x="38208" y="1982"/>
                </a:lnTo>
                <a:lnTo>
                  <a:pt x="37453" y="1982"/>
                </a:lnTo>
                <a:lnTo>
                  <a:pt x="37736" y="2171"/>
                </a:lnTo>
                <a:lnTo>
                  <a:pt x="37264" y="2171"/>
                </a:lnTo>
                <a:lnTo>
                  <a:pt x="37076" y="2076"/>
                </a:lnTo>
                <a:lnTo>
                  <a:pt x="36793" y="2171"/>
                </a:lnTo>
                <a:lnTo>
                  <a:pt x="36887" y="1982"/>
                </a:lnTo>
                <a:lnTo>
                  <a:pt x="35943" y="2359"/>
                </a:lnTo>
                <a:lnTo>
                  <a:pt x="34906" y="2548"/>
                </a:lnTo>
                <a:lnTo>
                  <a:pt x="33868" y="2737"/>
                </a:lnTo>
                <a:lnTo>
                  <a:pt x="32925" y="2737"/>
                </a:lnTo>
                <a:lnTo>
                  <a:pt x="33113" y="2642"/>
                </a:lnTo>
                <a:lnTo>
                  <a:pt x="32830" y="2642"/>
                </a:lnTo>
                <a:lnTo>
                  <a:pt x="32547" y="2737"/>
                </a:lnTo>
                <a:lnTo>
                  <a:pt x="32076" y="2925"/>
                </a:lnTo>
                <a:lnTo>
                  <a:pt x="31321" y="2925"/>
                </a:lnTo>
                <a:lnTo>
                  <a:pt x="30472" y="3020"/>
                </a:lnTo>
                <a:lnTo>
                  <a:pt x="29623" y="3114"/>
                </a:lnTo>
                <a:lnTo>
                  <a:pt x="27736" y="3397"/>
                </a:lnTo>
                <a:lnTo>
                  <a:pt x="26698" y="3491"/>
                </a:lnTo>
                <a:lnTo>
                  <a:pt x="26415" y="3586"/>
                </a:lnTo>
                <a:lnTo>
                  <a:pt x="26321" y="3680"/>
                </a:lnTo>
                <a:lnTo>
                  <a:pt x="26132" y="3586"/>
                </a:lnTo>
                <a:lnTo>
                  <a:pt x="25944" y="3491"/>
                </a:lnTo>
                <a:lnTo>
                  <a:pt x="25755" y="3586"/>
                </a:lnTo>
                <a:lnTo>
                  <a:pt x="25661" y="3869"/>
                </a:lnTo>
                <a:lnTo>
                  <a:pt x="25189" y="3774"/>
                </a:lnTo>
                <a:lnTo>
                  <a:pt x="24623" y="3774"/>
                </a:lnTo>
                <a:lnTo>
                  <a:pt x="23491" y="3963"/>
                </a:lnTo>
                <a:lnTo>
                  <a:pt x="22642" y="4057"/>
                </a:lnTo>
                <a:lnTo>
                  <a:pt x="21793" y="4152"/>
                </a:lnTo>
                <a:lnTo>
                  <a:pt x="21887" y="4057"/>
                </a:lnTo>
                <a:lnTo>
                  <a:pt x="21698" y="4152"/>
                </a:lnTo>
                <a:lnTo>
                  <a:pt x="21510" y="4340"/>
                </a:lnTo>
                <a:lnTo>
                  <a:pt x="21415" y="4529"/>
                </a:lnTo>
                <a:lnTo>
                  <a:pt x="21227" y="4623"/>
                </a:lnTo>
                <a:lnTo>
                  <a:pt x="21132" y="4529"/>
                </a:lnTo>
                <a:lnTo>
                  <a:pt x="20944" y="4435"/>
                </a:lnTo>
                <a:lnTo>
                  <a:pt x="20378" y="4340"/>
                </a:lnTo>
                <a:lnTo>
                  <a:pt x="19906" y="4435"/>
                </a:lnTo>
                <a:lnTo>
                  <a:pt x="19529" y="4623"/>
                </a:lnTo>
                <a:lnTo>
                  <a:pt x="19434" y="4529"/>
                </a:lnTo>
                <a:lnTo>
                  <a:pt x="19340" y="4529"/>
                </a:lnTo>
                <a:lnTo>
                  <a:pt x="18868" y="4623"/>
                </a:lnTo>
                <a:lnTo>
                  <a:pt x="17925" y="5001"/>
                </a:lnTo>
                <a:lnTo>
                  <a:pt x="17925" y="4812"/>
                </a:lnTo>
                <a:lnTo>
                  <a:pt x="17736" y="5001"/>
                </a:lnTo>
                <a:lnTo>
                  <a:pt x="17548" y="5095"/>
                </a:lnTo>
                <a:lnTo>
                  <a:pt x="17359" y="5189"/>
                </a:lnTo>
                <a:lnTo>
                  <a:pt x="16887" y="5284"/>
                </a:lnTo>
                <a:lnTo>
                  <a:pt x="16982" y="5189"/>
                </a:lnTo>
                <a:lnTo>
                  <a:pt x="16982" y="5189"/>
                </a:lnTo>
                <a:lnTo>
                  <a:pt x="16321" y="5284"/>
                </a:lnTo>
                <a:lnTo>
                  <a:pt x="15755" y="5472"/>
                </a:lnTo>
                <a:lnTo>
                  <a:pt x="15189" y="5567"/>
                </a:lnTo>
                <a:lnTo>
                  <a:pt x="14623" y="5567"/>
                </a:lnTo>
                <a:lnTo>
                  <a:pt x="15283" y="5472"/>
                </a:lnTo>
                <a:lnTo>
                  <a:pt x="15189" y="5378"/>
                </a:lnTo>
                <a:lnTo>
                  <a:pt x="15095" y="5284"/>
                </a:lnTo>
                <a:lnTo>
                  <a:pt x="15095" y="5189"/>
                </a:lnTo>
                <a:lnTo>
                  <a:pt x="15095" y="5095"/>
                </a:lnTo>
                <a:lnTo>
                  <a:pt x="14906" y="5189"/>
                </a:lnTo>
                <a:lnTo>
                  <a:pt x="14529" y="5284"/>
                </a:lnTo>
                <a:lnTo>
                  <a:pt x="13680" y="5472"/>
                </a:lnTo>
                <a:lnTo>
                  <a:pt x="13680" y="5567"/>
                </a:lnTo>
                <a:lnTo>
                  <a:pt x="13585" y="5567"/>
                </a:lnTo>
                <a:lnTo>
                  <a:pt x="13585" y="5504"/>
                </a:lnTo>
                <a:lnTo>
                  <a:pt x="13585" y="5504"/>
                </a:lnTo>
                <a:lnTo>
                  <a:pt x="13397" y="5567"/>
                </a:lnTo>
                <a:lnTo>
                  <a:pt x="13208" y="5661"/>
                </a:lnTo>
                <a:lnTo>
                  <a:pt x="13302" y="5755"/>
                </a:lnTo>
                <a:lnTo>
                  <a:pt x="13585" y="5661"/>
                </a:lnTo>
                <a:lnTo>
                  <a:pt x="13868" y="5661"/>
                </a:lnTo>
                <a:lnTo>
                  <a:pt x="13585" y="5850"/>
                </a:lnTo>
                <a:lnTo>
                  <a:pt x="13302" y="5850"/>
                </a:lnTo>
                <a:lnTo>
                  <a:pt x="13019" y="5755"/>
                </a:lnTo>
                <a:lnTo>
                  <a:pt x="12736" y="5755"/>
                </a:lnTo>
                <a:lnTo>
                  <a:pt x="11133" y="6227"/>
                </a:lnTo>
                <a:lnTo>
                  <a:pt x="11038" y="6133"/>
                </a:lnTo>
                <a:lnTo>
                  <a:pt x="10472" y="6321"/>
                </a:lnTo>
                <a:lnTo>
                  <a:pt x="10001" y="6416"/>
                </a:lnTo>
                <a:lnTo>
                  <a:pt x="9434" y="6510"/>
                </a:lnTo>
                <a:lnTo>
                  <a:pt x="8680" y="6699"/>
                </a:lnTo>
                <a:lnTo>
                  <a:pt x="7642" y="6888"/>
                </a:lnTo>
                <a:lnTo>
                  <a:pt x="6416" y="7076"/>
                </a:lnTo>
                <a:lnTo>
                  <a:pt x="3963" y="7454"/>
                </a:lnTo>
                <a:lnTo>
                  <a:pt x="1604" y="7831"/>
                </a:lnTo>
                <a:lnTo>
                  <a:pt x="944" y="8020"/>
                </a:lnTo>
                <a:lnTo>
                  <a:pt x="567" y="7925"/>
                </a:lnTo>
                <a:lnTo>
                  <a:pt x="284" y="7831"/>
                </a:lnTo>
                <a:lnTo>
                  <a:pt x="189" y="7831"/>
                </a:lnTo>
                <a:lnTo>
                  <a:pt x="189" y="7925"/>
                </a:lnTo>
                <a:lnTo>
                  <a:pt x="189" y="8208"/>
                </a:lnTo>
                <a:lnTo>
                  <a:pt x="1" y="8397"/>
                </a:lnTo>
                <a:lnTo>
                  <a:pt x="1" y="8586"/>
                </a:lnTo>
                <a:lnTo>
                  <a:pt x="1" y="8680"/>
                </a:lnTo>
                <a:lnTo>
                  <a:pt x="95" y="8774"/>
                </a:lnTo>
                <a:lnTo>
                  <a:pt x="472" y="8869"/>
                </a:lnTo>
                <a:lnTo>
                  <a:pt x="755" y="8869"/>
                </a:lnTo>
                <a:lnTo>
                  <a:pt x="567" y="8963"/>
                </a:lnTo>
                <a:lnTo>
                  <a:pt x="755" y="8963"/>
                </a:lnTo>
                <a:lnTo>
                  <a:pt x="1038" y="8869"/>
                </a:lnTo>
                <a:lnTo>
                  <a:pt x="1416" y="8586"/>
                </a:lnTo>
                <a:lnTo>
                  <a:pt x="1416" y="8774"/>
                </a:lnTo>
                <a:lnTo>
                  <a:pt x="1510" y="8869"/>
                </a:lnTo>
                <a:lnTo>
                  <a:pt x="1699" y="8774"/>
                </a:lnTo>
                <a:lnTo>
                  <a:pt x="1793" y="8774"/>
                </a:lnTo>
                <a:lnTo>
                  <a:pt x="2265" y="8586"/>
                </a:lnTo>
                <a:lnTo>
                  <a:pt x="2642" y="8491"/>
                </a:lnTo>
                <a:lnTo>
                  <a:pt x="3397" y="8491"/>
                </a:lnTo>
                <a:lnTo>
                  <a:pt x="4152" y="8397"/>
                </a:lnTo>
                <a:lnTo>
                  <a:pt x="4623" y="8397"/>
                </a:lnTo>
                <a:lnTo>
                  <a:pt x="5001" y="8114"/>
                </a:lnTo>
                <a:lnTo>
                  <a:pt x="5001" y="8208"/>
                </a:lnTo>
                <a:lnTo>
                  <a:pt x="5284" y="8114"/>
                </a:lnTo>
                <a:lnTo>
                  <a:pt x="5850" y="7831"/>
                </a:lnTo>
                <a:lnTo>
                  <a:pt x="5944" y="7925"/>
                </a:lnTo>
                <a:lnTo>
                  <a:pt x="5850" y="8020"/>
                </a:lnTo>
                <a:lnTo>
                  <a:pt x="5850" y="8114"/>
                </a:lnTo>
                <a:lnTo>
                  <a:pt x="5944" y="8020"/>
                </a:lnTo>
                <a:lnTo>
                  <a:pt x="6416" y="7925"/>
                </a:lnTo>
                <a:lnTo>
                  <a:pt x="7170" y="7925"/>
                </a:lnTo>
                <a:lnTo>
                  <a:pt x="7170" y="8020"/>
                </a:lnTo>
                <a:lnTo>
                  <a:pt x="7076" y="8114"/>
                </a:lnTo>
                <a:lnTo>
                  <a:pt x="7265" y="8020"/>
                </a:lnTo>
                <a:lnTo>
                  <a:pt x="7359" y="7925"/>
                </a:lnTo>
                <a:lnTo>
                  <a:pt x="7359" y="7831"/>
                </a:lnTo>
                <a:lnTo>
                  <a:pt x="7548" y="8020"/>
                </a:lnTo>
                <a:lnTo>
                  <a:pt x="8397" y="7642"/>
                </a:lnTo>
                <a:lnTo>
                  <a:pt x="8963" y="7454"/>
                </a:lnTo>
                <a:lnTo>
                  <a:pt x="9151" y="7359"/>
                </a:lnTo>
                <a:lnTo>
                  <a:pt x="9246" y="7359"/>
                </a:lnTo>
                <a:lnTo>
                  <a:pt x="9151" y="7171"/>
                </a:lnTo>
                <a:lnTo>
                  <a:pt x="9246" y="7076"/>
                </a:lnTo>
                <a:lnTo>
                  <a:pt x="9340" y="7076"/>
                </a:lnTo>
                <a:lnTo>
                  <a:pt x="9340" y="7171"/>
                </a:lnTo>
                <a:lnTo>
                  <a:pt x="9434" y="7076"/>
                </a:lnTo>
                <a:lnTo>
                  <a:pt x="9529" y="7171"/>
                </a:lnTo>
                <a:lnTo>
                  <a:pt x="9434" y="7265"/>
                </a:lnTo>
                <a:lnTo>
                  <a:pt x="9340" y="7265"/>
                </a:lnTo>
                <a:lnTo>
                  <a:pt x="9340" y="7359"/>
                </a:lnTo>
                <a:lnTo>
                  <a:pt x="9717" y="7171"/>
                </a:lnTo>
                <a:lnTo>
                  <a:pt x="10095" y="7076"/>
                </a:lnTo>
                <a:lnTo>
                  <a:pt x="10095" y="7171"/>
                </a:lnTo>
                <a:lnTo>
                  <a:pt x="10001" y="7171"/>
                </a:lnTo>
                <a:lnTo>
                  <a:pt x="9906" y="7265"/>
                </a:lnTo>
                <a:lnTo>
                  <a:pt x="9906" y="7359"/>
                </a:lnTo>
                <a:lnTo>
                  <a:pt x="9623" y="7265"/>
                </a:lnTo>
                <a:lnTo>
                  <a:pt x="9717" y="7454"/>
                </a:lnTo>
                <a:lnTo>
                  <a:pt x="10850" y="7076"/>
                </a:lnTo>
                <a:lnTo>
                  <a:pt x="11038" y="7076"/>
                </a:lnTo>
                <a:lnTo>
                  <a:pt x="11133" y="7171"/>
                </a:lnTo>
                <a:lnTo>
                  <a:pt x="11321" y="7265"/>
                </a:lnTo>
                <a:lnTo>
                  <a:pt x="11416" y="7265"/>
                </a:lnTo>
                <a:lnTo>
                  <a:pt x="11604" y="7171"/>
                </a:lnTo>
                <a:lnTo>
                  <a:pt x="11793" y="6982"/>
                </a:lnTo>
                <a:lnTo>
                  <a:pt x="11887" y="6888"/>
                </a:lnTo>
                <a:lnTo>
                  <a:pt x="12170" y="6888"/>
                </a:lnTo>
                <a:lnTo>
                  <a:pt x="12076" y="7076"/>
                </a:lnTo>
                <a:lnTo>
                  <a:pt x="12265" y="7076"/>
                </a:lnTo>
                <a:lnTo>
                  <a:pt x="12359" y="6888"/>
                </a:lnTo>
                <a:lnTo>
                  <a:pt x="12548" y="6793"/>
                </a:lnTo>
                <a:lnTo>
                  <a:pt x="12736" y="6793"/>
                </a:lnTo>
                <a:lnTo>
                  <a:pt x="12453" y="6982"/>
                </a:lnTo>
                <a:lnTo>
                  <a:pt x="12925" y="6982"/>
                </a:lnTo>
                <a:lnTo>
                  <a:pt x="13491" y="6888"/>
                </a:lnTo>
                <a:lnTo>
                  <a:pt x="14434" y="6605"/>
                </a:lnTo>
                <a:lnTo>
                  <a:pt x="15849" y="6510"/>
                </a:lnTo>
                <a:lnTo>
                  <a:pt x="16510" y="6416"/>
                </a:lnTo>
                <a:lnTo>
                  <a:pt x="16982" y="6227"/>
                </a:lnTo>
                <a:lnTo>
                  <a:pt x="17831" y="6038"/>
                </a:lnTo>
                <a:lnTo>
                  <a:pt x="18680" y="6038"/>
                </a:lnTo>
                <a:lnTo>
                  <a:pt x="19057" y="5850"/>
                </a:lnTo>
                <a:lnTo>
                  <a:pt x="19340" y="5755"/>
                </a:lnTo>
                <a:lnTo>
                  <a:pt x="20472" y="5661"/>
                </a:lnTo>
                <a:lnTo>
                  <a:pt x="21604" y="5567"/>
                </a:lnTo>
                <a:lnTo>
                  <a:pt x="22736" y="5378"/>
                </a:lnTo>
                <a:lnTo>
                  <a:pt x="23774" y="5095"/>
                </a:lnTo>
                <a:lnTo>
                  <a:pt x="23774" y="5284"/>
                </a:lnTo>
                <a:lnTo>
                  <a:pt x="24151" y="5189"/>
                </a:lnTo>
                <a:lnTo>
                  <a:pt x="24246" y="5189"/>
                </a:lnTo>
                <a:lnTo>
                  <a:pt x="24246" y="5095"/>
                </a:lnTo>
                <a:lnTo>
                  <a:pt x="24623" y="5001"/>
                </a:lnTo>
                <a:lnTo>
                  <a:pt x="25000" y="5095"/>
                </a:lnTo>
                <a:lnTo>
                  <a:pt x="25378" y="5095"/>
                </a:lnTo>
                <a:lnTo>
                  <a:pt x="25755" y="4906"/>
                </a:lnTo>
                <a:lnTo>
                  <a:pt x="25755" y="5095"/>
                </a:lnTo>
                <a:lnTo>
                  <a:pt x="25849" y="5001"/>
                </a:lnTo>
                <a:lnTo>
                  <a:pt x="26132" y="4906"/>
                </a:lnTo>
                <a:lnTo>
                  <a:pt x="27264" y="4906"/>
                </a:lnTo>
                <a:lnTo>
                  <a:pt x="28491" y="4718"/>
                </a:lnTo>
                <a:lnTo>
                  <a:pt x="28302" y="4529"/>
                </a:lnTo>
                <a:lnTo>
                  <a:pt x="28491" y="4435"/>
                </a:lnTo>
                <a:lnTo>
                  <a:pt x="28585" y="4340"/>
                </a:lnTo>
                <a:lnTo>
                  <a:pt x="28774" y="4529"/>
                </a:lnTo>
                <a:lnTo>
                  <a:pt x="28679" y="4623"/>
                </a:lnTo>
                <a:lnTo>
                  <a:pt x="29717" y="4623"/>
                </a:lnTo>
                <a:lnTo>
                  <a:pt x="30189" y="4529"/>
                </a:lnTo>
                <a:lnTo>
                  <a:pt x="31510" y="4246"/>
                </a:lnTo>
                <a:lnTo>
                  <a:pt x="32076" y="4057"/>
                </a:lnTo>
                <a:lnTo>
                  <a:pt x="32547" y="3869"/>
                </a:lnTo>
                <a:lnTo>
                  <a:pt x="32642" y="3963"/>
                </a:lnTo>
                <a:lnTo>
                  <a:pt x="32830" y="4057"/>
                </a:lnTo>
                <a:lnTo>
                  <a:pt x="33019" y="4057"/>
                </a:lnTo>
                <a:lnTo>
                  <a:pt x="33679" y="3869"/>
                </a:lnTo>
                <a:lnTo>
                  <a:pt x="33962" y="3586"/>
                </a:lnTo>
                <a:lnTo>
                  <a:pt x="34623" y="3586"/>
                </a:lnTo>
                <a:lnTo>
                  <a:pt x="35660" y="3491"/>
                </a:lnTo>
                <a:lnTo>
                  <a:pt x="37170" y="3586"/>
                </a:lnTo>
                <a:lnTo>
                  <a:pt x="37547" y="3397"/>
                </a:lnTo>
                <a:lnTo>
                  <a:pt x="38019" y="3303"/>
                </a:lnTo>
                <a:lnTo>
                  <a:pt x="39151" y="3208"/>
                </a:lnTo>
                <a:lnTo>
                  <a:pt x="41038" y="3208"/>
                </a:lnTo>
                <a:lnTo>
                  <a:pt x="41038" y="3114"/>
                </a:lnTo>
                <a:lnTo>
                  <a:pt x="41226" y="3020"/>
                </a:lnTo>
                <a:lnTo>
                  <a:pt x="41981" y="2925"/>
                </a:lnTo>
                <a:lnTo>
                  <a:pt x="44811" y="2925"/>
                </a:lnTo>
                <a:lnTo>
                  <a:pt x="45000" y="2831"/>
                </a:lnTo>
                <a:lnTo>
                  <a:pt x="45189" y="2642"/>
                </a:lnTo>
                <a:lnTo>
                  <a:pt x="45283" y="2548"/>
                </a:lnTo>
                <a:lnTo>
                  <a:pt x="45566" y="2548"/>
                </a:lnTo>
                <a:lnTo>
                  <a:pt x="45472" y="2737"/>
                </a:lnTo>
                <a:lnTo>
                  <a:pt x="45472" y="2737"/>
                </a:lnTo>
                <a:lnTo>
                  <a:pt x="46132" y="2548"/>
                </a:lnTo>
                <a:lnTo>
                  <a:pt x="46887" y="2548"/>
                </a:lnTo>
                <a:lnTo>
                  <a:pt x="47547" y="2454"/>
                </a:lnTo>
                <a:lnTo>
                  <a:pt x="48207" y="2265"/>
                </a:lnTo>
                <a:lnTo>
                  <a:pt x="48302" y="2359"/>
                </a:lnTo>
                <a:lnTo>
                  <a:pt x="49434" y="2359"/>
                </a:lnTo>
                <a:lnTo>
                  <a:pt x="49717" y="2265"/>
                </a:lnTo>
                <a:lnTo>
                  <a:pt x="50094" y="2171"/>
                </a:lnTo>
                <a:lnTo>
                  <a:pt x="50755" y="2076"/>
                </a:lnTo>
                <a:lnTo>
                  <a:pt x="52170" y="1982"/>
                </a:lnTo>
                <a:lnTo>
                  <a:pt x="54056" y="1793"/>
                </a:lnTo>
                <a:lnTo>
                  <a:pt x="56132" y="1510"/>
                </a:lnTo>
                <a:lnTo>
                  <a:pt x="56037" y="1605"/>
                </a:lnTo>
                <a:lnTo>
                  <a:pt x="55943" y="1699"/>
                </a:lnTo>
                <a:lnTo>
                  <a:pt x="55754" y="1699"/>
                </a:lnTo>
                <a:lnTo>
                  <a:pt x="55471" y="1793"/>
                </a:lnTo>
                <a:lnTo>
                  <a:pt x="55377" y="1888"/>
                </a:lnTo>
                <a:lnTo>
                  <a:pt x="56415" y="1605"/>
                </a:lnTo>
                <a:lnTo>
                  <a:pt x="56887" y="1510"/>
                </a:lnTo>
                <a:lnTo>
                  <a:pt x="56981" y="1605"/>
                </a:lnTo>
                <a:lnTo>
                  <a:pt x="56887" y="1699"/>
                </a:lnTo>
                <a:lnTo>
                  <a:pt x="57358" y="1605"/>
                </a:lnTo>
                <a:lnTo>
                  <a:pt x="57736" y="1605"/>
                </a:lnTo>
                <a:lnTo>
                  <a:pt x="58207" y="1510"/>
                </a:lnTo>
                <a:lnTo>
                  <a:pt x="58679" y="1510"/>
                </a:lnTo>
                <a:lnTo>
                  <a:pt x="58773" y="1416"/>
                </a:lnTo>
                <a:lnTo>
                  <a:pt x="58868" y="1322"/>
                </a:lnTo>
                <a:lnTo>
                  <a:pt x="59056" y="1133"/>
                </a:lnTo>
                <a:lnTo>
                  <a:pt x="59151" y="1227"/>
                </a:lnTo>
                <a:lnTo>
                  <a:pt x="59339" y="1227"/>
                </a:lnTo>
                <a:lnTo>
                  <a:pt x="59434" y="1322"/>
                </a:lnTo>
                <a:lnTo>
                  <a:pt x="59339" y="1510"/>
                </a:lnTo>
                <a:lnTo>
                  <a:pt x="59811" y="1416"/>
                </a:lnTo>
                <a:lnTo>
                  <a:pt x="60000" y="1322"/>
                </a:lnTo>
                <a:lnTo>
                  <a:pt x="60094" y="1416"/>
                </a:lnTo>
                <a:lnTo>
                  <a:pt x="60377" y="1322"/>
                </a:lnTo>
                <a:lnTo>
                  <a:pt x="60660" y="1227"/>
                </a:lnTo>
                <a:lnTo>
                  <a:pt x="61320" y="1133"/>
                </a:lnTo>
                <a:lnTo>
                  <a:pt x="61981" y="1227"/>
                </a:lnTo>
                <a:lnTo>
                  <a:pt x="62641" y="1227"/>
                </a:lnTo>
                <a:lnTo>
                  <a:pt x="62547" y="1133"/>
                </a:lnTo>
                <a:lnTo>
                  <a:pt x="63207" y="1039"/>
                </a:lnTo>
                <a:lnTo>
                  <a:pt x="63019" y="1133"/>
                </a:lnTo>
                <a:lnTo>
                  <a:pt x="63585" y="1133"/>
                </a:lnTo>
                <a:lnTo>
                  <a:pt x="63302" y="1039"/>
                </a:lnTo>
                <a:lnTo>
                  <a:pt x="63773" y="850"/>
                </a:lnTo>
                <a:lnTo>
                  <a:pt x="64151" y="756"/>
                </a:lnTo>
                <a:lnTo>
                  <a:pt x="64434" y="850"/>
                </a:lnTo>
                <a:lnTo>
                  <a:pt x="64434" y="1133"/>
                </a:lnTo>
                <a:lnTo>
                  <a:pt x="65283" y="850"/>
                </a:lnTo>
                <a:lnTo>
                  <a:pt x="65283" y="944"/>
                </a:lnTo>
                <a:lnTo>
                  <a:pt x="65471" y="944"/>
                </a:lnTo>
                <a:lnTo>
                  <a:pt x="65566" y="850"/>
                </a:lnTo>
                <a:lnTo>
                  <a:pt x="65754" y="944"/>
                </a:lnTo>
                <a:lnTo>
                  <a:pt x="66132" y="850"/>
                </a:lnTo>
                <a:lnTo>
                  <a:pt x="66981" y="850"/>
                </a:lnTo>
                <a:lnTo>
                  <a:pt x="66981" y="944"/>
                </a:lnTo>
                <a:lnTo>
                  <a:pt x="66886" y="1039"/>
                </a:lnTo>
                <a:lnTo>
                  <a:pt x="66792" y="1039"/>
                </a:lnTo>
                <a:lnTo>
                  <a:pt x="66792" y="1133"/>
                </a:lnTo>
                <a:lnTo>
                  <a:pt x="67641" y="944"/>
                </a:lnTo>
                <a:lnTo>
                  <a:pt x="68113" y="850"/>
                </a:lnTo>
                <a:lnTo>
                  <a:pt x="68584" y="850"/>
                </a:lnTo>
                <a:lnTo>
                  <a:pt x="68773" y="944"/>
                </a:lnTo>
                <a:lnTo>
                  <a:pt x="68962" y="944"/>
                </a:lnTo>
                <a:lnTo>
                  <a:pt x="69150" y="850"/>
                </a:lnTo>
                <a:lnTo>
                  <a:pt x="70849" y="944"/>
                </a:lnTo>
                <a:lnTo>
                  <a:pt x="71509" y="850"/>
                </a:lnTo>
                <a:lnTo>
                  <a:pt x="72169" y="756"/>
                </a:lnTo>
                <a:lnTo>
                  <a:pt x="73207" y="756"/>
                </a:lnTo>
                <a:lnTo>
                  <a:pt x="73584" y="944"/>
                </a:lnTo>
                <a:lnTo>
                  <a:pt x="73962" y="944"/>
                </a:lnTo>
                <a:lnTo>
                  <a:pt x="73773" y="756"/>
                </a:lnTo>
                <a:lnTo>
                  <a:pt x="74056" y="567"/>
                </a:lnTo>
                <a:lnTo>
                  <a:pt x="74150" y="567"/>
                </a:lnTo>
                <a:lnTo>
                  <a:pt x="74150" y="756"/>
                </a:lnTo>
                <a:lnTo>
                  <a:pt x="74339" y="850"/>
                </a:lnTo>
                <a:lnTo>
                  <a:pt x="74433" y="756"/>
                </a:lnTo>
                <a:lnTo>
                  <a:pt x="74716" y="661"/>
                </a:lnTo>
                <a:lnTo>
                  <a:pt x="75188" y="661"/>
                </a:lnTo>
                <a:lnTo>
                  <a:pt x="75188" y="756"/>
                </a:lnTo>
                <a:lnTo>
                  <a:pt x="74999" y="850"/>
                </a:lnTo>
                <a:lnTo>
                  <a:pt x="75377" y="756"/>
                </a:lnTo>
                <a:lnTo>
                  <a:pt x="75754" y="756"/>
                </a:lnTo>
                <a:lnTo>
                  <a:pt x="75471" y="850"/>
                </a:lnTo>
                <a:lnTo>
                  <a:pt x="75565" y="944"/>
                </a:lnTo>
                <a:lnTo>
                  <a:pt x="76226" y="1039"/>
                </a:lnTo>
                <a:lnTo>
                  <a:pt x="76320" y="850"/>
                </a:lnTo>
                <a:lnTo>
                  <a:pt x="76509" y="850"/>
                </a:lnTo>
                <a:lnTo>
                  <a:pt x="76792" y="756"/>
                </a:lnTo>
                <a:lnTo>
                  <a:pt x="77075" y="661"/>
                </a:lnTo>
                <a:lnTo>
                  <a:pt x="76886" y="850"/>
                </a:lnTo>
                <a:lnTo>
                  <a:pt x="76981" y="944"/>
                </a:lnTo>
                <a:lnTo>
                  <a:pt x="77264" y="1039"/>
                </a:lnTo>
                <a:lnTo>
                  <a:pt x="77547" y="1133"/>
                </a:lnTo>
                <a:lnTo>
                  <a:pt x="77924" y="1227"/>
                </a:lnTo>
                <a:lnTo>
                  <a:pt x="78018" y="1133"/>
                </a:lnTo>
                <a:lnTo>
                  <a:pt x="77924" y="1039"/>
                </a:lnTo>
                <a:lnTo>
                  <a:pt x="78207" y="944"/>
                </a:lnTo>
                <a:lnTo>
                  <a:pt x="78490" y="1039"/>
                </a:lnTo>
                <a:lnTo>
                  <a:pt x="78773" y="1039"/>
                </a:lnTo>
                <a:lnTo>
                  <a:pt x="79056" y="1133"/>
                </a:lnTo>
                <a:lnTo>
                  <a:pt x="79716" y="944"/>
                </a:lnTo>
                <a:lnTo>
                  <a:pt x="80282" y="756"/>
                </a:lnTo>
                <a:lnTo>
                  <a:pt x="80282" y="850"/>
                </a:lnTo>
                <a:lnTo>
                  <a:pt x="80188" y="944"/>
                </a:lnTo>
                <a:lnTo>
                  <a:pt x="80848" y="1039"/>
                </a:lnTo>
                <a:lnTo>
                  <a:pt x="81131" y="1039"/>
                </a:lnTo>
                <a:lnTo>
                  <a:pt x="81131" y="1133"/>
                </a:lnTo>
                <a:lnTo>
                  <a:pt x="81037" y="1227"/>
                </a:lnTo>
                <a:lnTo>
                  <a:pt x="81697" y="1039"/>
                </a:lnTo>
                <a:lnTo>
                  <a:pt x="81886" y="944"/>
                </a:lnTo>
                <a:lnTo>
                  <a:pt x="81792" y="850"/>
                </a:lnTo>
                <a:lnTo>
                  <a:pt x="81414" y="850"/>
                </a:lnTo>
                <a:lnTo>
                  <a:pt x="80943" y="944"/>
                </a:lnTo>
                <a:lnTo>
                  <a:pt x="81037" y="756"/>
                </a:lnTo>
                <a:lnTo>
                  <a:pt x="80754" y="944"/>
                </a:lnTo>
                <a:lnTo>
                  <a:pt x="80660" y="756"/>
                </a:lnTo>
                <a:lnTo>
                  <a:pt x="80754" y="661"/>
                </a:lnTo>
                <a:lnTo>
                  <a:pt x="80188" y="661"/>
                </a:lnTo>
                <a:lnTo>
                  <a:pt x="80188" y="567"/>
                </a:lnTo>
                <a:lnTo>
                  <a:pt x="80282" y="567"/>
                </a:lnTo>
                <a:lnTo>
                  <a:pt x="79528" y="473"/>
                </a:lnTo>
                <a:lnTo>
                  <a:pt x="79339" y="567"/>
                </a:lnTo>
                <a:lnTo>
                  <a:pt x="79245" y="567"/>
                </a:lnTo>
                <a:lnTo>
                  <a:pt x="79245" y="661"/>
                </a:lnTo>
                <a:lnTo>
                  <a:pt x="79056" y="850"/>
                </a:lnTo>
                <a:lnTo>
                  <a:pt x="78867" y="378"/>
                </a:lnTo>
                <a:lnTo>
                  <a:pt x="78679" y="473"/>
                </a:lnTo>
                <a:lnTo>
                  <a:pt x="78396" y="567"/>
                </a:lnTo>
                <a:lnTo>
                  <a:pt x="78018" y="661"/>
                </a:lnTo>
                <a:lnTo>
                  <a:pt x="77924" y="661"/>
                </a:lnTo>
                <a:lnTo>
                  <a:pt x="77830" y="567"/>
                </a:lnTo>
                <a:lnTo>
                  <a:pt x="77075" y="567"/>
                </a:lnTo>
                <a:lnTo>
                  <a:pt x="77264" y="473"/>
                </a:lnTo>
                <a:lnTo>
                  <a:pt x="77169" y="284"/>
                </a:lnTo>
                <a:lnTo>
                  <a:pt x="76981" y="378"/>
                </a:lnTo>
                <a:lnTo>
                  <a:pt x="76792" y="473"/>
                </a:lnTo>
                <a:lnTo>
                  <a:pt x="76037" y="473"/>
                </a:lnTo>
                <a:lnTo>
                  <a:pt x="74716" y="190"/>
                </a:lnTo>
                <a:lnTo>
                  <a:pt x="74433" y="378"/>
                </a:lnTo>
                <a:lnTo>
                  <a:pt x="74056" y="378"/>
                </a:lnTo>
                <a:lnTo>
                  <a:pt x="74150" y="190"/>
                </a:lnTo>
                <a:lnTo>
                  <a:pt x="74056" y="190"/>
                </a:lnTo>
                <a:lnTo>
                  <a:pt x="73773" y="284"/>
                </a:lnTo>
                <a:lnTo>
                  <a:pt x="73773" y="95"/>
                </a:lnTo>
                <a:lnTo>
                  <a:pt x="73301" y="190"/>
                </a:lnTo>
                <a:lnTo>
                  <a:pt x="72830" y="190"/>
                </a:lnTo>
                <a:lnTo>
                  <a:pt x="72830" y="378"/>
                </a:lnTo>
                <a:lnTo>
                  <a:pt x="72924" y="473"/>
                </a:lnTo>
                <a:lnTo>
                  <a:pt x="72924" y="567"/>
                </a:lnTo>
                <a:lnTo>
                  <a:pt x="72735" y="661"/>
                </a:lnTo>
                <a:lnTo>
                  <a:pt x="72735" y="567"/>
                </a:lnTo>
                <a:lnTo>
                  <a:pt x="72547" y="473"/>
                </a:lnTo>
                <a:lnTo>
                  <a:pt x="72452" y="378"/>
                </a:lnTo>
                <a:lnTo>
                  <a:pt x="72641" y="284"/>
                </a:lnTo>
                <a:lnTo>
                  <a:pt x="71603" y="284"/>
                </a:lnTo>
                <a:lnTo>
                  <a:pt x="70849" y="190"/>
                </a:lnTo>
                <a:lnTo>
                  <a:pt x="70660" y="284"/>
                </a:lnTo>
                <a:lnTo>
                  <a:pt x="69905" y="473"/>
                </a:lnTo>
                <a:lnTo>
                  <a:pt x="69056" y="473"/>
                </a:lnTo>
                <a:lnTo>
                  <a:pt x="68207" y="378"/>
                </a:lnTo>
                <a:lnTo>
                  <a:pt x="67547" y="284"/>
                </a:lnTo>
                <a:lnTo>
                  <a:pt x="67641" y="190"/>
                </a:lnTo>
                <a:lnTo>
                  <a:pt x="67735" y="190"/>
                </a:lnTo>
                <a:lnTo>
                  <a:pt x="67169" y="95"/>
                </a:lnTo>
                <a:lnTo>
                  <a:pt x="66698" y="95"/>
                </a:lnTo>
                <a:lnTo>
                  <a:pt x="66886" y="190"/>
                </a:lnTo>
                <a:lnTo>
                  <a:pt x="65283" y="190"/>
                </a:lnTo>
                <a:lnTo>
                  <a:pt x="64905" y="95"/>
                </a:lnTo>
                <a:lnTo>
                  <a:pt x="64905" y="190"/>
                </a:lnTo>
                <a:lnTo>
                  <a:pt x="65000" y="190"/>
                </a:lnTo>
                <a:lnTo>
                  <a:pt x="65094" y="284"/>
                </a:lnTo>
                <a:lnTo>
                  <a:pt x="65094" y="378"/>
                </a:lnTo>
                <a:lnTo>
                  <a:pt x="64528" y="284"/>
                </a:lnTo>
                <a:lnTo>
                  <a:pt x="63962" y="190"/>
                </a:lnTo>
                <a:lnTo>
                  <a:pt x="63773" y="284"/>
                </a:lnTo>
                <a:lnTo>
                  <a:pt x="63585" y="473"/>
                </a:lnTo>
                <a:lnTo>
                  <a:pt x="63396" y="567"/>
                </a:lnTo>
                <a:lnTo>
                  <a:pt x="63302" y="567"/>
                </a:lnTo>
                <a:lnTo>
                  <a:pt x="63207" y="473"/>
                </a:lnTo>
                <a:lnTo>
                  <a:pt x="63207" y="284"/>
                </a:lnTo>
                <a:lnTo>
                  <a:pt x="63396" y="284"/>
                </a:lnTo>
                <a:lnTo>
                  <a:pt x="63490" y="190"/>
                </a:lnTo>
                <a:lnTo>
                  <a:pt x="63113" y="190"/>
                </a:lnTo>
                <a:lnTo>
                  <a:pt x="61981" y="284"/>
                </a:lnTo>
                <a:lnTo>
                  <a:pt x="61320" y="284"/>
                </a:lnTo>
                <a:lnTo>
                  <a:pt x="61226" y="190"/>
                </a:lnTo>
                <a:lnTo>
                  <a:pt x="61320" y="95"/>
                </a:lnTo>
                <a:lnTo>
                  <a:pt x="60849" y="190"/>
                </a:lnTo>
                <a:lnTo>
                  <a:pt x="60547" y="39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8" name="Google Shape;1078;p40"/>
          <p:cNvSpPr/>
          <p:nvPr/>
        </p:nvSpPr>
        <p:spPr>
          <a:xfrm rot="10800000">
            <a:off x="5632255" y="1497274"/>
            <a:ext cx="634895" cy="37298"/>
          </a:xfrm>
          <a:custGeom>
            <a:rect b="b" l="l" r="r" t="t"/>
            <a:pathLst>
              <a:path extrusionOk="0" h="2831" w="27831">
                <a:moveTo>
                  <a:pt x="27264" y="944"/>
                </a:moveTo>
                <a:lnTo>
                  <a:pt x="27359" y="1086"/>
                </a:lnTo>
                <a:lnTo>
                  <a:pt x="27359" y="944"/>
                </a:lnTo>
                <a:close/>
                <a:moveTo>
                  <a:pt x="27359" y="1086"/>
                </a:moveTo>
                <a:lnTo>
                  <a:pt x="27359" y="1133"/>
                </a:lnTo>
                <a:lnTo>
                  <a:pt x="27372" y="1106"/>
                </a:lnTo>
                <a:lnTo>
                  <a:pt x="27372" y="1106"/>
                </a:lnTo>
                <a:lnTo>
                  <a:pt x="27359" y="1086"/>
                </a:lnTo>
                <a:close/>
                <a:moveTo>
                  <a:pt x="27453" y="944"/>
                </a:moveTo>
                <a:lnTo>
                  <a:pt x="27372" y="1106"/>
                </a:lnTo>
                <a:lnTo>
                  <a:pt x="27372" y="1106"/>
                </a:lnTo>
                <a:lnTo>
                  <a:pt x="27453" y="1227"/>
                </a:lnTo>
                <a:lnTo>
                  <a:pt x="27453" y="944"/>
                </a:lnTo>
                <a:close/>
                <a:moveTo>
                  <a:pt x="27642" y="1039"/>
                </a:moveTo>
                <a:lnTo>
                  <a:pt x="27453" y="1227"/>
                </a:lnTo>
                <a:lnTo>
                  <a:pt x="27453" y="1322"/>
                </a:lnTo>
                <a:lnTo>
                  <a:pt x="27453" y="1416"/>
                </a:lnTo>
                <a:lnTo>
                  <a:pt x="27830" y="1416"/>
                </a:lnTo>
                <a:lnTo>
                  <a:pt x="27830" y="1227"/>
                </a:lnTo>
                <a:lnTo>
                  <a:pt x="27736" y="1322"/>
                </a:lnTo>
                <a:lnTo>
                  <a:pt x="27736" y="1227"/>
                </a:lnTo>
                <a:lnTo>
                  <a:pt x="27736" y="1133"/>
                </a:lnTo>
                <a:lnTo>
                  <a:pt x="27642" y="1039"/>
                </a:lnTo>
                <a:close/>
                <a:moveTo>
                  <a:pt x="20189" y="1"/>
                </a:moveTo>
                <a:lnTo>
                  <a:pt x="20095" y="190"/>
                </a:lnTo>
                <a:lnTo>
                  <a:pt x="20000" y="95"/>
                </a:lnTo>
                <a:lnTo>
                  <a:pt x="19906" y="284"/>
                </a:lnTo>
                <a:lnTo>
                  <a:pt x="19812" y="473"/>
                </a:lnTo>
                <a:lnTo>
                  <a:pt x="19529" y="284"/>
                </a:lnTo>
                <a:lnTo>
                  <a:pt x="19340" y="95"/>
                </a:lnTo>
                <a:lnTo>
                  <a:pt x="19246" y="95"/>
                </a:lnTo>
                <a:lnTo>
                  <a:pt x="19246" y="190"/>
                </a:lnTo>
                <a:lnTo>
                  <a:pt x="19151" y="378"/>
                </a:lnTo>
                <a:lnTo>
                  <a:pt x="19434" y="190"/>
                </a:lnTo>
                <a:lnTo>
                  <a:pt x="19246" y="473"/>
                </a:lnTo>
                <a:lnTo>
                  <a:pt x="19434" y="378"/>
                </a:lnTo>
                <a:lnTo>
                  <a:pt x="19434" y="567"/>
                </a:lnTo>
                <a:lnTo>
                  <a:pt x="19151" y="567"/>
                </a:lnTo>
                <a:lnTo>
                  <a:pt x="19151" y="190"/>
                </a:lnTo>
                <a:lnTo>
                  <a:pt x="19057" y="95"/>
                </a:lnTo>
                <a:lnTo>
                  <a:pt x="18963" y="95"/>
                </a:lnTo>
                <a:lnTo>
                  <a:pt x="18774" y="284"/>
                </a:lnTo>
                <a:lnTo>
                  <a:pt x="18680" y="473"/>
                </a:lnTo>
                <a:lnTo>
                  <a:pt x="18585" y="378"/>
                </a:lnTo>
                <a:lnTo>
                  <a:pt x="18491" y="190"/>
                </a:lnTo>
                <a:lnTo>
                  <a:pt x="18397" y="378"/>
                </a:lnTo>
                <a:lnTo>
                  <a:pt x="17925" y="567"/>
                </a:lnTo>
                <a:lnTo>
                  <a:pt x="18019" y="284"/>
                </a:lnTo>
                <a:lnTo>
                  <a:pt x="17831" y="378"/>
                </a:lnTo>
                <a:lnTo>
                  <a:pt x="17642" y="567"/>
                </a:lnTo>
                <a:lnTo>
                  <a:pt x="17642" y="661"/>
                </a:lnTo>
                <a:lnTo>
                  <a:pt x="17453" y="567"/>
                </a:lnTo>
                <a:lnTo>
                  <a:pt x="17170" y="473"/>
                </a:lnTo>
                <a:lnTo>
                  <a:pt x="16699" y="473"/>
                </a:lnTo>
                <a:lnTo>
                  <a:pt x="16699" y="567"/>
                </a:lnTo>
                <a:lnTo>
                  <a:pt x="16604" y="661"/>
                </a:lnTo>
                <a:lnTo>
                  <a:pt x="16416" y="378"/>
                </a:lnTo>
                <a:lnTo>
                  <a:pt x="16227" y="378"/>
                </a:lnTo>
                <a:lnTo>
                  <a:pt x="15661" y="661"/>
                </a:lnTo>
                <a:lnTo>
                  <a:pt x="15661" y="473"/>
                </a:lnTo>
                <a:lnTo>
                  <a:pt x="15567" y="756"/>
                </a:lnTo>
                <a:lnTo>
                  <a:pt x="15378" y="473"/>
                </a:lnTo>
                <a:lnTo>
                  <a:pt x="15567" y="473"/>
                </a:lnTo>
                <a:lnTo>
                  <a:pt x="15472" y="378"/>
                </a:lnTo>
                <a:lnTo>
                  <a:pt x="15378" y="378"/>
                </a:lnTo>
                <a:lnTo>
                  <a:pt x="15189" y="473"/>
                </a:lnTo>
                <a:lnTo>
                  <a:pt x="15000" y="756"/>
                </a:lnTo>
                <a:lnTo>
                  <a:pt x="14906" y="661"/>
                </a:lnTo>
                <a:lnTo>
                  <a:pt x="14812" y="473"/>
                </a:lnTo>
                <a:lnTo>
                  <a:pt x="14529" y="756"/>
                </a:lnTo>
                <a:lnTo>
                  <a:pt x="14623" y="567"/>
                </a:lnTo>
                <a:lnTo>
                  <a:pt x="14529" y="661"/>
                </a:lnTo>
                <a:lnTo>
                  <a:pt x="14340" y="756"/>
                </a:lnTo>
                <a:lnTo>
                  <a:pt x="14340" y="567"/>
                </a:lnTo>
                <a:lnTo>
                  <a:pt x="14246" y="473"/>
                </a:lnTo>
                <a:lnTo>
                  <a:pt x="13963" y="378"/>
                </a:lnTo>
                <a:lnTo>
                  <a:pt x="13585" y="284"/>
                </a:lnTo>
                <a:lnTo>
                  <a:pt x="13302" y="284"/>
                </a:lnTo>
                <a:lnTo>
                  <a:pt x="13302" y="378"/>
                </a:lnTo>
                <a:lnTo>
                  <a:pt x="13302" y="473"/>
                </a:lnTo>
                <a:lnTo>
                  <a:pt x="13208" y="473"/>
                </a:lnTo>
                <a:lnTo>
                  <a:pt x="13208" y="661"/>
                </a:lnTo>
                <a:lnTo>
                  <a:pt x="13114" y="661"/>
                </a:lnTo>
                <a:lnTo>
                  <a:pt x="13019" y="567"/>
                </a:lnTo>
                <a:lnTo>
                  <a:pt x="12925" y="378"/>
                </a:lnTo>
                <a:lnTo>
                  <a:pt x="12831" y="95"/>
                </a:lnTo>
                <a:lnTo>
                  <a:pt x="12831" y="378"/>
                </a:lnTo>
                <a:lnTo>
                  <a:pt x="12736" y="378"/>
                </a:lnTo>
                <a:lnTo>
                  <a:pt x="12642" y="284"/>
                </a:lnTo>
                <a:lnTo>
                  <a:pt x="12548" y="190"/>
                </a:lnTo>
                <a:lnTo>
                  <a:pt x="12265" y="190"/>
                </a:lnTo>
                <a:lnTo>
                  <a:pt x="12170" y="473"/>
                </a:lnTo>
                <a:lnTo>
                  <a:pt x="12076" y="378"/>
                </a:lnTo>
                <a:lnTo>
                  <a:pt x="11887" y="284"/>
                </a:lnTo>
                <a:lnTo>
                  <a:pt x="11510" y="378"/>
                </a:lnTo>
                <a:lnTo>
                  <a:pt x="10755" y="661"/>
                </a:lnTo>
                <a:lnTo>
                  <a:pt x="10661" y="473"/>
                </a:lnTo>
                <a:lnTo>
                  <a:pt x="10567" y="378"/>
                </a:lnTo>
                <a:lnTo>
                  <a:pt x="10095" y="378"/>
                </a:lnTo>
                <a:lnTo>
                  <a:pt x="9529" y="473"/>
                </a:lnTo>
                <a:lnTo>
                  <a:pt x="9340" y="473"/>
                </a:lnTo>
                <a:lnTo>
                  <a:pt x="9152" y="378"/>
                </a:lnTo>
                <a:lnTo>
                  <a:pt x="9152" y="473"/>
                </a:lnTo>
                <a:lnTo>
                  <a:pt x="9152" y="567"/>
                </a:lnTo>
                <a:lnTo>
                  <a:pt x="8963" y="661"/>
                </a:lnTo>
                <a:lnTo>
                  <a:pt x="8869" y="567"/>
                </a:lnTo>
                <a:lnTo>
                  <a:pt x="8680" y="473"/>
                </a:lnTo>
                <a:lnTo>
                  <a:pt x="8680" y="756"/>
                </a:lnTo>
                <a:lnTo>
                  <a:pt x="8491" y="661"/>
                </a:lnTo>
                <a:lnTo>
                  <a:pt x="8208" y="567"/>
                </a:lnTo>
                <a:lnTo>
                  <a:pt x="7925" y="661"/>
                </a:lnTo>
                <a:lnTo>
                  <a:pt x="7831" y="756"/>
                </a:lnTo>
                <a:lnTo>
                  <a:pt x="7548" y="567"/>
                </a:lnTo>
                <a:lnTo>
                  <a:pt x="7359" y="473"/>
                </a:lnTo>
                <a:lnTo>
                  <a:pt x="7170" y="944"/>
                </a:lnTo>
                <a:lnTo>
                  <a:pt x="6982" y="661"/>
                </a:lnTo>
                <a:lnTo>
                  <a:pt x="6793" y="661"/>
                </a:lnTo>
                <a:lnTo>
                  <a:pt x="6604" y="756"/>
                </a:lnTo>
                <a:lnTo>
                  <a:pt x="6510" y="661"/>
                </a:lnTo>
                <a:lnTo>
                  <a:pt x="6416" y="756"/>
                </a:lnTo>
                <a:lnTo>
                  <a:pt x="6038" y="944"/>
                </a:lnTo>
                <a:lnTo>
                  <a:pt x="6038" y="1039"/>
                </a:lnTo>
                <a:lnTo>
                  <a:pt x="5850" y="1133"/>
                </a:lnTo>
                <a:lnTo>
                  <a:pt x="5850" y="1039"/>
                </a:lnTo>
                <a:lnTo>
                  <a:pt x="5755" y="1039"/>
                </a:lnTo>
                <a:lnTo>
                  <a:pt x="5567" y="1227"/>
                </a:lnTo>
                <a:lnTo>
                  <a:pt x="5472" y="1227"/>
                </a:lnTo>
                <a:lnTo>
                  <a:pt x="5378" y="1039"/>
                </a:lnTo>
                <a:lnTo>
                  <a:pt x="5378" y="1133"/>
                </a:lnTo>
                <a:lnTo>
                  <a:pt x="5189" y="1227"/>
                </a:lnTo>
                <a:lnTo>
                  <a:pt x="5095" y="1133"/>
                </a:lnTo>
                <a:lnTo>
                  <a:pt x="4906" y="1039"/>
                </a:lnTo>
                <a:lnTo>
                  <a:pt x="5189" y="1039"/>
                </a:lnTo>
                <a:lnTo>
                  <a:pt x="5095" y="944"/>
                </a:lnTo>
                <a:lnTo>
                  <a:pt x="5095" y="756"/>
                </a:lnTo>
                <a:lnTo>
                  <a:pt x="5001" y="944"/>
                </a:lnTo>
                <a:lnTo>
                  <a:pt x="4529" y="944"/>
                </a:lnTo>
                <a:lnTo>
                  <a:pt x="4529" y="1133"/>
                </a:lnTo>
                <a:lnTo>
                  <a:pt x="4718" y="1133"/>
                </a:lnTo>
                <a:lnTo>
                  <a:pt x="4623" y="1227"/>
                </a:lnTo>
                <a:lnTo>
                  <a:pt x="4623" y="1133"/>
                </a:lnTo>
                <a:lnTo>
                  <a:pt x="4529" y="1416"/>
                </a:lnTo>
                <a:lnTo>
                  <a:pt x="4340" y="1227"/>
                </a:lnTo>
                <a:lnTo>
                  <a:pt x="4152" y="1039"/>
                </a:lnTo>
                <a:lnTo>
                  <a:pt x="3963" y="1039"/>
                </a:lnTo>
                <a:lnTo>
                  <a:pt x="3774" y="1416"/>
                </a:lnTo>
                <a:lnTo>
                  <a:pt x="3774" y="1322"/>
                </a:lnTo>
                <a:lnTo>
                  <a:pt x="3774" y="1227"/>
                </a:lnTo>
                <a:lnTo>
                  <a:pt x="3680" y="1322"/>
                </a:lnTo>
                <a:lnTo>
                  <a:pt x="3586" y="1510"/>
                </a:lnTo>
                <a:lnTo>
                  <a:pt x="3208" y="1416"/>
                </a:lnTo>
                <a:lnTo>
                  <a:pt x="2454" y="1416"/>
                </a:lnTo>
                <a:lnTo>
                  <a:pt x="1793" y="1510"/>
                </a:lnTo>
                <a:lnTo>
                  <a:pt x="1510" y="1605"/>
                </a:lnTo>
                <a:lnTo>
                  <a:pt x="1321" y="1699"/>
                </a:lnTo>
                <a:lnTo>
                  <a:pt x="1321" y="1605"/>
                </a:lnTo>
                <a:lnTo>
                  <a:pt x="1038" y="1699"/>
                </a:lnTo>
                <a:lnTo>
                  <a:pt x="755" y="1793"/>
                </a:lnTo>
                <a:lnTo>
                  <a:pt x="567" y="1793"/>
                </a:lnTo>
                <a:lnTo>
                  <a:pt x="378" y="1888"/>
                </a:lnTo>
                <a:lnTo>
                  <a:pt x="284" y="1699"/>
                </a:lnTo>
                <a:lnTo>
                  <a:pt x="95" y="1605"/>
                </a:lnTo>
                <a:lnTo>
                  <a:pt x="1" y="1793"/>
                </a:lnTo>
                <a:lnTo>
                  <a:pt x="1" y="2076"/>
                </a:lnTo>
                <a:lnTo>
                  <a:pt x="95" y="2548"/>
                </a:lnTo>
                <a:lnTo>
                  <a:pt x="189" y="2831"/>
                </a:lnTo>
                <a:lnTo>
                  <a:pt x="284" y="2737"/>
                </a:lnTo>
                <a:lnTo>
                  <a:pt x="472" y="2831"/>
                </a:lnTo>
                <a:lnTo>
                  <a:pt x="567" y="2548"/>
                </a:lnTo>
                <a:lnTo>
                  <a:pt x="661" y="2642"/>
                </a:lnTo>
                <a:lnTo>
                  <a:pt x="661" y="2737"/>
                </a:lnTo>
                <a:lnTo>
                  <a:pt x="755" y="2642"/>
                </a:lnTo>
                <a:lnTo>
                  <a:pt x="944" y="2548"/>
                </a:lnTo>
                <a:lnTo>
                  <a:pt x="1227" y="2548"/>
                </a:lnTo>
                <a:lnTo>
                  <a:pt x="1227" y="2642"/>
                </a:lnTo>
                <a:lnTo>
                  <a:pt x="1321" y="2737"/>
                </a:lnTo>
                <a:lnTo>
                  <a:pt x="1416" y="2831"/>
                </a:lnTo>
                <a:lnTo>
                  <a:pt x="1510" y="2642"/>
                </a:lnTo>
                <a:lnTo>
                  <a:pt x="1793" y="2548"/>
                </a:lnTo>
                <a:lnTo>
                  <a:pt x="1699" y="2642"/>
                </a:lnTo>
                <a:lnTo>
                  <a:pt x="1887" y="2737"/>
                </a:lnTo>
                <a:lnTo>
                  <a:pt x="1887" y="2454"/>
                </a:lnTo>
                <a:lnTo>
                  <a:pt x="1982" y="2265"/>
                </a:lnTo>
                <a:lnTo>
                  <a:pt x="2076" y="2737"/>
                </a:lnTo>
                <a:lnTo>
                  <a:pt x="2171" y="2359"/>
                </a:lnTo>
                <a:lnTo>
                  <a:pt x="2265" y="2642"/>
                </a:lnTo>
                <a:lnTo>
                  <a:pt x="2265" y="2548"/>
                </a:lnTo>
                <a:lnTo>
                  <a:pt x="2359" y="2454"/>
                </a:lnTo>
                <a:lnTo>
                  <a:pt x="2454" y="2548"/>
                </a:lnTo>
                <a:lnTo>
                  <a:pt x="2454" y="2737"/>
                </a:lnTo>
                <a:lnTo>
                  <a:pt x="2548" y="2548"/>
                </a:lnTo>
                <a:lnTo>
                  <a:pt x="2548" y="2454"/>
                </a:lnTo>
                <a:lnTo>
                  <a:pt x="2642" y="2548"/>
                </a:lnTo>
                <a:lnTo>
                  <a:pt x="2642" y="2642"/>
                </a:lnTo>
                <a:lnTo>
                  <a:pt x="2831" y="2454"/>
                </a:lnTo>
                <a:lnTo>
                  <a:pt x="3020" y="2454"/>
                </a:lnTo>
                <a:lnTo>
                  <a:pt x="3114" y="2265"/>
                </a:lnTo>
                <a:lnTo>
                  <a:pt x="3114" y="2076"/>
                </a:lnTo>
                <a:lnTo>
                  <a:pt x="3208" y="1982"/>
                </a:lnTo>
                <a:lnTo>
                  <a:pt x="3208" y="2076"/>
                </a:lnTo>
                <a:lnTo>
                  <a:pt x="3208" y="2265"/>
                </a:lnTo>
                <a:lnTo>
                  <a:pt x="3303" y="2076"/>
                </a:lnTo>
                <a:lnTo>
                  <a:pt x="3491" y="2076"/>
                </a:lnTo>
                <a:lnTo>
                  <a:pt x="3491" y="2171"/>
                </a:lnTo>
                <a:lnTo>
                  <a:pt x="3397" y="2265"/>
                </a:lnTo>
                <a:lnTo>
                  <a:pt x="3303" y="2359"/>
                </a:lnTo>
                <a:lnTo>
                  <a:pt x="3303" y="2548"/>
                </a:lnTo>
                <a:lnTo>
                  <a:pt x="3491" y="2548"/>
                </a:lnTo>
                <a:lnTo>
                  <a:pt x="3586" y="2454"/>
                </a:lnTo>
                <a:lnTo>
                  <a:pt x="3680" y="2265"/>
                </a:lnTo>
                <a:lnTo>
                  <a:pt x="4152" y="2265"/>
                </a:lnTo>
                <a:lnTo>
                  <a:pt x="4152" y="2359"/>
                </a:lnTo>
                <a:lnTo>
                  <a:pt x="4246" y="2171"/>
                </a:lnTo>
                <a:lnTo>
                  <a:pt x="4340" y="2171"/>
                </a:lnTo>
                <a:lnTo>
                  <a:pt x="4246" y="2265"/>
                </a:lnTo>
                <a:lnTo>
                  <a:pt x="5284" y="2265"/>
                </a:lnTo>
                <a:lnTo>
                  <a:pt x="5567" y="2171"/>
                </a:lnTo>
                <a:lnTo>
                  <a:pt x="5755" y="2171"/>
                </a:lnTo>
                <a:lnTo>
                  <a:pt x="5755" y="2076"/>
                </a:lnTo>
                <a:lnTo>
                  <a:pt x="6416" y="2076"/>
                </a:lnTo>
                <a:lnTo>
                  <a:pt x="6510" y="1888"/>
                </a:lnTo>
                <a:lnTo>
                  <a:pt x="6604" y="1888"/>
                </a:lnTo>
                <a:lnTo>
                  <a:pt x="7170" y="1982"/>
                </a:lnTo>
                <a:lnTo>
                  <a:pt x="7453" y="1888"/>
                </a:lnTo>
                <a:lnTo>
                  <a:pt x="7548" y="1888"/>
                </a:lnTo>
                <a:lnTo>
                  <a:pt x="7642" y="1699"/>
                </a:lnTo>
                <a:lnTo>
                  <a:pt x="7736" y="1888"/>
                </a:lnTo>
                <a:lnTo>
                  <a:pt x="7925" y="2076"/>
                </a:lnTo>
                <a:lnTo>
                  <a:pt x="8114" y="1793"/>
                </a:lnTo>
                <a:lnTo>
                  <a:pt x="8114" y="1982"/>
                </a:lnTo>
                <a:lnTo>
                  <a:pt x="8208" y="1793"/>
                </a:lnTo>
                <a:lnTo>
                  <a:pt x="8302" y="1982"/>
                </a:lnTo>
                <a:lnTo>
                  <a:pt x="8302" y="1888"/>
                </a:lnTo>
                <a:lnTo>
                  <a:pt x="8302" y="1793"/>
                </a:lnTo>
                <a:lnTo>
                  <a:pt x="8491" y="1793"/>
                </a:lnTo>
                <a:lnTo>
                  <a:pt x="8585" y="1888"/>
                </a:lnTo>
                <a:lnTo>
                  <a:pt x="8774" y="1793"/>
                </a:lnTo>
                <a:lnTo>
                  <a:pt x="8774" y="1982"/>
                </a:lnTo>
                <a:lnTo>
                  <a:pt x="8869" y="1888"/>
                </a:lnTo>
                <a:lnTo>
                  <a:pt x="9718" y="1888"/>
                </a:lnTo>
                <a:lnTo>
                  <a:pt x="9623" y="1793"/>
                </a:lnTo>
                <a:lnTo>
                  <a:pt x="9718" y="1605"/>
                </a:lnTo>
                <a:lnTo>
                  <a:pt x="9812" y="1699"/>
                </a:lnTo>
                <a:lnTo>
                  <a:pt x="9812" y="1793"/>
                </a:lnTo>
                <a:lnTo>
                  <a:pt x="9906" y="1888"/>
                </a:lnTo>
                <a:lnTo>
                  <a:pt x="10095" y="1982"/>
                </a:lnTo>
                <a:lnTo>
                  <a:pt x="10661" y="1793"/>
                </a:lnTo>
                <a:lnTo>
                  <a:pt x="11038" y="1510"/>
                </a:lnTo>
                <a:lnTo>
                  <a:pt x="11133" y="1699"/>
                </a:lnTo>
                <a:lnTo>
                  <a:pt x="11321" y="1699"/>
                </a:lnTo>
                <a:lnTo>
                  <a:pt x="11510" y="1605"/>
                </a:lnTo>
                <a:lnTo>
                  <a:pt x="11604" y="1416"/>
                </a:lnTo>
                <a:lnTo>
                  <a:pt x="11982" y="1605"/>
                </a:lnTo>
                <a:lnTo>
                  <a:pt x="12453" y="1699"/>
                </a:lnTo>
                <a:lnTo>
                  <a:pt x="12642" y="1510"/>
                </a:lnTo>
                <a:lnTo>
                  <a:pt x="12642" y="1699"/>
                </a:lnTo>
                <a:lnTo>
                  <a:pt x="12925" y="1510"/>
                </a:lnTo>
                <a:lnTo>
                  <a:pt x="13208" y="1510"/>
                </a:lnTo>
                <a:lnTo>
                  <a:pt x="14057" y="1699"/>
                </a:lnTo>
                <a:lnTo>
                  <a:pt x="14434" y="1793"/>
                </a:lnTo>
                <a:lnTo>
                  <a:pt x="14812" y="1793"/>
                </a:lnTo>
                <a:lnTo>
                  <a:pt x="15095" y="1699"/>
                </a:lnTo>
                <a:lnTo>
                  <a:pt x="15378" y="1510"/>
                </a:lnTo>
                <a:lnTo>
                  <a:pt x="15472" y="1416"/>
                </a:lnTo>
                <a:lnTo>
                  <a:pt x="15472" y="1510"/>
                </a:lnTo>
                <a:lnTo>
                  <a:pt x="15472" y="1699"/>
                </a:lnTo>
                <a:lnTo>
                  <a:pt x="16416" y="1510"/>
                </a:lnTo>
                <a:lnTo>
                  <a:pt x="16416" y="1605"/>
                </a:lnTo>
                <a:lnTo>
                  <a:pt x="16510" y="1605"/>
                </a:lnTo>
                <a:lnTo>
                  <a:pt x="16604" y="1510"/>
                </a:lnTo>
                <a:lnTo>
                  <a:pt x="17642" y="1510"/>
                </a:lnTo>
                <a:lnTo>
                  <a:pt x="17736" y="1605"/>
                </a:lnTo>
                <a:lnTo>
                  <a:pt x="17831" y="1605"/>
                </a:lnTo>
                <a:lnTo>
                  <a:pt x="18397" y="1510"/>
                </a:lnTo>
                <a:lnTo>
                  <a:pt x="19057" y="1322"/>
                </a:lnTo>
                <a:lnTo>
                  <a:pt x="18774" y="1605"/>
                </a:lnTo>
                <a:lnTo>
                  <a:pt x="19151" y="1322"/>
                </a:lnTo>
                <a:lnTo>
                  <a:pt x="19340" y="1322"/>
                </a:lnTo>
                <a:lnTo>
                  <a:pt x="19340" y="1510"/>
                </a:lnTo>
                <a:lnTo>
                  <a:pt x="19529" y="1416"/>
                </a:lnTo>
                <a:lnTo>
                  <a:pt x="19906" y="1416"/>
                </a:lnTo>
                <a:lnTo>
                  <a:pt x="20000" y="1322"/>
                </a:lnTo>
                <a:lnTo>
                  <a:pt x="20095" y="944"/>
                </a:lnTo>
                <a:lnTo>
                  <a:pt x="20095" y="1133"/>
                </a:lnTo>
                <a:lnTo>
                  <a:pt x="20189" y="1227"/>
                </a:lnTo>
                <a:lnTo>
                  <a:pt x="20189" y="1416"/>
                </a:lnTo>
                <a:lnTo>
                  <a:pt x="20283" y="1322"/>
                </a:lnTo>
                <a:lnTo>
                  <a:pt x="20378" y="1322"/>
                </a:lnTo>
                <a:lnTo>
                  <a:pt x="20378" y="1416"/>
                </a:lnTo>
                <a:lnTo>
                  <a:pt x="20661" y="1227"/>
                </a:lnTo>
                <a:lnTo>
                  <a:pt x="20944" y="1133"/>
                </a:lnTo>
                <a:lnTo>
                  <a:pt x="21038" y="1133"/>
                </a:lnTo>
                <a:lnTo>
                  <a:pt x="21132" y="1416"/>
                </a:lnTo>
                <a:lnTo>
                  <a:pt x="21604" y="1227"/>
                </a:lnTo>
                <a:lnTo>
                  <a:pt x="21510" y="1039"/>
                </a:lnTo>
                <a:lnTo>
                  <a:pt x="21510" y="944"/>
                </a:lnTo>
                <a:lnTo>
                  <a:pt x="21698" y="944"/>
                </a:lnTo>
                <a:lnTo>
                  <a:pt x="21604" y="1039"/>
                </a:lnTo>
                <a:lnTo>
                  <a:pt x="21982" y="1039"/>
                </a:lnTo>
                <a:lnTo>
                  <a:pt x="21887" y="1227"/>
                </a:lnTo>
                <a:lnTo>
                  <a:pt x="21887" y="1227"/>
                </a:lnTo>
                <a:lnTo>
                  <a:pt x="22170" y="1039"/>
                </a:lnTo>
                <a:lnTo>
                  <a:pt x="22265" y="1227"/>
                </a:lnTo>
                <a:lnTo>
                  <a:pt x="22265" y="1133"/>
                </a:lnTo>
                <a:lnTo>
                  <a:pt x="22265" y="1039"/>
                </a:lnTo>
                <a:lnTo>
                  <a:pt x="22548" y="1039"/>
                </a:lnTo>
                <a:lnTo>
                  <a:pt x="22642" y="1322"/>
                </a:lnTo>
                <a:lnTo>
                  <a:pt x="23019" y="1227"/>
                </a:lnTo>
                <a:lnTo>
                  <a:pt x="23208" y="1133"/>
                </a:lnTo>
                <a:lnTo>
                  <a:pt x="23302" y="1039"/>
                </a:lnTo>
                <a:lnTo>
                  <a:pt x="23397" y="1133"/>
                </a:lnTo>
                <a:lnTo>
                  <a:pt x="23397" y="1227"/>
                </a:lnTo>
                <a:lnTo>
                  <a:pt x="23680" y="1227"/>
                </a:lnTo>
                <a:lnTo>
                  <a:pt x="23868" y="1133"/>
                </a:lnTo>
                <a:lnTo>
                  <a:pt x="24057" y="1227"/>
                </a:lnTo>
                <a:lnTo>
                  <a:pt x="24246" y="1227"/>
                </a:lnTo>
                <a:lnTo>
                  <a:pt x="24246" y="1133"/>
                </a:lnTo>
                <a:lnTo>
                  <a:pt x="24529" y="1227"/>
                </a:lnTo>
                <a:lnTo>
                  <a:pt x="24906" y="1322"/>
                </a:lnTo>
                <a:lnTo>
                  <a:pt x="25179" y="1048"/>
                </a:lnTo>
                <a:lnTo>
                  <a:pt x="25095" y="1133"/>
                </a:lnTo>
                <a:lnTo>
                  <a:pt x="25189" y="1227"/>
                </a:lnTo>
                <a:lnTo>
                  <a:pt x="25189" y="1133"/>
                </a:lnTo>
                <a:lnTo>
                  <a:pt x="25283" y="1039"/>
                </a:lnTo>
                <a:lnTo>
                  <a:pt x="25378" y="944"/>
                </a:lnTo>
                <a:lnTo>
                  <a:pt x="25472" y="944"/>
                </a:lnTo>
                <a:lnTo>
                  <a:pt x="25472" y="1133"/>
                </a:lnTo>
                <a:lnTo>
                  <a:pt x="25566" y="1039"/>
                </a:lnTo>
                <a:lnTo>
                  <a:pt x="25661" y="1039"/>
                </a:lnTo>
                <a:lnTo>
                  <a:pt x="25566" y="1133"/>
                </a:lnTo>
                <a:lnTo>
                  <a:pt x="25661" y="1227"/>
                </a:lnTo>
                <a:lnTo>
                  <a:pt x="25849" y="1322"/>
                </a:lnTo>
                <a:lnTo>
                  <a:pt x="25944" y="1133"/>
                </a:lnTo>
                <a:lnTo>
                  <a:pt x="26132" y="1039"/>
                </a:lnTo>
                <a:lnTo>
                  <a:pt x="26132" y="1039"/>
                </a:lnTo>
                <a:lnTo>
                  <a:pt x="26038" y="1227"/>
                </a:lnTo>
                <a:lnTo>
                  <a:pt x="26132" y="1322"/>
                </a:lnTo>
                <a:lnTo>
                  <a:pt x="26321" y="1416"/>
                </a:lnTo>
                <a:lnTo>
                  <a:pt x="26415" y="1416"/>
                </a:lnTo>
                <a:lnTo>
                  <a:pt x="26887" y="1227"/>
                </a:lnTo>
                <a:lnTo>
                  <a:pt x="27264" y="944"/>
                </a:lnTo>
                <a:lnTo>
                  <a:pt x="27170" y="944"/>
                </a:lnTo>
                <a:lnTo>
                  <a:pt x="27264" y="850"/>
                </a:lnTo>
                <a:lnTo>
                  <a:pt x="26981" y="756"/>
                </a:lnTo>
                <a:lnTo>
                  <a:pt x="26887" y="944"/>
                </a:lnTo>
                <a:lnTo>
                  <a:pt x="26793" y="1133"/>
                </a:lnTo>
                <a:lnTo>
                  <a:pt x="26793" y="661"/>
                </a:lnTo>
                <a:lnTo>
                  <a:pt x="26604" y="944"/>
                </a:lnTo>
                <a:lnTo>
                  <a:pt x="26510" y="850"/>
                </a:lnTo>
                <a:lnTo>
                  <a:pt x="26415" y="756"/>
                </a:lnTo>
                <a:lnTo>
                  <a:pt x="26321" y="944"/>
                </a:lnTo>
                <a:lnTo>
                  <a:pt x="26227" y="661"/>
                </a:lnTo>
                <a:lnTo>
                  <a:pt x="26038" y="756"/>
                </a:lnTo>
                <a:lnTo>
                  <a:pt x="25849" y="661"/>
                </a:lnTo>
                <a:lnTo>
                  <a:pt x="25378" y="567"/>
                </a:lnTo>
                <a:lnTo>
                  <a:pt x="25283" y="661"/>
                </a:lnTo>
                <a:lnTo>
                  <a:pt x="25095" y="756"/>
                </a:lnTo>
                <a:lnTo>
                  <a:pt x="25189" y="473"/>
                </a:lnTo>
                <a:lnTo>
                  <a:pt x="25000" y="661"/>
                </a:lnTo>
                <a:lnTo>
                  <a:pt x="25000" y="661"/>
                </a:lnTo>
                <a:lnTo>
                  <a:pt x="25095" y="473"/>
                </a:lnTo>
                <a:lnTo>
                  <a:pt x="24906" y="567"/>
                </a:lnTo>
                <a:lnTo>
                  <a:pt x="24717" y="567"/>
                </a:lnTo>
                <a:lnTo>
                  <a:pt x="24717" y="756"/>
                </a:lnTo>
                <a:lnTo>
                  <a:pt x="24623" y="1039"/>
                </a:lnTo>
                <a:lnTo>
                  <a:pt x="24623" y="850"/>
                </a:lnTo>
                <a:lnTo>
                  <a:pt x="24717" y="661"/>
                </a:lnTo>
                <a:lnTo>
                  <a:pt x="24623" y="756"/>
                </a:lnTo>
                <a:lnTo>
                  <a:pt x="24623" y="661"/>
                </a:lnTo>
                <a:lnTo>
                  <a:pt x="24529" y="473"/>
                </a:lnTo>
                <a:lnTo>
                  <a:pt x="24529" y="661"/>
                </a:lnTo>
                <a:lnTo>
                  <a:pt x="24434" y="567"/>
                </a:lnTo>
                <a:lnTo>
                  <a:pt x="24340" y="378"/>
                </a:lnTo>
                <a:lnTo>
                  <a:pt x="24246" y="567"/>
                </a:lnTo>
                <a:lnTo>
                  <a:pt x="23963" y="567"/>
                </a:lnTo>
                <a:lnTo>
                  <a:pt x="23397" y="661"/>
                </a:lnTo>
                <a:lnTo>
                  <a:pt x="23114" y="661"/>
                </a:lnTo>
                <a:lnTo>
                  <a:pt x="22925" y="567"/>
                </a:lnTo>
                <a:lnTo>
                  <a:pt x="22925" y="473"/>
                </a:lnTo>
                <a:lnTo>
                  <a:pt x="23019" y="473"/>
                </a:lnTo>
                <a:lnTo>
                  <a:pt x="22642" y="378"/>
                </a:lnTo>
                <a:lnTo>
                  <a:pt x="22736" y="473"/>
                </a:lnTo>
                <a:lnTo>
                  <a:pt x="22548" y="473"/>
                </a:lnTo>
                <a:lnTo>
                  <a:pt x="22642" y="284"/>
                </a:lnTo>
                <a:lnTo>
                  <a:pt x="22548" y="190"/>
                </a:lnTo>
                <a:lnTo>
                  <a:pt x="22453" y="190"/>
                </a:lnTo>
                <a:lnTo>
                  <a:pt x="22359" y="284"/>
                </a:lnTo>
                <a:lnTo>
                  <a:pt x="22170" y="378"/>
                </a:lnTo>
                <a:lnTo>
                  <a:pt x="22076" y="284"/>
                </a:lnTo>
                <a:lnTo>
                  <a:pt x="22170" y="473"/>
                </a:lnTo>
                <a:lnTo>
                  <a:pt x="21887" y="190"/>
                </a:lnTo>
                <a:lnTo>
                  <a:pt x="21793" y="190"/>
                </a:lnTo>
                <a:lnTo>
                  <a:pt x="21698" y="378"/>
                </a:lnTo>
                <a:lnTo>
                  <a:pt x="21604" y="756"/>
                </a:lnTo>
                <a:lnTo>
                  <a:pt x="21415" y="661"/>
                </a:lnTo>
                <a:lnTo>
                  <a:pt x="21510" y="473"/>
                </a:lnTo>
                <a:lnTo>
                  <a:pt x="21604" y="284"/>
                </a:lnTo>
                <a:lnTo>
                  <a:pt x="21415" y="284"/>
                </a:lnTo>
                <a:lnTo>
                  <a:pt x="21415" y="190"/>
                </a:lnTo>
                <a:lnTo>
                  <a:pt x="21227" y="378"/>
                </a:lnTo>
                <a:lnTo>
                  <a:pt x="20944" y="567"/>
                </a:lnTo>
                <a:lnTo>
                  <a:pt x="20566" y="1"/>
                </a:lnTo>
                <a:lnTo>
                  <a:pt x="20472" y="95"/>
                </a:lnTo>
                <a:lnTo>
                  <a:pt x="20472" y="190"/>
                </a:lnTo>
                <a:lnTo>
                  <a:pt x="20472" y="378"/>
                </a:lnTo>
                <a:lnTo>
                  <a:pt x="20283" y="284"/>
                </a:lnTo>
                <a:lnTo>
                  <a:pt x="20283" y="190"/>
                </a:lnTo>
                <a:lnTo>
                  <a:pt x="20378" y="95"/>
                </a:lnTo>
                <a:lnTo>
                  <a:pt x="20283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9" name="Google Shape;1079;p40"/>
          <p:cNvSpPr/>
          <p:nvPr/>
        </p:nvSpPr>
        <p:spPr>
          <a:xfrm rot="-10680176">
            <a:off x="5631654" y="2439865"/>
            <a:ext cx="1868654" cy="105155"/>
          </a:xfrm>
          <a:custGeom>
            <a:rect b="b" l="l" r="r" t="t"/>
            <a:pathLst>
              <a:path extrusionOk="0" h="8963" w="82170">
                <a:moveTo>
                  <a:pt x="60471" y="1"/>
                </a:moveTo>
                <a:lnTo>
                  <a:pt x="60547" y="39"/>
                </a:lnTo>
                <a:lnTo>
                  <a:pt x="60660" y="1"/>
                </a:lnTo>
                <a:close/>
                <a:moveTo>
                  <a:pt x="63019" y="95"/>
                </a:moveTo>
                <a:lnTo>
                  <a:pt x="62924" y="190"/>
                </a:lnTo>
                <a:lnTo>
                  <a:pt x="63019" y="190"/>
                </a:lnTo>
                <a:lnTo>
                  <a:pt x="63019" y="95"/>
                </a:lnTo>
                <a:close/>
                <a:moveTo>
                  <a:pt x="82075" y="944"/>
                </a:moveTo>
                <a:lnTo>
                  <a:pt x="82075" y="1039"/>
                </a:lnTo>
                <a:lnTo>
                  <a:pt x="81980" y="1133"/>
                </a:lnTo>
                <a:lnTo>
                  <a:pt x="81792" y="1133"/>
                </a:lnTo>
                <a:lnTo>
                  <a:pt x="81697" y="1039"/>
                </a:lnTo>
                <a:lnTo>
                  <a:pt x="81509" y="1227"/>
                </a:lnTo>
                <a:lnTo>
                  <a:pt x="81886" y="1227"/>
                </a:lnTo>
                <a:lnTo>
                  <a:pt x="82169" y="1039"/>
                </a:lnTo>
                <a:lnTo>
                  <a:pt x="82075" y="944"/>
                </a:lnTo>
                <a:close/>
                <a:moveTo>
                  <a:pt x="44151" y="1510"/>
                </a:moveTo>
                <a:lnTo>
                  <a:pt x="43962" y="1605"/>
                </a:lnTo>
                <a:lnTo>
                  <a:pt x="44245" y="1605"/>
                </a:lnTo>
                <a:lnTo>
                  <a:pt x="44151" y="1510"/>
                </a:lnTo>
                <a:close/>
                <a:moveTo>
                  <a:pt x="43019" y="1699"/>
                </a:moveTo>
                <a:lnTo>
                  <a:pt x="42830" y="1793"/>
                </a:lnTo>
                <a:lnTo>
                  <a:pt x="42956" y="1762"/>
                </a:lnTo>
                <a:lnTo>
                  <a:pt x="43019" y="1699"/>
                </a:lnTo>
                <a:close/>
                <a:moveTo>
                  <a:pt x="13585" y="5472"/>
                </a:moveTo>
                <a:lnTo>
                  <a:pt x="13585" y="5504"/>
                </a:lnTo>
                <a:lnTo>
                  <a:pt x="13585" y="5504"/>
                </a:lnTo>
                <a:lnTo>
                  <a:pt x="13680" y="5472"/>
                </a:lnTo>
                <a:close/>
                <a:moveTo>
                  <a:pt x="15095" y="6321"/>
                </a:moveTo>
                <a:lnTo>
                  <a:pt x="14812" y="6416"/>
                </a:lnTo>
                <a:lnTo>
                  <a:pt x="14812" y="6321"/>
                </a:lnTo>
                <a:close/>
                <a:moveTo>
                  <a:pt x="60547" y="39"/>
                </a:moveTo>
                <a:lnTo>
                  <a:pt x="60377" y="95"/>
                </a:lnTo>
                <a:lnTo>
                  <a:pt x="60471" y="190"/>
                </a:lnTo>
                <a:lnTo>
                  <a:pt x="60094" y="378"/>
                </a:lnTo>
                <a:lnTo>
                  <a:pt x="59811" y="473"/>
                </a:lnTo>
                <a:lnTo>
                  <a:pt x="59717" y="473"/>
                </a:lnTo>
                <a:lnTo>
                  <a:pt x="59622" y="378"/>
                </a:lnTo>
                <a:lnTo>
                  <a:pt x="59811" y="378"/>
                </a:lnTo>
                <a:lnTo>
                  <a:pt x="59811" y="284"/>
                </a:lnTo>
                <a:lnTo>
                  <a:pt x="59811" y="190"/>
                </a:lnTo>
                <a:lnTo>
                  <a:pt x="58962" y="190"/>
                </a:lnTo>
                <a:lnTo>
                  <a:pt x="58773" y="284"/>
                </a:lnTo>
                <a:lnTo>
                  <a:pt x="58396" y="473"/>
                </a:lnTo>
                <a:lnTo>
                  <a:pt x="58585" y="473"/>
                </a:lnTo>
                <a:lnTo>
                  <a:pt x="58396" y="661"/>
                </a:lnTo>
                <a:lnTo>
                  <a:pt x="58207" y="661"/>
                </a:lnTo>
                <a:lnTo>
                  <a:pt x="58302" y="567"/>
                </a:lnTo>
                <a:lnTo>
                  <a:pt x="58113" y="661"/>
                </a:lnTo>
                <a:lnTo>
                  <a:pt x="57924" y="661"/>
                </a:lnTo>
                <a:lnTo>
                  <a:pt x="57453" y="473"/>
                </a:lnTo>
                <a:lnTo>
                  <a:pt x="56981" y="284"/>
                </a:lnTo>
                <a:lnTo>
                  <a:pt x="56604" y="284"/>
                </a:lnTo>
                <a:lnTo>
                  <a:pt x="56604" y="473"/>
                </a:lnTo>
                <a:lnTo>
                  <a:pt x="56415" y="567"/>
                </a:lnTo>
                <a:lnTo>
                  <a:pt x="57075" y="473"/>
                </a:lnTo>
                <a:lnTo>
                  <a:pt x="56698" y="661"/>
                </a:lnTo>
                <a:lnTo>
                  <a:pt x="57170" y="567"/>
                </a:lnTo>
                <a:lnTo>
                  <a:pt x="57075" y="661"/>
                </a:lnTo>
                <a:lnTo>
                  <a:pt x="57075" y="756"/>
                </a:lnTo>
                <a:lnTo>
                  <a:pt x="56321" y="756"/>
                </a:lnTo>
                <a:lnTo>
                  <a:pt x="56226" y="567"/>
                </a:lnTo>
                <a:lnTo>
                  <a:pt x="56132" y="473"/>
                </a:lnTo>
                <a:lnTo>
                  <a:pt x="55849" y="473"/>
                </a:lnTo>
                <a:lnTo>
                  <a:pt x="55471" y="567"/>
                </a:lnTo>
                <a:lnTo>
                  <a:pt x="55000" y="661"/>
                </a:lnTo>
                <a:lnTo>
                  <a:pt x="55094" y="661"/>
                </a:lnTo>
                <a:lnTo>
                  <a:pt x="53868" y="850"/>
                </a:lnTo>
                <a:lnTo>
                  <a:pt x="52830" y="1039"/>
                </a:lnTo>
                <a:lnTo>
                  <a:pt x="52830" y="1039"/>
                </a:lnTo>
                <a:lnTo>
                  <a:pt x="52924" y="850"/>
                </a:lnTo>
                <a:lnTo>
                  <a:pt x="53019" y="756"/>
                </a:lnTo>
                <a:lnTo>
                  <a:pt x="53019" y="756"/>
                </a:lnTo>
                <a:lnTo>
                  <a:pt x="52358" y="944"/>
                </a:lnTo>
                <a:lnTo>
                  <a:pt x="51981" y="1039"/>
                </a:lnTo>
                <a:lnTo>
                  <a:pt x="51887" y="1133"/>
                </a:lnTo>
                <a:lnTo>
                  <a:pt x="51887" y="1227"/>
                </a:lnTo>
                <a:lnTo>
                  <a:pt x="51604" y="1039"/>
                </a:lnTo>
                <a:lnTo>
                  <a:pt x="50755" y="1039"/>
                </a:lnTo>
                <a:lnTo>
                  <a:pt x="50755" y="944"/>
                </a:lnTo>
                <a:lnTo>
                  <a:pt x="50755" y="850"/>
                </a:lnTo>
                <a:lnTo>
                  <a:pt x="50660" y="850"/>
                </a:lnTo>
                <a:lnTo>
                  <a:pt x="50660" y="1039"/>
                </a:lnTo>
                <a:lnTo>
                  <a:pt x="49623" y="1322"/>
                </a:lnTo>
                <a:lnTo>
                  <a:pt x="49151" y="1416"/>
                </a:lnTo>
                <a:lnTo>
                  <a:pt x="48679" y="1416"/>
                </a:lnTo>
                <a:lnTo>
                  <a:pt x="48679" y="1322"/>
                </a:lnTo>
                <a:lnTo>
                  <a:pt x="48773" y="1322"/>
                </a:lnTo>
                <a:lnTo>
                  <a:pt x="48585" y="1133"/>
                </a:lnTo>
                <a:lnTo>
                  <a:pt x="47547" y="1133"/>
                </a:lnTo>
                <a:lnTo>
                  <a:pt x="46981" y="1322"/>
                </a:lnTo>
                <a:lnTo>
                  <a:pt x="46038" y="1699"/>
                </a:lnTo>
                <a:lnTo>
                  <a:pt x="46038" y="1699"/>
                </a:lnTo>
                <a:lnTo>
                  <a:pt x="46132" y="1605"/>
                </a:lnTo>
                <a:lnTo>
                  <a:pt x="46038" y="1510"/>
                </a:lnTo>
                <a:lnTo>
                  <a:pt x="45755" y="1699"/>
                </a:lnTo>
                <a:lnTo>
                  <a:pt x="45660" y="1793"/>
                </a:lnTo>
                <a:lnTo>
                  <a:pt x="45566" y="1793"/>
                </a:lnTo>
                <a:lnTo>
                  <a:pt x="45472" y="1699"/>
                </a:lnTo>
                <a:lnTo>
                  <a:pt x="45472" y="1510"/>
                </a:lnTo>
                <a:lnTo>
                  <a:pt x="45755" y="1510"/>
                </a:lnTo>
                <a:lnTo>
                  <a:pt x="45566" y="1416"/>
                </a:lnTo>
                <a:lnTo>
                  <a:pt x="45189" y="1416"/>
                </a:lnTo>
                <a:lnTo>
                  <a:pt x="44245" y="1605"/>
                </a:lnTo>
                <a:lnTo>
                  <a:pt x="42736" y="2076"/>
                </a:lnTo>
                <a:lnTo>
                  <a:pt x="42736" y="2076"/>
                </a:lnTo>
                <a:lnTo>
                  <a:pt x="43113" y="1793"/>
                </a:lnTo>
                <a:lnTo>
                  <a:pt x="43491" y="1605"/>
                </a:lnTo>
                <a:lnTo>
                  <a:pt x="43208" y="1699"/>
                </a:lnTo>
                <a:lnTo>
                  <a:pt x="42956" y="1762"/>
                </a:lnTo>
                <a:lnTo>
                  <a:pt x="42924" y="1793"/>
                </a:lnTo>
                <a:lnTo>
                  <a:pt x="42453" y="1982"/>
                </a:lnTo>
                <a:lnTo>
                  <a:pt x="42075" y="1982"/>
                </a:lnTo>
                <a:lnTo>
                  <a:pt x="41981" y="1888"/>
                </a:lnTo>
                <a:lnTo>
                  <a:pt x="40377" y="1888"/>
                </a:lnTo>
                <a:lnTo>
                  <a:pt x="38962" y="1982"/>
                </a:lnTo>
                <a:lnTo>
                  <a:pt x="39057" y="2076"/>
                </a:lnTo>
                <a:lnTo>
                  <a:pt x="38962" y="2171"/>
                </a:lnTo>
                <a:lnTo>
                  <a:pt x="38679" y="2265"/>
                </a:lnTo>
                <a:lnTo>
                  <a:pt x="38774" y="2076"/>
                </a:lnTo>
                <a:lnTo>
                  <a:pt x="38679" y="2076"/>
                </a:lnTo>
                <a:lnTo>
                  <a:pt x="38585" y="2171"/>
                </a:lnTo>
                <a:lnTo>
                  <a:pt x="38491" y="2265"/>
                </a:lnTo>
                <a:lnTo>
                  <a:pt x="38302" y="2171"/>
                </a:lnTo>
                <a:lnTo>
                  <a:pt x="38208" y="1982"/>
                </a:lnTo>
                <a:lnTo>
                  <a:pt x="37453" y="1982"/>
                </a:lnTo>
                <a:lnTo>
                  <a:pt x="37736" y="2171"/>
                </a:lnTo>
                <a:lnTo>
                  <a:pt x="37264" y="2171"/>
                </a:lnTo>
                <a:lnTo>
                  <a:pt x="37076" y="2076"/>
                </a:lnTo>
                <a:lnTo>
                  <a:pt x="36793" y="2171"/>
                </a:lnTo>
                <a:lnTo>
                  <a:pt x="36887" y="1982"/>
                </a:lnTo>
                <a:lnTo>
                  <a:pt x="35943" y="2359"/>
                </a:lnTo>
                <a:lnTo>
                  <a:pt x="34906" y="2548"/>
                </a:lnTo>
                <a:lnTo>
                  <a:pt x="33868" y="2737"/>
                </a:lnTo>
                <a:lnTo>
                  <a:pt x="32925" y="2737"/>
                </a:lnTo>
                <a:lnTo>
                  <a:pt x="33113" y="2642"/>
                </a:lnTo>
                <a:lnTo>
                  <a:pt x="32830" y="2642"/>
                </a:lnTo>
                <a:lnTo>
                  <a:pt x="32547" y="2737"/>
                </a:lnTo>
                <a:lnTo>
                  <a:pt x="32076" y="2925"/>
                </a:lnTo>
                <a:lnTo>
                  <a:pt x="31321" y="2925"/>
                </a:lnTo>
                <a:lnTo>
                  <a:pt x="30472" y="3020"/>
                </a:lnTo>
                <a:lnTo>
                  <a:pt x="29623" y="3114"/>
                </a:lnTo>
                <a:lnTo>
                  <a:pt x="27736" y="3397"/>
                </a:lnTo>
                <a:lnTo>
                  <a:pt x="26698" y="3491"/>
                </a:lnTo>
                <a:lnTo>
                  <a:pt x="26415" y="3586"/>
                </a:lnTo>
                <a:lnTo>
                  <a:pt x="26321" y="3680"/>
                </a:lnTo>
                <a:lnTo>
                  <a:pt x="26132" y="3586"/>
                </a:lnTo>
                <a:lnTo>
                  <a:pt x="25944" y="3491"/>
                </a:lnTo>
                <a:lnTo>
                  <a:pt x="25755" y="3586"/>
                </a:lnTo>
                <a:lnTo>
                  <a:pt x="25661" y="3869"/>
                </a:lnTo>
                <a:lnTo>
                  <a:pt x="25189" y="3774"/>
                </a:lnTo>
                <a:lnTo>
                  <a:pt x="24623" y="3774"/>
                </a:lnTo>
                <a:lnTo>
                  <a:pt x="23491" y="3963"/>
                </a:lnTo>
                <a:lnTo>
                  <a:pt x="22642" y="4057"/>
                </a:lnTo>
                <a:lnTo>
                  <a:pt x="21793" y="4152"/>
                </a:lnTo>
                <a:lnTo>
                  <a:pt x="21887" y="4057"/>
                </a:lnTo>
                <a:lnTo>
                  <a:pt x="21698" y="4152"/>
                </a:lnTo>
                <a:lnTo>
                  <a:pt x="21510" y="4340"/>
                </a:lnTo>
                <a:lnTo>
                  <a:pt x="21415" y="4529"/>
                </a:lnTo>
                <a:lnTo>
                  <a:pt x="21227" y="4623"/>
                </a:lnTo>
                <a:lnTo>
                  <a:pt x="21132" y="4529"/>
                </a:lnTo>
                <a:lnTo>
                  <a:pt x="20944" y="4435"/>
                </a:lnTo>
                <a:lnTo>
                  <a:pt x="20378" y="4340"/>
                </a:lnTo>
                <a:lnTo>
                  <a:pt x="19906" y="4435"/>
                </a:lnTo>
                <a:lnTo>
                  <a:pt x="19529" y="4623"/>
                </a:lnTo>
                <a:lnTo>
                  <a:pt x="19434" y="4529"/>
                </a:lnTo>
                <a:lnTo>
                  <a:pt x="19340" y="4529"/>
                </a:lnTo>
                <a:lnTo>
                  <a:pt x="18868" y="4623"/>
                </a:lnTo>
                <a:lnTo>
                  <a:pt x="17925" y="5001"/>
                </a:lnTo>
                <a:lnTo>
                  <a:pt x="17925" y="4812"/>
                </a:lnTo>
                <a:lnTo>
                  <a:pt x="17736" y="5001"/>
                </a:lnTo>
                <a:lnTo>
                  <a:pt x="17548" y="5095"/>
                </a:lnTo>
                <a:lnTo>
                  <a:pt x="17359" y="5189"/>
                </a:lnTo>
                <a:lnTo>
                  <a:pt x="16887" y="5284"/>
                </a:lnTo>
                <a:lnTo>
                  <a:pt x="16982" y="5189"/>
                </a:lnTo>
                <a:lnTo>
                  <a:pt x="16982" y="5189"/>
                </a:lnTo>
                <a:lnTo>
                  <a:pt x="16321" y="5284"/>
                </a:lnTo>
                <a:lnTo>
                  <a:pt x="15755" y="5472"/>
                </a:lnTo>
                <a:lnTo>
                  <a:pt x="15189" y="5567"/>
                </a:lnTo>
                <a:lnTo>
                  <a:pt x="14623" y="5567"/>
                </a:lnTo>
                <a:lnTo>
                  <a:pt x="15283" y="5472"/>
                </a:lnTo>
                <a:lnTo>
                  <a:pt x="15189" y="5378"/>
                </a:lnTo>
                <a:lnTo>
                  <a:pt x="15095" y="5284"/>
                </a:lnTo>
                <a:lnTo>
                  <a:pt x="15095" y="5189"/>
                </a:lnTo>
                <a:lnTo>
                  <a:pt x="15095" y="5095"/>
                </a:lnTo>
                <a:lnTo>
                  <a:pt x="14906" y="5189"/>
                </a:lnTo>
                <a:lnTo>
                  <a:pt x="14529" y="5284"/>
                </a:lnTo>
                <a:lnTo>
                  <a:pt x="13680" y="5472"/>
                </a:lnTo>
                <a:lnTo>
                  <a:pt x="13680" y="5567"/>
                </a:lnTo>
                <a:lnTo>
                  <a:pt x="13585" y="5567"/>
                </a:lnTo>
                <a:lnTo>
                  <a:pt x="13585" y="5504"/>
                </a:lnTo>
                <a:lnTo>
                  <a:pt x="13585" y="5504"/>
                </a:lnTo>
                <a:lnTo>
                  <a:pt x="13397" y="5567"/>
                </a:lnTo>
                <a:lnTo>
                  <a:pt x="13208" y="5661"/>
                </a:lnTo>
                <a:lnTo>
                  <a:pt x="13302" y="5755"/>
                </a:lnTo>
                <a:lnTo>
                  <a:pt x="13585" y="5661"/>
                </a:lnTo>
                <a:lnTo>
                  <a:pt x="13868" y="5661"/>
                </a:lnTo>
                <a:lnTo>
                  <a:pt x="13585" y="5850"/>
                </a:lnTo>
                <a:lnTo>
                  <a:pt x="13302" y="5850"/>
                </a:lnTo>
                <a:lnTo>
                  <a:pt x="13019" y="5755"/>
                </a:lnTo>
                <a:lnTo>
                  <a:pt x="12736" y="5755"/>
                </a:lnTo>
                <a:lnTo>
                  <a:pt x="11133" y="6227"/>
                </a:lnTo>
                <a:lnTo>
                  <a:pt x="11038" y="6133"/>
                </a:lnTo>
                <a:lnTo>
                  <a:pt x="10472" y="6321"/>
                </a:lnTo>
                <a:lnTo>
                  <a:pt x="10001" y="6416"/>
                </a:lnTo>
                <a:lnTo>
                  <a:pt x="9434" y="6510"/>
                </a:lnTo>
                <a:lnTo>
                  <a:pt x="8680" y="6699"/>
                </a:lnTo>
                <a:lnTo>
                  <a:pt x="7642" y="6888"/>
                </a:lnTo>
                <a:lnTo>
                  <a:pt x="6416" y="7076"/>
                </a:lnTo>
                <a:lnTo>
                  <a:pt x="3963" y="7454"/>
                </a:lnTo>
                <a:lnTo>
                  <a:pt x="1604" y="7831"/>
                </a:lnTo>
                <a:lnTo>
                  <a:pt x="944" y="8020"/>
                </a:lnTo>
                <a:lnTo>
                  <a:pt x="567" y="7925"/>
                </a:lnTo>
                <a:lnTo>
                  <a:pt x="284" y="7831"/>
                </a:lnTo>
                <a:lnTo>
                  <a:pt x="189" y="7831"/>
                </a:lnTo>
                <a:lnTo>
                  <a:pt x="189" y="7925"/>
                </a:lnTo>
                <a:lnTo>
                  <a:pt x="189" y="8208"/>
                </a:lnTo>
                <a:lnTo>
                  <a:pt x="1" y="8397"/>
                </a:lnTo>
                <a:lnTo>
                  <a:pt x="1" y="8586"/>
                </a:lnTo>
                <a:lnTo>
                  <a:pt x="1" y="8680"/>
                </a:lnTo>
                <a:lnTo>
                  <a:pt x="95" y="8774"/>
                </a:lnTo>
                <a:lnTo>
                  <a:pt x="472" y="8869"/>
                </a:lnTo>
                <a:lnTo>
                  <a:pt x="755" y="8869"/>
                </a:lnTo>
                <a:lnTo>
                  <a:pt x="567" y="8963"/>
                </a:lnTo>
                <a:lnTo>
                  <a:pt x="755" y="8963"/>
                </a:lnTo>
                <a:lnTo>
                  <a:pt x="1038" y="8869"/>
                </a:lnTo>
                <a:lnTo>
                  <a:pt x="1416" y="8586"/>
                </a:lnTo>
                <a:lnTo>
                  <a:pt x="1416" y="8774"/>
                </a:lnTo>
                <a:lnTo>
                  <a:pt x="1510" y="8869"/>
                </a:lnTo>
                <a:lnTo>
                  <a:pt x="1699" y="8774"/>
                </a:lnTo>
                <a:lnTo>
                  <a:pt x="1793" y="8774"/>
                </a:lnTo>
                <a:lnTo>
                  <a:pt x="2265" y="8586"/>
                </a:lnTo>
                <a:lnTo>
                  <a:pt x="2642" y="8491"/>
                </a:lnTo>
                <a:lnTo>
                  <a:pt x="3397" y="8491"/>
                </a:lnTo>
                <a:lnTo>
                  <a:pt x="4152" y="8397"/>
                </a:lnTo>
                <a:lnTo>
                  <a:pt x="4623" y="8397"/>
                </a:lnTo>
                <a:lnTo>
                  <a:pt x="5001" y="8114"/>
                </a:lnTo>
                <a:lnTo>
                  <a:pt x="5001" y="8208"/>
                </a:lnTo>
                <a:lnTo>
                  <a:pt x="5284" y="8114"/>
                </a:lnTo>
                <a:lnTo>
                  <a:pt x="5850" y="7831"/>
                </a:lnTo>
                <a:lnTo>
                  <a:pt x="5944" y="7925"/>
                </a:lnTo>
                <a:lnTo>
                  <a:pt x="5850" y="8020"/>
                </a:lnTo>
                <a:lnTo>
                  <a:pt x="5850" y="8114"/>
                </a:lnTo>
                <a:lnTo>
                  <a:pt x="5944" y="8020"/>
                </a:lnTo>
                <a:lnTo>
                  <a:pt x="6416" y="7925"/>
                </a:lnTo>
                <a:lnTo>
                  <a:pt x="7170" y="7925"/>
                </a:lnTo>
                <a:lnTo>
                  <a:pt x="7170" y="8020"/>
                </a:lnTo>
                <a:lnTo>
                  <a:pt x="7076" y="8114"/>
                </a:lnTo>
                <a:lnTo>
                  <a:pt x="7265" y="8020"/>
                </a:lnTo>
                <a:lnTo>
                  <a:pt x="7359" y="7925"/>
                </a:lnTo>
                <a:lnTo>
                  <a:pt x="7359" y="7831"/>
                </a:lnTo>
                <a:lnTo>
                  <a:pt x="7548" y="8020"/>
                </a:lnTo>
                <a:lnTo>
                  <a:pt x="8397" y="7642"/>
                </a:lnTo>
                <a:lnTo>
                  <a:pt x="8963" y="7454"/>
                </a:lnTo>
                <a:lnTo>
                  <a:pt x="9151" y="7359"/>
                </a:lnTo>
                <a:lnTo>
                  <a:pt x="9246" y="7359"/>
                </a:lnTo>
                <a:lnTo>
                  <a:pt x="9151" y="7171"/>
                </a:lnTo>
                <a:lnTo>
                  <a:pt x="9246" y="7076"/>
                </a:lnTo>
                <a:lnTo>
                  <a:pt x="9340" y="7076"/>
                </a:lnTo>
                <a:lnTo>
                  <a:pt x="9340" y="7171"/>
                </a:lnTo>
                <a:lnTo>
                  <a:pt x="9434" y="7076"/>
                </a:lnTo>
                <a:lnTo>
                  <a:pt x="9529" y="7171"/>
                </a:lnTo>
                <a:lnTo>
                  <a:pt x="9434" y="7265"/>
                </a:lnTo>
                <a:lnTo>
                  <a:pt x="9340" y="7265"/>
                </a:lnTo>
                <a:lnTo>
                  <a:pt x="9340" y="7359"/>
                </a:lnTo>
                <a:lnTo>
                  <a:pt x="9717" y="7171"/>
                </a:lnTo>
                <a:lnTo>
                  <a:pt x="10095" y="7076"/>
                </a:lnTo>
                <a:lnTo>
                  <a:pt x="10095" y="7171"/>
                </a:lnTo>
                <a:lnTo>
                  <a:pt x="10001" y="7171"/>
                </a:lnTo>
                <a:lnTo>
                  <a:pt x="9906" y="7265"/>
                </a:lnTo>
                <a:lnTo>
                  <a:pt x="9906" y="7359"/>
                </a:lnTo>
                <a:lnTo>
                  <a:pt x="9623" y="7265"/>
                </a:lnTo>
                <a:lnTo>
                  <a:pt x="9717" y="7454"/>
                </a:lnTo>
                <a:lnTo>
                  <a:pt x="10850" y="7076"/>
                </a:lnTo>
                <a:lnTo>
                  <a:pt x="11038" y="7076"/>
                </a:lnTo>
                <a:lnTo>
                  <a:pt x="11133" y="7171"/>
                </a:lnTo>
                <a:lnTo>
                  <a:pt x="11321" y="7265"/>
                </a:lnTo>
                <a:lnTo>
                  <a:pt x="11416" y="7265"/>
                </a:lnTo>
                <a:lnTo>
                  <a:pt x="11604" y="7171"/>
                </a:lnTo>
                <a:lnTo>
                  <a:pt x="11793" y="6982"/>
                </a:lnTo>
                <a:lnTo>
                  <a:pt x="11887" y="6888"/>
                </a:lnTo>
                <a:lnTo>
                  <a:pt x="12170" y="6888"/>
                </a:lnTo>
                <a:lnTo>
                  <a:pt x="12076" y="7076"/>
                </a:lnTo>
                <a:lnTo>
                  <a:pt x="12265" y="7076"/>
                </a:lnTo>
                <a:lnTo>
                  <a:pt x="12359" y="6888"/>
                </a:lnTo>
                <a:lnTo>
                  <a:pt x="12548" y="6793"/>
                </a:lnTo>
                <a:lnTo>
                  <a:pt x="12736" y="6793"/>
                </a:lnTo>
                <a:lnTo>
                  <a:pt x="12453" y="6982"/>
                </a:lnTo>
                <a:lnTo>
                  <a:pt x="12925" y="6982"/>
                </a:lnTo>
                <a:lnTo>
                  <a:pt x="13491" y="6888"/>
                </a:lnTo>
                <a:lnTo>
                  <a:pt x="14434" y="6605"/>
                </a:lnTo>
                <a:lnTo>
                  <a:pt x="15849" y="6510"/>
                </a:lnTo>
                <a:lnTo>
                  <a:pt x="16510" y="6416"/>
                </a:lnTo>
                <a:lnTo>
                  <a:pt x="16982" y="6227"/>
                </a:lnTo>
                <a:lnTo>
                  <a:pt x="17831" y="6038"/>
                </a:lnTo>
                <a:lnTo>
                  <a:pt x="18680" y="6038"/>
                </a:lnTo>
                <a:lnTo>
                  <a:pt x="19057" y="5850"/>
                </a:lnTo>
                <a:lnTo>
                  <a:pt x="19340" y="5755"/>
                </a:lnTo>
                <a:lnTo>
                  <a:pt x="20472" y="5661"/>
                </a:lnTo>
                <a:lnTo>
                  <a:pt x="21604" y="5567"/>
                </a:lnTo>
                <a:lnTo>
                  <a:pt x="22736" y="5378"/>
                </a:lnTo>
                <a:lnTo>
                  <a:pt x="23774" y="5095"/>
                </a:lnTo>
                <a:lnTo>
                  <a:pt x="23774" y="5284"/>
                </a:lnTo>
                <a:lnTo>
                  <a:pt x="24151" y="5189"/>
                </a:lnTo>
                <a:lnTo>
                  <a:pt x="24246" y="5189"/>
                </a:lnTo>
                <a:lnTo>
                  <a:pt x="24246" y="5095"/>
                </a:lnTo>
                <a:lnTo>
                  <a:pt x="24623" y="5001"/>
                </a:lnTo>
                <a:lnTo>
                  <a:pt x="25000" y="5095"/>
                </a:lnTo>
                <a:lnTo>
                  <a:pt x="25378" y="5095"/>
                </a:lnTo>
                <a:lnTo>
                  <a:pt x="25755" y="4906"/>
                </a:lnTo>
                <a:lnTo>
                  <a:pt x="25755" y="5095"/>
                </a:lnTo>
                <a:lnTo>
                  <a:pt x="25849" y="5001"/>
                </a:lnTo>
                <a:lnTo>
                  <a:pt x="26132" y="4906"/>
                </a:lnTo>
                <a:lnTo>
                  <a:pt x="27264" y="4906"/>
                </a:lnTo>
                <a:lnTo>
                  <a:pt x="28491" y="4718"/>
                </a:lnTo>
                <a:lnTo>
                  <a:pt x="28302" y="4529"/>
                </a:lnTo>
                <a:lnTo>
                  <a:pt x="28491" y="4435"/>
                </a:lnTo>
                <a:lnTo>
                  <a:pt x="28585" y="4340"/>
                </a:lnTo>
                <a:lnTo>
                  <a:pt x="28774" y="4529"/>
                </a:lnTo>
                <a:lnTo>
                  <a:pt x="28679" y="4623"/>
                </a:lnTo>
                <a:lnTo>
                  <a:pt x="29717" y="4623"/>
                </a:lnTo>
                <a:lnTo>
                  <a:pt x="30189" y="4529"/>
                </a:lnTo>
                <a:lnTo>
                  <a:pt x="31510" y="4246"/>
                </a:lnTo>
                <a:lnTo>
                  <a:pt x="32076" y="4057"/>
                </a:lnTo>
                <a:lnTo>
                  <a:pt x="32547" y="3869"/>
                </a:lnTo>
                <a:lnTo>
                  <a:pt x="32642" y="3963"/>
                </a:lnTo>
                <a:lnTo>
                  <a:pt x="32830" y="4057"/>
                </a:lnTo>
                <a:lnTo>
                  <a:pt x="33019" y="4057"/>
                </a:lnTo>
                <a:lnTo>
                  <a:pt x="33679" y="3869"/>
                </a:lnTo>
                <a:lnTo>
                  <a:pt x="33962" y="3586"/>
                </a:lnTo>
                <a:lnTo>
                  <a:pt x="34623" y="3586"/>
                </a:lnTo>
                <a:lnTo>
                  <a:pt x="35660" y="3491"/>
                </a:lnTo>
                <a:lnTo>
                  <a:pt x="37170" y="3586"/>
                </a:lnTo>
                <a:lnTo>
                  <a:pt x="37547" y="3397"/>
                </a:lnTo>
                <a:lnTo>
                  <a:pt x="38019" y="3303"/>
                </a:lnTo>
                <a:lnTo>
                  <a:pt x="39151" y="3208"/>
                </a:lnTo>
                <a:lnTo>
                  <a:pt x="41038" y="3208"/>
                </a:lnTo>
                <a:lnTo>
                  <a:pt x="41038" y="3114"/>
                </a:lnTo>
                <a:lnTo>
                  <a:pt x="41226" y="3020"/>
                </a:lnTo>
                <a:lnTo>
                  <a:pt x="41981" y="2925"/>
                </a:lnTo>
                <a:lnTo>
                  <a:pt x="44811" y="2925"/>
                </a:lnTo>
                <a:lnTo>
                  <a:pt x="45000" y="2831"/>
                </a:lnTo>
                <a:lnTo>
                  <a:pt x="45189" y="2642"/>
                </a:lnTo>
                <a:lnTo>
                  <a:pt x="45283" y="2548"/>
                </a:lnTo>
                <a:lnTo>
                  <a:pt x="45566" y="2548"/>
                </a:lnTo>
                <a:lnTo>
                  <a:pt x="45472" y="2737"/>
                </a:lnTo>
                <a:lnTo>
                  <a:pt x="45472" y="2737"/>
                </a:lnTo>
                <a:lnTo>
                  <a:pt x="46132" y="2548"/>
                </a:lnTo>
                <a:lnTo>
                  <a:pt x="46887" y="2548"/>
                </a:lnTo>
                <a:lnTo>
                  <a:pt x="47547" y="2454"/>
                </a:lnTo>
                <a:lnTo>
                  <a:pt x="48207" y="2265"/>
                </a:lnTo>
                <a:lnTo>
                  <a:pt x="48302" y="2359"/>
                </a:lnTo>
                <a:lnTo>
                  <a:pt x="49434" y="2359"/>
                </a:lnTo>
                <a:lnTo>
                  <a:pt x="49717" y="2265"/>
                </a:lnTo>
                <a:lnTo>
                  <a:pt x="50094" y="2171"/>
                </a:lnTo>
                <a:lnTo>
                  <a:pt x="50755" y="2076"/>
                </a:lnTo>
                <a:lnTo>
                  <a:pt x="52170" y="1982"/>
                </a:lnTo>
                <a:lnTo>
                  <a:pt x="54056" y="1793"/>
                </a:lnTo>
                <a:lnTo>
                  <a:pt x="56132" y="1510"/>
                </a:lnTo>
                <a:lnTo>
                  <a:pt x="56037" y="1605"/>
                </a:lnTo>
                <a:lnTo>
                  <a:pt x="55943" y="1699"/>
                </a:lnTo>
                <a:lnTo>
                  <a:pt x="55754" y="1699"/>
                </a:lnTo>
                <a:lnTo>
                  <a:pt x="55471" y="1793"/>
                </a:lnTo>
                <a:lnTo>
                  <a:pt x="55377" y="1888"/>
                </a:lnTo>
                <a:lnTo>
                  <a:pt x="56415" y="1605"/>
                </a:lnTo>
                <a:lnTo>
                  <a:pt x="56887" y="1510"/>
                </a:lnTo>
                <a:lnTo>
                  <a:pt x="56981" y="1605"/>
                </a:lnTo>
                <a:lnTo>
                  <a:pt x="56887" y="1699"/>
                </a:lnTo>
                <a:lnTo>
                  <a:pt x="57358" y="1605"/>
                </a:lnTo>
                <a:lnTo>
                  <a:pt x="57736" y="1605"/>
                </a:lnTo>
                <a:lnTo>
                  <a:pt x="58207" y="1510"/>
                </a:lnTo>
                <a:lnTo>
                  <a:pt x="58679" y="1510"/>
                </a:lnTo>
                <a:lnTo>
                  <a:pt x="58773" y="1416"/>
                </a:lnTo>
                <a:lnTo>
                  <a:pt x="58868" y="1322"/>
                </a:lnTo>
                <a:lnTo>
                  <a:pt x="59056" y="1133"/>
                </a:lnTo>
                <a:lnTo>
                  <a:pt x="59151" y="1227"/>
                </a:lnTo>
                <a:lnTo>
                  <a:pt x="59339" y="1227"/>
                </a:lnTo>
                <a:lnTo>
                  <a:pt x="59434" y="1322"/>
                </a:lnTo>
                <a:lnTo>
                  <a:pt x="59339" y="1510"/>
                </a:lnTo>
                <a:lnTo>
                  <a:pt x="59811" y="1416"/>
                </a:lnTo>
                <a:lnTo>
                  <a:pt x="60000" y="1322"/>
                </a:lnTo>
                <a:lnTo>
                  <a:pt x="60094" y="1416"/>
                </a:lnTo>
                <a:lnTo>
                  <a:pt x="60377" y="1322"/>
                </a:lnTo>
                <a:lnTo>
                  <a:pt x="60660" y="1227"/>
                </a:lnTo>
                <a:lnTo>
                  <a:pt x="61320" y="1133"/>
                </a:lnTo>
                <a:lnTo>
                  <a:pt x="61981" y="1227"/>
                </a:lnTo>
                <a:lnTo>
                  <a:pt x="62641" y="1227"/>
                </a:lnTo>
                <a:lnTo>
                  <a:pt x="62547" y="1133"/>
                </a:lnTo>
                <a:lnTo>
                  <a:pt x="63207" y="1039"/>
                </a:lnTo>
                <a:lnTo>
                  <a:pt x="63019" y="1133"/>
                </a:lnTo>
                <a:lnTo>
                  <a:pt x="63585" y="1133"/>
                </a:lnTo>
                <a:lnTo>
                  <a:pt x="63302" y="1039"/>
                </a:lnTo>
                <a:lnTo>
                  <a:pt x="63773" y="850"/>
                </a:lnTo>
                <a:lnTo>
                  <a:pt x="64151" y="756"/>
                </a:lnTo>
                <a:lnTo>
                  <a:pt x="64434" y="850"/>
                </a:lnTo>
                <a:lnTo>
                  <a:pt x="64434" y="1133"/>
                </a:lnTo>
                <a:lnTo>
                  <a:pt x="65283" y="850"/>
                </a:lnTo>
                <a:lnTo>
                  <a:pt x="65283" y="944"/>
                </a:lnTo>
                <a:lnTo>
                  <a:pt x="65471" y="944"/>
                </a:lnTo>
                <a:lnTo>
                  <a:pt x="65566" y="850"/>
                </a:lnTo>
                <a:lnTo>
                  <a:pt x="65754" y="944"/>
                </a:lnTo>
                <a:lnTo>
                  <a:pt x="66132" y="850"/>
                </a:lnTo>
                <a:lnTo>
                  <a:pt x="66981" y="850"/>
                </a:lnTo>
                <a:lnTo>
                  <a:pt x="66981" y="944"/>
                </a:lnTo>
                <a:lnTo>
                  <a:pt x="66886" y="1039"/>
                </a:lnTo>
                <a:lnTo>
                  <a:pt x="66792" y="1039"/>
                </a:lnTo>
                <a:lnTo>
                  <a:pt x="66792" y="1133"/>
                </a:lnTo>
                <a:lnTo>
                  <a:pt x="67641" y="944"/>
                </a:lnTo>
                <a:lnTo>
                  <a:pt x="68113" y="850"/>
                </a:lnTo>
                <a:lnTo>
                  <a:pt x="68584" y="850"/>
                </a:lnTo>
                <a:lnTo>
                  <a:pt x="68773" y="944"/>
                </a:lnTo>
                <a:lnTo>
                  <a:pt x="68962" y="944"/>
                </a:lnTo>
                <a:lnTo>
                  <a:pt x="69150" y="850"/>
                </a:lnTo>
                <a:lnTo>
                  <a:pt x="70849" y="944"/>
                </a:lnTo>
                <a:lnTo>
                  <a:pt x="71509" y="850"/>
                </a:lnTo>
                <a:lnTo>
                  <a:pt x="72169" y="756"/>
                </a:lnTo>
                <a:lnTo>
                  <a:pt x="73207" y="756"/>
                </a:lnTo>
                <a:lnTo>
                  <a:pt x="73584" y="944"/>
                </a:lnTo>
                <a:lnTo>
                  <a:pt x="73962" y="944"/>
                </a:lnTo>
                <a:lnTo>
                  <a:pt x="73773" y="756"/>
                </a:lnTo>
                <a:lnTo>
                  <a:pt x="74056" y="567"/>
                </a:lnTo>
                <a:lnTo>
                  <a:pt x="74150" y="567"/>
                </a:lnTo>
                <a:lnTo>
                  <a:pt x="74150" y="756"/>
                </a:lnTo>
                <a:lnTo>
                  <a:pt x="74339" y="850"/>
                </a:lnTo>
                <a:lnTo>
                  <a:pt x="74433" y="756"/>
                </a:lnTo>
                <a:lnTo>
                  <a:pt x="74716" y="661"/>
                </a:lnTo>
                <a:lnTo>
                  <a:pt x="75188" y="661"/>
                </a:lnTo>
                <a:lnTo>
                  <a:pt x="75188" y="756"/>
                </a:lnTo>
                <a:lnTo>
                  <a:pt x="74999" y="850"/>
                </a:lnTo>
                <a:lnTo>
                  <a:pt x="75377" y="756"/>
                </a:lnTo>
                <a:lnTo>
                  <a:pt x="75754" y="756"/>
                </a:lnTo>
                <a:lnTo>
                  <a:pt x="75471" y="850"/>
                </a:lnTo>
                <a:lnTo>
                  <a:pt x="75565" y="944"/>
                </a:lnTo>
                <a:lnTo>
                  <a:pt x="76226" y="1039"/>
                </a:lnTo>
                <a:lnTo>
                  <a:pt x="76320" y="850"/>
                </a:lnTo>
                <a:lnTo>
                  <a:pt x="76509" y="850"/>
                </a:lnTo>
                <a:lnTo>
                  <a:pt x="76792" y="756"/>
                </a:lnTo>
                <a:lnTo>
                  <a:pt x="77075" y="661"/>
                </a:lnTo>
                <a:lnTo>
                  <a:pt x="76886" y="850"/>
                </a:lnTo>
                <a:lnTo>
                  <a:pt x="76981" y="944"/>
                </a:lnTo>
                <a:lnTo>
                  <a:pt x="77264" y="1039"/>
                </a:lnTo>
                <a:lnTo>
                  <a:pt x="77547" y="1133"/>
                </a:lnTo>
                <a:lnTo>
                  <a:pt x="77924" y="1227"/>
                </a:lnTo>
                <a:lnTo>
                  <a:pt x="78018" y="1133"/>
                </a:lnTo>
                <a:lnTo>
                  <a:pt x="77924" y="1039"/>
                </a:lnTo>
                <a:lnTo>
                  <a:pt x="78207" y="944"/>
                </a:lnTo>
                <a:lnTo>
                  <a:pt x="78490" y="1039"/>
                </a:lnTo>
                <a:lnTo>
                  <a:pt x="78773" y="1039"/>
                </a:lnTo>
                <a:lnTo>
                  <a:pt x="79056" y="1133"/>
                </a:lnTo>
                <a:lnTo>
                  <a:pt x="79716" y="944"/>
                </a:lnTo>
                <a:lnTo>
                  <a:pt x="80282" y="756"/>
                </a:lnTo>
                <a:lnTo>
                  <a:pt x="80282" y="850"/>
                </a:lnTo>
                <a:lnTo>
                  <a:pt x="80188" y="944"/>
                </a:lnTo>
                <a:lnTo>
                  <a:pt x="80848" y="1039"/>
                </a:lnTo>
                <a:lnTo>
                  <a:pt x="81131" y="1039"/>
                </a:lnTo>
                <a:lnTo>
                  <a:pt x="81131" y="1133"/>
                </a:lnTo>
                <a:lnTo>
                  <a:pt x="81037" y="1227"/>
                </a:lnTo>
                <a:lnTo>
                  <a:pt x="81697" y="1039"/>
                </a:lnTo>
                <a:lnTo>
                  <a:pt x="81886" y="944"/>
                </a:lnTo>
                <a:lnTo>
                  <a:pt x="81792" y="850"/>
                </a:lnTo>
                <a:lnTo>
                  <a:pt x="81414" y="850"/>
                </a:lnTo>
                <a:lnTo>
                  <a:pt x="80943" y="944"/>
                </a:lnTo>
                <a:lnTo>
                  <a:pt x="81037" y="756"/>
                </a:lnTo>
                <a:lnTo>
                  <a:pt x="80754" y="944"/>
                </a:lnTo>
                <a:lnTo>
                  <a:pt x="80660" y="756"/>
                </a:lnTo>
                <a:lnTo>
                  <a:pt x="80754" y="661"/>
                </a:lnTo>
                <a:lnTo>
                  <a:pt x="80188" y="661"/>
                </a:lnTo>
                <a:lnTo>
                  <a:pt x="80188" y="567"/>
                </a:lnTo>
                <a:lnTo>
                  <a:pt x="80282" y="567"/>
                </a:lnTo>
                <a:lnTo>
                  <a:pt x="79528" y="473"/>
                </a:lnTo>
                <a:lnTo>
                  <a:pt x="79339" y="567"/>
                </a:lnTo>
                <a:lnTo>
                  <a:pt x="79245" y="567"/>
                </a:lnTo>
                <a:lnTo>
                  <a:pt x="79245" y="661"/>
                </a:lnTo>
                <a:lnTo>
                  <a:pt x="79056" y="850"/>
                </a:lnTo>
                <a:lnTo>
                  <a:pt x="78867" y="378"/>
                </a:lnTo>
                <a:lnTo>
                  <a:pt x="78679" y="473"/>
                </a:lnTo>
                <a:lnTo>
                  <a:pt x="78396" y="567"/>
                </a:lnTo>
                <a:lnTo>
                  <a:pt x="78018" y="661"/>
                </a:lnTo>
                <a:lnTo>
                  <a:pt x="77924" y="661"/>
                </a:lnTo>
                <a:lnTo>
                  <a:pt x="77830" y="567"/>
                </a:lnTo>
                <a:lnTo>
                  <a:pt x="77075" y="567"/>
                </a:lnTo>
                <a:lnTo>
                  <a:pt x="77264" y="473"/>
                </a:lnTo>
                <a:lnTo>
                  <a:pt x="77169" y="284"/>
                </a:lnTo>
                <a:lnTo>
                  <a:pt x="76981" y="378"/>
                </a:lnTo>
                <a:lnTo>
                  <a:pt x="76792" y="473"/>
                </a:lnTo>
                <a:lnTo>
                  <a:pt x="76037" y="473"/>
                </a:lnTo>
                <a:lnTo>
                  <a:pt x="74716" y="190"/>
                </a:lnTo>
                <a:lnTo>
                  <a:pt x="74433" y="378"/>
                </a:lnTo>
                <a:lnTo>
                  <a:pt x="74056" y="378"/>
                </a:lnTo>
                <a:lnTo>
                  <a:pt x="74150" y="190"/>
                </a:lnTo>
                <a:lnTo>
                  <a:pt x="74056" y="190"/>
                </a:lnTo>
                <a:lnTo>
                  <a:pt x="73773" y="284"/>
                </a:lnTo>
                <a:lnTo>
                  <a:pt x="73773" y="95"/>
                </a:lnTo>
                <a:lnTo>
                  <a:pt x="73301" y="190"/>
                </a:lnTo>
                <a:lnTo>
                  <a:pt x="72830" y="190"/>
                </a:lnTo>
                <a:lnTo>
                  <a:pt x="72830" y="378"/>
                </a:lnTo>
                <a:lnTo>
                  <a:pt x="72924" y="473"/>
                </a:lnTo>
                <a:lnTo>
                  <a:pt x="72924" y="567"/>
                </a:lnTo>
                <a:lnTo>
                  <a:pt x="72735" y="661"/>
                </a:lnTo>
                <a:lnTo>
                  <a:pt x="72735" y="567"/>
                </a:lnTo>
                <a:lnTo>
                  <a:pt x="72547" y="473"/>
                </a:lnTo>
                <a:lnTo>
                  <a:pt x="72452" y="378"/>
                </a:lnTo>
                <a:lnTo>
                  <a:pt x="72641" y="284"/>
                </a:lnTo>
                <a:lnTo>
                  <a:pt x="71603" y="284"/>
                </a:lnTo>
                <a:lnTo>
                  <a:pt x="70849" y="190"/>
                </a:lnTo>
                <a:lnTo>
                  <a:pt x="70660" y="284"/>
                </a:lnTo>
                <a:lnTo>
                  <a:pt x="69905" y="473"/>
                </a:lnTo>
                <a:lnTo>
                  <a:pt x="69056" y="473"/>
                </a:lnTo>
                <a:lnTo>
                  <a:pt x="68207" y="378"/>
                </a:lnTo>
                <a:lnTo>
                  <a:pt x="67547" y="284"/>
                </a:lnTo>
                <a:lnTo>
                  <a:pt x="67641" y="190"/>
                </a:lnTo>
                <a:lnTo>
                  <a:pt x="67735" y="190"/>
                </a:lnTo>
                <a:lnTo>
                  <a:pt x="67169" y="95"/>
                </a:lnTo>
                <a:lnTo>
                  <a:pt x="66698" y="95"/>
                </a:lnTo>
                <a:lnTo>
                  <a:pt x="66886" y="190"/>
                </a:lnTo>
                <a:lnTo>
                  <a:pt x="65283" y="190"/>
                </a:lnTo>
                <a:lnTo>
                  <a:pt x="64905" y="95"/>
                </a:lnTo>
                <a:lnTo>
                  <a:pt x="64905" y="190"/>
                </a:lnTo>
                <a:lnTo>
                  <a:pt x="65000" y="190"/>
                </a:lnTo>
                <a:lnTo>
                  <a:pt x="65094" y="284"/>
                </a:lnTo>
                <a:lnTo>
                  <a:pt x="65094" y="378"/>
                </a:lnTo>
                <a:lnTo>
                  <a:pt x="64528" y="284"/>
                </a:lnTo>
                <a:lnTo>
                  <a:pt x="63962" y="190"/>
                </a:lnTo>
                <a:lnTo>
                  <a:pt x="63773" y="284"/>
                </a:lnTo>
                <a:lnTo>
                  <a:pt x="63585" y="473"/>
                </a:lnTo>
                <a:lnTo>
                  <a:pt x="63396" y="567"/>
                </a:lnTo>
                <a:lnTo>
                  <a:pt x="63302" y="567"/>
                </a:lnTo>
                <a:lnTo>
                  <a:pt x="63207" y="473"/>
                </a:lnTo>
                <a:lnTo>
                  <a:pt x="63207" y="284"/>
                </a:lnTo>
                <a:lnTo>
                  <a:pt x="63396" y="284"/>
                </a:lnTo>
                <a:lnTo>
                  <a:pt x="63490" y="190"/>
                </a:lnTo>
                <a:lnTo>
                  <a:pt x="63113" y="190"/>
                </a:lnTo>
                <a:lnTo>
                  <a:pt x="61981" y="284"/>
                </a:lnTo>
                <a:lnTo>
                  <a:pt x="61320" y="284"/>
                </a:lnTo>
                <a:lnTo>
                  <a:pt x="61226" y="190"/>
                </a:lnTo>
                <a:lnTo>
                  <a:pt x="61320" y="95"/>
                </a:lnTo>
                <a:lnTo>
                  <a:pt x="60849" y="190"/>
                </a:lnTo>
                <a:lnTo>
                  <a:pt x="60547" y="39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0" name="Google Shape;1080;p40"/>
          <p:cNvSpPr/>
          <p:nvPr/>
        </p:nvSpPr>
        <p:spPr>
          <a:xfrm rot="10800000">
            <a:off x="5632255" y="2152747"/>
            <a:ext cx="634895" cy="37298"/>
          </a:xfrm>
          <a:custGeom>
            <a:rect b="b" l="l" r="r" t="t"/>
            <a:pathLst>
              <a:path extrusionOk="0" h="2831" w="27831">
                <a:moveTo>
                  <a:pt x="27264" y="944"/>
                </a:moveTo>
                <a:lnTo>
                  <a:pt x="27359" y="1086"/>
                </a:lnTo>
                <a:lnTo>
                  <a:pt x="27359" y="944"/>
                </a:lnTo>
                <a:close/>
                <a:moveTo>
                  <a:pt x="27359" y="1086"/>
                </a:moveTo>
                <a:lnTo>
                  <a:pt x="27359" y="1133"/>
                </a:lnTo>
                <a:lnTo>
                  <a:pt x="27372" y="1106"/>
                </a:lnTo>
                <a:lnTo>
                  <a:pt x="27372" y="1106"/>
                </a:lnTo>
                <a:lnTo>
                  <a:pt x="27359" y="1086"/>
                </a:lnTo>
                <a:close/>
                <a:moveTo>
                  <a:pt x="27453" y="944"/>
                </a:moveTo>
                <a:lnTo>
                  <a:pt x="27372" y="1106"/>
                </a:lnTo>
                <a:lnTo>
                  <a:pt x="27372" y="1106"/>
                </a:lnTo>
                <a:lnTo>
                  <a:pt x="27453" y="1227"/>
                </a:lnTo>
                <a:lnTo>
                  <a:pt x="27453" y="944"/>
                </a:lnTo>
                <a:close/>
                <a:moveTo>
                  <a:pt x="27642" y="1039"/>
                </a:moveTo>
                <a:lnTo>
                  <a:pt x="27453" y="1227"/>
                </a:lnTo>
                <a:lnTo>
                  <a:pt x="27453" y="1322"/>
                </a:lnTo>
                <a:lnTo>
                  <a:pt x="27453" y="1416"/>
                </a:lnTo>
                <a:lnTo>
                  <a:pt x="27830" y="1416"/>
                </a:lnTo>
                <a:lnTo>
                  <a:pt x="27830" y="1227"/>
                </a:lnTo>
                <a:lnTo>
                  <a:pt x="27736" y="1322"/>
                </a:lnTo>
                <a:lnTo>
                  <a:pt x="27736" y="1227"/>
                </a:lnTo>
                <a:lnTo>
                  <a:pt x="27736" y="1133"/>
                </a:lnTo>
                <a:lnTo>
                  <a:pt x="27642" y="1039"/>
                </a:lnTo>
                <a:close/>
                <a:moveTo>
                  <a:pt x="20189" y="1"/>
                </a:moveTo>
                <a:lnTo>
                  <a:pt x="20095" y="190"/>
                </a:lnTo>
                <a:lnTo>
                  <a:pt x="20000" y="95"/>
                </a:lnTo>
                <a:lnTo>
                  <a:pt x="19906" y="284"/>
                </a:lnTo>
                <a:lnTo>
                  <a:pt x="19812" y="473"/>
                </a:lnTo>
                <a:lnTo>
                  <a:pt x="19529" y="284"/>
                </a:lnTo>
                <a:lnTo>
                  <a:pt x="19340" y="95"/>
                </a:lnTo>
                <a:lnTo>
                  <a:pt x="19246" y="95"/>
                </a:lnTo>
                <a:lnTo>
                  <a:pt x="19246" y="190"/>
                </a:lnTo>
                <a:lnTo>
                  <a:pt x="19151" y="378"/>
                </a:lnTo>
                <a:lnTo>
                  <a:pt x="19434" y="190"/>
                </a:lnTo>
                <a:lnTo>
                  <a:pt x="19246" y="473"/>
                </a:lnTo>
                <a:lnTo>
                  <a:pt x="19434" y="378"/>
                </a:lnTo>
                <a:lnTo>
                  <a:pt x="19434" y="567"/>
                </a:lnTo>
                <a:lnTo>
                  <a:pt x="19151" y="567"/>
                </a:lnTo>
                <a:lnTo>
                  <a:pt x="19151" y="190"/>
                </a:lnTo>
                <a:lnTo>
                  <a:pt x="19057" y="95"/>
                </a:lnTo>
                <a:lnTo>
                  <a:pt x="18963" y="95"/>
                </a:lnTo>
                <a:lnTo>
                  <a:pt x="18774" y="284"/>
                </a:lnTo>
                <a:lnTo>
                  <a:pt x="18680" y="473"/>
                </a:lnTo>
                <a:lnTo>
                  <a:pt x="18585" y="378"/>
                </a:lnTo>
                <a:lnTo>
                  <a:pt x="18491" y="190"/>
                </a:lnTo>
                <a:lnTo>
                  <a:pt x="18397" y="378"/>
                </a:lnTo>
                <a:lnTo>
                  <a:pt x="17925" y="567"/>
                </a:lnTo>
                <a:lnTo>
                  <a:pt x="18019" y="284"/>
                </a:lnTo>
                <a:lnTo>
                  <a:pt x="17831" y="378"/>
                </a:lnTo>
                <a:lnTo>
                  <a:pt x="17642" y="567"/>
                </a:lnTo>
                <a:lnTo>
                  <a:pt x="17642" y="661"/>
                </a:lnTo>
                <a:lnTo>
                  <a:pt x="17453" y="567"/>
                </a:lnTo>
                <a:lnTo>
                  <a:pt x="17170" y="473"/>
                </a:lnTo>
                <a:lnTo>
                  <a:pt x="16699" y="473"/>
                </a:lnTo>
                <a:lnTo>
                  <a:pt x="16699" y="567"/>
                </a:lnTo>
                <a:lnTo>
                  <a:pt x="16604" y="661"/>
                </a:lnTo>
                <a:lnTo>
                  <a:pt x="16416" y="378"/>
                </a:lnTo>
                <a:lnTo>
                  <a:pt x="16227" y="378"/>
                </a:lnTo>
                <a:lnTo>
                  <a:pt x="15661" y="661"/>
                </a:lnTo>
                <a:lnTo>
                  <a:pt x="15661" y="473"/>
                </a:lnTo>
                <a:lnTo>
                  <a:pt x="15567" y="756"/>
                </a:lnTo>
                <a:lnTo>
                  <a:pt x="15378" y="473"/>
                </a:lnTo>
                <a:lnTo>
                  <a:pt x="15567" y="473"/>
                </a:lnTo>
                <a:lnTo>
                  <a:pt x="15472" y="378"/>
                </a:lnTo>
                <a:lnTo>
                  <a:pt x="15378" y="378"/>
                </a:lnTo>
                <a:lnTo>
                  <a:pt x="15189" y="473"/>
                </a:lnTo>
                <a:lnTo>
                  <a:pt x="15000" y="756"/>
                </a:lnTo>
                <a:lnTo>
                  <a:pt x="14906" y="661"/>
                </a:lnTo>
                <a:lnTo>
                  <a:pt x="14812" y="473"/>
                </a:lnTo>
                <a:lnTo>
                  <a:pt x="14529" y="756"/>
                </a:lnTo>
                <a:lnTo>
                  <a:pt x="14623" y="567"/>
                </a:lnTo>
                <a:lnTo>
                  <a:pt x="14529" y="661"/>
                </a:lnTo>
                <a:lnTo>
                  <a:pt x="14340" y="756"/>
                </a:lnTo>
                <a:lnTo>
                  <a:pt x="14340" y="567"/>
                </a:lnTo>
                <a:lnTo>
                  <a:pt x="14246" y="473"/>
                </a:lnTo>
                <a:lnTo>
                  <a:pt x="13963" y="378"/>
                </a:lnTo>
                <a:lnTo>
                  <a:pt x="13585" y="284"/>
                </a:lnTo>
                <a:lnTo>
                  <a:pt x="13302" y="284"/>
                </a:lnTo>
                <a:lnTo>
                  <a:pt x="13302" y="378"/>
                </a:lnTo>
                <a:lnTo>
                  <a:pt x="13302" y="473"/>
                </a:lnTo>
                <a:lnTo>
                  <a:pt x="13208" y="473"/>
                </a:lnTo>
                <a:lnTo>
                  <a:pt x="13208" y="661"/>
                </a:lnTo>
                <a:lnTo>
                  <a:pt x="13114" y="661"/>
                </a:lnTo>
                <a:lnTo>
                  <a:pt x="13019" y="567"/>
                </a:lnTo>
                <a:lnTo>
                  <a:pt x="12925" y="378"/>
                </a:lnTo>
                <a:lnTo>
                  <a:pt x="12831" y="95"/>
                </a:lnTo>
                <a:lnTo>
                  <a:pt x="12831" y="378"/>
                </a:lnTo>
                <a:lnTo>
                  <a:pt x="12736" y="378"/>
                </a:lnTo>
                <a:lnTo>
                  <a:pt x="12642" y="284"/>
                </a:lnTo>
                <a:lnTo>
                  <a:pt x="12548" y="190"/>
                </a:lnTo>
                <a:lnTo>
                  <a:pt x="12265" y="190"/>
                </a:lnTo>
                <a:lnTo>
                  <a:pt x="12170" y="473"/>
                </a:lnTo>
                <a:lnTo>
                  <a:pt x="12076" y="378"/>
                </a:lnTo>
                <a:lnTo>
                  <a:pt x="11887" y="284"/>
                </a:lnTo>
                <a:lnTo>
                  <a:pt x="11510" y="378"/>
                </a:lnTo>
                <a:lnTo>
                  <a:pt x="10755" y="661"/>
                </a:lnTo>
                <a:lnTo>
                  <a:pt x="10661" y="473"/>
                </a:lnTo>
                <a:lnTo>
                  <a:pt x="10567" y="378"/>
                </a:lnTo>
                <a:lnTo>
                  <a:pt x="10095" y="378"/>
                </a:lnTo>
                <a:lnTo>
                  <a:pt x="9529" y="473"/>
                </a:lnTo>
                <a:lnTo>
                  <a:pt x="9340" y="473"/>
                </a:lnTo>
                <a:lnTo>
                  <a:pt x="9152" y="378"/>
                </a:lnTo>
                <a:lnTo>
                  <a:pt x="9152" y="473"/>
                </a:lnTo>
                <a:lnTo>
                  <a:pt x="9152" y="567"/>
                </a:lnTo>
                <a:lnTo>
                  <a:pt x="8963" y="661"/>
                </a:lnTo>
                <a:lnTo>
                  <a:pt x="8869" y="567"/>
                </a:lnTo>
                <a:lnTo>
                  <a:pt x="8680" y="473"/>
                </a:lnTo>
                <a:lnTo>
                  <a:pt x="8680" y="756"/>
                </a:lnTo>
                <a:lnTo>
                  <a:pt x="8491" y="661"/>
                </a:lnTo>
                <a:lnTo>
                  <a:pt x="8208" y="567"/>
                </a:lnTo>
                <a:lnTo>
                  <a:pt x="7925" y="661"/>
                </a:lnTo>
                <a:lnTo>
                  <a:pt x="7831" y="756"/>
                </a:lnTo>
                <a:lnTo>
                  <a:pt x="7548" y="567"/>
                </a:lnTo>
                <a:lnTo>
                  <a:pt x="7359" y="473"/>
                </a:lnTo>
                <a:lnTo>
                  <a:pt x="7170" y="944"/>
                </a:lnTo>
                <a:lnTo>
                  <a:pt x="6982" y="661"/>
                </a:lnTo>
                <a:lnTo>
                  <a:pt x="6793" y="661"/>
                </a:lnTo>
                <a:lnTo>
                  <a:pt x="6604" y="756"/>
                </a:lnTo>
                <a:lnTo>
                  <a:pt x="6510" y="661"/>
                </a:lnTo>
                <a:lnTo>
                  <a:pt x="6416" y="756"/>
                </a:lnTo>
                <a:lnTo>
                  <a:pt x="6038" y="944"/>
                </a:lnTo>
                <a:lnTo>
                  <a:pt x="6038" y="1039"/>
                </a:lnTo>
                <a:lnTo>
                  <a:pt x="5850" y="1133"/>
                </a:lnTo>
                <a:lnTo>
                  <a:pt x="5850" y="1039"/>
                </a:lnTo>
                <a:lnTo>
                  <a:pt x="5755" y="1039"/>
                </a:lnTo>
                <a:lnTo>
                  <a:pt x="5567" y="1227"/>
                </a:lnTo>
                <a:lnTo>
                  <a:pt x="5472" y="1227"/>
                </a:lnTo>
                <a:lnTo>
                  <a:pt x="5378" y="1039"/>
                </a:lnTo>
                <a:lnTo>
                  <a:pt x="5378" y="1133"/>
                </a:lnTo>
                <a:lnTo>
                  <a:pt x="5189" y="1227"/>
                </a:lnTo>
                <a:lnTo>
                  <a:pt x="5095" y="1133"/>
                </a:lnTo>
                <a:lnTo>
                  <a:pt x="4906" y="1039"/>
                </a:lnTo>
                <a:lnTo>
                  <a:pt x="5189" y="1039"/>
                </a:lnTo>
                <a:lnTo>
                  <a:pt x="5095" y="944"/>
                </a:lnTo>
                <a:lnTo>
                  <a:pt x="5095" y="756"/>
                </a:lnTo>
                <a:lnTo>
                  <a:pt x="5001" y="944"/>
                </a:lnTo>
                <a:lnTo>
                  <a:pt x="4529" y="944"/>
                </a:lnTo>
                <a:lnTo>
                  <a:pt x="4529" y="1133"/>
                </a:lnTo>
                <a:lnTo>
                  <a:pt x="4718" y="1133"/>
                </a:lnTo>
                <a:lnTo>
                  <a:pt x="4623" y="1227"/>
                </a:lnTo>
                <a:lnTo>
                  <a:pt x="4623" y="1133"/>
                </a:lnTo>
                <a:lnTo>
                  <a:pt x="4529" y="1416"/>
                </a:lnTo>
                <a:lnTo>
                  <a:pt x="4340" y="1227"/>
                </a:lnTo>
                <a:lnTo>
                  <a:pt x="4152" y="1039"/>
                </a:lnTo>
                <a:lnTo>
                  <a:pt x="3963" y="1039"/>
                </a:lnTo>
                <a:lnTo>
                  <a:pt x="3774" y="1416"/>
                </a:lnTo>
                <a:lnTo>
                  <a:pt x="3774" y="1322"/>
                </a:lnTo>
                <a:lnTo>
                  <a:pt x="3774" y="1227"/>
                </a:lnTo>
                <a:lnTo>
                  <a:pt x="3680" y="1322"/>
                </a:lnTo>
                <a:lnTo>
                  <a:pt x="3586" y="1510"/>
                </a:lnTo>
                <a:lnTo>
                  <a:pt x="3208" y="1416"/>
                </a:lnTo>
                <a:lnTo>
                  <a:pt x="2454" y="1416"/>
                </a:lnTo>
                <a:lnTo>
                  <a:pt x="1793" y="1510"/>
                </a:lnTo>
                <a:lnTo>
                  <a:pt x="1510" y="1605"/>
                </a:lnTo>
                <a:lnTo>
                  <a:pt x="1321" y="1699"/>
                </a:lnTo>
                <a:lnTo>
                  <a:pt x="1321" y="1605"/>
                </a:lnTo>
                <a:lnTo>
                  <a:pt x="1038" y="1699"/>
                </a:lnTo>
                <a:lnTo>
                  <a:pt x="755" y="1793"/>
                </a:lnTo>
                <a:lnTo>
                  <a:pt x="567" y="1793"/>
                </a:lnTo>
                <a:lnTo>
                  <a:pt x="378" y="1888"/>
                </a:lnTo>
                <a:lnTo>
                  <a:pt x="284" y="1699"/>
                </a:lnTo>
                <a:lnTo>
                  <a:pt x="95" y="1605"/>
                </a:lnTo>
                <a:lnTo>
                  <a:pt x="1" y="1793"/>
                </a:lnTo>
                <a:lnTo>
                  <a:pt x="1" y="2076"/>
                </a:lnTo>
                <a:lnTo>
                  <a:pt x="95" y="2548"/>
                </a:lnTo>
                <a:lnTo>
                  <a:pt x="189" y="2831"/>
                </a:lnTo>
                <a:lnTo>
                  <a:pt x="284" y="2737"/>
                </a:lnTo>
                <a:lnTo>
                  <a:pt x="472" y="2831"/>
                </a:lnTo>
                <a:lnTo>
                  <a:pt x="567" y="2548"/>
                </a:lnTo>
                <a:lnTo>
                  <a:pt x="661" y="2642"/>
                </a:lnTo>
                <a:lnTo>
                  <a:pt x="661" y="2737"/>
                </a:lnTo>
                <a:lnTo>
                  <a:pt x="755" y="2642"/>
                </a:lnTo>
                <a:lnTo>
                  <a:pt x="944" y="2548"/>
                </a:lnTo>
                <a:lnTo>
                  <a:pt x="1227" y="2548"/>
                </a:lnTo>
                <a:lnTo>
                  <a:pt x="1227" y="2642"/>
                </a:lnTo>
                <a:lnTo>
                  <a:pt x="1321" y="2737"/>
                </a:lnTo>
                <a:lnTo>
                  <a:pt x="1416" y="2831"/>
                </a:lnTo>
                <a:lnTo>
                  <a:pt x="1510" y="2642"/>
                </a:lnTo>
                <a:lnTo>
                  <a:pt x="1793" y="2548"/>
                </a:lnTo>
                <a:lnTo>
                  <a:pt x="1699" y="2642"/>
                </a:lnTo>
                <a:lnTo>
                  <a:pt x="1887" y="2737"/>
                </a:lnTo>
                <a:lnTo>
                  <a:pt x="1887" y="2454"/>
                </a:lnTo>
                <a:lnTo>
                  <a:pt x="1982" y="2265"/>
                </a:lnTo>
                <a:lnTo>
                  <a:pt x="2076" y="2737"/>
                </a:lnTo>
                <a:lnTo>
                  <a:pt x="2171" y="2359"/>
                </a:lnTo>
                <a:lnTo>
                  <a:pt x="2265" y="2642"/>
                </a:lnTo>
                <a:lnTo>
                  <a:pt x="2265" y="2548"/>
                </a:lnTo>
                <a:lnTo>
                  <a:pt x="2359" y="2454"/>
                </a:lnTo>
                <a:lnTo>
                  <a:pt x="2454" y="2548"/>
                </a:lnTo>
                <a:lnTo>
                  <a:pt x="2454" y="2737"/>
                </a:lnTo>
                <a:lnTo>
                  <a:pt x="2548" y="2548"/>
                </a:lnTo>
                <a:lnTo>
                  <a:pt x="2548" y="2454"/>
                </a:lnTo>
                <a:lnTo>
                  <a:pt x="2642" y="2548"/>
                </a:lnTo>
                <a:lnTo>
                  <a:pt x="2642" y="2642"/>
                </a:lnTo>
                <a:lnTo>
                  <a:pt x="2831" y="2454"/>
                </a:lnTo>
                <a:lnTo>
                  <a:pt x="3020" y="2454"/>
                </a:lnTo>
                <a:lnTo>
                  <a:pt x="3114" y="2265"/>
                </a:lnTo>
                <a:lnTo>
                  <a:pt x="3114" y="2076"/>
                </a:lnTo>
                <a:lnTo>
                  <a:pt x="3208" y="1982"/>
                </a:lnTo>
                <a:lnTo>
                  <a:pt x="3208" y="2076"/>
                </a:lnTo>
                <a:lnTo>
                  <a:pt x="3208" y="2265"/>
                </a:lnTo>
                <a:lnTo>
                  <a:pt x="3303" y="2076"/>
                </a:lnTo>
                <a:lnTo>
                  <a:pt x="3491" y="2076"/>
                </a:lnTo>
                <a:lnTo>
                  <a:pt x="3491" y="2171"/>
                </a:lnTo>
                <a:lnTo>
                  <a:pt x="3397" y="2265"/>
                </a:lnTo>
                <a:lnTo>
                  <a:pt x="3303" y="2359"/>
                </a:lnTo>
                <a:lnTo>
                  <a:pt x="3303" y="2548"/>
                </a:lnTo>
                <a:lnTo>
                  <a:pt x="3491" y="2548"/>
                </a:lnTo>
                <a:lnTo>
                  <a:pt x="3586" y="2454"/>
                </a:lnTo>
                <a:lnTo>
                  <a:pt x="3680" y="2265"/>
                </a:lnTo>
                <a:lnTo>
                  <a:pt x="4152" y="2265"/>
                </a:lnTo>
                <a:lnTo>
                  <a:pt x="4152" y="2359"/>
                </a:lnTo>
                <a:lnTo>
                  <a:pt x="4246" y="2171"/>
                </a:lnTo>
                <a:lnTo>
                  <a:pt x="4340" y="2171"/>
                </a:lnTo>
                <a:lnTo>
                  <a:pt x="4246" y="2265"/>
                </a:lnTo>
                <a:lnTo>
                  <a:pt x="5284" y="2265"/>
                </a:lnTo>
                <a:lnTo>
                  <a:pt x="5567" y="2171"/>
                </a:lnTo>
                <a:lnTo>
                  <a:pt x="5755" y="2171"/>
                </a:lnTo>
                <a:lnTo>
                  <a:pt x="5755" y="2076"/>
                </a:lnTo>
                <a:lnTo>
                  <a:pt x="6416" y="2076"/>
                </a:lnTo>
                <a:lnTo>
                  <a:pt x="6510" y="1888"/>
                </a:lnTo>
                <a:lnTo>
                  <a:pt x="6604" y="1888"/>
                </a:lnTo>
                <a:lnTo>
                  <a:pt x="7170" y="1982"/>
                </a:lnTo>
                <a:lnTo>
                  <a:pt x="7453" y="1888"/>
                </a:lnTo>
                <a:lnTo>
                  <a:pt x="7548" y="1888"/>
                </a:lnTo>
                <a:lnTo>
                  <a:pt x="7642" y="1699"/>
                </a:lnTo>
                <a:lnTo>
                  <a:pt x="7736" y="1888"/>
                </a:lnTo>
                <a:lnTo>
                  <a:pt x="7925" y="2076"/>
                </a:lnTo>
                <a:lnTo>
                  <a:pt x="8114" y="1793"/>
                </a:lnTo>
                <a:lnTo>
                  <a:pt x="8114" y="1982"/>
                </a:lnTo>
                <a:lnTo>
                  <a:pt x="8208" y="1793"/>
                </a:lnTo>
                <a:lnTo>
                  <a:pt x="8302" y="1982"/>
                </a:lnTo>
                <a:lnTo>
                  <a:pt x="8302" y="1888"/>
                </a:lnTo>
                <a:lnTo>
                  <a:pt x="8302" y="1793"/>
                </a:lnTo>
                <a:lnTo>
                  <a:pt x="8491" y="1793"/>
                </a:lnTo>
                <a:lnTo>
                  <a:pt x="8585" y="1888"/>
                </a:lnTo>
                <a:lnTo>
                  <a:pt x="8774" y="1793"/>
                </a:lnTo>
                <a:lnTo>
                  <a:pt x="8774" y="1982"/>
                </a:lnTo>
                <a:lnTo>
                  <a:pt x="8869" y="1888"/>
                </a:lnTo>
                <a:lnTo>
                  <a:pt x="9718" y="1888"/>
                </a:lnTo>
                <a:lnTo>
                  <a:pt x="9623" y="1793"/>
                </a:lnTo>
                <a:lnTo>
                  <a:pt x="9718" y="1605"/>
                </a:lnTo>
                <a:lnTo>
                  <a:pt x="9812" y="1699"/>
                </a:lnTo>
                <a:lnTo>
                  <a:pt x="9812" y="1793"/>
                </a:lnTo>
                <a:lnTo>
                  <a:pt x="9906" y="1888"/>
                </a:lnTo>
                <a:lnTo>
                  <a:pt x="10095" y="1982"/>
                </a:lnTo>
                <a:lnTo>
                  <a:pt x="10661" y="1793"/>
                </a:lnTo>
                <a:lnTo>
                  <a:pt x="11038" y="1510"/>
                </a:lnTo>
                <a:lnTo>
                  <a:pt x="11133" y="1699"/>
                </a:lnTo>
                <a:lnTo>
                  <a:pt x="11321" y="1699"/>
                </a:lnTo>
                <a:lnTo>
                  <a:pt x="11510" y="1605"/>
                </a:lnTo>
                <a:lnTo>
                  <a:pt x="11604" y="1416"/>
                </a:lnTo>
                <a:lnTo>
                  <a:pt x="11982" y="1605"/>
                </a:lnTo>
                <a:lnTo>
                  <a:pt x="12453" y="1699"/>
                </a:lnTo>
                <a:lnTo>
                  <a:pt x="12642" y="1510"/>
                </a:lnTo>
                <a:lnTo>
                  <a:pt x="12642" y="1699"/>
                </a:lnTo>
                <a:lnTo>
                  <a:pt x="12925" y="1510"/>
                </a:lnTo>
                <a:lnTo>
                  <a:pt x="13208" y="1510"/>
                </a:lnTo>
                <a:lnTo>
                  <a:pt x="14057" y="1699"/>
                </a:lnTo>
                <a:lnTo>
                  <a:pt x="14434" y="1793"/>
                </a:lnTo>
                <a:lnTo>
                  <a:pt x="14812" y="1793"/>
                </a:lnTo>
                <a:lnTo>
                  <a:pt x="15095" y="1699"/>
                </a:lnTo>
                <a:lnTo>
                  <a:pt x="15378" y="1510"/>
                </a:lnTo>
                <a:lnTo>
                  <a:pt x="15472" y="1416"/>
                </a:lnTo>
                <a:lnTo>
                  <a:pt x="15472" y="1510"/>
                </a:lnTo>
                <a:lnTo>
                  <a:pt x="15472" y="1699"/>
                </a:lnTo>
                <a:lnTo>
                  <a:pt x="16416" y="1510"/>
                </a:lnTo>
                <a:lnTo>
                  <a:pt x="16416" y="1605"/>
                </a:lnTo>
                <a:lnTo>
                  <a:pt x="16510" y="1605"/>
                </a:lnTo>
                <a:lnTo>
                  <a:pt x="16604" y="1510"/>
                </a:lnTo>
                <a:lnTo>
                  <a:pt x="17642" y="1510"/>
                </a:lnTo>
                <a:lnTo>
                  <a:pt x="17736" y="1605"/>
                </a:lnTo>
                <a:lnTo>
                  <a:pt x="17831" y="1605"/>
                </a:lnTo>
                <a:lnTo>
                  <a:pt x="18397" y="1510"/>
                </a:lnTo>
                <a:lnTo>
                  <a:pt x="19057" y="1322"/>
                </a:lnTo>
                <a:lnTo>
                  <a:pt x="18774" y="1605"/>
                </a:lnTo>
                <a:lnTo>
                  <a:pt x="19151" y="1322"/>
                </a:lnTo>
                <a:lnTo>
                  <a:pt x="19340" y="1322"/>
                </a:lnTo>
                <a:lnTo>
                  <a:pt x="19340" y="1510"/>
                </a:lnTo>
                <a:lnTo>
                  <a:pt x="19529" y="1416"/>
                </a:lnTo>
                <a:lnTo>
                  <a:pt x="19906" y="1416"/>
                </a:lnTo>
                <a:lnTo>
                  <a:pt x="20000" y="1322"/>
                </a:lnTo>
                <a:lnTo>
                  <a:pt x="20095" y="944"/>
                </a:lnTo>
                <a:lnTo>
                  <a:pt x="20095" y="1133"/>
                </a:lnTo>
                <a:lnTo>
                  <a:pt x="20189" y="1227"/>
                </a:lnTo>
                <a:lnTo>
                  <a:pt x="20189" y="1416"/>
                </a:lnTo>
                <a:lnTo>
                  <a:pt x="20283" y="1322"/>
                </a:lnTo>
                <a:lnTo>
                  <a:pt x="20378" y="1322"/>
                </a:lnTo>
                <a:lnTo>
                  <a:pt x="20378" y="1416"/>
                </a:lnTo>
                <a:lnTo>
                  <a:pt x="20661" y="1227"/>
                </a:lnTo>
                <a:lnTo>
                  <a:pt x="20944" y="1133"/>
                </a:lnTo>
                <a:lnTo>
                  <a:pt x="21038" y="1133"/>
                </a:lnTo>
                <a:lnTo>
                  <a:pt x="21132" y="1416"/>
                </a:lnTo>
                <a:lnTo>
                  <a:pt x="21604" y="1227"/>
                </a:lnTo>
                <a:lnTo>
                  <a:pt x="21510" y="1039"/>
                </a:lnTo>
                <a:lnTo>
                  <a:pt x="21510" y="944"/>
                </a:lnTo>
                <a:lnTo>
                  <a:pt x="21698" y="944"/>
                </a:lnTo>
                <a:lnTo>
                  <a:pt x="21604" y="1039"/>
                </a:lnTo>
                <a:lnTo>
                  <a:pt x="21982" y="1039"/>
                </a:lnTo>
                <a:lnTo>
                  <a:pt x="21887" y="1227"/>
                </a:lnTo>
                <a:lnTo>
                  <a:pt x="21887" y="1227"/>
                </a:lnTo>
                <a:lnTo>
                  <a:pt x="22170" y="1039"/>
                </a:lnTo>
                <a:lnTo>
                  <a:pt x="22265" y="1227"/>
                </a:lnTo>
                <a:lnTo>
                  <a:pt x="22265" y="1133"/>
                </a:lnTo>
                <a:lnTo>
                  <a:pt x="22265" y="1039"/>
                </a:lnTo>
                <a:lnTo>
                  <a:pt x="22548" y="1039"/>
                </a:lnTo>
                <a:lnTo>
                  <a:pt x="22642" y="1322"/>
                </a:lnTo>
                <a:lnTo>
                  <a:pt x="23019" y="1227"/>
                </a:lnTo>
                <a:lnTo>
                  <a:pt x="23208" y="1133"/>
                </a:lnTo>
                <a:lnTo>
                  <a:pt x="23302" y="1039"/>
                </a:lnTo>
                <a:lnTo>
                  <a:pt x="23397" y="1133"/>
                </a:lnTo>
                <a:lnTo>
                  <a:pt x="23397" y="1227"/>
                </a:lnTo>
                <a:lnTo>
                  <a:pt x="23680" y="1227"/>
                </a:lnTo>
                <a:lnTo>
                  <a:pt x="23868" y="1133"/>
                </a:lnTo>
                <a:lnTo>
                  <a:pt x="24057" y="1227"/>
                </a:lnTo>
                <a:lnTo>
                  <a:pt x="24246" y="1227"/>
                </a:lnTo>
                <a:lnTo>
                  <a:pt x="24246" y="1133"/>
                </a:lnTo>
                <a:lnTo>
                  <a:pt x="24529" y="1227"/>
                </a:lnTo>
                <a:lnTo>
                  <a:pt x="24906" y="1322"/>
                </a:lnTo>
                <a:lnTo>
                  <a:pt x="25179" y="1048"/>
                </a:lnTo>
                <a:lnTo>
                  <a:pt x="25095" y="1133"/>
                </a:lnTo>
                <a:lnTo>
                  <a:pt x="25189" y="1227"/>
                </a:lnTo>
                <a:lnTo>
                  <a:pt x="25189" y="1133"/>
                </a:lnTo>
                <a:lnTo>
                  <a:pt x="25283" y="1039"/>
                </a:lnTo>
                <a:lnTo>
                  <a:pt x="25378" y="944"/>
                </a:lnTo>
                <a:lnTo>
                  <a:pt x="25472" y="944"/>
                </a:lnTo>
                <a:lnTo>
                  <a:pt x="25472" y="1133"/>
                </a:lnTo>
                <a:lnTo>
                  <a:pt x="25566" y="1039"/>
                </a:lnTo>
                <a:lnTo>
                  <a:pt x="25661" y="1039"/>
                </a:lnTo>
                <a:lnTo>
                  <a:pt x="25566" y="1133"/>
                </a:lnTo>
                <a:lnTo>
                  <a:pt x="25661" y="1227"/>
                </a:lnTo>
                <a:lnTo>
                  <a:pt x="25849" y="1322"/>
                </a:lnTo>
                <a:lnTo>
                  <a:pt x="25944" y="1133"/>
                </a:lnTo>
                <a:lnTo>
                  <a:pt x="26132" y="1039"/>
                </a:lnTo>
                <a:lnTo>
                  <a:pt x="26132" y="1039"/>
                </a:lnTo>
                <a:lnTo>
                  <a:pt x="26038" y="1227"/>
                </a:lnTo>
                <a:lnTo>
                  <a:pt x="26132" y="1322"/>
                </a:lnTo>
                <a:lnTo>
                  <a:pt x="26321" y="1416"/>
                </a:lnTo>
                <a:lnTo>
                  <a:pt x="26415" y="1416"/>
                </a:lnTo>
                <a:lnTo>
                  <a:pt x="26887" y="1227"/>
                </a:lnTo>
                <a:lnTo>
                  <a:pt x="27264" y="944"/>
                </a:lnTo>
                <a:lnTo>
                  <a:pt x="27170" y="944"/>
                </a:lnTo>
                <a:lnTo>
                  <a:pt x="27264" y="850"/>
                </a:lnTo>
                <a:lnTo>
                  <a:pt x="26981" y="756"/>
                </a:lnTo>
                <a:lnTo>
                  <a:pt x="26887" y="944"/>
                </a:lnTo>
                <a:lnTo>
                  <a:pt x="26793" y="1133"/>
                </a:lnTo>
                <a:lnTo>
                  <a:pt x="26793" y="661"/>
                </a:lnTo>
                <a:lnTo>
                  <a:pt x="26604" y="944"/>
                </a:lnTo>
                <a:lnTo>
                  <a:pt x="26510" y="850"/>
                </a:lnTo>
                <a:lnTo>
                  <a:pt x="26415" y="756"/>
                </a:lnTo>
                <a:lnTo>
                  <a:pt x="26321" y="944"/>
                </a:lnTo>
                <a:lnTo>
                  <a:pt x="26227" y="661"/>
                </a:lnTo>
                <a:lnTo>
                  <a:pt x="26038" y="756"/>
                </a:lnTo>
                <a:lnTo>
                  <a:pt x="25849" y="661"/>
                </a:lnTo>
                <a:lnTo>
                  <a:pt x="25378" y="567"/>
                </a:lnTo>
                <a:lnTo>
                  <a:pt x="25283" y="661"/>
                </a:lnTo>
                <a:lnTo>
                  <a:pt x="25095" y="756"/>
                </a:lnTo>
                <a:lnTo>
                  <a:pt x="25189" y="473"/>
                </a:lnTo>
                <a:lnTo>
                  <a:pt x="25000" y="661"/>
                </a:lnTo>
                <a:lnTo>
                  <a:pt x="25000" y="661"/>
                </a:lnTo>
                <a:lnTo>
                  <a:pt x="25095" y="473"/>
                </a:lnTo>
                <a:lnTo>
                  <a:pt x="24906" y="567"/>
                </a:lnTo>
                <a:lnTo>
                  <a:pt x="24717" y="567"/>
                </a:lnTo>
                <a:lnTo>
                  <a:pt x="24717" y="756"/>
                </a:lnTo>
                <a:lnTo>
                  <a:pt x="24623" y="1039"/>
                </a:lnTo>
                <a:lnTo>
                  <a:pt x="24623" y="850"/>
                </a:lnTo>
                <a:lnTo>
                  <a:pt x="24717" y="661"/>
                </a:lnTo>
                <a:lnTo>
                  <a:pt x="24623" y="756"/>
                </a:lnTo>
                <a:lnTo>
                  <a:pt x="24623" y="661"/>
                </a:lnTo>
                <a:lnTo>
                  <a:pt x="24529" y="473"/>
                </a:lnTo>
                <a:lnTo>
                  <a:pt x="24529" y="661"/>
                </a:lnTo>
                <a:lnTo>
                  <a:pt x="24434" y="567"/>
                </a:lnTo>
                <a:lnTo>
                  <a:pt x="24340" y="378"/>
                </a:lnTo>
                <a:lnTo>
                  <a:pt x="24246" y="567"/>
                </a:lnTo>
                <a:lnTo>
                  <a:pt x="23963" y="567"/>
                </a:lnTo>
                <a:lnTo>
                  <a:pt x="23397" y="661"/>
                </a:lnTo>
                <a:lnTo>
                  <a:pt x="23114" y="661"/>
                </a:lnTo>
                <a:lnTo>
                  <a:pt x="22925" y="567"/>
                </a:lnTo>
                <a:lnTo>
                  <a:pt x="22925" y="473"/>
                </a:lnTo>
                <a:lnTo>
                  <a:pt x="23019" y="473"/>
                </a:lnTo>
                <a:lnTo>
                  <a:pt x="22642" y="378"/>
                </a:lnTo>
                <a:lnTo>
                  <a:pt x="22736" y="473"/>
                </a:lnTo>
                <a:lnTo>
                  <a:pt x="22548" y="473"/>
                </a:lnTo>
                <a:lnTo>
                  <a:pt x="22642" y="284"/>
                </a:lnTo>
                <a:lnTo>
                  <a:pt x="22548" y="190"/>
                </a:lnTo>
                <a:lnTo>
                  <a:pt x="22453" y="190"/>
                </a:lnTo>
                <a:lnTo>
                  <a:pt x="22359" y="284"/>
                </a:lnTo>
                <a:lnTo>
                  <a:pt x="22170" y="378"/>
                </a:lnTo>
                <a:lnTo>
                  <a:pt x="22076" y="284"/>
                </a:lnTo>
                <a:lnTo>
                  <a:pt x="22170" y="473"/>
                </a:lnTo>
                <a:lnTo>
                  <a:pt x="21887" y="190"/>
                </a:lnTo>
                <a:lnTo>
                  <a:pt x="21793" y="190"/>
                </a:lnTo>
                <a:lnTo>
                  <a:pt x="21698" y="378"/>
                </a:lnTo>
                <a:lnTo>
                  <a:pt x="21604" y="756"/>
                </a:lnTo>
                <a:lnTo>
                  <a:pt x="21415" y="661"/>
                </a:lnTo>
                <a:lnTo>
                  <a:pt x="21510" y="473"/>
                </a:lnTo>
                <a:lnTo>
                  <a:pt x="21604" y="284"/>
                </a:lnTo>
                <a:lnTo>
                  <a:pt x="21415" y="284"/>
                </a:lnTo>
                <a:lnTo>
                  <a:pt x="21415" y="190"/>
                </a:lnTo>
                <a:lnTo>
                  <a:pt x="21227" y="378"/>
                </a:lnTo>
                <a:lnTo>
                  <a:pt x="20944" y="567"/>
                </a:lnTo>
                <a:lnTo>
                  <a:pt x="20566" y="1"/>
                </a:lnTo>
                <a:lnTo>
                  <a:pt x="20472" y="95"/>
                </a:lnTo>
                <a:lnTo>
                  <a:pt x="20472" y="190"/>
                </a:lnTo>
                <a:lnTo>
                  <a:pt x="20472" y="378"/>
                </a:lnTo>
                <a:lnTo>
                  <a:pt x="20283" y="284"/>
                </a:lnTo>
                <a:lnTo>
                  <a:pt x="20283" y="190"/>
                </a:lnTo>
                <a:lnTo>
                  <a:pt x="20378" y="95"/>
                </a:lnTo>
                <a:lnTo>
                  <a:pt x="20283" y="1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1" name="Google Shape;1081;p40"/>
          <p:cNvSpPr/>
          <p:nvPr/>
        </p:nvSpPr>
        <p:spPr>
          <a:xfrm rot="-10680329">
            <a:off x="5631623" y="3107146"/>
            <a:ext cx="2195680" cy="105178"/>
          </a:xfrm>
          <a:custGeom>
            <a:rect b="b" l="l" r="r" t="t"/>
            <a:pathLst>
              <a:path extrusionOk="0" h="8963" w="82170">
                <a:moveTo>
                  <a:pt x="60471" y="1"/>
                </a:moveTo>
                <a:lnTo>
                  <a:pt x="60547" y="39"/>
                </a:lnTo>
                <a:lnTo>
                  <a:pt x="60660" y="1"/>
                </a:lnTo>
                <a:close/>
                <a:moveTo>
                  <a:pt x="63019" y="95"/>
                </a:moveTo>
                <a:lnTo>
                  <a:pt x="62924" y="190"/>
                </a:lnTo>
                <a:lnTo>
                  <a:pt x="63019" y="190"/>
                </a:lnTo>
                <a:lnTo>
                  <a:pt x="63019" y="95"/>
                </a:lnTo>
                <a:close/>
                <a:moveTo>
                  <a:pt x="82075" y="944"/>
                </a:moveTo>
                <a:lnTo>
                  <a:pt x="82075" y="1039"/>
                </a:lnTo>
                <a:lnTo>
                  <a:pt x="81980" y="1133"/>
                </a:lnTo>
                <a:lnTo>
                  <a:pt x="81792" y="1133"/>
                </a:lnTo>
                <a:lnTo>
                  <a:pt x="81697" y="1039"/>
                </a:lnTo>
                <a:lnTo>
                  <a:pt x="81509" y="1227"/>
                </a:lnTo>
                <a:lnTo>
                  <a:pt x="81886" y="1227"/>
                </a:lnTo>
                <a:lnTo>
                  <a:pt x="82169" y="1039"/>
                </a:lnTo>
                <a:lnTo>
                  <a:pt x="82075" y="944"/>
                </a:lnTo>
                <a:close/>
                <a:moveTo>
                  <a:pt x="44151" y="1510"/>
                </a:moveTo>
                <a:lnTo>
                  <a:pt x="43962" y="1605"/>
                </a:lnTo>
                <a:lnTo>
                  <a:pt x="44245" y="1605"/>
                </a:lnTo>
                <a:lnTo>
                  <a:pt x="44151" y="1510"/>
                </a:lnTo>
                <a:close/>
                <a:moveTo>
                  <a:pt x="43019" y="1699"/>
                </a:moveTo>
                <a:lnTo>
                  <a:pt x="42830" y="1793"/>
                </a:lnTo>
                <a:lnTo>
                  <a:pt x="42956" y="1762"/>
                </a:lnTo>
                <a:lnTo>
                  <a:pt x="43019" y="1699"/>
                </a:lnTo>
                <a:close/>
                <a:moveTo>
                  <a:pt x="13585" y="5472"/>
                </a:moveTo>
                <a:lnTo>
                  <a:pt x="13585" y="5504"/>
                </a:lnTo>
                <a:lnTo>
                  <a:pt x="13585" y="5504"/>
                </a:lnTo>
                <a:lnTo>
                  <a:pt x="13680" y="5472"/>
                </a:lnTo>
                <a:close/>
                <a:moveTo>
                  <a:pt x="15095" y="6321"/>
                </a:moveTo>
                <a:lnTo>
                  <a:pt x="14812" y="6416"/>
                </a:lnTo>
                <a:lnTo>
                  <a:pt x="14812" y="6321"/>
                </a:lnTo>
                <a:close/>
                <a:moveTo>
                  <a:pt x="60547" y="39"/>
                </a:moveTo>
                <a:lnTo>
                  <a:pt x="60377" y="95"/>
                </a:lnTo>
                <a:lnTo>
                  <a:pt x="60471" y="190"/>
                </a:lnTo>
                <a:lnTo>
                  <a:pt x="60094" y="378"/>
                </a:lnTo>
                <a:lnTo>
                  <a:pt x="59811" y="473"/>
                </a:lnTo>
                <a:lnTo>
                  <a:pt x="59717" y="473"/>
                </a:lnTo>
                <a:lnTo>
                  <a:pt x="59622" y="378"/>
                </a:lnTo>
                <a:lnTo>
                  <a:pt x="59811" y="378"/>
                </a:lnTo>
                <a:lnTo>
                  <a:pt x="59811" y="284"/>
                </a:lnTo>
                <a:lnTo>
                  <a:pt x="59811" y="190"/>
                </a:lnTo>
                <a:lnTo>
                  <a:pt x="58962" y="190"/>
                </a:lnTo>
                <a:lnTo>
                  <a:pt x="58773" y="284"/>
                </a:lnTo>
                <a:lnTo>
                  <a:pt x="58396" y="473"/>
                </a:lnTo>
                <a:lnTo>
                  <a:pt x="58585" y="473"/>
                </a:lnTo>
                <a:lnTo>
                  <a:pt x="58396" y="661"/>
                </a:lnTo>
                <a:lnTo>
                  <a:pt x="58207" y="661"/>
                </a:lnTo>
                <a:lnTo>
                  <a:pt x="58302" y="567"/>
                </a:lnTo>
                <a:lnTo>
                  <a:pt x="58113" y="661"/>
                </a:lnTo>
                <a:lnTo>
                  <a:pt x="57924" y="661"/>
                </a:lnTo>
                <a:lnTo>
                  <a:pt x="57453" y="473"/>
                </a:lnTo>
                <a:lnTo>
                  <a:pt x="56981" y="284"/>
                </a:lnTo>
                <a:lnTo>
                  <a:pt x="56604" y="284"/>
                </a:lnTo>
                <a:lnTo>
                  <a:pt x="56604" y="473"/>
                </a:lnTo>
                <a:lnTo>
                  <a:pt x="56415" y="567"/>
                </a:lnTo>
                <a:lnTo>
                  <a:pt x="57075" y="473"/>
                </a:lnTo>
                <a:lnTo>
                  <a:pt x="56698" y="661"/>
                </a:lnTo>
                <a:lnTo>
                  <a:pt x="57170" y="567"/>
                </a:lnTo>
                <a:lnTo>
                  <a:pt x="57075" y="661"/>
                </a:lnTo>
                <a:lnTo>
                  <a:pt x="57075" y="756"/>
                </a:lnTo>
                <a:lnTo>
                  <a:pt x="56321" y="756"/>
                </a:lnTo>
                <a:lnTo>
                  <a:pt x="56226" y="567"/>
                </a:lnTo>
                <a:lnTo>
                  <a:pt x="56132" y="473"/>
                </a:lnTo>
                <a:lnTo>
                  <a:pt x="55849" y="473"/>
                </a:lnTo>
                <a:lnTo>
                  <a:pt x="55471" y="567"/>
                </a:lnTo>
                <a:lnTo>
                  <a:pt x="55000" y="661"/>
                </a:lnTo>
                <a:lnTo>
                  <a:pt x="55094" y="661"/>
                </a:lnTo>
                <a:lnTo>
                  <a:pt x="53868" y="850"/>
                </a:lnTo>
                <a:lnTo>
                  <a:pt x="52830" y="1039"/>
                </a:lnTo>
                <a:lnTo>
                  <a:pt x="52830" y="1039"/>
                </a:lnTo>
                <a:lnTo>
                  <a:pt x="52924" y="850"/>
                </a:lnTo>
                <a:lnTo>
                  <a:pt x="53019" y="756"/>
                </a:lnTo>
                <a:lnTo>
                  <a:pt x="53019" y="756"/>
                </a:lnTo>
                <a:lnTo>
                  <a:pt x="52358" y="944"/>
                </a:lnTo>
                <a:lnTo>
                  <a:pt x="51981" y="1039"/>
                </a:lnTo>
                <a:lnTo>
                  <a:pt x="51887" y="1133"/>
                </a:lnTo>
                <a:lnTo>
                  <a:pt x="51887" y="1227"/>
                </a:lnTo>
                <a:lnTo>
                  <a:pt x="51604" y="1039"/>
                </a:lnTo>
                <a:lnTo>
                  <a:pt x="50755" y="1039"/>
                </a:lnTo>
                <a:lnTo>
                  <a:pt x="50755" y="944"/>
                </a:lnTo>
                <a:lnTo>
                  <a:pt x="50755" y="850"/>
                </a:lnTo>
                <a:lnTo>
                  <a:pt x="50660" y="850"/>
                </a:lnTo>
                <a:lnTo>
                  <a:pt x="50660" y="1039"/>
                </a:lnTo>
                <a:lnTo>
                  <a:pt x="49623" y="1322"/>
                </a:lnTo>
                <a:lnTo>
                  <a:pt x="49151" y="1416"/>
                </a:lnTo>
                <a:lnTo>
                  <a:pt x="48679" y="1416"/>
                </a:lnTo>
                <a:lnTo>
                  <a:pt x="48679" y="1322"/>
                </a:lnTo>
                <a:lnTo>
                  <a:pt x="48773" y="1322"/>
                </a:lnTo>
                <a:lnTo>
                  <a:pt x="48585" y="1133"/>
                </a:lnTo>
                <a:lnTo>
                  <a:pt x="47547" y="1133"/>
                </a:lnTo>
                <a:lnTo>
                  <a:pt x="46981" y="1322"/>
                </a:lnTo>
                <a:lnTo>
                  <a:pt x="46038" y="1699"/>
                </a:lnTo>
                <a:lnTo>
                  <a:pt x="46038" y="1699"/>
                </a:lnTo>
                <a:lnTo>
                  <a:pt x="46132" y="1605"/>
                </a:lnTo>
                <a:lnTo>
                  <a:pt x="46038" y="1510"/>
                </a:lnTo>
                <a:lnTo>
                  <a:pt x="45755" y="1699"/>
                </a:lnTo>
                <a:lnTo>
                  <a:pt x="45660" y="1793"/>
                </a:lnTo>
                <a:lnTo>
                  <a:pt x="45566" y="1793"/>
                </a:lnTo>
                <a:lnTo>
                  <a:pt x="45472" y="1699"/>
                </a:lnTo>
                <a:lnTo>
                  <a:pt x="45472" y="1510"/>
                </a:lnTo>
                <a:lnTo>
                  <a:pt x="45755" y="1510"/>
                </a:lnTo>
                <a:lnTo>
                  <a:pt x="45566" y="1416"/>
                </a:lnTo>
                <a:lnTo>
                  <a:pt x="45189" y="1416"/>
                </a:lnTo>
                <a:lnTo>
                  <a:pt x="44245" y="1605"/>
                </a:lnTo>
                <a:lnTo>
                  <a:pt x="42736" y="2076"/>
                </a:lnTo>
                <a:lnTo>
                  <a:pt x="42736" y="2076"/>
                </a:lnTo>
                <a:lnTo>
                  <a:pt x="43113" y="1793"/>
                </a:lnTo>
                <a:lnTo>
                  <a:pt x="43491" y="1605"/>
                </a:lnTo>
                <a:lnTo>
                  <a:pt x="43208" y="1699"/>
                </a:lnTo>
                <a:lnTo>
                  <a:pt x="42956" y="1762"/>
                </a:lnTo>
                <a:lnTo>
                  <a:pt x="42924" y="1793"/>
                </a:lnTo>
                <a:lnTo>
                  <a:pt x="42453" y="1982"/>
                </a:lnTo>
                <a:lnTo>
                  <a:pt x="42075" y="1982"/>
                </a:lnTo>
                <a:lnTo>
                  <a:pt x="41981" y="1888"/>
                </a:lnTo>
                <a:lnTo>
                  <a:pt x="40377" y="1888"/>
                </a:lnTo>
                <a:lnTo>
                  <a:pt x="38962" y="1982"/>
                </a:lnTo>
                <a:lnTo>
                  <a:pt x="39057" y="2076"/>
                </a:lnTo>
                <a:lnTo>
                  <a:pt x="38962" y="2171"/>
                </a:lnTo>
                <a:lnTo>
                  <a:pt x="38679" y="2265"/>
                </a:lnTo>
                <a:lnTo>
                  <a:pt x="38774" y="2076"/>
                </a:lnTo>
                <a:lnTo>
                  <a:pt x="38679" y="2076"/>
                </a:lnTo>
                <a:lnTo>
                  <a:pt x="38585" y="2171"/>
                </a:lnTo>
                <a:lnTo>
                  <a:pt x="38491" y="2265"/>
                </a:lnTo>
                <a:lnTo>
                  <a:pt x="38302" y="2171"/>
                </a:lnTo>
                <a:lnTo>
                  <a:pt x="38208" y="1982"/>
                </a:lnTo>
                <a:lnTo>
                  <a:pt x="37453" y="1982"/>
                </a:lnTo>
                <a:lnTo>
                  <a:pt x="37736" y="2171"/>
                </a:lnTo>
                <a:lnTo>
                  <a:pt x="37264" y="2171"/>
                </a:lnTo>
                <a:lnTo>
                  <a:pt x="37076" y="2076"/>
                </a:lnTo>
                <a:lnTo>
                  <a:pt x="36793" y="2171"/>
                </a:lnTo>
                <a:lnTo>
                  <a:pt x="36887" y="1982"/>
                </a:lnTo>
                <a:lnTo>
                  <a:pt x="35943" y="2359"/>
                </a:lnTo>
                <a:lnTo>
                  <a:pt x="34906" y="2548"/>
                </a:lnTo>
                <a:lnTo>
                  <a:pt x="33868" y="2737"/>
                </a:lnTo>
                <a:lnTo>
                  <a:pt x="32925" y="2737"/>
                </a:lnTo>
                <a:lnTo>
                  <a:pt x="33113" y="2642"/>
                </a:lnTo>
                <a:lnTo>
                  <a:pt x="32830" y="2642"/>
                </a:lnTo>
                <a:lnTo>
                  <a:pt x="32547" y="2737"/>
                </a:lnTo>
                <a:lnTo>
                  <a:pt x="32076" y="2925"/>
                </a:lnTo>
                <a:lnTo>
                  <a:pt x="31321" y="2925"/>
                </a:lnTo>
                <a:lnTo>
                  <a:pt x="30472" y="3020"/>
                </a:lnTo>
                <a:lnTo>
                  <a:pt x="29623" y="3114"/>
                </a:lnTo>
                <a:lnTo>
                  <a:pt x="27736" y="3397"/>
                </a:lnTo>
                <a:lnTo>
                  <a:pt x="26698" y="3491"/>
                </a:lnTo>
                <a:lnTo>
                  <a:pt x="26415" y="3586"/>
                </a:lnTo>
                <a:lnTo>
                  <a:pt x="26321" y="3680"/>
                </a:lnTo>
                <a:lnTo>
                  <a:pt x="26132" y="3586"/>
                </a:lnTo>
                <a:lnTo>
                  <a:pt x="25944" y="3491"/>
                </a:lnTo>
                <a:lnTo>
                  <a:pt x="25755" y="3586"/>
                </a:lnTo>
                <a:lnTo>
                  <a:pt x="25661" y="3869"/>
                </a:lnTo>
                <a:lnTo>
                  <a:pt x="25189" y="3774"/>
                </a:lnTo>
                <a:lnTo>
                  <a:pt x="24623" y="3774"/>
                </a:lnTo>
                <a:lnTo>
                  <a:pt x="23491" y="3963"/>
                </a:lnTo>
                <a:lnTo>
                  <a:pt x="22642" y="4057"/>
                </a:lnTo>
                <a:lnTo>
                  <a:pt x="21793" y="4152"/>
                </a:lnTo>
                <a:lnTo>
                  <a:pt x="21887" y="4057"/>
                </a:lnTo>
                <a:lnTo>
                  <a:pt x="21698" y="4152"/>
                </a:lnTo>
                <a:lnTo>
                  <a:pt x="21510" y="4340"/>
                </a:lnTo>
                <a:lnTo>
                  <a:pt x="21415" y="4529"/>
                </a:lnTo>
                <a:lnTo>
                  <a:pt x="21227" y="4623"/>
                </a:lnTo>
                <a:lnTo>
                  <a:pt x="21132" y="4529"/>
                </a:lnTo>
                <a:lnTo>
                  <a:pt x="20944" y="4435"/>
                </a:lnTo>
                <a:lnTo>
                  <a:pt x="20378" y="4340"/>
                </a:lnTo>
                <a:lnTo>
                  <a:pt x="19906" y="4435"/>
                </a:lnTo>
                <a:lnTo>
                  <a:pt x="19529" y="4623"/>
                </a:lnTo>
                <a:lnTo>
                  <a:pt x="19434" y="4529"/>
                </a:lnTo>
                <a:lnTo>
                  <a:pt x="19340" y="4529"/>
                </a:lnTo>
                <a:lnTo>
                  <a:pt x="18868" y="4623"/>
                </a:lnTo>
                <a:lnTo>
                  <a:pt x="17925" y="5001"/>
                </a:lnTo>
                <a:lnTo>
                  <a:pt x="17925" y="4812"/>
                </a:lnTo>
                <a:lnTo>
                  <a:pt x="17736" y="5001"/>
                </a:lnTo>
                <a:lnTo>
                  <a:pt x="17548" y="5095"/>
                </a:lnTo>
                <a:lnTo>
                  <a:pt x="17359" y="5189"/>
                </a:lnTo>
                <a:lnTo>
                  <a:pt x="16887" y="5284"/>
                </a:lnTo>
                <a:lnTo>
                  <a:pt x="16982" y="5189"/>
                </a:lnTo>
                <a:lnTo>
                  <a:pt x="16982" y="5189"/>
                </a:lnTo>
                <a:lnTo>
                  <a:pt x="16321" y="5284"/>
                </a:lnTo>
                <a:lnTo>
                  <a:pt x="15755" y="5472"/>
                </a:lnTo>
                <a:lnTo>
                  <a:pt x="15189" y="5567"/>
                </a:lnTo>
                <a:lnTo>
                  <a:pt x="14623" y="5567"/>
                </a:lnTo>
                <a:lnTo>
                  <a:pt x="15283" y="5472"/>
                </a:lnTo>
                <a:lnTo>
                  <a:pt x="15189" y="5378"/>
                </a:lnTo>
                <a:lnTo>
                  <a:pt x="15095" y="5284"/>
                </a:lnTo>
                <a:lnTo>
                  <a:pt x="15095" y="5189"/>
                </a:lnTo>
                <a:lnTo>
                  <a:pt x="15095" y="5095"/>
                </a:lnTo>
                <a:lnTo>
                  <a:pt x="14906" y="5189"/>
                </a:lnTo>
                <a:lnTo>
                  <a:pt x="14529" y="5284"/>
                </a:lnTo>
                <a:lnTo>
                  <a:pt x="13680" y="5472"/>
                </a:lnTo>
                <a:lnTo>
                  <a:pt x="13680" y="5567"/>
                </a:lnTo>
                <a:lnTo>
                  <a:pt x="13585" y="5567"/>
                </a:lnTo>
                <a:lnTo>
                  <a:pt x="13585" y="5504"/>
                </a:lnTo>
                <a:lnTo>
                  <a:pt x="13585" y="5504"/>
                </a:lnTo>
                <a:lnTo>
                  <a:pt x="13397" y="5567"/>
                </a:lnTo>
                <a:lnTo>
                  <a:pt x="13208" y="5661"/>
                </a:lnTo>
                <a:lnTo>
                  <a:pt x="13302" y="5755"/>
                </a:lnTo>
                <a:lnTo>
                  <a:pt x="13585" y="5661"/>
                </a:lnTo>
                <a:lnTo>
                  <a:pt x="13868" y="5661"/>
                </a:lnTo>
                <a:lnTo>
                  <a:pt x="13585" y="5850"/>
                </a:lnTo>
                <a:lnTo>
                  <a:pt x="13302" y="5850"/>
                </a:lnTo>
                <a:lnTo>
                  <a:pt x="13019" y="5755"/>
                </a:lnTo>
                <a:lnTo>
                  <a:pt x="12736" y="5755"/>
                </a:lnTo>
                <a:lnTo>
                  <a:pt x="11133" y="6227"/>
                </a:lnTo>
                <a:lnTo>
                  <a:pt x="11038" y="6133"/>
                </a:lnTo>
                <a:lnTo>
                  <a:pt x="10472" y="6321"/>
                </a:lnTo>
                <a:lnTo>
                  <a:pt x="10001" y="6416"/>
                </a:lnTo>
                <a:lnTo>
                  <a:pt x="9434" y="6510"/>
                </a:lnTo>
                <a:lnTo>
                  <a:pt x="8680" y="6699"/>
                </a:lnTo>
                <a:lnTo>
                  <a:pt x="7642" y="6888"/>
                </a:lnTo>
                <a:lnTo>
                  <a:pt x="6416" y="7076"/>
                </a:lnTo>
                <a:lnTo>
                  <a:pt x="3963" y="7454"/>
                </a:lnTo>
                <a:lnTo>
                  <a:pt x="1604" y="7831"/>
                </a:lnTo>
                <a:lnTo>
                  <a:pt x="944" y="8020"/>
                </a:lnTo>
                <a:lnTo>
                  <a:pt x="567" y="7925"/>
                </a:lnTo>
                <a:lnTo>
                  <a:pt x="284" y="7831"/>
                </a:lnTo>
                <a:lnTo>
                  <a:pt x="189" y="7831"/>
                </a:lnTo>
                <a:lnTo>
                  <a:pt x="189" y="7925"/>
                </a:lnTo>
                <a:lnTo>
                  <a:pt x="189" y="8208"/>
                </a:lnTo>
                <a:lnTo>
                  <a:pt x="1" y="8397"/>
                </a:lnTo>
                <a:lnTo>
                  <a:pt x="1" y="8586"/>
                </a:lnTo>
                <a:lnTo>
                  <a:pt x="1" y="8680"/>
                </a:lnTo>
                <a:lnTo>
                  <a:pt x="95" y="8774"/>
                </a:lnTo>
                <a:lnTo>
                  <a:pt x="472" y="8869"/>
                </a:lnTo>
                <a:lnTo>
                  <a:pt x="755" y="8869"/>
                </a:lnTo>
                <a:lnTo>
                  <a:pt x="567" y="8963"/>
                </a:lnTo>
                <a:lnTo>
                  <a:pt x="755" y="8963"/>
                </a:lnTo>
                <a:lnTo>
                  <a:pt x="1038" y="8869"/>
                </a:lnTo>
                <a:lnTo>
                  <a:pt x="1416" y="8586"/>
                </a:lnTo>
                <a:lnTo>
                  <a:pt x="1416" y="8774"/>
                </a:lnTo>
                <a:lnTo>
                  <a:pt x="1510" y="8869"/>
                </a:lnTo>
                <a:lnTo>
                  <a:pt x="1699" y="8774"/>
                </a:lnTo>
                <a:lnTo>
                  <a:pt x="1793" y="8774"/>
                </a:lnTo>
                <a:lnTo>
                  <a:pt x="2265" y="8586"/>
                </a:lnTo>
                <a:lnTo>
                  <a:pt x="2642" y="8491"/>
                </a:lnTo>
                <a:lnTo>
                  <a:pt x="3397" y="8491"/>
                </a:lnTo>
                <a:lnTo>
                  <a:pt x="4152" y="8397"/>
                </a:lnTo>
                <a:lnTo>
                  <a:pt x="4623" y="8397"/>
                </a:lnTo>
                <a:lnTo>
                  <a:pt x="5001" y="8114"/>
                </a:lnTo>
                <a:lnTo>
                  <a:pt x="5001" y="8208"/>
                </a:lnTo>
                <a:lnTo>
                  <a:pt x="5284" y="8114"/>
                </a:lnTo>
                <a:lnTo>
                  <a:pt x="5850" y="7831"/>
                </a:lnTo>
                <a:lnTo>
                  <a:pt x="5944" y="7925"/>
                </a:lnTo>
                <a:lnTo>
                  <a:pt x="5850" y="8020"/>
                </a:lnTo>
                <a:lnTo>
                  <a:pt x="5850" y="8114"/>
                </a:lnTo>
                <a:lnTo>
                  <a:pt x="5944" y="8020"/>
                </a:lnTo>
                <a:lnTo>
                  <a:pt x="6416" y="7925"/>
                </a:lnTo>
                <a:lnTo>
                  <a:pt x="7170" y="7925"/>
                </a:lnTo>
                <a:lnTo>
                  <a:pt x="7170" y="8020"/>
                </a:lnTo>
                <a:lnTo>
                  <a:pt x="7076" y="8114"/>
                </a:lnTo>
                <a:lnTo>
                  <a:pt x="7265" y="8020"/>
                </a:lnTo>
                <a:lnTo>
                  <a:pt x="7359" y="7925"/>
                </a:lnTo>
                <a:lnTo>
                  <a:pt x="7359" y="7831"/>
                </a:lnTo>
                <a:lnTo>
                  <a:pt x="7548" y="8020"/>
                </a:lnTo>
                <a:lnTo>
                  <a:pt x="8397" y="7642"/>
                </a:lnTo>
                <a:lnTo>
                  <a:pt x="8963" y="7454"/>
                </a:lnTo>
                <a:lnTo>
                  <a:pt x="9151" y="7359"/>
                </a:lnTo>
                <a:lnTo>
                  <a:pt x="9246" y="7359"/>
                </a:lnTo>
                <a:lnTo>
                  <a:pt x="9151" y="7171"/>
                </a:lnTo>
                <a:lnTo>
                  <a:pt x="9246" y="7076"/>
                </a:lnTo>
                <a:lnTo>
                  <a:pt x="9340" y="7076"/>
                </a:lnTo>
                <a:lnTo>
                  <a:pt x="9340" y="7171"/>
                </a:lnTo>
                <a:lnTo>
                  <a:pt x="9434" y="7076"/>
                </a:lnTo>
                <a:lnTo>
                  <a:pt x="9529" y="7171"/>
                </a:lnTo>
                <a:lnTo>
                  <a:pt x="9434" y="7265"/>
                </a:lnTo>
                <a:lnTo>
                  <a:pt x="9340" y="7265"/>
                </a:lnTo>
                <a:lnTo>
                  <a:pt x="9340" y="7359"/>
                </a:lnTo>
                <a:lnTo>
                  <a:pt x="9717" y="7171"/>
                </a:lnTo>
                <a:lnTo>
                  <a:pt x="10095" y="7076"/>
                </a:lnTo>
                <a:lnTo>
                  <a:pt x="10095" y="7171"/>
                </a:lnTo>
                <a:lnTo>
                  <a:pt x="10001" y="7171"/>
                </a:lnTo>
                <a:lnTo>
                  <a:pt x="9906" y="7265"/>
                </a:lnTo>
                <a:lnTo>
                  <a:pt x="9906" y="7359"/>
                </a:lnTo>
                <a:lnTo>
                  <a:pt x="9623" y="7265"/>
                </a:lnTo>
                <a:lnTo>
                  <a:pt x="9717" y="7454"/>
                </a:lnTo>
                <a:lnTo>
                  <a:pt x="10850" y="7076"/>
                </a:lnTo>
                <a:lnTo>
                  <a:pt x="11038" y="7076"/>
                </a:lnTo>
                <a:lnTo>
                  <a:pt x="11133" y="7171"/>
                </a:lnTo>
                <a:lnTo>
                  <a:pt x="11321" y="7265"/>
                </a:lnTo>
                <a:lnTo>
                  <a:pt x="11416" y="7265"/>
                </a:lnTo>
                <a:lnTo>
                  <a:pt x="11604" y="7171"/>
                </a:lnTo>
                <a:lnTo>
                  <a:pt x="11793" y="6982"/>
                </a:lnTo>
                <a:lnTo>
                  <a:pt x="11887" y="6888"/>
                </a:lnTo>
                <a:lnTo>
                  <a:pt x="12170" y="6888"/>
                </a:lnTo>
                <a:lnTo>
                  <a:pt x="12076" y="7076"/>
                </a:lnTo>
                <a:lnTo>
                  <a:pt x="12265" y="7076"/>
                </a:lnTo>
                <a:lnTo>
                  <a:pt x="12359" y="6888"/>
                </a:lnTo>
                <a:lnTo>
                  <a:pt x="12548" y="6793"/>
                </a:lnTo>
                <a:lnTo>
                  <a:pt x="12736" y="6793"/>
                </a:lnTo>
                <a:lnTo>
                  <a:pt x="12453" y="6982"/>
                </a:lnTo>
                <a:lnTo>
                  <a:pt x="12925" y="6982"/>
                </a:lnTo>
                <a:lnTo>
                  <a:pt x="13491" y="6888"/>
                </a:lnTo>
                <a:lnTo>
                  <a:pt x="14434" y="6605"/>
                </a:lnTo>
                <a:lnTo>
                  <a:pt x="15849" y="6510"/>
                </a:lnTo>
                <a:lnTo>
                  <a:pt x="16510" y="6416"/>
                </a:lnTo>
                <a:lnTo>
                  <a:pt x="16982" y="6227"/>
                </a:lnTo>
                <a:lnTo>
                  <a:pt x="17831" y="6038"/>
                </a:lnTo>
                <a:lnTo>
                  <a:pt x="18680" y="6038"/>
                </a:lnTo>
                <a:lnTo>
                  <a:pt x="19057" y="5850"/>
                </a:lnTo>
                <a:lnTo>
                  <a:pt x="19340" y="5755"/>
                </a:lnTo>
                <a:lnTo>
                  <a:pt x="20472" y="5661"/>
                </a:lnTo>
                <a:lnTo>
                  <a:pt x="21604" y="5567"/>
                </a:lnTo>
                <a:lnTo>
                  <a:pt x="22736" y="5378"/>
                </a:lnTo>
                <a:lnTo>
                  <a:pt x="23774" y="5095"/>
                </a:lnTo>
                <a:lnTo>
                  <a:pt x="23774" y="5284"/>
                </a:lnTo>
                <a:lnTo>
                  <a:pt x="24151" y="5189"/>
                </a:lnTo>
                <a:lnTo>
                  <a:pt x="24246" y="5189"/>
                </a:lnTo>
                <a:lnTo>
                  <a:pt x="24246" y="5095"/>
                </a:lnTo>
                <a:lnTo>
                  <a:pt x="24623" y="5001"/>
                </a:lnTo>
                <a:lnTo>
                  <a:pt x="25000" y="5095"/>
                </a:lnTo>
                <a:lnTo>
                  <a:pt x="25378" y="5095"/>
                </a:lnTo>
                <a:lnTo>
                  <a:pt x="25755" y="4906"/>
                </a:lnTo>
                <a:lnTo>
                  <a:pt x="25755" y="5095"/>
                </a:lnTo>
                <a:lnTo>
                  <a:pt x="25849" y="5001"/>
                </a:lnTo>
                <a:lnTo>
                  <a:pt x="26132" y="4906"/>
                </a:lnTo>
                <a:lnTo>
                  <a:pt x="27264" y="4906"/>
                </a:lnTo>
                <a:lnTo>
                  <a:pt x="28491" y="4718"/>
                </a:lnTo>
                <a:lnTo>
                  <a:pt x="28302" y="4529"/>
                </a:lnTo>
                <a:lnTo>
                  <a:pt x="28491" y="4435"/>
                </a:lnTo>
                <a:lnTo>
                  <a:pt x="28585" y="4340"/>
                </a:lnTo>
                <a:lnTo>
                  <a:pt x="28774" y="4529"/>
                </a:lnTo>
                <a:lnTo>
                  <a:pt x="28679" y="4623"/>
                </a:lnTo>
                <a:lnTo>
                  <a:pt x="29717" y="4623"/>
                </a:lnTo>
                <a:lnTo>
                  <a:pt x="30189" y="4529"/>
                </a:lnTo>
                <a:lnTo>
                  <a:pt x="31510" y="4246"/>
                </a:lnTo>
                <a:lnTo>
                  <a:pt x="32076" y="4057"/>
                </a:lnTo>
                <a:lnTo>
                  <a:pt x="32547" y="3869"/>
                </a:lnTo>
                <a:lnTo>
                  <a:pt x="32642" y="3963"/>
                </a:lnTo>
                <a:lnTo>
                  <a:pt x="32830" y="4057"/>
                </a:lnTo>
                <a:lnTo>
                  <a:pt x="33019" y="4057"/>
                </a:lnTo>
                <a:lnTo>
                  <a:pt x="33679" y="3869"/>
                </a:lnTo>
                <a:lnTo>
                  <a:pt x="33962" y="3586"/>
                </a:lnTo>
                <a:lnTo>
                  <a:pt x="34623" y="3586"/>
                </a:lnTo>
                <a:lnTo>
                  <a:pt x="35660" y="3491"/>
                </a:lnTo>
                <a:lnTo>
                  <a:pt x="37170" y="3586"/>
                </a:lnTo>
                <a:lnTo>
                  <a:pt x="37547" y="3397"/>
                </a:lnTo>
                <a:lnTo>
                  <a:pt x="38019" y="3303"/>
                </a:lnTo>
                <a:lnTo>
                  <a:pt x="39151" y="3208"/>
                </a:lnTo>
                <a:lnTo>
                  <a:pt x="41038" y="3208"/>
                </a:lnTo>
                <a:lnTo>
                  <a:pt x="41038" y="3114"/>
                </a:lnTo>
                <a:lnTo>
                  <a:pt x="41226" y="3020"/>
                </a:lnTo>
                <a:lnTo>
                  <a:pt x="41981" y="2925"/>
                </a:lnTo>
                <a:lnTo>
                  <a:pt x="44811" y="2925"/>
                </a:lnTo>
                <a:lnTo>
                  <a:pt x="45000" y="2831"/>
                </a:lnTo>
                <a:lnTo>
                  <a:pt x="45189" y="2642"/>
                </a:lnTo>
                <a:lnTo>
                  <a:pt x="45283" y="2548"/>
                </a:lnTo>
                <a:lnTo>
                  <a:pt x="45566" y="2548"/>
                </a:lnTo>
                <a:lnTo>
                  <a:pt x="45472" y="2737"/>
                </a:lnTo>
                <a:lnTo>
                  <a:pt x="45472" y="2737"/>
                </a:lnTo>
                <a:lnTo>
                  <a:pt x="46132" y="2548"/>
                </a:lnTo>
                <a:lnTo>
                  <a:pt x="46887" y="2548"/>
                </a:lnTo>
                <a:lnTo>
                  <a:pt x="47547" y="2454"/>
                </a:lnTo>
                <a:lnTo>
                  <a:pt x="48207" y="2265"/>
                </a:lnTo>
                <a:lnTo>
                  <a:pt x="48302" y="2359"/>
                </a:lnTo>
                <a:lnTo>
                  <a:pt x="49434" y="2359"/>
                </a:lnTo>
                <a:lnTo>
                  <a:pt x="49717" y="2265"/>
                </a:lnTo>
                <a:lnTo>
                  <a:pt x="50094" y="2171"/>
                </a:lnTo>
                <a:lnTo>
                  <a:pt x="50755" y="2076"/>
                </a:lnTo>
                <a:lnTo>
                  <a:pt x="52170" y="1982"/>
                </a:lnTo>
                <a:lnTo>
                  <a:pt x="54056" y="1793"/>
                </a:lnTo>
                <a:lnTo>
                  <a:pt x="56132" y="1510"/>
                </a:lnTo>
                <a:lnTo>
                  <a:pt x="56037" y="1605"/>
                </a:lnTo>
                <a:lnTo>
                  <a:pt x="55943" y="1699"/>
                </a:lnTo>
                <a:lnTo>
                  <a:pt x="55754" y="1699"/>
                </a:lnTo>
                <a:lnTo>
                  <a:pt x="55471" y="1793"/>
                </a:lnTo>
                <a:lnTo>
                  <a:pt x="55377" y="1888"/>
                </a:lnTo>
                <a:lnTo>
                  <a:pt x="56415" y="1605"/>
                </a:lnTo>
                <a:lnTo>
                  <a:pt x="56887" y="1510"/>
                </a:lnTo>
                <a:lnTo>
                  <a:pt x="56981" y="1605"/>
                </a:lnTo>
                <a:lnTo>
                  <a:pt x="56887" y="1699"/>
                </a:lnTo>
                <a:lnTo>
                  <a:pt x="57358" y="1605"/>
                </a:lnTo>
                <a:lnTo>
                  <a:pt x="57736" y="1605"/>
                </a:lnTo>
                <a:lnTo>
                  <a:pt x="58207" y="1510"/>
                </a:lnTo>
                <a:lnTo>
                  <a:pt x="58679" y="1510"/>
                </a:lnTo>
                <a:lnTo>
                  <a:pt x="58773" y="1416"/>
                </a:lnTo>
                <a:lnTo>
                  <a:pt x="58868" y="1322"/>
                </a:lnTo>
                <a:lnTo>
                  <a:pt x="59056" y="1133"/>
                </a:lnTo>
                <a:lnTo>
                  <a:pt x="59151" y="1227"/>
                </a:lnTo>
                <a:lnTo>
                  <a:pt x="59339" y="1227"/>
                </a:lnTo>
                <a:lnTo>
                  <a:pt x="59434" y="1322"/>
                </a:lnTo>
                <a:lnTo>
                  <a:pt x="59339" y="1510"/>
                </a:lnTo>
                <a:lnTo>
                  <a:pt x="59811" y="1416"/>
                </a:lnTo>
                <a:lnTo>
                  <a:pt x="60000" y="1322"/>
                </a:lnTo>
                <a:lnTo>
                  <a:pt x="60094" y="1416"/>
                </a:lnTo>
                <a:lnTo>
                  <a:pt x="60377" y="1322"/>
                </a:lnTo>
                <a:lnTo>
                  <a:pt x="60660" y="1227"/>
                </a:lnTo>
                <a:lnTo>
                  <a:pt x="61320" y="1133"/>
                </a:lnTo>
                <a:lnTo>
                  <a:pt x="61981" y="1227"/>
                </a:lnTo>
                <a:lnTo>
                  <a:pt x="62641" y="1227"/>
                </a:lnTo>
                <a:lnTo>
                  <a:pt x="62547" y="1133"/>
                </a:lnTo>
                <a:lnTo>
                  <a:pt x="63207" y="1039"/>
                </a:lnTo>
                <a:lnTo>
                  <a:pt x="63019" y="1133"/>
                </a:lnTo>
                <a:lnTo>
                  <a:pt x="63585" y="1133"/>
                </a:lnTo>
                <a:lnTo>
                  <a:pt x="63302" y="1039"/>
                </a:lnTo>
                <a:lnTo>
                  <a:pt x="63773" y="850"/>
                </a:lnTo>
                <a:lnTo>
                  <a:pt x="64151" y="756"/>
                </a:lnTo>
                <a:lnTo>
                  <a:pt x="64434" y="850"/>
                </a:lnTo>
                <a:lnTo>
                  <a:pt x="64434" y="1133"/>
                </a:lnTo>
                <a:lnTo>
                  <a:pt x="65283" y="850"/>
                </a:lnTo>
                <a:lnTo>
                  <a:pt x="65283" y="944"/>
                </a:lnTo>
                <a:lnTo>
                  <a:pt x="65471" y="944"/>
                </a:lnTo>
                <a:lnTo>
                  <a:pt x="65566" y="850"/>
                </a:lnTo>
                <a:lnTo>
                  <a:pt x="65754" y="944"/>
                </a:lnTo>
                <a:lnTo>
                  <a:pt x="66132" y="850"/>
                </a:lnTo>
                <a:lnTo>
                  <a:pt x="66981" y="850"/>
                </a:lnTo>
                <a:lnTo>
                  <a:pt x="66981" y="944"/>
                </a:lnTo>
                <a:lnTo>
                  <a:pt x="66886" y="1039"/>
                </a:lnTo>
                <a:lnTo>
                  <a:pt x="66792" y="1039"/>
                </a:lnTo>
                <a:lnTo>
                  <a:pt x="66792" y="1133"/>
                </a:lnTo>
                <a:lnTo>
                  <a:pt x="67641" y="944"/>
                </a:lnTo>
                <a:lnTo>
                  <a:pt x="68113" y="850"/>
                </a:lnTo>
                <a:lnTo>
                  <a:pt x="68584" y="850"/>
                </a:lnTo>
                <a:lnTo>
                  <a:pt x="68773" y="944"/>
                </a:lnTo>
                <a:lnTo>
                  <a:pt x="68962" y="944"/>
                </a:lnTo>
                <a:lnTo>
                  <a:pt x="69150" y="850"/>
                </a:lnTo>
                <a:lnTo>
                  <a:pt x="70849" y="944"/>
                </a:lnTo>
                <a:lnTo>
                  <a:pt x="71509" y="850"/>
                </a:lnTo>
                <a:lnTo>
                  <a:pt x="72169" y="756"/>
                </a:lnTo>
                <a:lnTo>
                  <a:pt x="73207" y="756"/>
                </a:lnTo>
                <a:lnTo>
                  <a:pt x="73584" y="944"/>
                </a:lnTo>
                <a:lnTo>
                  <a:pt x="73962" y="944"/>
                </a:lnTo>
                <a:lnTo>
                  <a:pt x="73773" y="756"/>
                </a:lnTo>
                <a:lnTo>
                  <a:pt x="74056" y="567"/>
                </a:lnTo>
                <a:lnTo>
                  <a:pt x="74150" y="567"/>
                </a:lnTo>
                <a:lnTo>
                  <a:pt x="74150" y="756"/>
                </a:lnTo>
                <a:lnTo>
                  <a:pt x="74339" y="850"/>
                </a:lnTo>
                <a:lnTo>
                  <a:pt x="74433" y="756"/>
                </a:lnTo>
                <a:lnTo>
                  <a:pt x="74716" y="661"/>
                </a:lnTo>
                <a:lnTo>
                  <a:pt x="75188" y="661"/>
                </a:lnTo>
                <a:lnTo>
                  <a:pt x="75188" y="756"/>
                </a:lnTo>
                <a:lnTo>
                  <a:pt x="74999" y="850"/>
                </a:lnTo>
                <a:lnTo>
                  <a:pt x="75377" y="756"/>
                </a:lnTo>
                <a:lnTo>
                  <a:pt x="75754" y="756"/>
                </a:lnTo>
                <a:lnTo>
                  <a:pt x="75471" y="850"/>
                </a:lnTo>
                <a:lnTo>
                  <a:pt x="75565" y="944"/>
                </a:lnTo>
                <a:lnTo>
                  <a:pt x="76226" y="1039"/>
                </a:lnTo>
                <a:lnTo>
                  <a:pt x="76320" y="850"/>
                </a:lnTo>
                <a:lnTo>
                  <a:pt x="76509" y="850"/>
                </a:lnTo>
                <a:lnTo>
                  <a:pt x="76792" y="756"/>
                </a:lnTo>
                <a:lnTo>
                  <a:pt x="77075" y="661"/>
                </a:lnTo>
                <a:lnTo>
                  <a:pt x="76886" y="850"/>
                </a:lnTo>
                <a:lnTo>
                  <a:pt x="76981" y="944"/>
                </a:lnTo>
                <a:lnTo>
                  <a:pt x="77264" y="1039"/>
                </a:lnTo>
                <a:lnTo>
                  <a:pt x="77547" y="1133"/>
                </a:lnTo>
                <a:lnTo>
                  <a:pt x="77924" y="1227"/>
                </a:lnTo>
                <a:lnTo>
                  <a:pt x="78018" y="1133"/>
                </a:lnTo>
                <a:lnTo>
                  <a:pt x="77924" y="1039"/>
                </a:lnTo>
                <a:lnTo>
                  <a:pt x="78207" y="944"/>
                </a:lnTo>
                <a:lnTo>
                  <a:pt x="78490" y="1039"/>
                </a:lnTo>
                <a:lnTo>
                  <a:pt x="78773" y="1039"/>
                </a:lnTo>
                <a:lnTo>
                  <a:pt x="79056" y="1133"/>
                </a:lnTo>
                <a:lnTo>
                  <a:pt x="79716" y="944"/>
                </a:lnTo>
                <a:lnTo>
                  <a:pt x="80282" y="756"/>
                </a:lnTo>
                <a:lnTo>
                  <a:pt x="80282" y="850"/>
                </a:lnTo>
                <a:lnTo>
                  <a:pt x="80188" y="944"/>
                </a:lnTo>
                <a:lnTo>
                  <a:pt x="80848" y="1039"/>
                </a:lnTo>
                <a:lnTo>
                  <a:pt x="81131" y="1039"/>
                </a:lnTo>
                <a:lnTo>
                  <a:pt x="81131" y="1133"/>
                </a:lnTo>
                <a:lnTo>
                  <a:pt x="81037" y="1227"/>
                </a:lnTo>
                <a:lnTo>
                  <a:pt x="81697" y="1039"/>
                </a:lnTo>
                <a:lnTo>
                  <a:pt x="81886" y="944"/>
                </a:lnTo>
                <a:lnTo>
                  <a:pt x="81792" y="850"/>
                </a:lnTo>
                <a:lnTo>
                  <a:pt x="81414" y="850"/>
                </a:lnTo>
                <a:lnTo>
                  <a:pt x="80943" y="944"/>
                </a:lnTo>
                <a:lnTo>
                  <a:pt x="81037" y="756"/>
                </a:lnTo>
                <a:lnTo>
                  <a:pt x="80754" y="944"/>
                </a:lnTo>
                <a:lnTo>
                  <a:pt x="80660" y="756"/>
                </a:lnTo>
                <a:lnTo>
                  <a:pt x="80754" y="661"/>
                </a:lnTo>
                <a:lnTo>
                  <a:pt x="80188" y="661"/>
                </a:lnTo>
                <a:lnTo>
                  <a:pt x="80188" y="567"/>
                </a:lnTo>
                <a:lnTo>
                  <a:pt x="80282" y="567"/>
                </a:lnTo>
                <a:lnTo>
                  <a:pt x="79528" y="473"/>
                </a:lnTo>
                <a:lnTo>
                  <a:pt x="79339" y="567"/>
                </a:lnTo>
                <a:lnTo>
                  <a:pt x="79245" y="567"/>
                </a:lnTo>
                <a:lnTo>
                  <a:pt x="79245" y="661"/>
                </a:lnTo>
                <a:lnTo>
                  <a:pt x="79056" y="850"/>
                </a:lnTo>
                <a:lnTo>
                  <a:pt x="78867" y="378"/>
                </a:lnTo>
                <a:lnTo>
                  <a:pt x="78679" y="473"/>
                </a:lnTo>
                <a:lnTo>
                  <a:pt x="78396" y="567"/>
                </a:lnTo>
                <a:lnTo>
                  <a:pt x="78018" y="661"/>
                </a:lnTo>
                <a:lnTo>
                  <a:pt x="77924" y="661"/>
                </a:lnTo>
                <a:lnTo>
                  <a:pt x="77830" y="567"/>
                </a:lnTo>
                <a:lnTo>
                  <a:pt x="77075" y="567"/>
                </a:lnTo>
                <a:lnTo>
                  <a:pt x="77264" y="473"/>
                </a:lnTo>
                <a:lnTo>
                  <a:pt x="77169" y="284"/>
                </a:lnTo>
                <a:lnTo>
                  <a:pt x="76981" y="378"/>
                </a:lnTo>
                <a:lnTo>
                  <a:pt x="76792" y="473"/>
                </a:lnTo>
                <a:lnTo>
                  <a:pt x="76037" y="473"/>
                </a:lnTo>
                <a:lnTo>
                  <a:pt x="74716" y="190"/>
                </a:lnTo>
                <a:lnTo>
                  <a:pt x="74433" y="378"/>
                </a:lnTo>
                <a:lnTo>
                  <a:pt x="74056" y="378"/>
                </a:lnTo>
                <a:lnTo>
                  <a:pt x="74150" y="190"/>
                </a:lnTo>
                <a:lnTo>
                  <a:pt x="74056" y="190"/>
                </a:lnTo>
                <a:lnTo>
                  <a:pt x="73773" y="284"/>
                </a:lnTo>
                <a:lnTo>
                  <a:pt x="73773" y="95"/>
                </a:lnTo>
                <a:lnTo>
                  <a:pt x="73301" y="190"/>
                </a:lnTo>
                <a:lnTo>
                  <a:pt x="72830" y="190"/>
                </a:lnTo>
                <a:lnTo>
                  <a:pt x="72830" y="378"/>
                </a:lnTo>
                <a:lnTo>
                  <a:pt x="72924" y="473"/>
                </a:lnTo>
                <a:lnTo>
                  <a:pt x="72924" y="567"/>
                </a:lnTo>
                <a:lnTo>
                  <a:pt x="72735" y="661"/>
                </a:lnTo>
                <a:lnTo>
                  <a:pt x="72735" y="567"/>
                </a:lnTo>
                <a:lnTo>
                  <a:pt x="72547" y="473"/>
                </a:lnTo>
                <a:lnTo>
                  <a:pt x="72452" y="378"/>
                </a:lnTo>
                <a:lnTo>
                  <a:pt x="72641" y="284"/>
                </a:lnTo>
                <a:lnTo>
                  <a:pt x="71603" y="284"/>
                </a:lnTo>
                <a:lnTo>
                  <a:pt x="70849" y="190"/>
                </a:lnTo>
                <a:lnTo>
                  <a:pt x="70660" y="284"/>
                </a:lnTo>
                <a:lnTo>
                  <a:pt x="69905" y="473"/>
                </a:lnTo>
                <a:lnTo>
                  <a:pt x="69056" y="473"/>
                </a:lnTo>
                <a:lnTo>
                  <a:pt x="68207" y="378"/>
                </a:lnTo>
                <a:lnTo>
                  <a:pt x="67547" y="284"/>
                </a:lnTo>
                <a:lnTo>
                  <a:pt x="67641" y="190"/>
                </a:lnTo>
                <a:lnTo>
                  <a:pt x="67735" y="190"/>
                </a:lnTo>
                <a:lnTo>
                  <a:pt x="67169" y="95"/>
                </a:lnTo>
                <a:lnTo>
                  <a:pt x="66698" y="95"/>
                </a:lnTo>
                <a:lnTo>
                  <a:pt x="66886" y="190"/>
                </a:lnTo>
                <a:lnTo>
                  <a:pt x="65283" y="190"/>
                </a:lnTo>
                <a:lnTo>
                  <a:pt x="64905" y="95"/>
                </a:lnTo>
                <a:lnTo>
                  <a:pt x="64905" y="190"/>
                </a:lnTo>
                <a:lnTo>
                  <a:pt x="65000" y="190"/>
                </a:lnTo>
                <a:lnTo>
                  <a:pt x="65094" y="284"/>
                </a:lnTo>
                <a:lnTo>
                  <a:pt x="65094" y="378"/>
                </a:lnTo>
                <a:lnTo>
                  <a:pt x="64528" y="284"/>
                </a:lnTo>
                <a:lnTo>
                  <a:pt x="63962" y="190"/>
                </a:lnTo>
                <a:lnTo>
                  <a:pt x="63773" y="284"/>
                </a:lnTo>
                <a:lnTo>
                  <a:pt x="63585" y="473"/>
                </a:lnTo>
                <a:lnTo>
                  <a:pt x="63396" y="567"/>
                </a:lnTo>
                <a:lnTo>
                  <a:pt x="63302" y="567"/>
                </a:lnTo>
                <a:lnTo>
                  <a:pt x="63207" y="473"/>
                </a:lnTo>
                <a:lnTo>
                  <a:pt x="63207" y="284"/>
                </a:lnTo>
                <a:lnTo>
                  <a:pt x="63396" y="284"/>
                </a:lnTo>
                <a:lnTo>
                  <a:pt x="63490" y="190"/>
                </a:lnTo>
                <a:lnTo>
                  <a:pt x="63113" y="190"/>
                </a:lnTo>
                <a:lnTo>
                  <a:pt x="61981" y="284"/>
                </a:lnTo>
                <a:lnTo>
                  <a:pt x="61320" y="284"/>
                </a:lnTo>
                <a:lnTo>
                  <a:pt x="61226" y="190"/>
                </a:lnTo>
                <a:lnTo>
                  <a:pt x="61320" y="95"/>
                </a:lnTo>
                <a:lnTo>
                  <a:pt x="60849" y="190"/>
                </a:lnTo>
                <a:lnTo>
                  <a:pt x="60547" y="3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2" name="Google Shape;1082;p40"/>
          <p:cNvSpPr/>
          <p:nvPr/>
        </p:nvSpPr>
        <p:spPr>
          <a:xfrm rot="10800000">
            <a:off x="5632247" y="2814277"/>
            <a:ext cx="913900" cy="37298"/>
          </a:xfrm>
          <a:custGeom>
            <a:rect b="b" l="l" r="r" t="t"/>
            <a:pathLst>
              <a:path extrusionOk="0" h="2831" w="27831">
                <a:moveTo>
                  <a:pt x="27264" y="944"/>
                </a:moveTo>
                <a:lnTo>
                  <a:pt x="27359" y="1086"/>
                </a:lnTo>
                <a:lnTo>
                  <a:pt x="27359" y="944"/>
                </a:lnTo>
                <a:close/>
                <a:moveTo>
                  <a:pt x="27359" y="1086"/>
                </a:moveTo>
                <a:lnTo>
                  <a:pt x="27359" y="1133"/>
                </a:lnTo>
                <a:lnTo>
                  <a:pt x="27372" y="1106"/>
                </a:lnTo>
                <a:lnTo>
                  <a:pt x="27372" y="1106"/>
                </a:lnTo>
                <a:lnTo>
                  <a:pt x="27359" y="1086"/>
                </a:lnTo>
                <a:close/>
                <a:moveTo>
                  <a:pt x="27453" y="944"/>
                </a:moveTo>
                <a:lnTo>
                  <a:pt x="27372" y="1106"/>
                </a:lnTo>
                <a:lnTo>
                  <a:pt x="27372" y="1106"/>
                </a:lnTo>
                <a:lnTo>
                  <a:pt x="27453" y="1227"/>
                </a:lnTo>
                <a:lnTo>
                  <a:pt x="27453" y="944"/>
                </a:lnTo>
                <a:close/>
                <a:moveTo>
                  <a:pt x="27642" y="1039"/>
                </a:moveTo>
                <a:lnTo>
                  <a:pt x="27453" y="1227"/>
                </a:lnTo>
                <a:lnTo>
                  <a:pt x="27453" y="1322"/>
                </a:lnTo>
                <a:lnTo>
                  <a:pt x="27453" y="1416"/>
                </a:lnTo>
                <a:lnTo>
                  <a:pt x="27830" y="1416"/>
                </a:lnTo>
                <a:lnTo>
                  <a:pt x="27830" y="1227"/>
                </a:lnTo>
                <a:lnTo>
                  <a:pt x="27736" y="1322"/>
                </a:lnTo>
                <a:lnTo>
                  <a:pt x="27736" y="1227"/>
                </a:lnTo>
                <a:lnTo>
                  <a:pt x="27736" y="1133"/>
                </a:lnTo>
                <a:lnTo>
                  <a:pt x="27642" y="1039"/>
                </a:lnTo>
                <a:close/>
                <a:moveTo>
                  <a:pt x="20189" y="1"/>
                </a:moveTo>
                <a:lnTo>
                  <a:pt x="20095" y="190"/>
                </a:lnTo>
                <a:lnTo>
                  <a:pt x="20000" y="95"/>
                </a:lnTo>
                <a:lnTo>
                  <a:pt x="19906" y="284"/>
                </a:lnTo>
                <a:lnTo>
                  <a:pt x="19812" y="473"/>
                </a:lnTo>
                <a:lnTo>
                  <a:pt x="19529" y="284"/>
                </a:lnTo>
                <a:lnTo>
                  <a:pt x="19340" y="95"/>
                </a:lnTo>
                <a:lnTo>
                  <a:pt x="19246" y="95"/>
                </a:lnTo>
                <a:lnTo>
                  <a:pt x="19246" y="190"/>
                </a:lnTo>
                <a:lnTo>
                  <a:pt x="19151" y="378"/>
                </a:lnTo>
                <a:lnTo>
                  <a:pt x="19434" y="190"/>
                </a:lnTo>
                <a:lnTo>
                  <a:pt x="19246" y="473"/>
                </a:lnTo>
                <a:lnTo>
                  <a:pt x="19434" y="378"/>
                </a:lnTo>
                <a:lnTo>
                  <a:pt x="19434" y="567"/>
                </a:lnTo>
                <a:lnTo>
                  <a:pt x="19151" y="567"/>
                </a:lnTo>
                <a:lnTo>
                  <a:pt x="19151" y="190"/>
                </a:lnTo>
                <a:lnTo>
                  <a:pt x="19057" y="95"/>
                </a:lnTo>
                <a:lnTo>
                  <a:pt x="18963" y="95"/>
                </a:lnTo>
                <a:lnTo>
                  <a:pt x="18774" y="284"/>
                </a:lnTo>
                <a:lnTo>
                  <a:pt x="18680" y="473"/>
                </a:lnTo>
                <a:lnTo>
                  <a:pt x="18585" y="378"/>
                </a:lnTo>
                <a:lnTo>
                  <a:pt x="18491" y="190"/>
                </a:lnTo>
                <a:lnTo>
                  <a:pt x="18397" y="378"/>
                </a:lnTo>
                <a:lnTo>
                  <a:pt x="17925" y="567"/>
                </a:lnTo>
                <a:lnTo>
                  <a:pt x="18019" y="284"/>
                </a:lnTo>
                <a:lnTo>
                  <a:pt x="17831" y="378"/>
                </a:lnTo>
                <a:lnTo>
                  <a:pt x="17642" y="567"/>
                </a:lnTo>
                <a:lnTo>
                  <a:pt x="17642" y="661"/>
                </a:lnTo>
                <a:lnTo>
                  <a:pt x="17453" y="567"/>
                </a:lnTo>
                <a:lnTo>
                  <a:pt x="17170" y="473"/>
                </a:lnTo>
                <a:lnTo>
                  <a:pt x="16699" y="473"/>
                </a:lnTo>
                <a:lnTo>
                  <a:pt x="16699" y="567"/>
                </a:lnTo>
                <a:lnTo>
                  <a:pt x="16604" y="661"/>
                </a:lnTo>
                <a:lnTo>
                  <a:pt x="16416" y="378"/>
                </a:lnTo>
                <a:lnTo>
                  <a:pt x="16227" y="378"/>
                </a:lnTo>
                <a:lnTo>
                  <a:pt x="15661" y="661"/>
                </a:lnTo>
                <a:lnTo>
                  <a:pt x="15661" y="473"/>
                </a:lnTo>
                <a:lnTo>
                  <a:pt x="15567" y="756"/>
                </a:lnTo>
                <a:lnTo>
                  <a:pt x="15378" y="473"/>
                </a:lnTo>
                <a:lnTo>
                  <a:pt x="15567" y="473"/>
                </a:lnTo>
                <a:lnTo>
                  <a:pt x="15472" y="378"/>
                </a:lnTo>
                <a:lnTo>
                  <a:pt x="15378" y="378"/>
                </a:lnTo>
                <a:lnTo>
                  <a:pt x="15189" y="473"/>
                </a:lnTo>
                <a:lnTo>
                  <a:pt x="15000" y="756"/>
                </a:lnTo>
                <a:lnTo>
                  <a:pt x="14906" y="661"/>
                </a:lnTo>
                <a:lnTo>
                  <a:pt x="14812" y="473"/>
                </a:lnTo>
                <a:lnTo>
                  <a:pt x="14529" y="756"/>
                </a:lnTo>
                <a:lnTo>
                  <a:pt x="14623" y="567"/>
                </a:lnTo>
                <a:lnTo>
                  <a:pt x="14529" y="661"/>
                </a:lnTo>
                <a:lnTo>
                  <a:pt x="14340" y="756"/>
                </a:lnTo>
                <a:lnTo>
                  <a:pt x="14340" y="567"/>
                </a:lnTo>
                <a:lnTo>
                  <a:pt x="14246" y="473"/>
                </a:lnTo>
                <a:lnTo>
                  <a:pt x="13963" y="378"/>
                </a:lnTo>
                <a:lnTo>
                  <a:pt x="13585" y="284"/>
                </a:lnTo>
                <a:lnTo>
                  <a:pt x="13302" y="284"/>
                </a:lnTo>
                <a:lnTo>
                  <a:pt x="13302" y="378"/>
                </a:lnTo>
                <a:lnTo>
                  <a:pt x="13302" y="473"/>
                </a:lnTo>
                <a:lnTo>
                  <a:pt x="13208" y="473"/>
                </a:lnTo>
                <a:lnTo>
                  <a:pt x="13208" y="661"/>
                </a:lnTo>
                <a:lnTo>
                  <a:pt x="13114" y="661"/>
                </a:lnTo>
                <a:lnTo>
                  <a:pt x="13019" y="567"/>
                </a:lnTo>
                <a:lnTo>
                  <a:pt x="12925" y="378"/>
                </a:lnTo>
                <a:lnTo>
                  <a:pt x="12831" y="95"/>
                </a:lnTo>
                <a:lnTo>
                  <a:pt x="12831" y="378"/>
                </a:lnTo>
                <a:lnTo>
                  <a:pt x="12736" y="378"/>
                </a:lnTo>
                <a:lnTo>
                  <a:pt x="12642" y="284"/>
                </a:lnTo>
                <a:lnTo>
                  <a:pt x="12548" y="190"/>
                </a:lnTo>
                <a:lnTo>
                  <a:pt x="12265" y="190"/>
                </a:lnTo>
                <a:lnTo>
                  <a:pt x="12170" y="473"/>
                </a:lnTo>
                <a:lnTo>
                  <a:pt x="12076" y="378"/>
                </a:lnTo>
                <a:lnTo>
                  <a:pt x="11887" y="284"/>
                </a:lnTo>
                <a:lnTo>
                  <a:pt x="11510" y="378"/>
                </a:lnTo>
                <a:lnTo>
                  <a:pt x="10755" y="661"/>
                </a:lnTo>
                <a:lnTo>
                  <a:pt x="10661" y="473"/>
                </a:lnTo>
                <a:lnTo>
                  <a:pt x="10567" y="378"/>
                </a:lnTo>
                <a:lnTo>
                  <a:pt x="10095" y="378"/>
                </a:lnTo>
                <a:lnTo>
                  <a:pt x="9529" y="473"/>
                </a:lnTo>
                <a:lnTo>
                  <a:pt x="9340" y="473"/>
                </a:lnTo>
                <a:lnTo>
                  <a:pt x="9152" y="378"/>
                </a:lnTo>
                <a:lnTo>
                  <a:pt x="9152" y="473"/>
                </a:lnTo>
                <a:lnTo>
                  <a:pt x="9152" y="567"/>
                </a:lnTo>
                <a:lnTo>
                  <a:pt x="8963" y="661"/>
                </a:lnTo>
                <a:lnTo>
                  <a:pt x="8869" y="567"/>
                </a:lnTo>
                <a:lnTo>
                  <a:pt x="8680" y="473"/>
                </a:lnTo>
                <a:lnTo>
                  <a:pt x="8680" y="756"/>
                </a:lnTo>
                <a:lnTo>
                  <a:pt x="8491" y="661"/>
                </a:lnTo>
                <a:lnTo>
                  <a:pt x="8208" y="567"/>
                </a:lnTo>
                <a:lnTo>
                  <a:pt x="7925" y="661"/>
                </a:lnTo>
                <a:lnTo>
                  <a:pt x="7831" y="756"/>
                </a:lnTo>
                <a:lnTo>
                  <a:pt x="7548" y="567"/>
                </a:lnTo>
                <a:lnTo>
                  <a:pt x="7359" y="473"/>
                </a:lnTo>
                <a:lnTo>
                  <a:pt x="7170" y="944"/>
                </a:lnTo>
                <a:lnTo>
                  <a:pt x="6982" y="661"/>
                </a:lnTo>
                <a:lnTo>
                  <a:pt x="6793" y="661"/>
                </a:lnTo>
                <a:lnTo>
                  <a:pt x="6604" y="756"/>
                </a:lnTo>
                <a:lnTo>
                  <a:pt x="6510" y="661"/>
                </a:lnTo>
                <a:lnTo>
                  <a:pt x="6416" y="756"/>
                </a:lnTo>
                <a:lnTo>
                  <a:pt x="6038" y="944"/>
                </a:lnTo>
                <a:lnTo>
                  <a:pt x="6038" y="1039"/>
                </a:lnTo>
                <a:lnTo>
                  <a:pt x="5850" y="1133"/>
                </a:lnTo>
                <a:lnTo>
                  <a:pt x="5850" y="1039"/>
                </a:lnTo>
                <a:lnTo>
                  <a:pt x="5755" y="1039"/>
                </a:lnTo>
                <a:lnTo>
                  <a:pt x="5567" y="1227"/>
                </a:lnTo>
                <a:lnTo>
                  <a:pt x="5472" y="1227"/>
                </a:lnTo>
                <a:lnTo>
                  <a:pt x="5378" y="1039"/>
                </a:lnTo>
                <a:lnTo>
                  <a:pt x="5378" y="1133"/>
                </a:lnTo>
                <a:lnTo>
                  <a:pt x="5189" y="1227"/>
                </a:lnTo>
                <a:lnTo>
                  <a:pt x="5095" y="1133"/>
                </a:lnTo>
                <a:lnTo>
                  <a:pt x="4906" y="1039"/>
                </a:lnTo>
                <a:lnTo>
                  <a:pt x="5189" y="1039"/>
                </a:lnTo>
                <a:lnTo>
                  <a:pt x="5095" y="944"/>
                </a:lnTo>
                <a:lnTo>
                  <a:pt x="5095" y="756"/>
                </a:lnTo>
                <a:lnTo>
                  <a:pt x="5001" y="944"/>
                </a:lnTo>
                <a:lnTo>
                  <a:pt x="4529" y="944"/>
                </a:lnTo>
                <a:lnTo>
                  <a:pt x="4529" y="1133"/>
                </a:lnTo>
                <a:lnTo>
                  <a:pt x="4718" y="1133"/>
                </a:lnTo>
                <a:lnTo>
                  <a:pt x="4623" y="1227"/>
                </a:lnTo>
                <a:lnTo>
                  <a:pt x="4623" y="1133"/>
                </a:lnTo>
                <a:lnTo>
                  <a:pt x="4529" y="1416"/>
                </a:lnTo>
                <a:lnTo>
                  <a:pt x="4340" y="1227"/>
                </a:lnTo>
                <a:lnTo>
                  <a:pt x="4152" y="1039"/>
                </a:lnTo>
                <a:lnTo>
                  <a:pt x="3963" y="1039"/>
                </a:lnTo>
                <a:lnTo>
                  <a:pt x="3774" y="1416"/>
                </a:lnTo>
                <a:lnTo>
                  <a:pt x="3774" y="1322"/>
                </a:lnTo>
                <a:lnTo>
                  <a:pt x="3774" y="1227"/>
                </a:lnTo>
                <a:lnTo>
                  <a:pt x="3680" y="1322"/>
                </a:lnTo>
                <a:lnTo>
                  <a:pt x="3586" y="1510"/>
                </a:lnTo>
                <a:lnTo>
                  <a:pt x="3208" y="1416"/>
                </a:lnTo>
                <a:lnTo>
                  <a:pt x="2454" y="1416"/>
                </a:lnTo>
                <a:lnTo>
                  <a:pt x="1793" y="1510"/>
                </a:lnTo>
                <a:lnTo>
                  <a:pt x="1510" y="1605"/>
                </a:lnTo>
                <a:lnTo>
                  <a:pt x="1321" y="1699"/>
                </a:lnTo>
                <a:lnTo>
                  <a:pt x="1321" y="1605"/>
                </a:lnTo>
                <a:lnTo>
                  <a:pt x="1038" y="1699"/>
                </a:lnTo>
                <a:lnTo>
                  <a:pt x="755" y="1793"/>
                </a:lnTo>
                <a:lnTo>
                  <a:pt x="567" y="1793"/>
                </a:lnTo>
                <a:lnTo>
                  <a:pt x="378" y="1888"/>
                </a:lnTo>
                <a:lnTo>
                  <a:pt x="284" y="1699"/>
                </a:lnTo>
                <a:lnTo>
                  <a:pt x="95" y="1605"/>
                </a:lnTo>
                <a:lnTo>
                  <a:pt x="1" y="1793"/>
                </a:lnTo>
                <a:lnTo>
                  <a:pt x="1" y="2076"/>
                </a:lnTo>
                <a:lnTo>
                  <a:pt x="95" y="2548"/>
                </a:lnTo>
                <a:lnTo>
                  <a:pt x="189" y="2831"/>
                </a:lnTo>
                <a:lnTo>
                  <a:pt x="284" y="2737"/>
                </a:lnTo>
                <a:lnTo>
                  <a:pt x="472" y="2831"/>
                </a:lnTo>
                <a:lnTo>
                  <a:pt x="567" y="2548"/>
                </a:lnTo>
                <a:lnTo>
                  <a:pt x="661" y="2642"/>
                </a:lnTo>
                <a:lnTo>
                  <a:pt x="661" y="2737"/>
                </a:lnTo>
                <a:lnTo>
                  <a:pt x="755" y="2642"/>
                </a:lnTo>
                <a:lnTo>
                  <a:pt x="944" y="2548"/>
                </a:lnTo>
                <a:lnTo>
                  <a:pt x="1227" y="2548"/>
                </a:lnTo>
                <a:lnTo>
                  <a:pt x="1227" y="2642"/>
                </a:lnTo>
                <a:lnTo>
                  <a:pt x="1321" y="2737"/>
                </a:lnTo>
                <a:lnTo>
                  <a:pt x="1416" y="2831"/>
                </a:lnTo>
                <a:lnTo>
                  <a:pt x="1510" y="2642"/>
                </a:lnTo>
                <a:lnTo>
                  <a:pt x="1793" y="2548"/>
                </a:lnTo>
                <a:lnTo>
                  <a:pt x="1699" y="2642"/>
                </a:lnTo>
                <a:lnTo>
                  <a:pt x="1887" y="2737"/>
                </a:lnTo>
                <a:lnTo>
                  <a:pt x="1887" y="2454"/>
                </a:lnTo>
                <a:lnTo>
                  <a:pt x="1982" y="2265"/>
                </a:lnTo>
                <a:lnTo>
                  <a:pt x="2076" y="2737"/>
                </a:lnTo>
                <a:lnTo>
                  <a:pt x="2171" y="2359"/>
                </a:lnTo>
                <a:lnTo>
                  <a:pt x="2265" y="2642"/>
                </a:lnTo>
                <a:lnTo>
                  <a:pt x="2265" y="2548"/>
                </a:lnTo>
                <a:lnTo>
                  <a:pt x="2359" y="2454"/>
                </a:lnTo>
                <a:lnTo>
                  <a:pt x="2454" y="2548"/>
                </a:lnTo>
                <a:lnTo>
                  <a:pt x="2454" y="2737"/>
                </a:lnTo>
                <a:lnTo>
                  <a:pt x="2548" y="2548"/>
                </a:lnTo>
                <a:lnTo>
                  <a:pt x="2548" y="2454"/>
                </a:lnTo>
                <a:lnTo>
                  <a:pt x="2642" y="2548"/>
                </a:lnTo>
                <a:lnTo>
                  <a:pt x="2642" y="2642"/>
                </a:lnTo>
                <a:lnTo>
                  <a:pt x="2831" y="2454"/>
                </a:lnTo>
                <a:lnTo>
                  <a:pt x="3020" y="2454"/>
                </a:lnTo>
                <a:lnTo>
                  <a:pt x="3114" y="2265"/>
                </a:lnTo>
                <a:lnTo>
                  <a:pt x="3114" y="2076"/>
                </a:lnTo>
                <a:lnTo>
                  <a:pt x="3208" y="1982"/>
                </a:lnTo>
                <a:lnTo>
                  <a:pt x="3208" y="2076"/>
                </a:lnTo>
                <a:lnTo>
                  <a:pt x="3208" y="2265"/>
                </a:lnTo>
                <a:lnTo>
                  <a:pt x="3303" y="2076"/>
                </a:lnTo>
                <a:lnTo>
                  <a:pt x="3491" y="2076"/>
                </a:lnTo>
                <a:lnTo>
                  <a:pt x="3491" y="2171"/>
                </a:lnTo>
                <a:lnTo>
                  <a:pt x="3397" y="2265"/>
                </a:lnTo>
                <a:lnTo>
                  <a:pt x="3303" y="2359"/>
                </a:lnTo>
                <a:lnTo>
                  <a:pt x="3303" y="2548"/>
                </a:lnTo>
                <a:lnTo>
                  <a:pt x="3491" y="2548"/>
                </a:lnTo>
                <a:lnTo>
                  <a:pt x="3586" y="2454"/>
                </a:lnTo>
                <a:lnTo>
                  <a:pt x="3680" y="2265"/>
                </a:lnTo>
                <a:lnTo>
                  <a:pt x="4152" y="2265"/>
                </a:lnTo>
                <a:lnTo>
                  <a:pt x="4152" y="2359"/>
                </a:lnTo>
                <a:lnTo>
                  <a:pt x="4246" y="2171"/>
                </a:lnTo>
                <a:lnTo>
                  <a:pt x="4340" y="2171"/>
                </a:lnTo>
                <a:lnTo>
                  <a:pt x="4246" y="2265"/>
                </a:lnTo>
                <a:lnTo>
                  <a:pt x="5284" y="2265"/>
                </a:lnTo>
                <a:lnTo>
                  <a:pt x="5567" y="2171"/>
                </a:lnTo>
                <a:lnTo>
                  <a:pt x="5755" y="2171"/>
                </a:lnTo>
                <a:lnTo>
                  <a:pt x="5755" y="2076"/>
                </a:lnTo>
                <a:lnTo>
                  <a:pt x="6416" y="2076"/>
                </a:lnTo>
                <a:lnTo>
                  <a:pt x="6510" y="1888"/>
                </a:lnTo>
                <a:lnTo>
                  <a:pt x="6604" y="1888"/>
                </a:lnTo>
                <a:lnTo>
                  <a:pt x="7170" y="1982"/>
                </a:lnTo>
                <a:lnTo>
                  <a:pt x="7453" y="1888"/>
                </a:lnTo>
                <a:lnTo>
                  <a:pt x="7548" y="1888"/>
                </a:lnTo>
                <a:lnTo>
                  <a:pt x="7642" y="1699"/>
                </a:lnTo>
                <a:lnTo>
                  <a:pt x="7736" y="1888"/>
                </a:lnTo>
                <a:lnTo>
                  <a:pt x="7925" y="2076"/>
                </a:lnTo>
                <a:lnTo>
                  <a:pt x="8114" y="1793"/>
                </a:lnTo>
                <a:lnTo>
                  <a:pt x="8114" y="1982"/>
                </a:lnTo>
                <a:lnTo>
                  <a:pt x="8208" y="1793"/>
                </a:lnTo>
                <a:lnTo>
                  <a:pt x="8302" y="1982"/>
                </a:lnTo>
                <a:lnTo>
                  <a:pt x="8302" y="1888"/>
                </a:lnTo>
                <a:lnTo>
                  <a:pt x="8302" y="1793"/>
                </a:lnTo>
                <a:lnTo>
                  <a:pt x="8491" y="1793"/>
                </a:lnTo>
                <a:lnTo>
                  <a:pt x="8585" y="1888"/>
                </a:lnTo>
                <a:lnTo>
                  <a:pt x="8774" y="1793"/>
                </a:lnTo>
                <a:lnTo>
                  <a:pt x="8774" y="1982"/>
                </a:lnTo>
                <a:lnTo>
                  <a:pt x="8869" y="1888"/>
                </a:lnTo>
                <a:lnTo>
                  <a:pt x="9718" y="1888"/>
                </a:lnTo>
                <a:lnTo>
                  <a:pt x="9623" y="1793"/>
                </a:lnTo>
                <a:lnTo>
                  <a:pt x="9718" y="1605"/>
                </a:lnTo>
                <a:lnTo>
                  <a:pt x="9812" y="1699"/>
                </a:lnTo>
                <a:lnTo>
                  <a:pt x="9812" y="1793"/>
                </a:lnTo>
                <a:lnTo>
                  <a:pt x="9906" y="1888"/>
                </a:lnTo>
                <a:lnTo>
                  <a:pt x="10095" y="1982"/>
                </a:lnTo>
                <a:lnTo>
                  <a:pt x="10661" y="1793"/>
                </a:lnTo>
                <a:lnTo>
                  <a:pt x="11038" y="1510"/>
                </a:lnTo>
                <a:lnTo>
                  <a:pt x="11133" y="1699"/>
                </a:lnTo>
                <a:lnTo>
                  <a:pt x="11321" y="1699"/>
                </a:lnTo>
                <a:lnTo>
                  <a:pt x="11510" y="1605"/>
                </a:lnTo>
                <a:lnTo>
                  <a:pt x="11604" y="1416"/>
                </a:lnTo>
                <a:lnTo>
                  <a:pt x="11982" y="1605"/>
                </a:lnTo>
                <a:lnTo>
                  <a:pt x="12453" y="1699"/>
                </a:lnTo>
                <a:lnTo>
                  <a:pt x="12642" y="1510"/>
                </a:lnTo>
                <a:lnTo>
                  <a:pt x="12642" y="1699"/>
                </a:lnTo>
                <a:lnTo>
                  <a:pt x="12925" y="1510"/>
                </a:lnTo>
                <a:lnTo>
                  <a:pt x="13208" y="1510"/>
                </a:lnTo>
                <a:lnTo>
                  <a:pt x="14057" y="1699"/>
                </a:lnTo>
                <a:lnTo>
                  <a:pt x="14434" y="1793"/>
                </a:lnTo>
                <a:lnTo>
                  <a:pt x="14812" y="1793"/>
                </a:lnTo>
                <a:lnTo>
                  <a:pt x="15095" y="1699"/>
                </a:lnTo>
                <a:lnTo>
                  <a:pt x="15378" y="1510"/>
                </a:lnTo>
                <a:lnTo>
                  <a:pt x="15472" y="1416"/>
                </a:lnTo>
                <a:lnTo>
                  <a:pt x="15472" y="1510"/>
                </a:lnTo>
                <a:lnTo>
                  <a:pt x="15472" y="1699"/>
                </a:lnTo>
                <a:lnTo>
                  <a:pt x="16416" y="1510"/>
                </a:lnTo>
                <a:lnTo>
                  <a:pt x="16416" y="1605"/>
                </a:lnTo>
                <a:lnTo>
                  <a:pt x="16510" y="1605"/>
                </a:lnTo>
                <a:lnTo>
                  <a:pt x="16604" y="1510"/>
                </a:lnTo>
                <a:lnTo>
                  <a:pt x="17642" y="1510"/>
                </a:lnTo>
                <a:lnTo>
                  <a:pt x="17736" y="1605"/>
                </a:lnTo>
                <a:lnTo>
                  <a:pt x="17831" y="1605"/>
                </a:lnTo>
                <a:lnTo>
                  <a:pt x="18397" y="1510"/>
                </a:lnTo>
                <a:lnTo>
                  <a:pt x="19057" y="1322"/>
                </a:lnTo>
                <a:lnTo>
                  <a:pt x="18774" y="1605"/>
                </a:lnTo>
                <a:lnTo>
                  <a:pt x="19151" y="1322"/>
                </a:lnTo>
                <a:lnTo>
                  <a:pt x="19340" y="1322"/>
                </a:lnTo>
                <a:lnTo>
                  <a:pt x="19340" y="1510"/>
                </a:lnTo>
                <a:lnTo>
                  <a:pt x="19529" y="1416"/>
                </a:lnTo>
                <a:lnTo>
                  <a:pt x="19906" y="1416"/>
                </a:lnTo>
                <a:lnTo>
                  <a:pt x="20000" y="1322"/>
                </a:lnTo>
                <a:lnTo>
                  <a:pt x="20095" y="944"/>
                </a:lnTo>
                <a:lnTo>
                  <a:pt x="20095" y="1133"/>
                </a:lnTo>
                <a:lnTo>
                  <a:pt x="20189" y="1227"/>
                </a:lnTo>
                <a:lnTo>
                  <a:pt x="20189" y="1416"/>
                </a:lnTo>
                <a:lnTo>
                  <a:pt x="20283" y="1322"/>
                </a:lnTo>
                <a:lnTo>
                  <a:pt x="20378" y="1322"/>
                </a:lnTo>
                <a:lnTo>
                  <a:pt x="20378" y="1416"/>
                </a:lnTo>
                <a:lnTo>
                  <a:pt x="20661" y="1227"/>
                </a:lnTo>
                <a:lnTo>
                  <a:pt x="20944" y="1133"/>
                </a:lnTo>
                <a:lnTo>
                  <a:pt x="21038" y="1133"/>
                </a:lnTo>
                <a:lnTo>
                  <a:pt x="21132" y="1416"/>
                </a:lnTo>
                <a:lnTo>
                  <a:pt x="21604" y="1227"/>
                </a:lnTo>
                <a:lnTo>
                  <a:pt x="21510" y="1039"/>
                </a:lnTo>
                <a:lnTo>
                  <a:pt x="21510" y="944"/>
                </a:lnTo>
                <a:lnTo>
                  <a:pt x="21698" y="944"/>
                </a:lnTo>
                <a:lnTo>
                  <a:pt x="21604" y="1039"/>
                </a:lnTo>
                <a:lnTo>
                  <a:pt x="21982" y="1039"/>
                </a:lnTo>
                <a:lnTo>
                  <a:pt x="21887" y="1227"/>
                </a:lnTo>
                <a:lnTo>
                  <a:pt x="21887" y="1227"/>
                </a:lnTo>
                <a:lnTo>
                  <a:pt x="22170" y="1039"/>
                </a:lnTo>
                <a:lnTo>
                  <a:pt x="22265" y="1227"/>
                </a:lnTo>
                <a:lnTo>
                  <a:pt x="22265" y="1133"/>
                </a:lnTo>
                <a:lnTo>
                  <a:pt x="22265" y="1039"/>
                </a:lnTo>
                <a:lnTo>
                  <a:pt x="22548" y="1039"/>
                </a:lnTo>
                <a:lnTo>
                  <a:pt x="22642" y="1322"/>
                </a:lnTo>
                <a:lnTo>
                  <a:pt x="23019" y="1227"/>
                </a:lnTo>
                <a:lnTo>
                  <a:pt x="23208" y="1133"/>
                </a:lnTo>
                <a:lnTo>
                  <a:pt x="23302" y="1039"/>
                </a:lnTo>
                <a:lnTo>
                  <a:pt x="23397" y="1133"/>
                </a:lnTo>
                <a:lnTo>
                  <a:pt x="23397" y="1227"/>
                </a:lnTo>
                <a:lnTo>
                  <a:pt x="23680" y="1227"/>
                </a:lnTo>
                <a:lnTo>
                  <a:pt x="23868" y="1133"/>
                </a:lnTo>
                <a:lnTo>
                  <a:pt x="24057" y="1227"/>
                </a:lnTo>
                <a:lnTo>
                  <a:pt x="24246" y="1227"/>
                </a:lnTo>
                <a:lnTo>
                  <a:pt x="24246" y="1133"/>
                </a:lnTo>
                <a:lnTo>
                  <a:pt x="24529" y="1227"/>
                </a:lnTo>
                <a:lnTo>
                  <a:pt x="24906" y="1322"/>
                </a:lnTo>
                <a:lnTo>
                  <a:pt x="25179" y="1048"/>
                </a:lnTo>
                <a:lnTo>
                  <a:pt x="25095" y="1133"/>
                </a:lnTo>
                <a:lnTo>
                  <a:pt x="25189" y="1227"/>
                </a:lnTo>
                <a:lnTo>
                  <a:pt x="25189" y="1133"/>
                </a:lnTo>
                <a:lnTo>
                  <a:pt x="25283" y="1039"/>
                </a:lnTo>
                <a:lnTo>
                  <a:pt x="25378" y="944"/>
                </a:lnTo>
                <a:lnTo>
                  <a:pt x="25472" y="944"/>
                </a:lnTo>
                <a:lnTo>
                  <a:pt x="25472" y="1133"/>
                </a:lnTo>
                <a:lnTo>
                  <a:pt x="25566" y="1039"/>
                </a:lnTo>
                <a:lnTo>
                  <a:pt x="25661" y="1039"/>
                </a:lnTo>
                <a:lnTo>
                  <a:pt x="25566" y="1133"/>
                </a:lnTo>
                <a:lnTo>
                  <a:pt x="25661" y="1227"/>
                </a:lnTo>
                <a:lnTo>
                  <a:pt x="25849" y="1322"/>
                </a:lnTo>
                <a:lnTo>
                  <a:pt x="25944" y="1133"/>
                </a:lnTo>
                <a:lnTo>
                  <a:pt x="26132" y="1039"/>
                </a:lnTo>
                <a:lnTo>
                  <a:pt x="26132" y="1039"/>
                </a:lnTo>
                <a:lnTo>
                  <a:pt x="26038" y="1227"/>
                </a:lnTo>
                <a:lnTo>
                  <a:pt x="26132" y="1322"/>
                </a:lnTo>
                <a:lnTo>
                  <a:pt x="26321" y="1416"/>
                </a:lnTo>
                <a:lnTo>
                  <a:pt x="26415" y="1416"/>
                </a:lnTo>
                <a:lnTo>
                  <a:pt x="26887" y="1227"/>
                </a:lnTo>
                <a:lnTo>
                  <a:pt x="27264" y="944"/>
                </a:lnTo>
                <a:lnTo>
                  <a:pt x="27170" y="944"/>
                </a:lnTo>
                <a:lnTo>
                  <a:pt x="27264" y="850"/>
                </a:lnTo>
                <a:lnTo>
                  <a:pt x="26981" y="756"/>
                </a:lnTo>
                <a:lnTo>
                  <a:pt x="26887" y="944"/>
                </a:lnTo>
                <a:lnTo>
                  <a:pt x="26793" y="1133"/>
                </a:lnTo>
                <a:lnTo>
                  <a:pt x="26793" y="661"/>
                </a:lnTo>
                <a:lnTo>
                  <a:pt x="26604" y="944"/>
                </a:lnTo>
                <a:lnTo>
                  <a:pt x="26510" y="850"/>
                </a:lnTo>
                <a:lnTo>
                  <a:pt x="26415" y="756"/>
                </a:lnTo>
                <a:lnTo>
                  <a:pt x="26321" y="944"/>
                </a:lnTo>
                <a:lnTo>
                  <a:pt x="26227" y="661"/>
                </a:lnTo>
                <a:lnTo>
                  <a:pt x="26038" y="756"/>
                </a:lnTo>
                <a:lnTo>
                  <a:pt x="25849" y="661"/>
                </a:lnTo>
                <a:lnTo>
                  <a:pt x="25378" y="567"/>
                </a:lnTo>
                <a:lnTo>
                  <a:pt x="25283" y="661"/>
                </a:lnTo>
                <a:lnTo>
                  <a:pt x="25095" y="756"/>
                </a:lnTo>
                <a:lnTo>
                  <a:pt x="25189" y="473"/>
                </a:lnTo>
                <a:lnTo>
                  <a:pt x="25000" y="661"/>
                </a:lnTo>
                <a:lnTo>
                  <a:pt x="25000" y="661"/>
                </a:lnTo>
                <a:lnTo>
                  <a:pt x="25095" y="473"/>
                </a:lnTo>
                <a:lnTo>
                  <a:pt x="24906" y="567"/>
                </a:lnTo>
                <a:lnTo>
                  <a:pt x="24717" y="567"/>
                </a:lnTo>
                <a:lnTo>
                  <a:pt x="24717" y="756"/>
                </a:lnTo>
                <a:lnTo>
                  <a:pt x="24623" y="1039"/>
                </a:lnTo>
                <a:lnTo>
                  <a:pt x="24623" y="850"/>
                </a:lnTo>
                <a:lnTo>
                  <a:pt x="24717" y="661"/>
                </a:lnTo>
                <a:lnTo>
                  <a:pt x="24623" y="756"/>
                </a:lnTo>
                <a:lnTo>
                  <a:pt x="24623" y="661"/>
                </a:lnTo>
                <a:lnTo>
                  <a:pt x="24529" y="473"/>
                </a:lnTo>
                <a:lnTo>
                  <a:pt x="24529" y="661"/>
                </a:lnTo>
                <a:lnTo>
                  <a:pt x="24434" y="567"/>
                </a:lnTo>
                <a:lnTo>
                  <a:pt x="24340" y="378"/>
                </a:lnTo>
                <a:lnTo>
                  <a:pt x="24246" y="567"/>
                </a:lnTo>
                <a:lnTo>
                  <a:pt x="23963" y="567"/>
                </a:lnTo>
                <a:lnTo>
                  <a:pt x="23397" y="661"/>
                </a:lnTo>
                <a:lnTo>
                  <a:pt x="23114" y="661"/>
                </a:lnTo>
                <a:lnTo>
                  <a:pt x="22925" y="567"/>
                </a:lnTo>
                <a:lnTo>
                  <a:pt x="22925" y="473"/>
                </a:lnTo>
                <a:lnTo>
                  <a:pt x="23019" y="473"/>
                </a:lnTo>
                <a:lnTo>
                  <a:pt x="22642" y="378"/>
                </a:lnTo>
                <a:lnTo>
                  <a:pt x="22736" y="473"/>
                </a:lnTo>
                <a:lnTo>
                  <a:pt x="22548" y="473"/>
                </a:lnTo>
                <a:lnTo>
                  <a:pt x="22642" y="284"/>
                </a:lnTo>
                <a:lnTo>
                  <a:pt x="22548" y="190"/>
                </a:lnTo>
                <a:lnTo>
                  <a:pt x="22453" y="190"/>
                </a:lnTo>
                <a:lnTo>
                  <a:pt x="22359" y="284"/>
                </a:lnTo>
                <a:lnTo>
                  <a:pt x="22170" y="378"/>
                </a:lnTo>
                <a:lnTo>
                  <a:pt x="22076" y="284"/>
                </a:lnTo>
                <a:lnTo>
                  <a:pt x="22170" y="473"/>
                </a:lnTo>
                <a:lnTo>
                  <a:pt x="21887" y="190"/>
                </a:lnTo>
                <a:lnTo>
                  <a:pt x="21793" y="190"/>
                </a:lnTo>
                <a:lnTo>
                  <a:pt x="21698" y="378"/>
                </a:lnTo>
                <a:lnTo>
                  <a:pt x="21604" y="756"/>
                </a:lnTo>
                <a:lnTo>
                  <a:pt x="21415" y="661"/>
                </a:lnTo>
                <a:lnTo>
                  <a:pt x="21510" y="473"/>
                </a:lnTo>
                <a:lnTo>
                  <a:pt x="21604" y="284"/>
                </a:lnTo>
                <a:lnTo>
                  <a:pt x="21415" y="284"/>
                </a:lnTo>
                <a:lnTo>
                  <a:pt x="21415" y="190"/>
                </a:lnTo>
                <a:lnTo>
                  <a:pt x="21227" y="378"/>
                </a:lnTo>
                <a:lnTo>
                  <a:pt x="20944" y="567"/>
                </a:lnTo>
                <a:lnTo>
                  <a:pt x="20566" y="1"/>
                </a:lnTo>
                <a:lnTo>
                  <a:pt x="20472" y="95"/>
                </a:lnTo>
                <a:lnTo>
                  <a:pt x="20472" y="190"/>
                </a:lnTo>
                <a:lnTo>
                  <a:pt x="20472" y="378"/>
                </a:lnTo>
                <a:lnTo>
                  <a:pt x="20283" y="284"/>
                </a:lnTo>
                <a:lnTo>
                  <a:pt x="20283" y="190"/>
                </a:lnTo>
                <a:lnTo>
                  <a:pt x="20378" y="95"/>
                </a:lnTo>
                <a:lnTo>
                  <a:pt x="20283" y="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3" name="Google Shape;1083;p40"/>
          <p:cNvSpPr/>
          <p:nvPr/>
        </p:nvSpPr>
        <p:spPr>
          <a:xfrm rot="-10680286">
            <a:off x="5631521" y="3758669"/>
            <a:ext cx="2318805" cy="105178"/>
          </a:xfrm>
          <a:custGeom>
            <a:rect b="b" l="l" r="r" t="t"/>
            <a:pathLst>
              <a:path extrusionOk="0" h="8963" w="82170">
                <a:moveTo>
                  <a:pt x="60471" y="1"/>
                </a:moveTo>
                <a:lnTo>
                  <a:pt x="60547" y="39"/>
                </a:lnTo>
                <a:lnTo>
                  <a:pt x="60660" y="1"/>
                </a:lnTo>
                <a:close/>
                <a:moveTo>
                  <a:pt x="63019" y="95"/>
                </a:moveTo>
                <a:lnTo>
                  <a:pt x="62924" y="190"/>
                </a:lnTo>
                <a:lnTo>
                  <a:pt x="63019" y="190"/>
                </a:lnTo>
                <a:lnTo>
                  <a:pt x="63019" y="95"/>
                </a:lnTo>
                <a:close/>
                <a:moveTo>
                  <a:pt x="82075" y="944"/>
                </a:moveTo>
                <a:lnTo>
                  <a:pt x="82075" y="1039"/>
                </a:lnTo>
                <a:lnTo>
                  <a:pt x="81980" y="1133"/>
                </a:lnTo>
                <a:lnTo>
                  <a:pt x="81792" y="1133"/>
                </a:lnTo>
                <a:lnTo>
                  <a:pt x="81697" y="1039"/>
                </a:lnTo>
                <a:lnTo>
                  <a:pt x="81509" y="1227"/>
                </a:lnTo>
                <a:lnTo>
                  <a:pt x="81886" y="1227"/>
                </a:lnTo>
                <a:lnTo>
                  <a:pt x="82169" y="1039"/>
                </a:lnTo>
                <a:lnTo>
                  <a:pt x="82075" y="944"/>
                </a:lnTo>
                <a:close/>
                <a:moveTo>
                  <a:pt x="44151" y="1510"/>
                </a:moveTo>
                <a:lnTo>
                  <a:pt x="43962" y="1605"/>
                </a:lnTo>
                <a:lnTo>
                  <a:pt x="44245" y="1605"/>
                </a:lnTo>
                <a:lnTo>
                  <a:pt x="44151" y="1510"/>
                </a:lnTo>
                <a:close/>
                <a:moveTo>
                  <a:pt x="43019" y="1699"/>
                </a:moveTo>
                <a:lnTo>
                  <a:pt x="42830" y="1793"/>
                </a:lnTo>
                <a:lnTo>
                  <a:pt x="42956" y="1762"/>
                </a:lnTo>
                <a:lnTo>
                  <a:pt x="43019" y="1699"/>
                </a:lnTo>
                <a:close/>
                <a:moveTo>
                  <a:pt x="13585" y="5472"/>
                </a:moveTo>
                <a:lnTo>
                  <a:pt x="13585" y="5504"/>
                </a:lnTo>
                <a:lnTo>
                  <a:pt x="13585" y="5504"/>
                </a:lnTo>
                <a:lnTo>
                  <a:pt x="13680" y="5472"/>
                </a:lnTo>
                <a:close/>
                <a:moveTo>
                  <a:pt x="15095" y="6321"/>
                </a:moveTo>
                <a:lnTo>
                  <a:pt x="14812" y="6416"/>
                </a:lnTo>
                <a:lnTo>
                  <a:pt x="14812" y="6321"/>
                </a:lnTo>
                <a:close/>
                <a:moveTo>
                  <a:pt x="60547" y="39"/>
                </a:moveTo>
                <a:lnTo>
                  <a:pt x="60377" y="95"/>
                </a:lnTo>
                <a:lnTo>
                  <a:pt x="60471" y="190"/>
                </a:lnTo>
                <a:lnTo>
                  <a:pt x="60094" y="378"/>
                </a:lnTo>
                <a:lnTo>
                  <a:pt x="59811" y="473"/>
                </a:lnTo>
                <a:lnTo>
                  <a:pt x="59717" y="473"/>
                </a:lnTo>
                <a:lnTo>
                  <a:pt x="59622" y="378"/>
                </a:lnTo>
                <a:lnTo>
                  <a:pt x="59811" y="378"/>
                </a:lnTo>
                <a:lnTo>
                  <a:pt x="59811" y="284"/>
                </a:lnTo>
                <a:lnTo>
                  <a:pt x="59811" y="190"/>
                </a:lnTo>
                <a:lnTo>
                  <a:pt x="58962" y="190"/>
                </a:lnTo>
                <a:lnTo>
                  <a:pt x="58773" y="284"/>
                </a:lnTo>
                <a:lnTo>
                  <a:pt x="58396" y="473"/>
                </a:lnTo>
                <a:lnTo>
                  <a:pt x="58585" y="473"/>
                </a:lnTo>
                <a:lnTo>
                  <a:pt x="58396" y="661"/>
                </a:lnTo>
                <a:lnTo>
                  <a:pt x="58207" y="661"/>
                </a:lnTo>
                <a:lnTo>
                  <a:pt x="58302" y="567"/>
                </a:lnTo>
                <a:lnTo>
                  <a:pt x="58113" y="661"/>
                </a:lnTo>
                <a:lnTo>
                  <a:pt x="57924" y="661"/>
                </a:lnTo>
                <a:lnTo>
                  <a:pt x="57453" y="473"/>
                </a:lnTo>
                <a:lnTo>
                  <a:pt x="56981" y="284"/>
                </a:lnTo>
                <a:lnTo>
                  <a:pt x="56604" y="284"/>
                </a:lnTo>
                <a:lnTo>
                  <a:pt x="56604" y="473"/>
                </a:lnTo>
                <a:lnTo>
                  <a:pt x="56415" y="567"/>
                </a:lnTo>
                <a:lnTo>
                  <a:pt x="57075" y="473"/>
                </a:lnTo>
                <a:lnTo>
                  <a:pt x="56698" y="661"/>
                </a:lnTo>
                <a:lnTo>
                  <a:pt x="57170" y="567"/>
                </a:lnTo>
                <a:lnTo>
                  <a:pt x="57075" y="661"/>
                </a:lnTo>
                <a:lnTo>
                  <a:pt x="57075" y="756"/>
                </a:lnTo>
                <a:lnTo>
                  <a:pt x="56321" y="756"/>
                </a:lnTo>
                <a:lnTo>
                  <a:pt x="56226" y="567"/>
                </a:lnTo>
                <a:lnTo>
                  <a:pt x="56132" y="473"/>
                </a:lnTo>
                <a:lnTo>
                  <a:pt x="55849" y="473"/>
                </a:lnTo>
                <a:lnTo>
                  <a:pt x="55471" y="567"/>
                </a:lnTo>
                <a:lnTo>
                  <a:pt x="55000" y="661"/>
                </a:lnTo>
                <a:lnTo>
                  <a:pt x="55094" y="661"/>
                </a:lnTo>
                <a:lnTo>
                  <a:pt x="53868" y="850"/>
                </a:lnTo>
                <a:lnTo>
                  <a:pt x="52830" y="1039"/>
                </a:lnTo>
                <a:lnTo>
                  <a:pt x="52830" y="1039"/>
                </a:lnTo>
                <a:lnTo>
                  <a:pt x="52924" y="850"/>
                </a:lnTo>
                <a:lnTo>
                  <a:pt x="53019" y="756"/>
                </a:lnTo>
                <a:lnTo>
                  <a:pt x="53019" y="756"/>
                </a:lnTo>
                <a:lnTo>
                  <a:pt x="52358" y="944"/>
                </a:lnTo>
                <a:lnTo>
                  <a:pt x="51981" y="1039"/>
                </a:lnTo>
                <a:lnTo>
                  <a:pt x="51887" y="1133"/>
                </a:lnTo>
                <a:lnTo>
                  <a:pt x="51887" y="1227"/>
                </a:lnTo>
                <a:lnTo>
                  <a:pt x="51604" y="1039"/>
                </a:lnTo>
                <a:lnTo>
                  <a:pt x="50755" y="1039"/>
                </a:lnTo>
                <a:lnTo>
                  <a:pt x="50755" y="944"/>
                </a:lnTo>
                <a:lnTo>
                  <a:pt x="50755" y="850"/>
                </a:lnTo>
                <a:lnTo>
                  <a:pt x="50660" y="850"/>
                </a:lnTo>
                <a:lnTo>
                  <a:pt x="50660" y="1039"/>
                </a:lnTo>
                <a:lnTo>
                  <a:pt x="49623" y="1322"/>
                </a:lnTo>
                <a:lnTo>
                  <a:pt x="49151" y="1416"/>
                </a:lnTo>
                <a:lnTo>
                  <a:pt x="48679" y="1416"/>
                </a:lnTo>
                <a:lnTo>
                  <a:pt x="48679" y="1322"/>
                </a:lnTo>
                <a:lnTo>
                  <a:pt x="48773" y="1322"/>
                </a:lnTo>
                <a:lnTo>
                  <a:pt x="48585" y="1133"/>
                </a:lnTo>
                <a:lnTo>
                  <a:pt x="47547" y="1133"/>
                </a:lnTo>
                <a:lnTo>
                  <a:pt x="46981" y="1322"/>
                </a:lnTo>
                <a:lnTo>
                  <a:pt x="46038" y="1699"/>
                </a:lnTo>
                <a:lnTo>
                  <a:pt x="46038" y="1699"/>
                </a:lnTo>
                <a:lnTo>
                  <a:pt x="46132" y="1605"/>
                </a:lnTo>
                <a:lnTo>
                  <a:pt x="46038" y="1510"/>
                </a:lnTo>
                <a:lnTo>
                  <a:pt x="45755" y="1699"/>
                </a:lnTo>
                <a:lnTo>
                  <a:pt x="45660" y="1793"/>
                </a:lnTo>
                <a:lnTo>
                  <a:pt x="45566" y="1793"/>
                </a:lnTo>
                <a:lnTo>
                  <a:pt x="45472" y="1699"/>
                </a:lnTo>
                <a:lnTo>
                  <a:pt x="45472" y="1510"/>
                </a:lnTo>
                <a:lnTo>
                  <a:pt x="45755" y="1510"/>
                </a:lnTo>
                <a:lnTo>
                  <a:pt x="45566" y="1416"/>
                </a:lnTo>
                <a:lnTo>
                  <a:pt x="45189" y="1416"/>
                </a:lnTo>
                <a:lnTo>
                  <a:pt x="44245" y="1605"/>
                </a:lnTo>
                <a:lnTo>
                  <a:pt x="42736" y="2076"/>
                </a:lnTo>
                <a:lnTo>
                  <a:pt x="42736" y="2076"/>
                </a:lnTo>
                <a:lnTo>
                  <a:pt x="43113" y="1793"/>
                </a:lnTo>
                <a:lnTo>
                  <a:pt x="43491" y="1605"/>
                </a:lnTo>
                <a:lnTo>
                  <a:pt x="43208" y="1699"/>
                </a:lnTo>
                <a:lnTo>
                  <a:pt x="42956" y="1762"/>
                </a:lnTo>
                <a:lnTo>
                  <a:pt x="42924" y="1793"/>
                </a:lnTo>
                <a:lnTo>
                  <a:pt x="42453" y="1982"/>
                </a:lnTo>
                <a:lnTo>
                  <a:pt x="42075" y="1982"/>
                </a:lnTo>
                <a:lnTo>
                  <a:pt x="41981" y="1888"/>
                </a:lnTo>
                <a:lnTo>
                  <a:pt x="40377" y="1888"/>
                </a:lnTo>
                <a:lnTo>
                  <a:pt x="38962" y="1982"/>
                </a:lnTo>
                <a:lnTo>
                  <a:pt x="39057" y="2076"/>
                </a:lnTo>
                <a:lnTo>
                  <a:pt x="38962" y="2171"/>
                </a:lnTo>
                <a:lnTo>
                  <a:pt x="38679" y="2265"/>
                </a:lnTo>
                <a:lnTo>
                  <a:pt x="38774" y="2076"/>
                </a:lnTo>
                <a:lnTo>
                  <a:pt x="38679" y="2076"/>
                </a:lnTo>
                <a:lnTo>
                  <a:pt x="38585" y="2171"/>
                </a:lnTo>
                <a:lnTo>
                  <a:pt x="38491" y="2265"/>
                </a:lnTo>
                <a:lnTo>
                  <a:pt x="38302" y="2171"/>
                </a:lnTo>
                <a:lnTo>
                  <a:pt x="38208" y="1982"/>
                </a:lnTo>
                <a:lnTo>
                  <a:pt x="37453" y="1982"/>
                </a:lnTo>
                <a:lnTo>
                  <a:pt x="37736" y="2171"/>
                </a:lnTo>
                <a:lnTo>
                  <a:pt x="37264" y="2171"/>
                </a:lnTo>
                <a:lnTo>
                  <a:pt x="37076" y="2076"/>
                </a:lnTo>
                <a:lnTo>
                  <a:pt x="36793" y="2171"/>
                </a:lnTo>
                <a:lnTo>
                  <a:pt x="36887" y="1982"/>
                </a:lnTo>
                <a:lnTo>
                  <a:pt x="35943" y="2359"/>
                </a:lnTo>
                <a:lnTo>
                  <a:pt x="34906" y="2548"/>
                </a:lnTo>
                <a:lnTo>
                  <a:pt x="33868" y="2737"/>
                </a:lnTo>
                <a:lnTo>
                  <a:pt x="32925" y="2737"/>
                </a:lnTo>
                <a:lnTo>
                  <a:pt x="33113" y="2642"/>
                </a:lnTo>
                <a:lnTo>
                  <a:pt x="32830" y="2642"/>
                </a:lnTo>
                <a:lnTo>
                  <a:pt x="32547" y="2737"/>
                </a:lnTo>
                <a:lnTo>
                  <a:pt x="32076" y="2925"/>
                </a:lnTo>
                <a:lnTo>
                  <a:pt x="31321" y="2925"/>
                </a:lnTo>
                <a:lnTo>
                  <a:pt x="30472" y="3020"/>
                </a:lnTo>
                <a:lnTo>
                  <a:pt x="29623" y="3114"/>
                </a:lnTo>
                <a:lnTo>
                  <a:pt x="27736" y="3397"/>
                </a:lnTo>
                <a:lnTo>
                  <a:pt x="26698" y="3491"/>
                </a:lnTo>
                <a:lnTo>
                  <a:pt x="26415" y="3586"/>
                </a:lnTo>
                <a:lnTo>
                  <a:pt x="26321" y="3680"/>
                </a:lnTo>
                <a:lnTo>
                  <a:pt x="26132" y="3586"/>
                </a:lnTo>
                <a:lnTo>
                  <a:pt x="25944" y="3491"/>
                </a:lnTo>
                <a:lnTo>
                  <a:pt x="25755" y="3586"/>
                </a:lnTo>
                <a:lnTo>
                  <a:pt x="25661" y="3869"/>
                </a:lnTo>
                <a:lnTo>
                  <a:pt x="25189" y="3774"/>
                </a:lnTo>
                <a:lnTo>
                  <a:pt x="24623" y="3774"/>
                </a:lnTo>
                <a:lnTo>
                  <a:pt x="23491" y="3963"/>
                </a:lnTo>
                <a:lnTo>
                  <a:pt x="22642" y="4057"/>
                </a:lnTo>
                <a:lnTo>
                  <a:pt x="21793" y="4152"/>
                </a:lnTo>
                <a:lnTo>
                  <a:pt x="21887" y="4057"/>
                </a:lnTo>
                <a:lnTo>
                  <a:pt x="21698" y="4152"/>
                </a:lnTo>
                <a:lnTo>
                  <a:pt x="21510" y="4340"/>
                </a:lnTo>
                <a:lnTo>
                  <a:pt x="21415" y="4529"/>
                </a:lnTo>
                <a:lnTo>
                  <a:pt x="21227" y="4623"/>
                </a:lnTo>
                <a:lnTo>
                  <a:pt x="21132" y="4529"/>
                </a:lnTo>
                <a:lnTo>
                  <a:pt x="20944" y="4435"/>
                </a:lnTo>
                <a:lnTo>
                  <a:pt x="20378" y="4340"/>
                </a:lnTo>
                <a:lnTo>
                  <a:pt x="19906" y="4435"/>
                </a:lnTo>
                <a:lnTo>
                  <a:pt x="19529" y="4623"/>
                </a:lnTo>
                <a:lnTo>
                  <a:pt x="19434" y="4529"/>
                </a:lnTo>
                <a:lnTo>
                  <a:pt x="19340" y="4529"/>
                </a:lnTo>
                <a:lnTo>
                  <a:pt x="18868" y="4623"/>
                </a:lnTo>
                <a:lnTo>
                  <a:pt x="17925" y="5001"/>
                </a:lnTo>
                <a:lnTo>
                  <a:pt x="17925" y="4812"/>
                </a:lnTo>
                <a:lnTo>
                  <a:pt x="17736" y="5001"/>
                </a:lnTo>
                <a:lnTo>
                  <a:pt x="17548" y="5095"/>
                </a:lnTo>
                <a:lnTo>
                  <a:pt x="17359" y="5189"/>
                </a:lnTo>
                <a:lnTo>
                  <a:pt x="16887" y="5284"/>
                </a:lnTo>
                <a:lnTo>
                  <a:pt x="16982" y="5189"/>
                </a:lnTo>
                <a:lnTo>
                  <a:pt x="16982" y="5189"/>
                </a:lnTo>
                <a:lnTo>
                  <a:pt x="16321" y="5284"/>
                </a:lnTo>
                <a:lnTo>
                  <a:pt x="15755" y="5472"/>
                </a:lnTo>
                <a:lnTo>
                  <a:pt x="15189" y="5567"/>
                </a:lnTo>
                <a:lnTo>
                  <a:pt x="14623" y="5567"/>
                </a:lnTo>
                <a:lnTo>
                  <a:pt x="15283" y="5472"/>
                </a:lnTo>
                <a:lnTo>
                  <a:pt x="15189" y="5378"/>
                </a:lnTo>
                <a:lnTo>
                  <a:pt x="15095" y="5284"/>
                </a:lnTo>
                <a:lnTo>
                  <a:pt x="15095" y="5189"/>
                </a:lnTo>
                <a:lnTo>
                  <a:pt x="15095" y="5095"/>
                </a:lnTo>
                <a:lnTo>
                  <a:pt x="14906" y="5189"/>
                </a:lnTo>
                <a:lnTo>
                  <a:pt x="14529" y="5284"/>
                </a:lnTo>
                <a:lnTo>
                  <a:pt x="13680" y="5472"/>
                </a:lnTo>
                <a:lnTo>
                  <a:pt x="13680" y="5567"/>
                </a:lnTo>
                <a:lnTo>
                  <a:pt x="13585" y="5567"/>
                </a:lnTo>
                <a:lnTo>
                  <a:pt x="13585" y="5504"/>
                </a:lnTo>
                <a:lnTo>
                  <a:pt x="13585" y="5504"/>
                </a:lnTo>
                <a:lnTo>
                  <a:pt x="13397" y="5567"/>
                </a:lnTo>
                <a:lnTo>
                  <a:pt x="13208" y="5661"/>
                </a:lnTo>
                <a:lnTo>
                  <a:pt x="13302" y="5755"/>
                </a:lnTo>
                <a:lnTo>
                  <a:pt x="13585" y="5661"/>
                </a:lnTo>
                <a:lnTo>
                  <a:pt x="13868" y="5661"/>
                </a:lnTo>
                <a:lnTo>
                  <a:pt x="13585" y="5850"/>
                </a:lnTo>
                <a:lnTo>
                  <a:pt x="13302" y="5850"/>
                </a:lnTo>
                <a:lnTo>
                  <a:pt x="13019" y="5755"/>
                </a:lnTo>
                <a:lnTo>
                  <a:pt x="12736" y="5755"/>
                </a:lnTo>
                <a:lnTo>
                  <a:pt x="11133" y="6227"/>
                </a:lnTo>
                <a:lnTo>
                  <a:pt x="11038" y="6133"/>
                </a:lnTo>
                <a:lnTo>
                  <a:pt x="10472" y="6321"/>
                </a:lnTo>
                <a:lnTo>
                  <a:pt x="10001" y="6416"/>
                </a:lnTo>
                <a:lnTo>
                  <a:pt x="9434" y="6510"/>
                </a:lnTo>
                <a:lnTo>
                  <a:pt x="8680" y="6699"/>
                </a:lnTo>
                <a:lnTo>
                  <a:pt x="7642" y="6888"/>
                </a:lnTo>
                <a:lnTo>
                  <a:pt x="6416" y="7076"/>
                </a:lnTo>
                <a:lnTo>
                  <a:pt x="3963" y="7454"/>
                </a:lnTo>
                <a:lnTo>
                  <a:pt x="1604" y="7831"/>
                </a:lnTo>
                <a:lnTo>
                  <a:pt x="944" y="8020"/>
                </a:lnTo>
                <a:lnTo>
                  <a:pt x="567" y="7925"/>
                </a:lnTo>
                <a:lnTo>
                  <a:pt x="284" y="7831"/>
                </a:lnTo>
                <a:lnTo>
                  <a:pt x="189" y="7831"/>
                </a:lnTo>
                <a:lnTo>
                  <a:pt x="189" y="7925"/>
                </a:lnTo>
                <a:lnTo>
                  <a:pt x="189" y="8208"/>
                </a:lnTo>
                <a:lnTo>
                  <a:pt x="1" y="8397"/>
                </a:lnTo>
                <a:lnTo>
                  <a:pt x="1" y="8586"/>
                </a:lnTo>
                <a:lnTo>
                  <a:pt x="1" y="8680"/>
                </a:lnTo>
                <a:lnTo>
                  <a:pt x="95" y="8774"/>
                </a:lnTo>
                <a:lnTo>
                  <a:pt x="472" y="8869"/>
                </a:lnTo>
                <a:lnTo>
                  <a:pt x="755" y="8869"/>
                </a:lnTo>
                <a:lnTo>
                  <a:pt x="567" y="8963"/>
                </a:lnTo>
                <a:lnTo>
                  <a:pt x="755" y="8963"/>
                </a:lnTo>
                <a:lnTo>
                  <a:pt x="1038" y="8869"/>
                </a:lnTo>
                <a:lnTo>
                  <a:pt x="1416" y="8586"/>
                </a:lnTo>
                <a:lnTo>
                  <a:pt x="1416" y="8774"/>
                </a:lnTo>
                <a:lnTo>
                  <a:pt x="1510" y="8869"/>
                </a:lnTo>
                <a:lnTo>
                  <a:pt x="1699" y="8774"/>
                </a:lnTo>
                <a:lnTo>
                  <a:pt x="1793" y="8774"/>
                </a:lnTo>
                <a:lnTo>
                  <a:pt x="2265" y="8586"/>
                </a:lnTo>
                <a:lnTo>
                  <a:pt x="2642" y="8491"/>
                </a:lnTo>
                <a:lnTo>
                  <a:pt x="3397" y="8491"/>
                </a:lnTo>
                <a:lnTo>
                  <a:pt x="4152" y="8397"/>
                </a:lnTo>
                <a:lnTo>
                  <a:pt x="4623" y="8397"/>
                </a:lnTo>
                <a:lnTo>
                  <a:pt x="5001" y="8114"/>
                </a:lnTo>
                <a:lnTo>
                  <a:pt x="5001" y="8208"/>
                </a:lnTo>
                <a:lnTo>
                  <a:pt x="5284" y="8114"/>
                </a:lnTo>
                <a:lnTo>
                  <a:pt x="5850" y="7831"/>
                </a:lnTo>
                <a:lnTo>
                  <a:pt x="5944" y="7925"/>
                </a:lnTo>
                <a:lnTo>
                  <a:pt x="5850" y="8020"/>
                </a:lnTo>
                <a:lnTo>
                  <a:pt x="5850" y="8114"/>
                </a:lnTo>
                <a:lnTo>
                  <a:pt x="5944" y="8020"/>
                </a:lnTo>
                <a:lnTo>
                  <a:pt x="6416" y="7925"/>
                </a:lnTo>
                <a:lnTo>
                  <a:pt x="7170" y="7925"/>
                </a:lnTo>
                <a:lnTo>
                  <a:pt x="7170" y="8020"/>
                </a:lnTo>
                <a:lnTo>
                  <a:pt x="7076" y="8114"/>
                </a:lnTo>
                <a:lnTo>
                  <a:pt x="7265" y="8020"/>
                </a:lnTo>
                <a:lnTo>
                  <a:pt x="7359" y="7925"/>
                </a:lnTo>
                <a:lnTo>
                  <a:pt x="7359" y="7831"/>
                </a:lnTo>
                <a:lnTo>
                  <a:pt x="7548" y="8020"/>
                </a:lnTo>
                <a:lnTo>
                  <a:pt x="8397" y="7642"/>
                </a:lnTo>
                <a:lnTo>
                  <a:pt x="8963" y="7454"/>
                </a:lnTo>
                <a:lnTo>
                  <a:pt x="9151" y="7359"/>
                </a:lnTo>
                <a:lnTo>
                  <a:pt x="9246" y="7359"/>
                </a:lnTo>
                <a:lnTo>
                  <a:pt x="9151" y="7171"/>
                </a:lnTo>
                <a:lnTo>
                  <a:pt x="9246" y="7076"/>
                </a:lnTo>
                <a:lnTo>
                  <a:pt x="9340" y="7076"/>
                </a:lnTo>
                <a:lnTo>
                  <a:pt x="9340" y="7171"/>
                </a:lnTo>
                <a:lnTo>
                  <a:pt x="9434" y="7076"/>
                </a:lnTo>
                <a:lnTo>
                  <a:pt x="9529" y="7171"/>
                </a:lnTo>
                <a:lnTo>
                  <a:pt x="9434" y="7265"/>
                </a:lnTo>
                <a:lnTo>
                  <a:pt x="9340" y="7265"/>
                </a:lnTo>
                <a:lnTo>
                  <a:pt x="9340" y="7359"/>
                </a:lnTo>
                <a:lnTo>
                  <a:pt x="9717" y="7171"/>
                </a:lnTo>
                <a:lnTo>
                  <a:pt x="10095" y="7076"/>
                </a:lnTo>
                <a:lnTo>
                  <a:pt x="10095" y="7171"/>
                </a:lnTo>
                <a:lnTo>
                  <a:pt x="10001" y="7171"/>
                </a:lnTo>
                <a:lnTo>
                  <a:pt x="9906" y="7265"/>
                </a:lnTo>
                <a:lnTo>
                  <a:pt x="9906" y="7359"/>
                </a:lnTo>
                <a:lnTo>
                  <a:pt x="9623" y="7265"/>
                </a:lnTo>
                <a:lnTo>
                  <a:pt x="9717" y="7454"/>
                </a:lnTo>
                <a:lnTo>
                  <a:pt x="10850" y="7076"/>
                </a:lnTo>
                <a:lnTo>
                  <a:pt x="11038" y="7076"/>
                </a:lnTo>
                <a:lnTo>
                  <a:pt x="11133" y="7171"/>
                </a:lnTo>
                <a:lnTo>
                  <a:pt x="11321" y="7265"/>
                </a:lnTo>
                <a:lnTo>
                  <a:pt x="11416" y="7265"/>
                </a:lnTo>
                <a:lnTo>
                  <a:pt x="11604" y="7171"/>
                </a:lnTo>
                <a:lnTo>
                  <a:pt x="11793" y="6982"/>
                </a:lnTo>
                <a:lnTo>
                  <a:pt x="11887" y="6888"/>
                </a:lnTo>
                <a:lnTo>
                  <a:pt x="12170" y="6888"/>
                </a:lnTo>
                <a:lnTo>
                  <a:pt x="12076" y="7076"/>
                </a:lnTo>
                <a:lnTo>
                  <a:pt x="12265" y="7076"/>
                </a:lnTo>
                <a:lnTo>
                  <a:pt x="12359" y="6888"/>
                </a:lnTo>
                <a:lnTo>
                  <a:pt x="12548" y="6793"/>
                </a:lnTo>
                <a:lnTo>
                  <a:pt x="12736" y="6793"/>
                </a:lnTo>
                <a:lnTo>
                  <a:pt x="12453" y="6982"/>
                </a:lnTo>
                <a:lnTo>
                  <a:pt x="12925" y="6982"/>
                </a:lnTo>
                <a:lnTo>
                  <a:pt x="13491" y="6888"/>
                </a:lnTo>
                <a:lnTo>
                  <a:pt x="14434" y="6605"/>
                </a:lnTo>
                <a:lnTo>
                  <a:pt x="15849" y="6510"/>
                </a:lnTo>
                <a:lnTo>
                  <a:pt x="16510" y="6416"/>
                </a:lnTo>
                <a:lnTo>
                  <a:pt x="16982" y="6227"/>
                </a:lnTo>
                <a:lnTo>
                  <a:pt x="17831" y="6038"/>
                </a:lnTo>
                <a:lnTo>
                  <a:pt x="18680" y="6038"/>
                </a:lnTo>
                <a:lnTo>
                  <a:pt x="19057" y="5850"/>
                </a:lnTo>
                <a:lnTo>
                  <a:pt x="19340" y="5755"/>
                </a:lnTo>
                <a:lnTo>
                  <a:pt x="20472" y="5661"/>
                </a:lnTo>
                <a:lnTo>
                  <a:pt x="21604" y="5567"/>
                </a:lnTo>
                <a:lnTo>
                  <a:pt x="22736" y="5378"/>
                </a:lnTo>
                <a:lnTo>
                  <a:pt x="23774" y="5095"/>
                </a:lnTo>
                <a:lnTo>
                  <a:pt x="23774" y="5284"/>
                </a:lnTo>
                <a:lnTo>
                  <a:pt x="24151" y="5189"/>
                </a:lnTo>
                <a:lnTo>
                  <a:pt x="24246" y="5189"/>
                </a:lnTo>
                <a:lnTo>
                  <a:pt x="24246" y="5095"/>
                </a:lnTo>
                <a:lnTo>
                  <a:pt x="24623" y="5001"/>
                </a:lnTo>
                <a:lnTo>
                  <a:pt x="25000" y="5095"/>
                </a:lnTo>
                <a:lnTo>
                  <a:pt x="25378" y="5095"/>
                </a:lnTo>
                <a:lnTo>
                  <a:pt x="25755" y="4906"/>
                </a:lnTo>
                <a:lnTo>
                  <a:pt x="25755" y="5095"/>
                </a:lnTo>
                <a:lnTo>
                  <a:pt x="25849" y="5001"/>
                </a:lnTo>
                <a:lnTo>
                  <a:pt x="26132" y="4906"/>
                </a:lnTo>
                <a:lnTo>
                  <a:pt x="27264" y="4906"/>
                </a:lnTo>
                <a:lnTo>
                  <a:pt x="28491" y="4718"/>
                </a:lnTo>
                <a:lnTo>
                  <a:pt x="28302" y="4529"/>
                </a:lnTo>
                <a:lnTo>
                  <a:pt x="28491" y="4435"/>
                </a:lnTo>
                <a:lnTo>
                  <a:pt x="28585" y="4340"/>
                </a:lnTo>
                <a:lnTo>
                  <a:pt x="28774" y="4529"/>
                </a:lnTo>
                <a:lnTo>
                  <a:pt x="28679" y="4623"/>
                </a:lnTo>
                <a:lnTo>
                  <a:pt x="29717" y="4623"/>
                </a:lnTo>
                <a:lnTo>
                  <a:pt x="30189" y="4529"/>
                </a:lnTo>
                <a:lnTo>
                  <a:pt x="31510" y="4246"/>
                </a:lnTo>
                <a:lnTo>
                  <a:pt x="32076" y="4057"/>
                </a:lnTo>
                <a:lnTo>
                  <a:pt x="32547" y="3869"/>
                </a:lnTo>
                <a:lnTo>
                  <a:pt x="32642" y="3963"/>
                </a:lnTo>
                <a:lnTo>
                  <a:pt x="32830" y="4057"/>
                </a:lnTo>
                <a:lnTo>
                  <a:pt x="33019" y="4057"/>
                </a:lnTo>
                <a:lnTo>
                  <a:pt x="33679" y="3869"/>
                </a:lnTo>
                <a:lnTo>
                  <a:pt x="33962" y="3586"/>
                </a:lnTo>
                <a:lnTo>
                  <a:pt x="34623" y="3586"/>
                </a:lnTo>
                <a:lnTo>
                  <a:pt x="35660" y="3491"/>
                </a:lnTo>
                <a:lnTo>
                  <a:pt x="37170" y="3586"/>
                </a:lnTo>
                <a:lnTo>
                  <a:pt x="37547" y="3397"/>
                </a:lnTo>
                <a:lnTo>
                  <a:pt x="38019" y="3303"/>
                </a:lnTo>
                <a:lnTo>
                  <a:pt x="39151" y="3208"/>
                </a:lnTo>
                <a:lnTo>
                  <a:pt x="41038" y="3208"/>
                </a:lnTo>
                <a:lnTo>
                  <a:pt x="41038" y="3114"/>
                </a:lnTo>
                <a:lnTo>
                  <a:pt x="41226" y="3020"/>
                </a:lnTo>
                <a:lnTo>
                  <a:pt x="41981" y="2925"/>
                </a:lnTo>
                <a:lnTo>
                  <a:pt x="44811" y="2925"/>
                </a:lnTo>
                <a:lnTo>
                  <a:pt x="45000" y="2831"/>
                </a:lnTo>
                <a:lnTo>
                  <a:pt x="45189" y="2642"/>
                </a:lnTo>
                <a:lnTo>
                  <a:pt x="45283" y="2548"/>
                </a:lnTo>
                <a:lnTo>
                  <a:pt x="45566" y="2548"/>
                </a:lnTo>
                <a:lnTo>
                  <a:pt x="45472" y="2737"/>
                </a:lnTo>
                <a:lnTo>
                  <a:pt x="45472" y="2737"/>
                </a:lnTo>
                <a:lnTo>
                  <a:pt x="46132" y="2548"/>
                </a:lnTo>
                <a:lnTo>
                  <a:pt x="46887" y="2548"/>
                </a:lnTo>
                <a:lnTo>
                  <a:pt x="47547" y="2454"/>
                </a:lnTo>
                <a:lnTo>
                  <a:pt x="48207" y="2265"/>
                </a:lnTo>
                <a:lnTo>
                  <a:pt x="48302" y="2359"/>
                </a:lnTo>
                <a:lnTo>
                  <a:pt x="49434" y="2359"/>
                </a:lnTo>
                <a:lnTo>
                  <a:pt x="49717" y="2265"/>
                </a:lnTo>
                <a:lnTo>
                  <a:pt x="50094" y="2171"/>
                </a:lnTo>
                <a:lnTo>
                  <a:pt x="50755" y="2076"/>
                </a:lnTo>
                <a:lnTo>
                  <a:pt x="52170" y="1982"/>
                </a:lnTo>
                <a:lnTo>
                  <a:pt x="54056" y="1793"/>
                </a:lnTo>
                <a:lnTo>
                  <a:pt x="56132" y="1510"/>
                </a:lnTo>
                <a:lnTo>
                  <a:pt x="56037" y="1605"/>
                </a:lnTo>
                <a:lnTo>
                  <a:pt x="55943" y="1699"/>
                </a:lnTo>
                <a:lnTo>
                  <a:pt x="55754" y="1699"/>
                </a:lnTo>
                <a:lnTo>
                  <a:pt x="55471" y="1793"/>
                </a:lnTo>
                <a:lnTo>
                  <a:pt x="55377" y="1888"/>
                </a:lnTo>
                <a:lnTo>
                  <a:pt x="56415" y="1605"/>
                </a:lnTo>
                <a:lnTo>
                  <a:pt x="56887" y="1510"/>
                </a:lnTo>
                <a:lnTo>
                  <a:pt x="56981" y="1605"/>
                </a:lnTo>
                <a:lnTo>
                  <a:pt x="56887" y="1699"/>
                </a:lnTo>
                <a:lnTo>
                  <a:pt x="57358" y="1605"/>
                </a:lnTo>
                <a:lnTo>
                  <a:pt x="57736" y="1605"/>
                </a:lnTo>
                <a:lnTo>
                  <a:pt x="58207" y="1510"/>
                </a:lnTo>
                <a:lnTo>
                  <a:pt x="58679" y="1510"/>
                </a:lnTo>
                <a:lnTo>
                  <a:pt x="58773" y="1416"/>
                </a:lnTo>
                <a:lnTo>
                  <a:pt x="58868" y="1322"/>
                </a:lnTo>
                <a:lnTo>
                  <a:pt x="59056" y="1133"/>
                </a:lnTo>
                <a:lnTo>
                  <a:pt x="59151" y="1227"/>
                </a:lnTo>
                <a:lnTo>
                  <a:pt x="59339" y="1227"/>
                </a:lnTo>
                <a:lnTo>
                  <a:pt x="59434" y="1322"/>
                </a:lnTo>
                <a:lnTo>
                  <a:pt x="59339" y="1510"/>
                </a:lnTo>
                <a:lnTo>
                  <a:pt x="59811" y="1416"/>
                </a:lnTo>
                <a:lnTo>
                  <a:pt x="60000" y="1322"/>
                </a:lnTo>
                <a:lnTo>
                  <a:pt x="60094" y="1416"/>
                </a:lnTo>
                <a:lnTo>
                  <a:pt x="60377" y="1322"/>
                </a:lnTo>
                <a:lnTo>
                  <a:pt x="60660" y="1227"/>
                </a:lnTo>
                <a:lnTo>
                  <a:pt x="61320" y="1133"/>
                </a:lnTo>
                <a:lnTo>
                  <a:pt x="61981" y="1227"/>
                </a:lnTo>
                <a:lnTo>
                  <a:pt x="62641" y="1227"/>
                </a:lnTo>
                <a:lnTo>
                  <a:pt x="62547" y="1133"/>
                </a:lnTo>
                <a:lnTo>
                  <a:pt x="63207" y="1039"/>
                </a:lnTo>
                <a:lnTo>
                  <a:pt x="63019" y="1133"/>
                </a:lnTo>
                <a:lnTo>
                  <a:pt x="63585" y="1133"/>
                </a:lnTo>
                <a:lnTo>
                  <a:pt x="63302" y="1039"/>
                </a:lnTo>
                <a:lnTo>
                  <a:pt x="63773" y="850"/>
                </a:lnTo>
                <a:lnTo>
                  <a:pt x="64151" y="756"/>
                </a:lnTo>
                <a:lnTo>
                  <a:pt x="64434" y="850"/>
                </a:lnTo>
                <a:lnTo>
                  <a:pt x="64434" y="1133"/>
                </a:lnTo>
                <a:lnTo>
                  <a:pt x="65283" y="850"/>
                </a:lnTo>
                <a:lnTo>
                  <a:pt x="65283" y="944"/>
                </a:lnTo>
                <a:lnTo>
                  <a:pt x="65471" y="944"/>
                </a:lnTo>
                <a:lnTo>
                  <a:pt x="65566" y="850"/>
                </a:lnTo>
                <a:lnTo>
                  <a:pt x="65754" y="944"/>
                </a:lnTo>
                <a:lnTo>
                  <a:pt x="66132" y="850"/>
                </a:lnTo>
                <a:lnTo>
                  <a:pt x="66981" y="850"/>
                </a:lnTo>
                <a:lnTo>
                  <a:pt x="66981" y="944"/>
                </a:lnTo>
                <a:lnTo>
                  <a:pt x="66886" y="1039"/>
                </a:lnTo>
                <a:lnTo>
                  <a:pt x="66792" y="1039"/>
                </a:lnTo>
                <a:lnTo>
                  <a:pt x="66792" y="1133"/>
                </a:lnTo>
                <a:lnTo>
                  <a:pt x="67641" y="944"/>
                </a:lnTo>
                <a:lnTo>
                  <a:pt x="68113" y="850"/>
                </a:lnTo>
                <a:lnTo>
                  <a:pt x="68584" y="850"/>
                </a:lnTo>
                <a:lnTo>
                  <a:pt x="68773" y="944"/>
                </a:lnTo>
                <a:lnTo>
                  <a:pt x="68962" y="944"/>
                </a:lnTo>
                <a:lnTo>
                  <a:pt x="69150" y="850"/>
                </a:lnTo>
                <a:lnTo>
                  <a:pt x="70849" y="944"/>
                </a:lnTo>
                <a:lnTo>
                  <a:pt x="71509" y="850"/>
                </a:lnTo>
                <a:lnTo>
                  <a:pt x="72169" y="756"/>
                </a:lnTo>
                <a:lnTo>
                  <a:pt x="73207" y="756"/>
                </a:lnTo>
                <a:lnTo>
                  <a:pt x="73584" y="944"/>
                </a:lnTo>
                <a:lnTo>
                  <a:pt x="73962" y="944"/>
                </a:lnTo>
                <a:lnTo>
                  <a:pt x="73773" y="756"/>
                </a:lnTo>
                <a:lnTo>
                  <a:pt x="74056" y="567"/>
                </a:lnTo>
                <a:lnTo>
                  <a:pt x="74150" y="567"/>
                </a:lnTo>
                <a:lnTo>
                  <a:pt x="74150" y="756"/>
                </a:lnTo>
                <a:lnTo>
                  <a:pt x="74339" y="850"/>
                </a:lnTo>
                <a:lnTo>
                  <a:pt x="74433" y="756"/>
                </a:lnTo>
                <a:lnTo>
                  <a:pt x="74716" y="661"/>
                </a:lnTo>
                <a:lnTo>
                  <a:pt x="75188" y="661"/>
                </a:lnTo>
                <a:lnTo>
                  <a:pt x="75188" y="756"/>
                </a:lnTo>
                <a:lnTo>
                  <a:pt x="74999" y="850"/>
                </a:lnTo>
                <a:lnTo>
                  <a:pt x="75377" y="756"/>
                </a:lnTo>
                <a:lnTo>
                  <a:pt x="75754" y="756"/>
                </a:lnTo>
                <a:lnTo>
                  <a:pt x="75471" y="850"/>
                </a:lnTo>
                <a:lnTo>
                  <a:pt x="75565" y="944"/>
                </a:lnTo>
                <a:lnTo>
                  <a:pt x="76226" y="1039"/>
                </a:lnTo>
                <a:lnTo>
                  <a:pt x="76320" y="850"/>
                </a:lnTo>
                <a:lnTo>
                  <a:pt x="76509" y="850"/>
                </a:lnTo>
                <a:lnTo>
                  <a:pt x="76792" y="756"/>
                </a:lnTo>
                <a:lnTo>
                  <a:pt x="77075" y="661"/>
                </a:lnTo>
                <a:lnTo>
                  <a:pt x="76886" y="850"/>
                </a:lnTo>
                <a:lnTo>
                  <a:pt x="76981" y="944"/>
                </a:lnTo>
                <a:lnTo>
                  <a:pt x="77264" y="1039"/>
                </a:lnTo>
                <a:lnTo>
                  <a:pt x="77547" y="1133"/>
                </a:lnTo>
                <a:lnTo>
                  <a:pt x="77924" y="1227"/>
                </a:lnTo>
                <a:lnTo>
                  <a:pt x="78018" y="1133"/>
                </a:lnTo>
                <a:lnTo>
                  <a:pt x="77924" y="1039"/>
                </a:lnTo>
                <a:lnTo>
                  <a:pt x="78207" y="944"/>
                </a:lnTo>
                <a:lnTo>
                  <a:pt x="78490" y="1039"/>
                </a:lnTo>
                <a:lnTo>
                  <a:pt x="78773" y="1039"/>
                </a:lnTo>
                <a:lnTo>
                  <a:pt x="79056" y="1133"/>
                </a:lnTo>
                <a:lnTo>
                  <a:pt x="79716" y="944"/>
                </a:lnTo>
                <a:lnTo>
                  <a:pt x="80282" y="756"/>
                </a:lnTo>
                <a:lnTo>
                  <a:pt x="80282" y="850"/>
                </a:lnTo>
                <a:lnTo>
                  <a:pt x="80188" y="944"/>
                </a:lnTo>
                <a:lnTo>
                  <a:pt x="80848" y="1039"/>
                </a:lnTo>
                <a:lnTo>
                  <a:pt x="81131" y="1039"/>
                </a:lnTo>
                <a:lnTo>
                  <a:pt x="81131" y="1133"/>
                </a:lnTo>
                <a:lnTo>
                  <a:pt x="81037" y="1227"/>
                </a:lnTo>
                <a:lnTo>
                  <a:pt x="81697" y="1039"/>
                </a:lnTo>
                <a:lnTo>
                  <a:pt x="81886" y="944"/>
                </a:lnTo>
                <a:lnTo>
                  <a:pt x="81792" y="850"/>
                </a:lnTo>
                <a:lnTo>
                  <a:pt x="81414" y="850"/>
                </a:lnTo>
                <a:lnTo>
                  <a:pt x="80943" y="944"/>
                </a:lnTo>
                <a:lnTo>
                  <a:pt x="81037" y="756"/>
                </a:lnTo>
                <a:lnTo>
                  <a:pt x="80754" y="944"/>
                </a:lnTo>
                <a:lnTo>
                  <a:pt x="80660" y="756"/>
                </a:lnTo>
                <a:lnTo>
                  <a:pt x="80754" y="661"/>
                </a:lnTo>
                <a:lnTo>
                  <a:pt x="80188" y="661"/>
                </a:lnTo>
                <a:lnTo>
                  <a:pt x="80188" y="567"/>
                </a:lnTo>
                <a:lnTo>
                  <a:pt x="80282" y="567"/>
                </a:lnTo>
                <a:lnTo>
                  <a:pt x="79528" y="473"/>
                </a:lnTo>
                <a:lnTo>
                  <a:pt x="79339" y="567"/>
                </a:lnTo>
                <a:lnTo>
                  <a:pt x="79245" y="567"/>
                </a:lnTo>
                <a:lnTo>
                  <a:pt x="79245" y="661"/>
                </a:lnTo>
                <a:lnTo>
                  <a:pt x="79056" y="850"/>
                </a:lnTo>
                <a:lnTo>
                  <a:pt x="78867" y="378"/>
                </a:lnTo>
                <a:lnTo>
                  <a:pt x="78679" y="473"/>
                </a:lnTo>
                <a:lnTo>
                  <a:pt x="78396" y="567"/>
                </a:lnTo>
                <a:lnTo>
                  <a:pt x="78018" y="661"/>
                </a:lnTo>
                <a:lnTo>
                  <a:pt x="77924" y="661"/>
                </a:lnTo>
                <a:lnTo>
                  <a:pt x="77830" y="567"/>
                </a:lnTo>
                <a:lnTo>
                  <a:pt x="77075" y="567"/>
                </a:lnTo>
                <a:lnTo>
                  <a:pt x="77264" y="473"/>
                </a:lnTo>
                <a:lnTo>
                  <a:pt x="77169" y="284"/>
                </a:lnTo>
                <a:lnTo>
                  <a:pt x="76981" y="378"/>
                </a:lnTo>
                <a:lnTo>
                  <a:pt x="76792" y="473"/>
                </a:lnTo>
                <a:lnTo>
                  <a:pt x="76037" y="473"/>
                </a:lnTo>
                <a:lnTo>
                  <a:pt x="74716" y="190"/>
                </a:lnTo>
                <a:lnTo>
                  <a:pt x="74433" y="378"/>
                </a:lnTo>
                <a:lnTo>
                  <a:pt x="74056" y="378"/>
                </a:lnTo>
                <a:lnTo>
                  <a:pt x="74150" y="190"/>
                </a:lnTo>
                <a:lnTo>
                  <a:pt x="74056" y="190"/>
                </a:lnTo>
                <a:lnTo>
                  <a:pt x="73773" y="284"/>
                </a:lnTo>
                <a:lnTo>
                  <a:pt x="73773" y="95"/>
                </a:lnTo>
                <a:lnTo>
                  <a:pt x="73301" y="190"/>
                </a:lnTo>
                <a:lnTo>
                  <a:pt x="72830" y="190"/>
                </a:lnTo>
                <a:lnTo>
                  <a:pt x="72830" y="378"/>
                </a:lnTo>
                <a:lnTo>
                  <a:pt x="72924" y="473"/>
                </a:lnTo>
                <a:lnTo>
                  <a:pt x="72924" y="567"/>
                </a:lnTo>
                <a:lnTo>
                  <a:pt x="72735" y="661"/>
                </a:lnTo>
                <a:lnTo>
                  <a:pt x="72735" y="567"/>
                </a:lnTo>
                <a:lnTo>
                  <a:pt x="72547" y="473"/>
                </a:lnTo>
                <a:lnTo>
                  <a:pt x="72452" y="378"/>
                </a:lnTo>
                <a:lnTo>
                  <a:pt x="72641" y="284"/>
                </a:lnTo>
                <a:lnTo>
                  <a:pt x="71603" y="284"/>
                </a:lnTo>
                <a:lnTo>
                  <a:pt x="70849" y="190"/>
                </a:lnTo>
                <a:lnTo>
                  <a:pt x="70660" y="284"/>
                </a:lnTo>
                <a:lnTo>
                  <a:pt x="69905" y="473"/>
                </a:lnTo>
                <a:lnTo>
                  <a:pt x="69056" y="473"/>
                </a:lnTo>
                <a:lnTo>
                  <a:pt x="68207" y="378"/>
                </a:lnTo>
                <a:lnTo>
                  <a:pt x="67547" y="284"/>
                </a:lnTo>
                <a:lnTo>
                  <a:pt x="67641" y="190"/>
                </a:lnTo>
                <a:lnTo>
                  <a:pt x="67735" y="190"/>
                </a:lnTo>
                <a:lnTo>
                  <a:pt x="67169" y="95"/>
                </a:lnTo>
                <a:lnTo>
                  <a:pt x="66698" y="95"/>
                </a:lnTo>
                <a:lnTo>
                  <a:pt x="66886" y="190"/>
                </a:lnTo>
                <a:lnTo>
                  <a:pt x="65283" y="190"/>
                </a:lnTo>
                <a:lnTo>
                  <a:pt x="64905" y="95"/>
                </a:lnTo>
                <a:lnTo>
                  <a:pt x="64905" y="190"/>
                </a:lnTo>
                <a:lnTo>
                  <a:pt x="65000" y="190"/>
                </a:lnTo>
                <a:lnTo>
                  <a:pt x="65094" y="284"/>
                </a:lnTo>
                <a:lnTo>
                  <a:pt x="65094" y="378"/>
                </a:lnTo>
                <a:lnTo>
                  <a:pt x="64528" y="284"/>
                </a:lnTo>
                <a:lnTo>
                  <a:pt x="63962" y="190"/>
                </a:lnTo>
                <a:lnTo>
                  <a:pt x="63773" y="284"/>
                </a:lnTo>
                <a:lnTo>
                  <a:pt x="63585" y="473"/>
                </a:lnTo>
                <a:lnTo>
                  <a:pt x="63396" y="567"/>
                </a:lnTo>
                <a:lnTo>
                  <a:pt x="63302" y="567"/>
                </a:lnTo>
                <a:lnTo>
                  <a:pt x="63207" y="473"/>
                </a:lnTo>
                <a:lnTo>
                  <a:pt x="63207" y="284"/>
                </a:lnTo>
                <a:lnTo>
                  <a:pt x="63396" y="284"/>
                </a:lnTo>
                <a:lnTo>
                  <a:pt x="63490" y="190"/>
                </a:lnTo>
                <a:lnTo>
                  <a:pt x="63113" y="190"/>
                </a:lnTo>
                <a:lnTo>
                  <a:pt x="61981" y="284"/>
                </a:lnTo>
                <a:lnTo>
                  <a:pt x="61320" y="284"/>
                </a:lnTo>
                <a:lnTo>
                  <a:pt x="61226" y="190"/>
                </a:lnTo>
                <a:lnTo>
                  <a:pt x="61320" y="95"/>
                </a:lnTo>
                <a:lnTo>
                  <a:pt x="60849" y="190"/>
                </a:lnTo>
                <a:lnTo>
                  <a:pt x="60547" y="3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4" name="Google Shape;1084;p40"/>
          <p:cNvSpPr/>
          <p:nvPr/>
        </p:nvSpPr>
        <p:spPr>
          <a:xfrm rot="10800000">
            <a:off x="5632255" y="3463692"/>
            <a:ext cx="634895" cy="37298"/>
          </a:xfrm>
          <a:custGeom>
            <a:rect b="b" l="l" r="r" t="t"/>
            <a:pathLst>
              <a:path extrusionOk="0" h="2831" w="27831">
                <a:moveTo>
                  <a:pt x="27264" y="944"/>
                </a:moveTo>
                <a:lnTo>
                  <a:pt x="27359" y="1086"/>
                </a:lnTo>
                <a:lnTo>
                  <a:pt x="27359" y="944"/>
                </a:lnTo>
                <a:close/>
                <a:moveTo>
                  <a:pt x="27359" y="1086"/>
                </a:moveTo>
                <a:lnTo>
                  <a:pt x="27359" y="1133"/>
                </a:lnTo>
                <a:lnTo>
                  <a:pt x="27372" y="1106"/>
                </a:lnTo>
                <a:lnTo>
                  <a:pt x="27372" y="1106"/>
                </a:lnTo>
                <a:lnTo>
                  <a:pt x="27359" y="1086"/>
                </a:lnTo>
                <a:close/>
                <a:moveTo>
                  <a:pt x="27453" y="944"/>
                </a:moveTo>
                <a:lnTo>
                  <a:pt x="27372" y="1106"/>
                </a:lnTo>
                <a:lnTo>
                  <a:pt x="27372" y="1106"/>
                </a:lnTo>
                <a:lnTo>
                  <a:pt x="27453" y="1227"/>
                </a:lnTo>
                <a:lnTo>
                  <a:pt x="27453" y="944"/>
                </a:lnTo>
                <a:close/>
                <a:moveTo>
                  <a:pt x="27642" y="1039"/>
                </a:moveTo>
                <a:lnTo>
                  <a:pt x="27453" y="1227"/>
                </a:lnTo>
                <a:lnTo>
                  <a:pt x="27453" y="1322"/>
                </a:lnTo>
                <a:lnTo>
                  <a:pt x="27453" y="1416"/>
                </a:lnTo>
                <a:lnTo>
                  <a:pt x="27830" y="1416"/>
                </a:lnTo>
                <a:lnTo>
                  <a:pt x="27830" y="1227"/>
                </a:lnTo>
                <a:lnTo>
                  <a:pt x="27736" y="1322"/>
                </a:lnTo>
                <a:lnTo>
                  <a:pt x="27736" y="1227"/>
                </a:lnTo>
                <a:lnTo>
                  <a:pt x="27736" y="1133"/>
                </a:lnTo>
                <a:lnTo>
                  <a:pt x="27642" y="1039"/>
                </a:lnTo>
                <a:close/>
                <a:moveTo>
                  <a:pt x="20189" y="1"/>
                </a:moveTo>
                <a:lnTo>
                  <a:pt x="20095" y="190"/>
                </a:lnTo>
                <a:lnTo>
                  <a:pt x="20000" y="95"/>
                </a:lnTo>
                <a:lnTo>
                  <a:pt x="19906" y="284"/>
                </a:lnTo>
                <a:lnTo>
                  <a:pt x="19812" y="473"/>
                </a:lnTo>
                <a:lnTo>
                  <a:pt x="19529" y="284"/>
                </a:lnTo>
                <a:lnTo>
                  <a:pt x="19340" y="95"/>
                </a:lnTo>
                <a:lnTo>
                  <a:pt x="19246" y="95"/>
                </a:lnTo>
                <a:lnTo>
                  <a:pt x="19246" y="190"/>
                </a:lnTo>
                <a:lnTo>
                  <a:pt x="19151" y="378"/>
                </a:lnTo>
                <a:lnTo>
                  <a:pt x="19434" y="190"/>
                </a:lnTo>
                <a:lnTo>
                  <a:pt x="19246" y="473"/>
                </a:lnTo>
                <a:lnTo>
                  <a:pt x="19434" y="378"/>
                </a:lnTo>
                <a:lnTo>
                  <a:pt x="19434" y="567"/>
                </a:lnTo>
                <a:lnTo>
                  <a:pt x="19151" y="567"/>
                </a:lnTo>
                <a:lnTo>
                  <a:pt x="19151" y="190"/>
                </a:lnTo>
                <a:lnTo>
                  <a:pt x="19057" y="95"/>
                </a:lnTo>
                <a:lnTo>
                  <a:pt x="18963" y="95"/>
                </a:lnTo>
                <a:lnTo>
                  <a:pt x="18774" y="284"/>
                </a:lnTo>
                <a:lnTo>
                  <a:pt x="18680" y="473"/>
                </a:lnTo>
                <a:lnTo>
                  <a:pt x="18585" y="378"/>
                </a:lnTo>
                <a:lnTo>
                  <a:pt x="18491" y="190"/>
                </a:lnTo>
                <a:lnTo>
                  <a:pt x="18397" y="378"/>
                </a:lnTo>
                <a:lnTo>
                  <a:pt x="17925" y="567"/>
                </a:lnTo>
                <a:lnTo>
                  <a:pt x="18019" y="284"/>
                </a:lnTo>
                <a:lnTo>
                  <a:pt x="17831" y="378"/>
                </a:lnTo>
                <a:lnTo>
                  <a:pt x="17642" y="567"/>
                </a:lnTo>
                <a:lnTo>
                  <a:pt x="17642" y="661"/>
                </a:lnTo>
                <a:lnTo>
                  <a:pt x="17453" y="567"/>
                </a:lnTo>
                <a:lnTo>
                  <a:pt x="17170" y="473"/>
                </a:lnTo>
                <a:lnTo>
                  <a:pt x="16699" y="473"/>
                </a:lnTo>
                <a:lnTo>
                  <a:pt x="16699" y="567"/>
                </a:lnTo>
                <a:lnTo>
                  <a:pt x="16604" y="661"/>
                </a:lnTo>
                <a:lnTo>
                  <a:pt x="16416" y="378"/>
                </a:lnTo>
                <a:lnTo>
                  <a:pt x="16227" y="378"/>
                </a:lnTo>
                <a:lnTo>
                  <a:pt x="15661" y="661"/>
                </a:lnTo>
                <a:lnTo>
                  <a:pt x="15661" y="473"/>
                </a:lnTo>
                <a:lnTo>
                  <a:pt x="15567" y="756"/>
                </a:lnTo>
                <a:lnTo>
                  <a:pt x="15378" y="473"/>
                </a:lnTo>
                <a:lnTo>
                  <a:pt x="15567" y="473"/>
                </a:lnTo>
                <a:lnTo>
                  <a:pt x="15472" y="378"/>
                </a:lnTo>
                <a:lnTo>
                  <a:pt x="15378" y="378"/>
                </a:lnTo>
                <a:lnTo>
                  <a:pt x="15189" y="473"/>
                </a:lnTo>
                <a:lnTo>
                  <a:pt x="15000" y="756"/>
                </a:lnTo>
                <a:lnTo>
                  <a:pt x="14906" y="661"/>
                </a:lnTo>
                <a:lnTo>
                  <a:pt x="14812" y="473"/>
                </a:lnTo>
                <a:lnTo>
                  <a:pt x="14529" y="756"/>
                </a:lnTo>
                <a:lnTo>
                  <a:pt x="14623" y="567"/>
                </a:lnTo>
                <a:lnTo>
                  <a:pt x="14529" y="661"/>
                </a:lnTo>
                <a:lnTo>
                  <a:pt x="14340" y="756"/>
                </a:lnTo>
                <a:lnTo>
                  <a:pt x="14340" y="567"/>
                </a:lnTo>
                <a:lnTo>
                  <a:pt x="14246" y="473"/>
                </a:lnTo>
                <a:lnTo>
                  <a:pt x="13963" y="378"/>
                </a:lnTo>
                <a:lnTo>
                  <a:pt x="13585" y="284"/>
                </a:lnTo>
                <a:lnTo>
                  <a:pt x="13302" y="284"/>
                </a:lnTo>
                <a:lnTo>
                  <a:pt x="13302" y="378"/>
                </a:lnTo>
                <a:lnTo>
                  <a:pt x="13302" y="473"/>
                </a:lnTo>
                <a:lnTo>
                  <a:pt x="13208" y="473"/>
                </a:lnTo>
                <a:lnTo>
                  <a:pt x="13208" y="661"/>
                </a:lnTo>
                <a:lnTo>
                  <a:pt x="13114" y="661"/>
                </a:lnTo>
                <a:lnTo>
                  <a:pt x="13019" y="567"/>
                </a:lnTo>
                <a:lnTo>
                  <a:pt x="12925" y="378"/>
                </a:lnTo>
                <a:lnTo>
                  <a:pt x="12831" y="95"/>
                </a:lnTo>
                <a:lnTo>
                  <a:pt x="12831" y="378"/>
                </a:lnTo>
                <a:lnTo>
                  <a:pt x="12736" y="378"/>
                </a:lnTo>
                <a:lnTo>
                  <a:pt x="12642" y="284"/>
                </a:lnTo>
                <a:lnTo>
                  <a:pt x="12548" y="190"/>
                </a:lnTo>
                <a:lnTo>
                  <a:pt x="12265" y="190"/>
                </a:lnTo>
                <a:lnTo>
                  <a:pt x="12170" y="473"/>
                </a:lnTo>
                <a:lnTo>
                  <a:pt x="12076" y="378"/>
                </a:lnTo>
                <a:lnTo>
                  <a:pt x="11887" y="284"/>
                </a:lnTo>
                <a:lnTo>
                  <a:pt x="11510" y="378"/>
                </a:lnTo>
                <a:lnTo>
                  <a:pt x="10755" y="661"/>
                </a:lnTo>
                <a:lnTo>
                  <a:pt x="10661" y="473"/>
                </a:lnTo>
                <a:lnTo>
                  <a:pt x="10567" y="378"/>
                </a:lnTo>
                <a:lnTo>
                  <a:pt x="10095" y="378"/>
                </a:lnTo>
                <a:lnTo>
                  <a:pt x="9529" y="473"/>
                </a:lnTo>
                <a:lnTo>
                  <a:pt x="9340" y="473"/>
                </a:lnTo>
                <a:lnTo>
                  <a:pt x="9152" y="378"/>
                </a:lnTo>
                <a:lnTo>
                  <a:pt x="9152" y="473"/>
                </a:lnTo>
                <a:lnTo>
                  <a:pt x="9152" y="567"/>
                </a:lnTo>
                <a:lnTo>
                  <a:pt x="8963" y="661"/>
                </a:lnTo>
                <a:lnTo>
                  <a:pt x="8869" y="567"/>
                </a:lnTo>
                <a:lnTo>
                  <a:pt x="8680" y="473"/>
                </a:lnTo>
                <a:lnTo>
                  <a:pt x="8680" y="756"/>
                </a:lnTo>
                <a:lnTo>
                  <a:pt x="8491" y="661"/>
                </a:lnTo>
                <a:lnTo>
                  <a:pt x="8208" y="567"/>
                </a:lnTo>
                <a:lnTo>
                  <a:pt x="7925" y="661"/>
                </a:lnTo>
                <a:lnTo>
                  <a:pt x="7831" y="756"/>
                </a:lnTo>
                <a:lnTo>
                  <a:pt x="7548" y="567"/>
                </a:lnTo>
                <a:lnTo>
                  <a:pt x="7359" y="473"/>
                </a:lnTo>
                <a:lnTo>
                  <a:pt x="7170" y="944"/>
                </a:lnTo>
                <a:lnTo>
                  <a:pt x="6982" y="661"/>
                </a:lnTo>
                <a:lnTo>
                  <a:pt x="6793" y="661"/>
                </a:lnTo>
                <a:lnTo>
                  <a:pt x="6604" y="756"/>
                </a:lnTo>
                <a:lnTo>
                  <a:pt x="6510" y="661"/>
                </a:lnTo>
                <a:lnTo>
                  <a:pt x="6416" y="756"/>
                </a:lnTo>
                <a:lnTo>
                  <a:pt x="6038" y="944"/>
                </a:lnTo>
                <a:lnTo>
                  <a:pt x="6038" y="1039"/>
                </a:lnTo>
                <a:lnTo>
                  <a:pt x="5850" y="1133"/>
                </a:lnTo>
                <a:lnTo>
                  <a:pt x="5850" y="1039"/>
                </a:lnTo>
                <a:lnTo>
                  <a:pt x="5755" y="1039"/>
                </a:lnTo>
                <a:lnTo>
                  <a:pt x="5567" y="1227"/>
                </a:lnTo>
                <a:lnTo>
                  <a:pt x="5472" y="1227"/>
                </a:lnTo>
                <a:lnTo>
                  <a:pt x="5378" y="1039"/>
                </a:lnTo>
                <a:lnTo>
                  <a:pt x="5378" y="1133"/>
                </a:lnTo>
                <a:lnTo>
                  <a:pt x="5189" y="1227"/>
                </a:lnTo>
                <a:lnTo>
                  <a:pt x="5095" y="1133"/>
                </a:lnTo>
                <a:lnTo>
                  <a:pt x="4906" y="1039"/>
                </a:lnTo>
                <a:lnTo>
                  <a:pt x="5189" y="1039"/>
                </a:lnTo>
                <a:lnTo>
                  <a:pt x="5095" y="944"/>
                </a:lnTo>
                <a:lnTo>
                  <a:pt x="5095" y="756"/>
                </a:lnTo>
                <a:lnTo>
                  <a:pt x="5001" y="944"/>
                </a:lnTo>
                <a:lnTo>
                  <a:pt x="4529" y="944"/>
                </a:lnTo>
                <a:lnTo>
                  <a:pt x="4529" y="1133"/>
                </a:lnTo>
                <a:lnTo>
                  <a:pt x="4718" y="1133"/>
                </a:lnTo>
                <a:lnTo>
                  <a:pt x="4623" y="1227"/>
                </a:lnTo>
                <a:lnTo>
                  <a:pt x="4623" y="1133"/>
                </a:lnTo>
                <a:lnTo>
                  <a:pt x="4529" y="1416"/>
                </a:lnTo>
                <a:lnTo>
                  <a:pt x="4340" y="1227"/>
                </a:lnTo>
                <a:lnTo>
                  <a:pt x="4152" y="1039"/>
                </a:lnTo>
                <a:lnTo>
                  <a:pt x="3963" y="1039"/>
                </a:lnTo>
                <a:lnTo>
                  <a:pt x="3774" y="1416"/>
                </a:lnTo>
                <a:lnTo>
                  <a:pt x="3774" y="1322"/>
                </a:lnTo>
                <a:lnTo>
                  <a:pt x="3774" y="1227"/>
                </a:lnTo>
                <a:lnTo>
                  <a:pt x="3680" y="1322"/>
                </a:lnTo>
                <a:lnTo>
                  <a:pt x="3586" y="1510"/>
                </a:lnTo>
                <a:lnTo>
                  <a:pt x="3208" y="1416"/>
                </a:lnTo>
                <a:lnTo>
                  <a:pt x="2454" y="1416"/>
                </a:lnTo>
                <a:lnTo>
                  <a:pt x="1793" y="1510"/>
                </a:lnTo>
                <a:lnTo>
                  <a:pt x="1510" y="1605"/>
                </a:lnTo>
                <a:lnTo>
                  <a:pt x="1321" y="1699"/>
                </a:lnTo>
                <a:lnTo>
                  <a:pt x="1321" y="1605"/>
                </a:lnTo>
                <a:lnTo>
                  <a:pt x="1038" y="1699"/>
                </a:lnTo>
                <a:lnTo>
                  <a:pt x="755" y="1793"/>
                </a:lnTo>
                <a:lnTo>
                  <a:pt x="567" y="1793"/>
                </a:lnTo>
                <a:lnTo>
                  <a:pt x="378" y="1888"/>
                </a:lnTo>
                <a:lnTo>
                  <a:pt x="284" y="1699"/>
                </a:lnTo>
                <a:lnTo>
                  <a:pt x="95" y="1605"/>
                </a:lnTo>
                <a:lnTo>
                  <a:pt x="1" y="1793"/>
                </a:lnTo>
                <a:lnTo>
                  <a:pt x="1" y="2076"/>
                </a:lnTo>
                <a:lnTo>
                  <a:pt x="95" y="2548"/>
                </a:lnTo>
                <a:lnTo>
                  <a:pt x="189" y="2831"/>
                </a:lnTo>
                <a:lnTo>
                  <a:pt x="284" y="2737"/>
                </a:lnTo>
                <a:lnTo>
                  <a:pt x="472" y="2831"/>
                </a:lnTo>
                <a:lnTo>
                  <a:pt x="567" y="2548"/>
                </a:lnTo>
                <a:lnTo>
                  <a:pt x="661" y="2642"/>
                </a:lnTo>
                <a:lnTo>
                  <a:pt x="661" y="2737"/>
                </a:lnTo>
                <a:lnTo>
                  <a:pt x="755" y="2642"/>
                </a:lnTo>
                <a:lnTo>
                  <a:pt x="944" y="2548"/>
                </a:lnTo>
                <a:lnTo>
                  <a:pt x="1227" y="2548"/>
                </a:lnTo>
                <a:lnTo>
                  <a:pt x="1227" y="2642"/>
                </a:lnTo>
                <a:lnTo>
                  <a:pt x="1321" y="2737"/>
                </a:lnTo>
                <a:lnTo>
                  <a:pt x="1416" y="2831"/>
                </a:lnTo>
                <a:lnTo>
                  <a:pt x="1510" y="2642"/>
                </a:lnTo>
                <a:lnTo>
                  <a:pt x="1793" y="2548"/>
                </a:lnTo>
                <a:lnTo>
                  <a:pt x="1699" y="2642"/>
                </a:lnTo>
                <a:lnTo>
                  <a:pt x="1887" y="2737"/>
                </a:lnTo>
                <a:lnTo>
                  <a:pt x="1887" y="2454"/>
                </a:lnTo>
                <a:lnTo>
                  <a:pt x="1982" y="2265"/>
                </a:lnTo>
                <a:lnTo>
                  <a:pt x="2076" y="2737"/>
                </a:lnTo>
                <a:lnTo>
                  <a:pt x="2171" y="2359"/>
                </a:lnTo>
                <a:lnTo>
                  <a:pt x="2265" y="2642"/>
                </a:lnTo>
                <a:lnTo>
                  <a:pt x="2265" y="2548"/>
                </a:lnTo>
                <a:lnTo>
                  <a:pt x="2359" y="2454"/>
                </a:lnTo>
                <a:lnTo>
                  <a:pt x="2454" y="2548"/>
                </a:lnTo>
                <a:lnTo>
                  <a:pt x="2454" y="2737"/>
                </a:lnTo>
                <a:lnTo>
                  <a:pt x="2548" y="2548"/>
                </a:lnTo>
                <a:lnTo>
                  <a:pt x="2548" y="2454"/>
                </a:lnTo>
                <a:lnTo>
                  <a:pt x="2642" y="2548"/>
                </a:lnTo>
                <a:lnTo>
                  <a:pt x="2642" y="2642"/>
                </a:lnTo>
                <a:lnTo>
                  <a:pt x="2831" y="2454"/>
                </a:lnTo>
                <a:lnTo>
                  <a:pt x="3020" y="2454"/>
                </a:lnTo>
                <a:lnTo>
                  <a:pt x="3114" y="2265"/>
                </a:lnTo>
                <a:lnTo>
                  <a:pt x="3114" y="2076"/>
                </a:lnTo>
                <a:lnTo>
                  <a:pt x="3208" y="1982"/>
                </a:lnTo>
                <a:lnTo>
                  <a:pt x="3208" y="2076"/>
                </a:lnTo>
                <a:lnTo>
                  <a:pt x="3208" y="2265"/>
                </a:lnTo>
                <a:lnTo>
                  <a:pt x="3303" y="2076"/>
                </a:lnTo>
                <a:lnTo>
                  <a:pt x="3491" y="2076"/>
                </a:lnTo>
                <a:lnTo>
                  <a:pt x="3491" y="2171"/>
                </a:lnTo>
                <a:lnTo>
                  <a:pt x="3397" y="2265"/>
                </a:lnTo>
                <a:lnTo>
                  <a:pt x="3303" y="2359"/>
                </a:lnTo>
                <a:lnTo>
                  <a:pt x="3303" y="2548"/>
                </a:lnTo>
                <a:lnTo>
                  <a:pt x="3491" y="2548"/>
                </a:lnTo>
                <a:lnTo>
                  <a:pt x="3586" y="2454"/>
                </a:lnTo>
                <a:lnTo>
                  <a:pt x="3680" y="2265"/>
                </a:lnTo>
                <a:lnTo>
                  <a:pt x="4152" y="2265"/>
                </a:lnTo>
                <a:lnTo>
                  <a:pt x="4152" y="2359"/>
                </a:lnTo>
                <a:lnTo>
                  <a:pt x="4246" y="2171"/>
                </a:lnTo>
                <a:lnTo>
                  <a:pt x="4340" y="2171"/>
                </a:lnTo>
                <a:lnTo>
                  <a:pt x="4246" y="2265"/>
                </a:lnTo>
                <a:lnTo>
                  <a:pt x="5284" y="2265"/>
                </a:lnTo>
                <a:lnTo>
                  <a:pt x="5567" y="2171"/>
                </a:lnTo>
                <a:lnTo>
                  <a:pt x="5755" y="2171"/>
                </a:lnTo>
                <a:lnTo>
                  <a:pt x="5755" y="2076"/>
                </a:lnTo>
                <a:lnTo>
                  <a:pt x="6416" y="2076"/>
                </a:lnTo>
                <a:lnTo>
                  <a:pt x="6510" y="1888"/>
                </a:lnTo>
                <a:lnTo>
                  <a:pt x="6604" y="1888"/>
                </a:lnTo>
                <a:lnTo>
                  <a:pt x="7170" y="1982"/>
                </a:lnTo>
                <a:lnTo>
                  <a:pt x="7453" y="1888"/>
                </a:lnTo>
                <a:lnTo>
                  <a:pt x="7548" y="1888"/>
                </a:lnTo>
                <a:lnTo>
                  <a:pt x="7642" y="1699"/>
                </a:lnTo>
                <a:lnTo>
                  <a:pt x="7736" y="1888"/>
                </a:lnTo>
                <a:lnTo>
                  <a:pt x="7925" y="2076"/>
                </a:lnTo>
                <a:lnTo>
                  <a:pt x="8114" y="1793"/>
                </a:lnTo>
                <a:lnTo>
                  <a:pt x="8114" y="1982"/>
                </a:lnTo>
                <a:lnTo>
                  <a:pt x="8208" y="1793"/>
                </a:lnTo>
                <a:lnTo>
                  <a:pt x="8302" y="1982"/>
                </a:lnTo>
                <a:lnTo>
                  <a:pt x="8302" y="1888"/>
                </a:lnTo>
                <a:lnTo>
                  <a:pt x="8302" y="1793"/>
                </a:lnTo>
                <a:lnTo>
                  <a:pt x="8491" y="1793"/>
                </a:lnTo>
                <a:lnTo>
                  <a:pt x="8585" y="1888"/>
                </a:lnTo>
                <a:lnTo>
                  <a:pt x="8774" y="1793"/>
                </a:lnTo>
                <a:lnTo>
                  <a:pt x="8774" y="1982"/>
                </a:lnTo>
                <a:lnTo>
                  <a:pt x="8869" y="1888"/>
                </a:lnTo>
                <a:lnTo>
                  <a:pt x="9718" y="1888"/>
                </a:lnTo>
                <a:lnTo>
                  <a:pt x="9623" y="1793"/>
                </a:lnTo>
                <a:lnTo>
                  <a:pt x="9718" y="1605"/>
                </a:lnTo>
                <a:lnTo>
                  <a:pt x="9812" y="1699"/>
                </a:lnTo>
                <a:lnTo>
                  <a:pt x="9812" y="1793"/>
                </a:lnTo>
                <a:lnTo>
                  <a:pt x="9906" y="1888"/>
                </a:lnTo>
                <a:lnTo>
                  <a:pt x="10095" y="1982"/>
                </a:lnTo>
                <a:lnTo>
                  <a:pt x="10661" y="1793"/>
                </a:lnTo>
                <a:lnTo>
                  <a:pt x="11038" y="1510"/>
                </a:lnTo>
                <a:lnTo>
                  <a:pt x="11133" y="1699"/>
                </a:lnTo>
                <a:lnTo>
                  <a:pt x="11321" y="1699"/>
                </a:lnTo>
                <a:lnTo>
                  <a:pt x="11510" y="1605"/>
                </a:lnTo>
                <a:lnTo>
                  <a:pt x="11604" y="1416"/>
                </a:lnTo>
                <a:lnTo>
                  <a:pt x="11982" y="1605"/>
                </a:lnTo>
                <a:lnTo>
                  <a:pt x="12453" y="1699"/>
                </a:lnTo>
                <a:lnTo>
                  <a:pt x="12642" y="1510"/>
                </a:lnTo>
                <a:lnTo>
                  <a:pt x="12642" y="1699"/>
                </a:lnTo>
                <a:lnTo>
                  <a:pt x="12925" y="1510"/>
                </a:lnTo>
                <a:lnTo>
                  <a:pt x="13208" y="1510"/>
                </a:lnTo>
                <a:lnTo>
                  <a:pt x="14057" y="1699"/>
                </a:lnTo>
                <a:lnTo>
                  <a:pt x="14434" y="1793"/>
                </a:lnTo>
                <a:lnTo>
                  <a:pt x="14812" y="1793"/>
                </a:lnTo>
                <a:lnTo>
                  <a:pt x="15095" y="1699"/>
                </a:lnTo>
                <a:lnTo>
                  <a:pt x="15378" y="1510"/>
                </a:lnTo>
                <a:lnTo>
                  <a:pt x="15472" y="1416"/>
                </a:lnTo>
                <a:lnTo>
                  <a:pt x="15472" y="1510"/>
                </a:lnTo>
                <a:lnTo>
                  <a:pt x="15472" y="1699"/>
                </a:lnTo>
                <a:lnTo>
                  <a:pt x="16416" y="1510"/>
                </a:lnTo>
                <a:lnTo>
                  <a:pt x="16416" y="1605"/>
                </a:lnTo>
                <a:lnTo>
                  <a:pt x="16510" y="1605"/>
                </a:lnTo>
                <a:lnTo>
                  <a:pt x="16604" y="1510"/>
                </a:lnTo>
                <a:lnTo>
                  <a:pt x="17642" y="1510"/>
                </a:lnTo>
                <a:lnTo>
                  <a:pt x="17736" y="1605"/>
                </a:lnTo>
                <a:lnTo>
                  <a:pt x="17831" y="1605"/>
                </a:lnTo>
                <a:lnTo>
                  <a:pt x="18397" y="1510"/>
                </a:lnTo>
                <a:lnTo>
                  <a:pt x="19057" y="1322"/>
                </a:lnTo>
                <a:lnTo>
                  <a:pt x="18774" y="1605"/>
                </a:lnTo>
                <a:lnTo>
                  <a:pt x="19151" y="1322"/>
                </a:lnTo>
                <a:lnTo>
                  <a:pt x="19340" y="1322"/>
                </a:lnTo>
                <a:lnTo>
                  <a:pt x="19340" y="1510"/>
                </a:lnTo>
                <a:lnTo>
                  <a:pt x="19529" y="1416"/>
                </a:lnTo>
                <a:lnTo>
                  <a:pt x="19906" y="1416"/>
                </a:lnTo>
                <a:lnTo>
                  <a:pt x="20000" y="1322"/>
                </a:lnTo>
                <a:lnTo>
                  <a:pt x="20095" y="944"/>
                </a:lnTo>
                <a:lnTo>
                  <a:pt x="20095" y="1133"/>
                </a:lnTo>
                <a:lnTo>
                  <a:pt x="20189" y="1227"/>
                </a:lnTo>
                <a:lnTo>
                  <a:pt x="20189" y="1416"/>
                </a:lnTo>
                <a:lnTo>
                  <a:pt x="20283" y="1322"/>
                </a:lnTo>
                <a:lnTo>
                  <a:pt x="20378" y="1322"/>
                </a:lnTo>
                <a:lnTo>
                  <a:pt x="20378" y="1416"/>
                </a:lnTo>
                <a:lnTo>
                  <a:pt x="20661" y="1227"/>
                </a:lnTo>
                <a:lnTo>
                  <a:pt x="20944" y="1133"/>
                </a:lnTo>
                <a:lnTo>
                  <a:pt x="21038" y="1133"/>
                </a:lnTo>
                <a:lnTo>
                  <a:pt x="21132" y="1416"/>
                </a:lnTo>
                <a:lnTo>
                  <a:pt x="21604" y="1227"/>
                </a:lnTo>
                <a:lnTo>
                  <a:pt x="21510" y="1039"/>
                </a:lnTo>
                <a:lnTo>
                  <a:pt x="21510" y="944"/>
                </a:lnTo>
                <a:lnTo>
                  <a:pt x="21698" y="944"/>
                </a:lnTo>
                <a:lnTo>
                  <a:pt x="21604" y="1039"/>
                </a:lnTo>
                <a:lnTo>
                  <a:pt x="21982" y="1039"/>
                </a:lnTo>
                <a:lnTo>
                  <a:pt x="21887" y="1227"/>
                </a:lnTo>
                <a:lnTo>
                  <a:pt x="21887" y="1227"/>
                </a:lnTo>
                <a:lnTo>
                  <a:pt x="22170" y="1039"/>
                </a:lnTo>
                <a:lnTo>
                  <a:pt x="22265" y="1227"/>
                </a:lnTo>
                <a:lnTo>
                  <a:pt x="22265" y="1133"/>
                </a:lnTo>
                <a:lnTo>
                  <a:pt x="22265" y="1039"/>
                </a:lnTo>
                <a:lnTo>
                  <a:pt x="22548" y="1039"/>
                </a:lnTo>
                <a:lnTo>
                  <a:pt x="22642" y="1322"/>
                </a:lnTo>
                <a:lnTo>
                  <a:pt x="23019" y="1227"/>
                </a:lnTo>
                <a:lnTo>
                  <a:pt x="23208" y="1133"/>
                </a:lnTo>
                <a:lnTo>
                  <a:pt x="23302" y="1039"/>
                </a:lnTo>
                <a:lnTo>
                  <a:pt x="23397" y="1133"/>
                </a:lnTo>
                <a:lnTo>
                  <a:pt x="23397" y="1227"/>
                </a:lnTo>
                <a:lnTo>
                  <a:pt x="23680" y="1227"/>
                </a:lnTo>
                <a:lnTo>
                  <a:pt x="23868" y="1133"/>
                </a:lnTo>
                <a:lnTo>
                  <a:pt x="24057" y="1227"/>
                </a:lnTo>
                <a:lnTo>
                  <a:pt x="24246" y="1227"/>
                </a:lnTo>
                <a:lnTo>
                  <a:pt x="24246" y="1133"/>
                </a:lnTo>
                <a:lnTo>
                  <a:pt x="24529" y="1227"/>
                </a:lnTo>
                <a:lnTo>
                  <a:pt x="24906" y="1322"/>
                </a:lnTo>
                <a:lnTo>
                  <a:pt x="25179" y="1048"/>
                </a:lnTo>
                <a:lnTo>
                  <a:pt x="25095" y="1133"/>
                </a:lnTo>
                <a:lnTo>
                  <a:pt x="25189" y="1227"/>
                </a:lnTo>
                <a:lnTo>
                  <a:pt x="25189" y="1133"/>
                </a:lnTo>
                <a:lnTo>
                  <a:pt x="25283" y="1039"/>
                </a:lnTo>
                <a:lnTo>
                  <a:pt x="25378" y="944"/>
                </a:lnTo>
                <a:lnTo>
                  <a:pt x="25472" y="944"/>
                </a:lnTo>
                <a:lnTo>
                  <a:pt x="25472" y="1133"/>
                </a:lnTo>
                <a:lnTo>
                  <a:pt x="25566" y="1039"/>
                </a:lnTo>
                <a:lnTo>
                  <a:pt x="25661" y="1039"/>
                </a:lnTo>
                <a:lnTo>
                  <a:pt x="25566" y="1133"/>
                </a:lnTo>
                <a:lnTo>
                  <a:pt x="25661" y="1227"/>
                </a:lnTo>
                <a:lnTo>
                  <a:pt x="25849" y="1322"/>
                </a:lnTo>
                <a:lnTo>
                  <a:pt x="25944" y="1133"/>
                </a:lnTo>
                <a:lnTo>
                  <a:pt x="26132" y="1039"/>
                </a:lnTo>
                <a:lnTo>
                  <a:pt x="26132" y="1039"/>
                </a:lnTo>
                <a:lnTo>
                  <a:pt x="26038" y="1227"/>
                </a:lnTo>
                <a:lnTo>
                  <a:pt x="26132" y="1322"/>
                </a:lnTo>
                <a:lnTo>
                  <a:pt x="26321" y="1416"/>
                </a:lnTo>
                <a:lnTo>
                  <a:pt x="26415" y="1416"/>
                </a:lnTo>
                <a:lnTo>
                  <a:pt x="26887" y="1227"/>
                </a:lnTo>
                <a:lnTo>
                  <a:pt x="27264" y="944"/>
                </a:lnTo>
                <a:lnTo>
                  <a:pt x="27170" y="944"/>
                </a:lnTo>
                <a:lnTo>
                  <a:pt x="27264" y="850"/>
                </a:lnTo>
                <a:lnTo>
                  <a:pt x="26981" y="756"/>
                </a:lnTo>
                <a:lnTo>
                  <a:pt x="26887" y="944"/>
                </a:lnTo>
                <a:lnTo>
                  <a:pt x="26793" y="1133"/>
                </a:lnTo>
                <a:lnTo>
                  <a:pt x="26793" y="661"/>
                </a:lnTo>
                <a:lnTo>
                  <a:pt x="26604" y="944"/>
                </a:lnTo>
                <a:lnTo>
                  <a:pt x="26510" y="850"/>
                </a:lnTo>
                <a:lnTo>
                  <a:pt x="26415" y="756"/>
                </a:lnTo>
                <a:lnTo>
                  <a:pt x="26321" y="944"/>
                </a:lnTo>
                <a:lnTo>
                  <a:pt x="26227" y="661"/>
                </a:lnTo>
                <a:lnTo>
                  <a:pt x="26038" y="756"/>
                </a:lnTo>
                <a:lnTo>
                  <a:pt x="25849" y="661"/>
                </a:lnTo>
                <a:lnTo>
                  <a:pt x="25378" y="567"/>
                </a:lnTo>
                <a:lnTo>
                  <a:pt x="25283" y="661"/>
                </a:lnTo>
                <a:lnTo>
                  <a:pt x="25095" y="756"/>
                </a:lnTo>
                <a:lnTo>
                  <a:pt x="25189" y="473"/>
                </a:lnTo>
                <a:lnTo>
                  <a:pt x="25000" y="661"/>
                </a:lnTo>
                <a:lnTo>
                  <a:pt x="25000" y="661"/>
                </a:lnTo>
                <a:lnTo>
                  <a:pt x="25095" y="473"/>
                </a:lnTo>
                <a:lnTo>
                  <a:pt x="24906" y="567"/>
                </a:lnTo>
                <a:lnTo>
                  <a:pt x="24717" y="567"/>
                </a:lnTo>
                <a:lnTo>
                  <a:pt x="24717" y="756"/>
                </a:lnTo>
                <a:lnTo>
                  <a:pt x="24623" y="1039"/>
                </a:lnTo>
                <a:lnTo>
                  <a:pt x="24623" y="850"/>
                </a:lnTo>
                <a:lnTo>
                  <a:pt x="24717" y="661"/>
                </a:lnTo>
                <a:lnTo>
                  <a:pt x="24623" y="756"/>
                </a:lnTo>
                <a:lnTo>
                  <a:pt x="24623" y="661"/>
                </a:lnTo>
                <a:lnTo>
                  <a:pt x="24529" y="473"/>
                </a:lnTo>
                <a:lnTo>
                  <a:pt x="24529" y="661"/>
                </a:lnTo>
                <a:lnTo>
                  <a:pt x="24434" y="567"/>
                </a:lnTo>
                <a:lnTo>
                  <a:pt x="24340" y="378"/>
                </a:lnTo>
                <a:lnTo>
                  <a:pt x="24246" y="567"/>
                </a:lnTo>
                <a:lnTo>
                  <a:pt x="23963" y="567"/>
                </a:lnTo>
                <a:lnTo>
                  <a:pt x="23397" y="661"/>
                </a:lnTo>
                <a:lnTo>
                  <a:pt x="23114" y="661"/>
                </a:lnTo>
                <a:lnTo>
                  <a:pt x="22925" y="567"/>
                </a:lnTo>
                <a:lnTo>
                  <a:pt x="22925" y="473"/>
                </a:lnTo>
                <a:lnTo>
                  <a:pt x="23019" y="473"/>
                </a:lnTo>
                <a:lnTo>
                  <a:pt x="22642" y="378"/>
                </a:lnTo>
                <a:lnTo>
                  <a:pt x="22736" y="473"/>
                </a:lnTo>
                <a:lnTo>
                  <a:pt x="22548" y="473"/>
                </a:lnTo>
                <a:lnTo>
                  <a:pt x="22642" y="284"/>
                </a:lnTo>
                <a:lnTo>
                  <a:pt x="22548" y="190"/>
                </a:lnTo>
                <a:lnTo>
                  <a:pt x="22453" y="190"/>
                </a:lnTo>
                <a:lnTo>
                  <a:pt x="22359" y="284"/>
                </a:lnTo>
                <a:lnTo>
                  <a:pt x="22170" y="378"/>
                </a:lnTo>
                <a:lnTo>
                  <a:pt x="22076" y="284"/>
                </a:lnTo>
                <a:lnTo>
                  <a:pt x="22170" y="473"/>
                </a:lnTo>
                <a:lnTo>
                  <a:pt x="21887" y="190"/>
                </a:lnTo>
                <a:lnTo>
                  <a:pt x="21793" y="190"/>
                </a:lnTo>
                <a:lnTo>
                  <a:pt x="21698" y="378"/>
                </a:lnTo>
                <a:lnTo>
                  <a:pt x="21604" y="756"/>
                </a:lnTo>
                <a:lnTo>
                  <a:pt x="21415" y="661"/>
                </a:lnTo>
                <a:lnTo>
                  <a:pt x="21510" y="473"/>
                </a:lnTo>
                <a:lnTo>
                  <a:pt x="21604" y="284"/>
                </a:lnTo>
                <a:lnTo>
                  <a:pt x="21415" y="284"/>
                </a:lnTo>
                <a:lnTo>
                  <a:pt x="21415" y="190"/>
                </a:lnTo>
                <a:lnTo>
                  <a:pt x="21227" y="378"/>
                </a:lnTo>
                <a:lnTo>
                  <a:pt x="20944" y="567"/>
                </a:lnTo>
                <a:lnTo>
                  <a:pt x="20566" y="1"/>
                </a:lnTo>
                <a:lnTo>
                  <a:pt x="20472" y="95"/>
                </a:lnTo>
                <a:lnTo>
                  <a:pt x="20472" y="190"/>
                </a:lnTo>
                <a:lnTo>
                  <a:pt x="20472" y="378"/>
                </a:lnTo>
                <a:lnTo>
                  <a:pt x="20283" y="284"/>
                </a:lnTo>
                <a:lnTo>
                  <a:pt x="20283" y="190"/>
                </a:lnTo>
                <a:lnTo>
                  <a:pt x="20378" y="95"/>
                </a:lnTo>
                <a:lnTo>
                  <a:pt x="20283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5" name="Google Shape;1085;p40"/>
          <p:cNvSpPr/>
          <p:nvPr/>
        </p:nvSpPr>
        <p:spPr>
          <a:xfrm rot="-10680205">
            <a:off x="5643708" y="4406710"/>
            <a:ext cx="1892702" cy="105178"/>
          </a:xfrm>
          <a:custGeom>
            <a:rect b="b" l="l" r="r" t="t"/>
            <a:pathLst>
              <a:path extrusionOk="0" h="8963" w="82170">
                <a:moveTo>
                  <a:pt x="60471" y="1"/>
                </a:moveTo>
                <a:lnTo>
                  <a:pt x="60547" y="39"/>
                </a:lnTo>
                <a:lnTo>
                  <a:pt x="60660" y="1"/>
                </a:lnTo>
                <a:close/>
                <a:moveTo>
                  <a:pt x="63019" y="95"/>
                </a:moveTo>
                <a:lnTo>
                  <a:pt x="62924" y="190"/>
                </a:lnTo>
                <a:lnTo>
                  <a:pt x="63019" y="190"/>
                </a:lnTo>
                <a:lnTo>
                  <a:pt x="63019" y="95"/>
                </a:lnTo>
                <a:close/>
                <a:moveTo>
                  <a:pt x="82075" y="944"/>
                </a:moveTo>
                <a:lnTo>
                  <a:pt x="82075" y="1039"/>
                </a:lnTo>
                <a:lnTo>
                  <a:pt x="81980" y="1133"/>
                </a:lnTo>
                <a:lnTo>
                  <a:pt x="81792" y="1133"/>
                </a:lnTo>
                <a:lnTo>
                  <a:pt x="81697" y="1039"/>
                </a:lnTo>
                <a:lnTo>
                  <a:pt x="81509" y="1227"/>
                </a:lnTo>
                <a:lnTo>
                  <a:pt x="81886" y="1227"/>
                </a:lnTo>
                <a:lnTo>
                  <a:pt x="82169" y="1039"/>
                </a:lnTo>
                <a:lnTo>
                  <a:pt x="82075" y="944"/>
                </a:lnTo>
                <a:close/>
                <a:moveTo>
                  <a:pt x="44151" y="1510"/>
                </a:moveTo>
                <a:lnTo>
                  <a:pt x="43962" y="1605"/>
                </a:lnTo>
                <a:lnTo>
                  <a:pt x="44245" y="1605"/>
                </a:lnTo>
                <a:lnTo>
                  <a:pt x="44151" y="1510"/>
                </a:lnTo>
                <a:close/>
                <a:moveTo>
                  <a:pt x="43019" y="1699"/>
                </a:moveTo>
                <a:lnTo>
                  <a:pt x="42830" y="1793"/>
                </a:lnTo>
                <a:lnTo>
                  <a:pt x="42956" y="1762"/>
                </a:lnTo>
                <a:lnTo>
                  <a:pt x="43019" y="1699"/>
                </a:lnTo>
                <a:close/>
                <a:moveTo>
                  <a:pt x="13585" y="5472"/>
                </a:moveTo>
                <a:lnTo>
                  <a:pt x="13585" y="5504"/>
                </a:lnTo>
                <a:lnTo>
                  <a:pt x="13585" y="5504"/>
                </a:lnTo>
                <a:lnTo>
                  <a:pt x="13680" y="5472"/>
                </a:lnTo>
                <a:close/>
                <a:moveTo>
                  <a:pt x="15095" y="6321"/>
                </a:moveTo>
                <a:lnTo>
                  <a:pt x="14812" y="6416"/>
                </a:lnTo>
                <a:lnTo>
                  <a:pt x="14812" y="6321"/>
                </a:lnTo>
                <a:close/>
                <a:moveTo>
                  <a:pt x="60547" y="39"/>
                </a:moveTo>
                <a:lnTo>
                  <a:pt x="60377" y="95"/>
                </a:lnTo>
                <a:lnTo>
                  <a:pt x="60471" y="190"/>
                </a:lnTo>
                <a:lnTo>
                  <a:pt x="60094" y="378"/>
                </a:lnTo>
                <a:lnTo>
                  <a:pt x="59811" y="473"/>
                </a:lnTo>
                <a:lnTo>
                  <a:pt x="59717" y="473"/>
                </a:lnTo>
                <a:lnTo>
                  <a:pt x="59622" y="378"/>
                </a:lnTo>
                <a:lnTo>
                  <a:pt x="59811" y="378"/>
                </a:lnTo>
                <a:lnTo>
                  <a:pt x="59811" y="284"/>
                </a:lnTo>
                <a:lnTo>
                  <a:pt x="59811" y="190"/>
                </a:lnTo>
                <a:lnTo>
                  <a:pt x="58962" y="190"/>
                </a:lnTo>
                <a:lnTo>
                  <a:pt x="58773" y="284"/>
                </a:lnTo>
                <a:lnTo>
                  <a:pt x="58396" y="473"/>
                </a:lnTo>
                <a:lnTo>
                  <a:pt x="58585" y="473"/>
                </a:lnTo>
                <a:lnTo>
                  <a:pt x="58396" y="661"/>
                </a:lnTo>
                <a:lnTo>
                  <a:pt x="58207" y="661"/>
                </a:lnTo>
                <a:lnTo>
                  <a:pt x="58302" y="567"/>
                </a:lnTo>
                <a:lnTo>
                  <a:pt x="58113" y="661"/>
                </a:lnTo>
                <a:lnTo>
                  <a:pt x="57924" y="661"/>
                </a:lnTo>
                <a:lnTo>
                  <a:pt x="57453" y="473"/>
                </a:lnTo>
                <a:lnTo>
                  <a:pt x="56981" y="284"/>
                </a:lnTo>
                <a:lnTo>
                  <a:pt x="56604" y="284"/>
                </a:lnTo>
                <a:lnTo>
                  <a:pt x="56604" y="473"/>
                </a:lnTo>
                <a:lnTo>
                  <a:pt x="56415" y="567"/>
                </a:lnTo>
                <a:lnTo>
                  <a:pt x="57075" y="473"/>
                </a:lnTo>
                <a:lnTo>
                  <a:pt x="56698" y="661"/>
                </a:lnTo>
                <a:lnTo>
                  <a:pt x="57170" y="567"/>
                </a:lnTo>
                <a:lnTo>
                  <a:pt x="57075" y="661"/>
                </a:lnTo>
                <a:lnTo>
                  <a:pt x="57075" y="756"/>
                </a:lnTo>
                <a:lnTo>
                  <a:pt x="56321" y="756"/>
                </a:lnTo>
                <a:lnTo>
                  <a:pt x="56226" y="567"/>
                </a:lnTo>
                <a:lnTo>
                  <a:pt x="56132" y="473"/>
                </a:lnTo>
                <a:lnTo>
                  <a:pt x="55849" y="473"/>
                </a:lnTo>
                <a:lnTo>
                  <a:pt x="55471" y="567"/>
                </a:lnTo>
                <a:lnTo>
                  <a:pt x="55000" y="661"/>
                </a:lnTo>
                <a:lnTo>
                  <a:pt x="55094" y="661"/>
                </a:lnTo>
                <a:lnTo>
                  <a:pt x="53868" y="850"/>
                </a:lnTo>
                <a:lnTo>
                  <a:pt x="52830" y="1039"/>
                </a:lnTo>
                <a:lnTo>
                  <a:pt x="52830" y="1039"/>
                </a:lnTo>
                <a:lnTo>
                  <a:pt x="52924" y="850"/>
                </a:lnTo>
                <a:lnTo>
                  <a:pt x="53019" y="756"/>
                </a:lnTo>
                <a:lnTo>
                  <a:pt x="53019" y="756"/>
                </a:lnTo>
                <a:lnTo>
                  <a:pt x="52358" y="944"/>
                </a:lnTo>
                <a:lnTo>
                  <a:pt x="51981" y="1039"/>
                </a:lnTo>
                <a:lnTo>
                  <a:pt x="51887" y="1133"/>
                </a:lnTo>
                <a:lnTo>
                  <a:pt x="51887" y="1227"/>
                </a:lnTo>
                <a:lnTo>
                  <a:pt x="51604" y="1039"/>
                </a:lnTo>
                <a:lnTo>
                  <a:pt x="50755" y="1039"/>
                </a:lnTo>
                <a:lnTo>
                  <a:pt x="50755" y="944"/>
                </a:lnTo>
                <a:lnTo>
                  <a:pt x="50755" y="850"/>
                </a:lnTo>
                <a:lnTo>
                  <a:pt x="50660" y="850"/>
                </a:lnTo>
                <a:lnTo>
                  <a:pt x="50660" y="1039"/>
                </a:lnTo>
                <a:lnTo>
                  <a:pt x="49623" y="1322"/>
                </a:lnTo>
                <a:lnTo>
                  <a:pt x="49151" y="1416"/>
                </a:lnTo>
                <a:lnTo>
                  <a:pt x="48679" y="1416"/>
                </a:lnTo>
                <a:lnTo>
                  <a:pt x="48679" y="1322"/>
                </a:lnTo>
                <a:lnTo>
                  <a:pt x="48773" y="1322"/>
                </a:lnTo>
                <a:lnTo>
                  <a:pt x="48585" y="1133"/>
                </a:lnTo>
                <a:lnTo>
                  <a:pt x="47547" y="1133"/>
                </a:lnTo>
                <a:lnTo>
                  <a:pt x="46981" y="1322"/>
                </a:lnTo>
                <a:lnTo>
                  <a:pt x="46038" y="1699"/>
                </a:lnTo>
                <a:lnTo>
                  <a:pt x="46038" y="1699"/>
                </a:lnTo>
                <a:lnTo>
                  <a:pt x="46132" y="1605"/>
                </a:lnTo>
                <a:lnTo>
                  <a:pt x="46038" y="1510"/>
                </a:lnTo>
                <a:lnTo>
                  <a:pt x="45755" y="1699"/>
                </a:lnTo>
                <a:lnTo>
                  <a:pt x="45660" y="1793"/>
                </a:lnTo>
                <a:lnTo>
                  <a:pt x="45566" y="1793"/>
                </a:lnTo>
                <a:lnTo>
                  <a:pt x="45472" y="1699"/>
                </a:lnTo>
                <a:lnTo>
                  <a:pt x="45472" y="1510"/>
                </a:lnTo>
                <a:lnTo>
                  <a:pt x="45755" y="1510"/>
                </a:lnTo>
                <a:lnTo>
                  <a:pt x="45566" y="1416"/>
                </a:lnTo>
                <a:lnTo>
                  <a:pt x="45189" y="1416"/>
                </a:lnTo>
                <a:lnTo>
                  <a:pt x="44245" y="1605"/>
                </a:lnTo>
                <a:lnTo>
                  <a:pt x="42736" y="2076"/>
                </a:lnTo>
                <a:lnTo>
                  <a:pt x="42736" y="2076"/>
                </a:lnTo>
                <a:lnTo>
                  <a:pt x="43113" y="1793"/>
                </a:lnTo>
                <a:lnTo>
                  <a:pt x="43491" y="1605"/>
                </a:lnTo>
                <a:lnTo>
                  <a:pt x="43208" y="1699"/>
                </a:lnTo>
                <a:lnTo>
                  <a:pt x="42956" y="1762"/>
                </a:lnTo>
                <a:lnTo>
                  <a:pt x="42924" y="1793"/>
                </a:lnTo>
                <a:lnTo>
                  <a:pt x="42453" y="1982"/>
                </a:lnTo>
                <a:lnTo>
                  <a:pt x="42075" y="1982"/>
                </a:lnTo>
                <a:lnTo>
                  <a:pt x="41981" y="1888"/>
                </a:lnTo>
                <a:lnTo>
                  <a:pt x="40377" y="1888"/>
                </a:lnTo>
                <a:lnTo>
                  <a:pt x="38962" y="1982"/>
                </a:lnTo>
                <a:lnTo>
                  <a:pt x="39057" y="2076"/>
                </a:lnTo>
                <a:lnTo>
                  <a:pt x="38962" y="2171"/>
                </a:lnTo>
                <a:lnTo>
                  <a:pt x="38679" y="2265"/>
                </a:lnTo>
                <a:lnTo>
                  <a:pt x="38774" y="2076"/>
                </a:lnTo>
                <a:lnTo>
                  <a:pt x="38679" y="2076"/>
                </a:lnTo>
                <a:lnTo>
                  <a:pt x="38585" y="2171"/>
                </a:lnTo>
                <a:lnTo>
                  <a:pt x="38491" y="2265"/>
                </a:lnTo>
                <a:lnTo>
                  <a:pt x="38302" y="2171"/>
                </a:lnTo>
                <a:lnTo>
                  <a:pt x="38208" y="1982"/>
                </a:lnTo>
                <a:lnTo>
                  <a:pt x="37453" y="1982"/>
                </a:lnTo>
                <a:lnTo>
                  <a:pt x="37736" y="2171"/>
                </a:lnTo>
                <a:lnTo>
                  <a:pt x="37264" y="2171"/>
                </a:lnTo>
                <a:lnTo>
                  <a:pt x="37076" y="2076"/>
                </a:lnTo>
                <a:lnTo>
                  <a:pt x="36793" y="2171"/>
                </a:lnTo>
                <a:lnTo>
                  <a:pt x="36887" y="1982"/>
                </a:lnTo>
                <a:lnTo>
                  <a:pt x="35943" y="2359"/>
                </a:lnTo>
                <a:lnTo>
                  <a:pt x="34906" y="2548"/>
                </a:lnTo>
                <a:lnTo>
                  <a:pt x="33868" y="2737"/>
                </a:lnTo>
                <a:lnTo>
                  <a:pt x="32925" y="2737"/>
                </a:lnTo>
                <a:lnTo>
                  <a:pt x="33113" y="2642"/>
                </a:lnTo>
                <a:lnTo>
                  <a:pt x="32830" y="2642"/>
                </a:lnTo>
                <a:lnTo>
                  <a:pt x="32547" y="2737"/>
                </a:lnTo>
                <a:lnTo>
                  <a:pt x="32076" y="2925"/>
                </a:lnTo>
                <a:lnTo>
                  <a:pt x="31321" y="2925"/>
                </a:lnTo>
                <a:lnTo>
                  <a:pt x="30472" y="3020"/>
                </a:lnTo>
                <a:lnTo>
                  <a:pt x="29623" y="3114"/>
                </a:lnTo>
                <a:lnTo>
                  <a:pt x="27736" y="3397"/>
                </a:lnTo>
                <a:lnTo>
                  <a:pt x="26698" y="3491"/>
                </a:lnTo>
                <a:lnTo>
                  <a:pt x="26415" y="3586"/>
                </a:lnTo>
                <a:lnTo>
                  <a:pt x="26321" y="3680"/>
                </a:lnTo>
                <a:lnTo>
                  <a:pt x="26132" y="3586"/>
                </a:lnTo>
                <a:lnTo>
                  <a:pt x="25944" y="3491"/>
                </a:lnTo>
                <a:lnTo>
                  <a:pt x="25755" y="3586"/>
                </a:lnTo>
                <a:lnTo>
                  <a:pt x="25661" y="3869"/>
                </a:lnTo>
                <a:lnTo>
                  <a:pt x="25189" y="3774"/>
                </a:lnTo>
                <a:lnTo>
                  <a:pt x="24623" y="3774"/>
                </a:lnTo>
                <a:lnTo>
                  <a:pt x="23491" y="3963"/>
                </a:lnTo>
                <a:lnTo>
                  <a:pt x="22642" y="4057"/>
                </a:lnTo>
                <a:lnTo>
                  <a:pt x="21793" y="4152"/>
                </a:lnTo>
                <a:lnTo>
                  <a:pt x="21887" y="4057"/>
                </a:lnTo>
                <a:lnTo>
                  <a:pt x="21698" y="4152"/>
                </a:lnTo>
                <a:lnTo>
                  <a:pt x="21510" y="4340"/>
                </a:lnTo>
                <a:lnTo>
                  <a:pt x="21415" y="4529"/>
                </a:lnTo>
                <a:lnTo>
                  <a:pt x="21227" y="4623"/>
                </a:lnTo>
                <a:lnTo>
                  <a:pt x="21132" y="4529"/>
                </a:lnTo>
                <a:lnTo>
                  <a:pt x="20944" y="4435"/>
                </a:lnTo>
                <a:lnTo>
                  <a:pt x="20378" y="4340"/>
                </a:lnTo>
                <a:lnTo>
                  <a:pt x="19906" y="4435"/>
                </a:lnTo>
                <a:lnTo>
                  <a:pt x="19529" y="4623"/>
                </a:lnTo>
                <a:lnTo>
                  <a:pt x="19434" y="4529"/>
                </a:lnTo>
                <a:lnTo>
                  <a:pt x="19340" y="4529"/>
                </a:lnTo>
                <a:lnTo>
                  <a:pt x="18868" y="4623"/>
                </a:lnTo>
                <a:lnTo>
                  <a:pt x="17925" y="5001"/>
                </a:lnTo>
                <a:lnTo>
                  <a:pt x="17925" y="4812"/>
                </a:lnTo>
                <a:lnTo>
                  <a:pt x="17736" y="5001"/>
                </a:lnTo>
                <a:lnTo>
                  <a:pt x="17548" y="5095"/>
                </a:lnTo>
                <a:lnTo>
                  <a:pt x="17359" y="5189"/>
                </a:lnTo>
                <a:lnTo>
                  <a:pt x="16887" y="5284"/>
                </a:lnTo>
                <a:lnTo>
                  <a:pt x="16982" y="5189"/>
                </a:lnTo>
                <a:lnTo>
                  <a:pt x="16982" y="5189"/>
                </a:lnTo>
                <a:lnTo>
                  <a:pt x="16321" y="5284"/>
                </a:lnTo>
                <a:lnTo>
                  <a:pt x="15755" y="5472"/>
                </a:lnTo>
                <a:lnTo>
                  <a:pt x="15189" y="5567"/>
                </a:lnTo>
                <a:lnTo>
                  <a:pt x="14623" y="5567"/>
                </a:lnTo>
                <a:lnTo>
                  <a:pt x="15283" y="5472"/>
                </a:lnTo>
                <a:lnTo>
                  <a:pt x="15189" y="5378"/>
                </a:lnTo>
                <a:lnTo>
                  <a:pt x="15095" y="5284"/>
                </a:lnTo>
                <a:lnTo>
                  <a:pt x="15095" y="5189"/>
                </a:lnTo>
                <a:lnTo>
                  <a:pt x="15095" y="5095"/>
                </a:lnTo>
                <a:lnTo>
                  <a:pt x="14906" y="5189"/>
                </a:lnTo>
                <a:lnTo>
                  <a:pt x="14529" y="5284"/>
                </a:lnTo>
                <a:lnTo>
                  <a:pt x="13680" y="5472"/>
                </a:lnTo>
                <a:lnTo>
                  <a:pt x="13680" y="5567"/>
                </a:lnTo>
                <a:lnTo>
                  <a:pt x="13585" y="5567"/>
                </a:lnTo>
                <a:lnTo>
                  <a:pt x="13585" y="5504"/>
                </a:lnTo>
                <a:lnTo>
                  <a:pt x="13585" y="5504"/>
                </a:lnTo>
                <a:lnTo>
                  <a:pt x="13397" y="5567"/>
                </a:lnTo>
                <a:lnTo>
                  <a:pt x="13208" y="5661"/>
                </a:lnTo>
                <a:lnTo>
                  <a:pt x="13302" y="5755"/>
                </a:lnTo>
                <a:lnTo>
                  <a:pt x="13585" y="5661"/>
                </a:lnTo>
                <a:lnTo>
                  <a:pt x="13868" y="5661"/>
                </a:lnTo>
                <a:lnTo>
                  <a:pt x="13585" y="5850"/>
                </a:lnTo>
                <a:lnTo>
                  <a:pt x="13302" y="5850"/>
                </a:lnTo>
                <a:lnTo>
                  <a:pt x="13019" y="5755"/>
                </a:lnTo>
                <a:lnTo>
                  <a:pt x="12736" y="5755"/>
                </a:lnTo>
                <a:lnTo>
                  <a:pt x="11133" y="6227"/>
                </a:lnTo>
                <a:lnTo>
                  <a:pt x="11038" y="6133"/>
                </a:lnTo>
                <a:lnTo>
                  <a:pt x="10472" y="6321"/>
                </a:lnTo>
                <a:lnTo>
                  <a:pt x="10001" y="6416"/>
                </a:lnTo>
                <a:lnTo>
                  <a:pt x="9434" y="6510"/>
                </a:lnTo>
                <a:lnTo>
                  <a:pt x="8680" y="6699"/>
                </a:lnTo>
                <a:lnTo>
                  <a:pt x="7642" y="6888"/>
                </a:lnTo>
                <a:lnTo>
                  <a:pt x="6416" y="7076"/>
                </a:lnTo>
                <a:lnTo>
                  <a:pt x="3963" y="7454"/>
                </a:lnTo>
                <a:lnTo>
                  <a:pt x="1604" y="7831"/>
                </a:lnTo>
                <a:lnTo>
                  <a:pt x="944" y="8020"/>
                </a:lnTo>
                <a:lnTo>
                  <a:pt x="567" y="7925"/>
                </a:lnTo>
                <a:lnTo>
                  <a:pt x="284" y="7831"/>
                </a:lnTo>
                <a:lnTo>
                  <a:pt x="189" y="7831"/>
                </a:lnTo>
                <a:lnTo>
                  <a:pt x="189" y="7925"/>
                </a:lnTo>
                <a:lnTo>
                  <a:pt x="189" y="8208"/>
                </a:lnTo>
                <a:lnTo>
                  <a:pt x="1" y="8397"/>
                </a:lnTo>
                <a:lnTo>
                  <a:pt x="1" y="8586"/>
                </a:lnTo>
                <a:lnTo>
                  <a:pt x="1" y="8680"/>
                </a:lnTo>
                <a:lnTo>
                  <a:pt x="95" y="8774"/>
                </a:lnTo>
                <a:lnTo>
                  <a:pt x="472" y="8869"/>
                </a:lnTo>
                <a:lnTo>
                  <a:pt x="755" y="8869"/>
                </a:lnTo>
                <a:lnTo>
                  <a:pt x="567" y="8963"/>
                </a:lnTo>
                <a:lnTo>
                  <a:pt x="755" y="8963"/>
                </a:lnTo>
                <a:lnTo>
                  <a:pt x="1038" y="8869"/>
                </a:lnTo>
                <a:lnTo>
                  <a:pt x="1416" y="8586"/>
                </a:lnTo>
                <a:lnTo>
                  <a:pt x="1416" y="8774"/>
                </a:lnTo>
                <a:lnTo>
                  <a:pt x="1510" y="8869"/>
                </a:lnTo>
                <a:lnTo>
                  <a:pt x="1699" y="8774"/>
                </a:lnTo>
                <a:lnTo>
                  <a:pt x="1793" y="8774"/>
                </a:lnTo>
                <a:lnTo>
                  <a:pt x="2265" y="8586"/>
                </a:lnTo>
                <a:lnTo>
                  <a:pt x="2642" y="8491"/>
                </a:lnTo>
                <a:lnTo>
                  <a:pt x="3397" y="8491"/>
                </a:lnTo>
                <a:lnTo>
                  <a:pt x="4152" y="8397"/>
                </a:lnTo>
                <a:lnTo>
                  <a:pt x="4623" y="8397"/>
                </a:lnTo>
                <a:lnTo>
                  <a:pt x="5001" y="8114"/>
                </a:lnTo>
                <a:lnTo>
                  <a:pt x="5001" y="8208"/>
                </a:lnTo>
                <a:lnTo>
                  <a:pt x="5284" y="8114"/>
                </a:lnTo>
                <a:lnTo>
                  <a:pt x="5850" y="7831"/>
                </a:lnTo>
                <a:lnTo>
                  <a:pt x="5944" y="7925"/>
                </a:lnTo>
                <a:lnTo>
                  <a:pt x="5850" y="8020"/>
                </a:lnTo>
                <a:lnTo>
                  <a:pt x="5850" y="8114"/>
                </a:lnTo>
                <a:lnTo>
                  <a:pt x="5944" y="8020"/>
                </a:lnTo>
                <a:lnTo>
                  <a:pt x="6416" y="7925"/>
                </a:lnTo>
                <a:lnTo>
                  <a:pt x="7170" y="7925"/>
                </a:lnTo>
                <a:lnTo>
                  <a:pt x="7170" y="8020"/>
                </a:lnTo>
                <a:lnTo>
                  <a:pt x="7076" y="8114"/>
                </a:lnTo>
                <a:lnTo>
                  <a:pt x="7265" y="8020"/>
                </a:lnTo>
                <a:lnTo>
                  <a:pt x="7359" y="7925"/>
                </a:lnTo>
                <a:lnTo>
                  <a:pt x="7359" y="7831"/>
                </a:lnTo>
                <a:lnTo>
                  <a:pt x="7548" y="8020"/>
                </a:lnTo>
                <a:lnTo>
                  <a:pt x="8397" y="7642"/>
                </a:lnTo>
                <a:lnTo>
                  <a:pt x="8963" y="7454"/>
                </a:lnTo>
                <a:lnTo>
                  <a:pt x="9151" y="7359"/>
                </a:lnTo>
                <a:lnTo>
                  <a:pt x="9246" y="7359"/>
                </a:lnTo>
                <a:lnTo>
                  <a:pt x="9151" y="7171"/>
                </a:lnTo>
                <a:lnTo>
                  <a:pt x="9246" y="7076"/>
                </a:lnTo>
                <a:lnTo>
                  <a:pt x="9340" y="7076"/>
                </a:lnTo>
                <a:lnTo>
                  <a:pt x="9340" y="7171"/>
                </a:lnTo>
                <a:lnTo>
                  <a:pt x="9434" y="7076"/>
                </a:lnTo>
                <a:lnTo>
                  <a:pt x="9529" y="7171"/>
                </a:lnTo>
                <a:lnTo>
                  <a:pt x="9434" y="7265"/>
                </a:lnTo>
                <a:lnTo>
                  <a:pt x="9340" y="7265"/>
                </a:lnTo>
                <a:lnTo>
                  <a:pt x="9340" y="7359"/>
                </a:lnTo>
                <a:lnTo>
                  <a:pt x="9717" y="7171"/>
                </a:lnTo>
                <a:lnTo>
                  <a:pt x="10095" y="7076"/>
                </a:lnTo>
                <a:lnTo>
                  <a:pt x="10095" y="7171"/>
                </a:lnTo>
                <a:lnTo>
                  <a:pt x="10001" y="7171"/>
                </a:lnTo>
                <a:lnTo>
                  <a:pt x="9906" y="7265"/>
                </a:lnTo>
                <a:lnTo>
                  <a:pt x="9906" y="7359"/>
                </a:lnTo>
                <a:lnTo>
                  <a:pt x="9623" y="7265"/>
                </a:lnTo>
                <a:lnTo>
                  <a:pt x="9717" y="7454"/>
                </a:lnTo>
                <a:lnTo>
                  <a:pt x="10850" y="7076"/>
                </a:lnTo>
                <a:lnTo>
                  <a:pt x="11038" y="7076"/>
                </a:lnTo>
                <a:lnTo>
                  <a:pt x="11133" y="7171"/>
                </a:lnTo>
                <a:lnTo>
                  <a:pt x="11321" y="7265"/>
                </a:lnTo>
                <a:lnTo>
                  <a:pt x="11416" y="7265"/>
                </a:lnTo>
                <a:lnTo>
                  <a:pt x="11604" y="7171"/>
                </a:lnTo>
                <a:lnTo>
                  <a:pt x="11793" y="6982"/>
                </a:lnTo>
                <a:lnTo>
                  <a:pt x="11887" y="6888"/>
                </a:lnTo>
                <a:lnTo>
                  <a:pt x="12170" y="6888"/>
                </a:lnTo>
                <a:lnTo>
                  <a:pt x="12076" y="7076"/>
                </a:lnTo>
                <a:lnTo>
                  <a:pt x="12265" y="7076"/>
                </a:lnTo>
                <a:lnTo>
                  <a:pt x="12359" y="6888"/>
                </a:lnTo>
                <a:lnTo>
                  <a:pt x="12548" y="6793"/>
                </a:lnTo>
                <a:lnTo>
                  <a:pt x="12736" y="6793"/>
                </a:lnTo>
                <a:lnTo>
                  <a:pt x="12453" y="6982"/>
                </a:lnTo>
                <a:lnTo>
                  <a:pt x="12925" y="6982"/>
                </a:lnTo>
                <a:lnTo>
                  <a:pt x="13491" y="6888"/>
                </a:lnTo>
                <a:lnTo>
                  <a:pt x="14434" y="6605"/>
                </a:lnTo>
                <a:lnTo>
                  <a:pt x="15849" y="6510"/>
                </a:lnTo>
                <a:lnTo>
                  <a:pt x="16510" y="6416"/>
                </a:lnTo>
                <a:lnTo>
                  <a:pt x="16982" y="6227"/>
                </a:lnTo>
                <a:lnTo>
                  <a:pt x="17831" y="6038"/>
                </a:lnTo>
                <a:lnTo>
                  <a:pt x="18680" y="6038"/>
                </a:lnTo>
                <a:lnTo>
                  <a:pt x="19057" y="5850"/>
                </a:lnTo>
                <a:lnTo>
                  <a:pt x="19340" y="5755"/>
                </a:lnTo>
                <a:lnTo>
                  <a:pt x="20472" y="5661"/>
                </a:lnTo>
                <a:lnTo>
                  <a:pt x="21604" y="5567"/>
                </a:lnTo>
                <a:lnTo>
                  <a:pt x="22736" y="5378"/>
                </a:lnTo>
                <a:lnTo>
                  <a:pt x="23774" y="5095"/>
                </a:lnTo>
                <a:lnTo>
                  <a:pt x="23774" y="5284"/>
                </a:lnTo>
                <a:lnTo>
                  <a:pt x="24151" y="5189"/>
                </a:lnTo>
                <a:lnTo>
                  <a:pt x="24246" y="5189"/>
                </a:lnTo>
                <a:lnTo>
                  <a:pt x="24246" y="5095"/>
                </a:lnTo>
                <a:lnTo>
                  <a:pt x="24623" y="5001"/>
                </a:lnTo>
                <a:lnTo>
                  <a:pt x="25000" y="5095"/>
                </a:lnTo>
                <a:lnTo>
                  <a:pt x="25378" y="5095"/>
                </a:lnTo>
                <a:lnTo>
                  <a:pt x="25755" y="4906"/>
                </a:lnTo>
                <a:lnTo>
                  <a:pt x="25755" y="5095"/>
                </a:lnTo>
                <a:lnTo>
                  <a:pt x="25849" y="5001"/>
                </a:lnTo>
                <a:lnTo>
                  <a:pt x="26132" y="4906"/>
                </a:lnTo>
                <a:lnTo>
                  <a:pt x="27264" y="4906"/>
                </a:lnTo>
                <a:lnTo>
                  <a:pt x="28491" y="4718"/>
                </a:lnTo>
                <a:lnTo>
                  <a:pt x="28302" y="4529"/>
                </a:lnTo>
                <a:lnTo>
                  <a:pt x="28491" y="4435"/>
                </a:lnTo>
                <a:lnTo>
                  <a:pt x="28585" y="4340"/>
                </a:lnTo>
                <a:lnTo>
                  <a:pt x="28774" y="4529"/>
                </a:lnTo>
                <a:lnTo>
                  <a:pt x="28679" y="4623"/>
                </a:lnTo>
                <a:lnTo>
                  <a:pt x="29717" y="4623"/>
                </a:lnTo>
                <a:lnTo>
                  <a:pt x="30189" y="4529"/>
                </a:lnTo>
                <a:lnTo>
                  <a:pt x="31510" y="4246"/>
                </a:lnTo>
                <a:lnTo>
                  <a:pt x="32076" y="4057"/>
                </a:lnTo>
                <a:lnTo>
                  <a:pt x="32547" y="3869"/>
                </a:lnTo>
                <a:lnTo>
                  <a:pt x="32642" y="3963"/>
                </a:lnTo>
                <a:lnTo>
                  <a:pt x="32830" y="4057"/>
                </a:lnTo>
                <a:lnTo>
                  <a:pt x="33019" y="4057"/>
                </a:lnTo>
                <a:lnTo>
                  <a:pt x="33679" y="3869"/>
                </a:lnTo>
                <a:lnTo>
                  <a:pt x="33962" y="3586"/>
                </a:lnTo>
                <a:lnTo>
                  <a:pt x="34623" y="3586"/>
                </a:lnTo>
                <a:lnTo>
                  <a:pt x="35660" y="3491"/>
                </a:lnTo>
                <a:lnTo>
                  <a:pt x="37170" y="3586"/>
                </a:lnTo>
                <a:lnTo>
                  <a:pt x="37547" y="3397"/>
                </a:lnTo>
                <a:lnTo>
                  <a:pt x="38019" y="3303"/>
                </a:lnTo>
                <a:lnTo>
                  <a:pt x="39151" y="3208"/>
                </a:lnTo>
                <a:lnTo>
                  <a:pt x="41038" y="3208"/>
                </a:lnTo>
                <a:lnTo>
                  <a:pt x="41038" y="3114"/>
                </a:lnTo>
                <a:lnTo>
                  <a:pt x="41226" y="3020"/>
                </a:lnTo>
                <a:lnTo>
                  <a:pt x="41981" y="2925"/>
                </a:lnTo>
                <a:lnTo>
                  <a:pt x="44811" y="2925"/>
                </a:lnTo>
                <a:lnTo>
                  <a:pt x="45000" y="2831"/>
                </a:lnTo>
                <a:lnTo>
                  <a:pt x="45189" y="2642"/>
                </a:lnTo>
                <a:lnTo>
                  <a:pt x="45283" y="2548"/>
                </a:lnTo>
                <a:lnTo>
                  <a:pt x="45566" y="2548"/>
                </a:lnTo>
                <a:lnTo>
                  <a:pt x="45472" y="2737"/>
                </a:lnTo>
                <a:lnTo>
                  <a:pt x="45472" y="2737"/>
                </a:lnTo>
                <a:lnTo>
                  <a:pt x="46132" y="2548"/>
                </a:lnTo>
                <a:lnTo>
                  <a:pt x="46887" y="2548"/>
                </a:lnTo>
                <a:lnTo>
                  <a:pt x="47547" y="2454"/>
                </a:lnTo>
                <a:lnTo>
                  <a:pt x="48207" y="2265"/>
                </a:lnTo>
                <a:lnTo>
                  <a:pt x="48302" y="2359"/>
                </a:lnTo>
                <a:lnTo>
                  <a:pt x="49434" y="2359"/>
                </a:lnTo>
                <a:lnTo>
                  <a:pt x="49717" y="2265"/>
                </a:lnTo>
                <a:lnTo>
                  <a:pt x="50094" y="2171"/>
                </a:lnTo>
                <a:lnTo>
                  <a:pt x="50755" y="2076"/>
                </a:lnTo>
                <a:lnTo>
                  <a:pt x="52170" y="1982"/>
                </a:lnTo>
                <a:lnTo>
                  <a:pt x="54056" y="1793"/>
                </a:lnTo>
                <a:lnTo>
                  <a:pt x="56132" y="1510"/>
                </a:lnTo>
                <a:lnTo>
                  <a:pt x="56037" y="1605"/>
                </a:lnTo>
                <a:lnTo>
                  <a:pt x="55943" y="1699"/>
                </a:lnTo>
                <a:lnTo>
                  <a:pt x="55754" y="1699"/>
                </a:lnTo>
                <a:lnTo>
                  <a:pt x="55471" y="1793"/>
                </a:lnTo>
                <a:lnTo>
                  <a:pt x="55377" y="1888"/>
                </a:lnTo>
                <a:lnTo>
                  <a:pt x="56415" y="1605"/>
                </a:lnTo>
                <a:lnTo>
                  <a:pt x="56887" y="1510"/>
                </a:lnTo>
                <a:lnTo>
                  <a:pt x="56981" y="1605"/>
                </a:lnTo>
                <a:lnTo>
                  <a:pt x="56887" y="1699"/>
                </a:lnTo>
                <a:lnTo>
                  <a:pt x="57358" y="1605"/>
                </a:lnTo>
                <a:lnTo>
                  <a:pt x="57736" y="1605"/>
                </a:lnTo>
                <a:lnTo>
                  <a:pt x="58207" y="1510"/>
                </a:lnTo>
                <a:lnTo>
                  <a:pt x="58679" y="1510"/>
                </a:lnTo>
                <a:lnTo>
                  <a:pt x="58773" y="1416"/>
                </a:lnTo>
                <a:lnTo>
                  <a:pt x="58868" y="1322"/>
                </a:lnTo>
                <a:lnTo>
                  <a:pt x="59056" y="1133"/>
                </a:lnTo>
                <a:lnTo>
                  <a:pt x="59151" y="1227"/>
                </a:lnTo>
                <a:lnTo>
                  <a:pt x="59339" y="1227"/>
                </a:lnTo>
                <a:lnTo>
                  <a:pt x="59434" y="1322"/>
                </a:lnTo>
                <a:lnTo>
                  <a:pt x="59339" y="1510"/>
                </a:lnTo>
                <a:lnTo>
                  <a:pt x="59811" y="1416"/>
                </a:lnTo>
                <a:lnTo>
                  <a:pt x="60000" y="1322"/>
                </a:lnTo>
                <a:lnTo>
                  <a:pt x="60094" y="1416"/>
                </a:lnTo>
                <a:lnTo>
                  <a:pt x="60377" y="1322"/>
                </a:lnTo>
                <a:lnTo>
                  <a:pt x="60660" y="1227"/>
                </a:lnTo>
                <a:lnTo>
                  <a:pt x="61320" y="1133"/>
                </a:lnTo>
                <a:lnTo>
                  <a:pt x="61981" y="1227"/>
                </a:lnTo>
                <a:lnTo>
                  <a:pt x="62641" y="1227"/>
                </a:lnTo>
                <a:lnTo>
                  <a:pt x="62547" y="1133"/>
                </a:lnTo>
                <a:lnTo>
                  <a:pt x="63207" y="1039"/>
                </a:lnTo>
                <a:lnTo>
                  <a:pt x="63019" y="1133"/>
                </a:lnTo>
                <a:lnTo>
                  <a:pt x="63585" y="1133"/>
                </a:lnTo>
                <a:lnTo>
                  <a:pt x="63302" y="1039"/>
                </a:lnTo>
                <a:lnTo>
                  <a:pt x="63773" y="850"/>
                </a:lnTo>
                <a:lnTo>
                  <a:pt x="64151" y="756"/>
                </a:lnTo>
                <a:lnTo>
                  <a:pt x="64434" y="850"/>
                </a:lnTo>
                <a:lnTo>
                  <a:pt x="64434" y="1133"/>
                </a:lnTo>
                <a:lnTo>
                  <a:pt x="65283" y="850"/>
                </a:lnTo>
                <a:lnTo>
                  <a:pt x="65283" y="944"/>
                </a:lnTo>
                <a:lnTo>
                  <a:pt x="65471" y="944"/>
                </a:lnTo>
                <a:lnTo>
                  <a:pt x="65566" y="850"/>
                </a:lnTo>
                <a:lnTo>
                  <a:pt x="65754" y="944"/>
                </a:lnTo>
                <a:lnTo>
                  <a:pt x="66132" y="850"/>
                </a:lnTo>
                <a:lnTo>
                  <a:pt x="66981" y="850"/>
                </a:lnTo>
                <a:lnTo>
                  <a:pt x="66981" y="944"/>
                </a:lnTo>
                <a:lnTo>
                  <a:pt x="66886" y="1039"/>
                </a:lnTo>
                <a:lnTo>
                  <a:pt x="66792" y="1039"/>
                </a:lnTo>
                <a:lnTo>
                  <a:pt x="66792" y="1133"/>
                </a:lnTo>
                <a:lnTo>
                  <a:pt x="67641" y="944"/>
                </a:lnTo>
                <a:lnTo>
                  <a:pt x="68113" y="850"/>
                </a:lnTo>
                <a:lnTo>
                  <a:pt x="68584" y="850"/>
                </a:lnTo>
                <a:lnTo>
                  <a:pt x="68773" y="944"/>
                </a:lnTo>
                <a:lnTo>
                  <a:pt x="68962" y="944"/>
                </a:lnTo>
                <a:lnTo>
                  <a:pt x="69150" y="850"/>
                </a:lnTo>
                <a:lnTo>
                  <a:pt x="70849" y="944"/>
                </a:lnTo>
                <a:lnTo>
                  <a:pt x="71509" y="850"/>
                </a:lnTo>
                <a:lnTo>
                  <a:pt x="72169" y="756"/>
                </a:lnTo>
                <a:lnTo>
                  <a:pt x="73207" y="756"/>
                </a:lnTo>
                <a:lnTo>
                  <a:pt x="73584" y="944"/>
                </a:lnTo>
                <a:lnTo>
                  <a:pt x="73962" y="944"/>
                </a:lnTo>
                <a:lnTo>
                  <a:pt x="73773" y="756"/>
                </a:lnTo>
                <a:lnTo>
                  <a:pt x="74056" y="567"/>
                </a:lnTo>
                <a:lnTo>
                  <a:pt x="74150" y="567"/>
                </a:lnTo>
                <a:lnTo>
                  <a:pt x="74150" y="756"/>
                </a:lnTo>
                <a:lnTo>
                  <a:pt x="74339" y="850"/>
                </a:lnTo>
                <a:lnTo>
                  <a:pt x="74433" y="756"/>
                </a:lnTo>
                <a:lnTo>
                  <a:pt x="74716" y="661"/>
                </a:lnTo>
                <a:lnTo>
                  <a:pt x="75188" y="661"/>
                </a:lnTo>
                <a:lnTo>
                  <a:pt x="75188" y="756"/>
                </a:lnTo>
                <a:lnTo>
                  <a:pt x="74999" y="850"/>
                </a:lnTo>
                <a:lnTo>
                  <a:pt x="75377" y="756"/>
                </a:lnTo>
                <a:lnTo>
                  <a:pt x="75754" y="756"/>
                </a:lnTo>
                <a:lnTo>
                  <a:pt x="75471" y="850"/>
                </a:lnTo>
                <a:lnTo>
                  <a:pt x="75565" y="944"/>
                </a:lnTo>
                <a:lnTo>
                  <a:pt x="76226" y="1039"/>
                </a:lnTo>
                <a:lnTo>
                  <a:pt x="76320" y="850"/>
                </a:lnTo>
                <a:lnTo>
                  <a:pt x="76509" y="850"/>
                </a:lnTo>
                <a:lnTo>
                  <a:pt x="76792" y="756"/>
                </a:lnTo>
                <a:lnTo>
                  <a:pt x="77075" y="661"/>
                </a:lnTo>
                <a:lnTo>
                  <a:pt x="76886" y="850"/>
                </a:lnTo>
                <a:lnTo>
                  <a:pt x="76981" y="944"/>
                </a:lnTo>
                <a:lnTo>
                  <a:pt x="77264" y="1039"/>
                </a:lnTo>
                <a:lnTo>
                  <a:pt x="77547" y="1133"/>
                </a:lnTo>
                <a:lnTo>
                  <a:pt x="77924" y="1227"/>
                </a:lnTo>
                <a:lnTo>
                  <a:pt x="78018" y="1133"/>
                </a:lnTo>
                <a:lnTo>
                  <a:pt x="77924" y="1039"/>
                </a:lnTo>
                <a:lnTo>
                  <a:pt x="78207" y="944"/>
                </a:lnTo>
                <a:lnTo>
                  <a:pt x="78490" y="1039"/>
                </a:lnTo>
                <a:lnTo>
                  <a:pt x="78773" y="1039"/>
                </a:lnTo>
                <a:lnTo>
                  <a:pt x="79056" y="1133"/>
                </a:lnTo>
                <a:lnTo>
                  <a:pt x="79716" y="944"/>
                </a:lnTo>
                <a:lnTo>
                  <a:pt x="80282" y="756"/>
                </a:lnTo>
                <a:lnTo>
                  <a:pt x="80282" y="850"/>
                </a:lnTo>
                <a:lnTo>
                  <a:pt x="80188" y="944"/>
                </a:lnTo>
                <a:lnTo>
                  <a:pt x="80848" y="1039"/>
                </a:lnTo>
                <a:lnTo>
                  <a:pt x="81131" y="1039"/>
                </a:lnTo>
                <a:lnTo>
                  <a:pt x="81131" y="1133"/>
                </a:lnTo>
                <a:lnTo>
                  <a:pt x="81037" y="1227"/>
                </a:lnTo>
                <a:lnTo>
                  <a:pt x="81697" y="1039"/>
                </a:lnTo>
                <a:lnTo>
                  <a:pt x="81886" y="944"/>
                </a:lnTo>
                <a:lnTo>
                  <a:pt x="81792" y="850"/>
                </a:lnTo>
                <a:lnTo>
                  <a:pt x="81414" y="850"/>
                </a:lnTo>
                <a:lnTo>
                  <a:pt x="80943" y="944"/>
                </a:lnTo>
                <a:lnTo>
                  <a:pt x="81037" y="756"/>
                </a:lnTo>
                <a:lnTo>
                  <a:pt x="80754" y="944"/>
                </a:lnTo>
                <a:lnTo>
                  <a:pt x="80660" y="756"/>
                </a:lnTo>
                <a:lnTo>
                  <a:pt x="80754" y="661"/>
                </a:lnTo>
                <a:lnTo>
                  <a:pt x="80188" y="661"/>
                </a:lnTo>
                <a:lnTo>
                  <a:pt x="80188" y="567"/>
                </a:lnTo>
                <a:lnTo>
                  <a:pt x="80282" y="567"/>
                </a:lnTo>
                <a:lnTo>
                  <a:pt x="79528" y="473"/>
                </a:lnTo>
                <a:lnTo>
                  <a:pt x="79339" y="567"/>
                </a:lnTo>
                <a:lnTo>
                  <a:pt x="79245" y="567"/>
                </a:lnTo>
                <a:lnTo>
                  <a:pt x="79245" y="661"/>
                </a:lnTo>
                <a:lnTo>
                  <a:pt x="79056" y="850"/>
                </a:lnTo>
                <a:lnTo>
                  <a:pt x="78867" y="378"/>
                </a:lnTo>
                <a:lnTo>
                  <a:pt x="78679" y="473"/>
                </a:lnTo>
                <a:lnTo>
                  <a:pt x="78396" y="567"/>
                </a:lnTo>
                <a:lnTo>
                  <a:pt x="78018" y="661"/>
                </a:lnTo>
                <a:lnTo>
                  <a:pt x="77924" y="661"/>
                </a:lnTo>
                <a:lnTo>
                  <a:pt x="77830" y="567"/>
                </a:lnTo>
                <a:lnTo>
                  <a:pt x="77075" y="567"/>
                </a:lnTo>
                <a:lnTo>
                  <a:pt x="77264" y="473"/>
                </a:lnTo>
                <a:lnTo>
                  <a:pt x="77169" y="284"/>
                </a:lnTo>
                <a:lnTo>
                  <a:pt x="76981" y="378"/>
                </a:lnTo>
                <a:lnTo>
                  <a:pt x="76792" y="473"/>
                </a:lnTo>
                <a:lnTo>
                  <a:pt x="76037" y="473"/>
                </a:lnTo>
                <a:lnTo>
                  <a:pt x="74716" y="190"/>
                </a:lnTo>
                <a:lnTo>
                  <a:pt x="74433" y="378"/>
                </a:lnTo>
                <a:lnTo>
                  <a:pt x="74056" y="378"/>
                </a:lnTo>
                <a:lnTo>
                  <a:pt x="74150" y="190"/>
                </a:lnTo>
                <a:lnTo>
                  <a:pt x="74056" y="190"/>
                </a:lnTo>
                <a:lnTo>
                  <a:pt x="73773" y="284"/>
                </a:lnTo>
                <a:lnTo>
                  <a:pt x="73773" y="95"/>
                </a:lnTo>
                <a:lnTo>
                  <a:pt x="73301" y="190"/>
                </a:lnTo>
                <a:lnTo>
                  <a:pt x="72830" y="190"/>
                </a:lnTo>
                <a:lnTo>
                  <a:pt x="72830" y="378"/>
                </a:lnTo>
                <a:lnTo>
                  <a:pt x="72924" y="473"/>
                </a:lnTo>
                <a:lnTo>
                  <a:pt x="72924" y="567"/>
                </a:lnTo>
                <a:lnTo>
                  <a:pt x="72735" y="661"/>
                </a:lnTo>
                <a:lnTo>
                  <a:pt x="72735" y="567"/>
                </a:lnTo>
                <a:lnTo>
                  <a:pt x="72547" y="473"/>
                </a:lnTo>
                <a:lnTo>
                  <a:pt x="72452" y="378"/>
                </a:lnTo>
                <a:lnTo>
                  <a:pt x="72641" y="284"/>
                </a:lnTo>
                <a:lnTo>
                  <a:pt x="71603" y="284"/>
                </a:lnTo>
                <a:lnTo>
                  <a:pt x="70849" y="190"/>
                </a:lnTo>
                <a:lnTo>
                  <a:pt x="70660" y="284"/>
                </a:lnTo>
                <a:lnTo>
                  <a:pt x="69905" y="473"/>
                </a:lnTo>
                <a:lnTo>
                  <a:pt x="69056" y="473"/>
                </a:lnTo>
                <a:lnTo>
                  <a:pt x="68207" y="378"/>
                </a:lnTo>
                <a:lnTo>
                  <a:pt x="67547" y="284"/>
                </a:lnTo>
                <a:lnTo>
                  <a:pt x="67641" y="190"/>
                </a:lnTo>
                <a:lnTo>
                  <a:pt x="67735" y="190"/>
                </a:lnTo>
                <a:lnTo>
                  <a:pt x="67169" y="95"/>
                </a:lnTo>
                <a:lnTo>
                  <a:pt x="66698" y="95"/>
                </a:lnTo>
                <a:lnTo>
                  <a:pt x="66886" y="190"/>
                </a:lnTo>
                <a:lnTo>
                  <a:pt x="65283" y="190"/>
                </a:lnTo>
                <a:lnTo>
                  <a:pt x="64905" y="95"/>
                </a:lnTo>
                <a:lnTo>
                  <a:pt x="64905" y="190"/>
                </a:lnTo>
                <a:lnTo>
                  <a:pt x="65000" y="190"/>
                </a:lnTo>
                <a:lnTo>
                  <a:pt x="65094" y="284"/>
                </a:lnTo>
                <a:lnTo>
                  <a:pt x="65094" y="378"/>
                </a:lnTo>
                <a:lnTo>
                  <a:pt x="64528" y="284"/>
                </a:lnTo>
                <a:lnTo>
                  <a:pt x="63962" y="190"/>
                </a:lnTo>
                <a:lnTo>
                  <a:pt x="63773" y="284"/>
                </a:lnTo>
                <a:lnTo>
                  <a:pt x="63585" y="473"/>
                </a:lnTo>
                <a:lnTo>
                  <a:pt x="63396" y="567"/>
                </a:lnTo>
                <a:lnTo>
                  <a:pt x="63302" y="567"/>
                </a:lnTo>
                <a:lnTo>
                  <a:pt x="63207" y="473"/>
                </a:lnTo>
                <a:lnTo>
                  <a:pt x="63207" y="284"/>
                </a:lnTo>
                <a:lnTo>
                  <a:pt x="63396" y="284"/>
                </a:lnTo>
                <a:lnTo>
                  <a:pt x="63490" y="190"/>
                </a:lnTo>
                <a:lnTo>
                  <a:pt x="63113" y="190"/>
                </a:lnTo>
                <a:lnTo>
                  <a:pt x="61981" y="284"/>
                </a:lnTo>
                <a:lnTo>
                  <a:pt x="61320" y="284"/>
                </a:lnTo>
                <a:lnTo>
                  <a:pt x="61226" y="190"/>
                </a:lnTo>
                <a:lnTo>
                  <a:pt x="61320" y="95"/>
                </a:lnTo>
                <a:lnTo>
                  <a:pt x="60849" y="190"/>
                </a:lnTo>
                <a:lnTo>
                  <a:pt x="60547" y="39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6" name="Google Shape;1086;p40"/>
          <p:cNvSpPr/>
          <p:nvPr/>
        </p:nvSpPr>
        <p:spPr>
          <a:xfrm rot="10800000">
            <a:off x="5644346" y="4119177"/>
            <a:ext cx="1041297" cy="37298"/>
          </a:xfrm>
          <a:custGeom>
            <a:rect b="b" l="l" r="r" t="t"/>
            <a:pathLst>
              <a:path extrusionOk="0" h="2831" w="27831">
                <a:moveTo>
                  <a:pt x="27264" y="944"/>
                </a:moveTo>
                <a:lnTo>
                  <a:pt x="27359" y="1086"/>
                </a:lnTo>
                <a:lnTo>
                  <a:pt x="27359" y="944"/>
                </a:lnTo>
                <a:close/>
                <a:moveTo>
                  <a:pt x="27359" y="1086"/>
                </a:moveTo>
                <a:lnTo>
                  <a:pt x="27359" y="1133"/>
                </a:lnTo>
                <a:lnTo>
                  <a:pt x="27372" y="1106"/>
                </a:lnTo>
                <a:lnTo>
                  <a:pt x="27372" y="1106"/>
                </a:lnTo>
                <a:lnTo>
                  <a:pt x="27359" y="1086"/>
                </a:lnTo>
                <a:close/>
                <a:moveTo>
                  <a:pt x="27453" y="944"/>
                </a:moveTo>
                <a:lnTo>
                  <a:pt x="27372" y="1106"/>
                </a:lnTo>
                <a:lnTo>
                  <a:pt x="27372" y="1106"/>
                </a:lnTo>
                <a:lnTo>
                  <a:pt x="27453" y="1227"/>
                </a:lnTo>
                <a:lnTo>
                  <a:pt x="27453" y="944"/>
                </a:lnTo>
                <a:close/>
                <a:moveTo>
                  <a:pt x="27642" y="1039"/>
                </a:moveTo>
                <a:lnTo>
                  <a:pt x="27453" y="1227"/>
                </a:lnTo>
                <a:lnTo>
                  <a:pt x="27453" y="1322"/>
                </a:lnTo>
                <a:lnTo>
                  <a:pt x="27453" y="1416"/>
                </a:lnTo>
                <a:lnTo>
                  <a:pt x="27830" y="1416"/>
                </a:lnTo>
                <a:lnTo>
                  <a:pt x="27830" y="1227"/>
                </a:lnTo>
                <a:lnTo>
                  <a:pt x="27736" y="1322"/>
                </a:lnTo>
                <a:lnTo>
                  <a:pt x="27736" y="1227"/>
                </a:lnTo>
                <a:lnTo>
                  <a:pt x="27736" y="1133"/>
                </a:lnTo>
                <a:lnTo>
                  <a:pt x="27642" y="1039"/>
                </a:lnTo>
                <a:close/>
                <a:moveTo>
                  <a:pt x="20189" y="1"/>
                </a:moveTo>
                <a:lnTo>
                  <a:pt x="20095" y="190"/>
                </a:lnTo>
                <a:lnTo>
                  <a:pt x="20000" y="95"/>
                </a:lnTo>
                <a:lnTo>
                  <a:pt x="19906" y="284"/>
                </a:lnTo>
                <a:lnTo>
                  <a:pt x="19812" y="473"/>
                </a:lnTo>
                <a:lnTo>
                  <a:pt x="19529" y="284"/>
                </a:lnTo>
                <a:lnTo>
                  <a:pt x="19340" y="95"/>
                </a:lnTo>
                <a:lnTo>
                  <a:pt x="19246" y="95"/>
                </a:lnTo>
                <a:lnTo>
                  <a:pt x="19246" y="190"/>
                </a:lnTo>
                <a:lnTo>
                  <a:pt x="19151" y="378"/>
                </a:lnTo>
                <a:lnTo>
                  <a:pt x="19434" y="190"/>
                </a:lnTo>
                <a:lnTo>
                  <a:pt x="19246" y="473"/>
                </a:lnTo>
                <a:lnTo>
                  <a:pt x="19434" y="378"/>
                </a:lnTo>
                <a:lnTo>
                  <a:pt x="19434" y="567"/>
                </a:lnTo>
                <a:lnTo>
                  <a:pt x="19151" y="567"/>
                </a:lnTo>
                <a:lnTo>
                  <a:pt x="19151" y="190"/>
                </a:lnTo>
                <a:lnTo>
                  <a:pt x="19057" y="95"/>
                </a:lnTo>
                <a:lnTo>
                  <a:pt x="18963" y="95"/>
                </a:lnTo>
                <a:lnTo>
                  <a:pt x="18774" y="284"/>
                </a:lnTo>
                <a:lnTo>
                  <a:pt x="18680" y="473"/>
                </a:lnTo>
                <a:lnTo>
                  <a:pt x="18585" y="378"/>
                </a:lnTo>
                <a:lnTo>
                  <a:pt x="18491" y="190"/>
                </a:lnTo>
                <a:lnTo>
                  <a:pt x="18397" y="378"/>
                </a:lnTo>
                <a:lnTo>
                  <a:pt x="17925" y="567"/>
                </a:lnTo>
                <a:lnTo>
                  <a:pt x="18019" y="284"/>
                </a:lnTo>
                <a:lnTo>
                  <a:pt x="17831" y="378"/>
                </a:lnTo>
                <a:lnTo>
                  <a:pt x="17642" y="567"/>
                </a:lnTo>
                <a:lnTo>
                  <a:pt x="17642" y="661"/>
                </a:lnTo>
                <a:lnTo>
                  <a:pt x="17453" y="567"/>
                </a:lnTo>
                <a:lnTo>
                  <a:pt x="17170" y="473"/>
                </a:lnTo>
                <a:lnTo>
                  <a:pt x="16699" y="473"/>
                </a:lnTo>
                <a:lnTo>
                  <a:pt x="16699" y="567"/>
                </a:lnTo>
                <a:lnTo>
                  <a:pt x="16604" y="661"/>
                </a:lnTo>
                <a:lnTo>
                  <a:pt x="16416" y="378"/>
                </a:lnTo>
                <a:lnTo>
                  <a:pt x="16227" y="378"/>
                </a:lnTo>
                <a:lnTo>
                  <a:pt x="15661" y="661"/>
                </a:lnTo>
                <a:lnTo>
                  <a:pt x="15661" y="473"/>
                </a:lnTo>
                <a:lnTo>
                  <a:pt x="15567" y="756"/>
                </a:lnTo>
                <a:lnTo>
                  <a:pt x="15378" y="473"/>
                </a:lnTo>
                <a:lnTo>
                  <a:pt x="15567" y="473"/>
                </a:lnTo>
                <a:lnTo>
                  <a:pt x="15472" y="378"/>
                </a:lnTo>
                <a:lnTo>
                  <a:pt x="15378" y="378"/>
                </a:lnTo>
                <a:lnTo>
                  <a:pt x="15189" y="473"/>
                </a:lnTo>
                <a:lnTo>
                  <a:pt x="15000" y="756"/>
                </a:lnTo>
                <a:lnTo>
                  <a:pt x="14906" y="661"/>
                </a:lnTo>
                <a:lnTo>
                  <a:pt x="14812" y="473"/>
                </a:lnTo>
                <a:lnTo>
                  <a:pt x="14529" y="756"/>
                </a:lnTo>
                <a:lnTo>
                  <a:pt x="14623" y="567"/>
                </a:lnTo>
                <a:lnTo>
                  <a:pt x="14529" y="661"/>
                </a:lnTo>
                <a:lnTo>
                  <a:pt x="14340" y="756"/>
                </a:lnTo>
                <a:lnTo>
                  <a:pt x="14340" y="567"/>
                </a:lnTo>
                <a:lnTo>
                  <a:pt x="14246" y="473"/>
                </a:lnTo>
                <a:lnTo>
                  <a:pt x="13963" y="378"/>
                </a:lnTo>
                <a:lnTo>
                  <a:pt x="13585" y="284"/>
                </a:lnTo>
                <a:lnTo>
                  <a:pt x="13302" y="284"/>
                </a:lnTo>
                <a:lnTo>
                  <a:pt x="13302" y="378"/>
                </a:lnTo>
                <a:lnTo>
                  <a:pt x="13302" y="473"/>
                </a:lnTo>
                <a:lnTo>
                  <a:pt x="13208" y="473"/>
                </a:lnTo>
                <a:lnTo>
                  <a:pt x="13208" y="661"/>
                </a:lnTo>
                <a:lnTo>
                  <a:pt x="13114" y="661"/>
                </a:lnTo>
                <a:lnTo>
                  <a:pt x="13019" y="567"/>
                </a:lnTo>
                <a:lnTo>
                  <a:pt x="12925" y="378"/>
                </a:lnTo>
                <a:lnTo>
                  <a:pt x="12831" y="95"/>
                </a:lnTo>
                <a:lnTo>
                  <a:pt x="12831" y="378"/>
                </a:lnTo>
                <a:lnTo>
                  <a:pt x="12736" y="378"/>
                </a:lnTo>
                <a:lnTo>
                  <a:pt x="12642" y="284"/>
                </a:lnTo>
                <a:lnTo>
                  <a:pt x="12548" y="190"/>
                </a:lnTo>
                <a:lnTo>
                  <a:pt x="12265" y="190"/>
                </a:lnTo>
                <a:lnTo>
                  <a:pt x="12170" y="473"/>
                </a:lnTo>
                <a:lnTo>
                  <a:pt x="12076" y="378"/>
                </a:lnTo>
                <a:lnTo>
                  <a:pt x="11887" y="284"/>
                </a:lnTo>
                <a:lnTo>
                  <a:pt x="11510" y="378"/>
                </a:lnTo>
                <a:lnTo>
                  <a:pt x="10755" y="661"/>
                </a:lnTo>
                <a:lnTo>
                  <a:pt x="10661" y="473"/>
                </a:lnTo>
                <a:lnTo>
                  <a:pt x="10567" y="378"/>
                </a:lnTo>
                <a:lnTo>
                  <a:pt x="10095" y="378"/>
                </a:lnTo>
                <a:lnTo>
                  <a:pt x="9529" y="473"/>
                </a:lnTo>
                <a:lnTo>
                  <a:pt x="9340" y="473"/>
                </a:lnTo>
                <a:lnTo>
                  <a:pt x="9152" y="378"/>
                </a:lnTo>
                <a:lnTo>
                  <a:pt x="9152" y="473"/>
                </a:lnTo>
                <a:lnTo>
                  <a:pt x="9152" y="567"/>
                </a:lnTo>
                <a:lnTo>
                  <a:pt x="8963" y="661"/>
                </a:lnTo>
                <a:lnTo>
                  <a:pt x="8869" y="567"/>
                </a:lnTo>
                <a:lnTo>
                  <a:pt x="8680" y="473"/>
                </a:lnTo>
                <a:lnTo>
                  <a:pt x="8680" y="756"/>
                </a:lnTo>
                <a:lnTo>
                  <a:pt x="8491" y="661"/>
                </a:lnTo>
                <a:lnTo>
                  <a:pt x="8208" y="567"/>
                </a:lnTo>
                <a:lnTo>
                  <a:pt x="7925" y="661"/>
                </a:lnTo>
                <a:lnTo>
                  <a:pt x="7831" y="756"/>
                </a:lnTo>
                <a:lnTo>
                  <a:pt x="7548" y="567"/>
                </a:lnTo>
                <a:lnTo>
                  <a:pt x="7359" y="473"/>
                </a:lnTo>
                <a:lnTo>
                  <a:pt x="7170" y="944"/>
                </a:lnTo>
                <a:lnTo>
                  <a:pt x="6982" y="661"/>
                </a:lnTo>
                <a:lnTo>
                  <a:pt x="6793" y="661"/>
                </a:lnTo>
                <a:lnTo>
                  <a:pt x="6604" y="756"/>
                </a:lnTo>
                <a:lnTo>
                  <a:pt x="6510" y="661"/>
                </a:lnTo>
                <a:lnTo>
                  <a:pt x="6416" y="756"/>
                </a:lnTo>
                <a:lnTo>
                  <a:pt x="6038" y="944"/>
                </a:lnTo>
                <a:lnTo>
                  <a:pt x="6038" y="1039"/>
                </a:lnTo>
                <a:lnTo>
                  <a:pt x="5850" y="1133"/>
                </a:lnTo>
                <a:lnTo>
                  <a:pt x="5850" y="1039"/>
                </a:lnTo>
                <a:lnTo>
                  <a:pt x="5755" y="1039"/>
                </a:lnTo>
                <a:lnTo>
                  <a:pt x="5567" y="1227"/>
                </a:lnTo>
                <a:lnTo>
                  <a:pt x="5472" y="1227"/>
                </a:lnTo>
                <a:lnTo>
                  <a:pt x="5378" y="1039"/>
                </a:lnTo>
                <a:lnTo>
                  <a:pt x="5378" y="1133"/>
                </a:lnTo>
                <a:lnTo>
                  <a:pt x="5189" y="1227"/>
                </a:lnTo>
                <a:lnTo>
                  <a:pt x="5095" y="1133"/>
                </a:lnTo>
                <a:lnTo>
                  <a:pt x="4906" y="1039"/>
                </a:lnTo>
                <a:lnTo>
                  <a:pt x="5189" y="1039"/>
                </a:lnTo>
                <a:lnTo>
                  <a:pt x="5095" y="944"/>
                </a:lnTo>
                <a:lnTo>
                  <a:pt x="5095" y="756"/>
                </a:lnTo>
                <a:lnTo>
                  <a:pt x="5001" y="944"/>
                </a:lnTo>
                <a:lnTo>
                  <a:pt x="4529" y="944"/>
                </a:lnTo>
                <a:lnTo>
                  <a:pt x="4529" y="1133"/>
                </a:lnTo>
                <a:lnTo>
                  <a:pt x="4718" y="1133"/>
                </a:lnTo>
                <a:lnTo>
                  <a:pt x="4623" y="1227"/>
                </a:lnTo>
                <a:lnTo>
                  <a:pt x="4623" y="1133"/>
                </a:lnTo>
                <a:lnTo>
                  <a:pt x="4529" y="1416"/>
                </a:lnTo>
                <a:lnTo>
                  <a:pt x="4340" y="1227"/>
                </a:lnTo>
                <a:lnTo>
                  <a:pt x="4152" y="1039"/>
                </a:lnTo>
                <a:lnTo>
                  <a:pt x="3963" y="1039"/>
                </a:lnTo>
                <a:lnTo>
                  <a:pt x="3774" y="1416"/>
                </a:lnTo>
                <a:lnTo>
                  <a:pt x="3774" y="1322"/>
                </a:lnTo>
                <a:lnTo>
                  <a:pt x="3774" y="1227"/>
                </a:lnTo>
                <a:lnTo>
                  <a:pt x="3680" y="1322"/>
                </a:lnTo>
                <a:lnTo>
                  <a:pt x="3586" y="1510"/>
                </a:lnTo>
                <a:lnTo>
                  <a:pt x="3208" y="1416"/>
                </a:lnTo>
                <a:lnTo>
                  <a:pt x="2454" y="1416"/>
                </a:lnTo>
                <a:lnTo>
                  <a:pt x="1793" y="1510"/>
                </a:lnTo>
                <a:lnTo>
                  <a:pt x="1510" y="1605"/>
                </a:lnTo>
                <a:lnTo>
                  <a:pt x="1321" y="1699"/>
                </a:lnTo>
                <a:lnTo>
                  <a:pt x="1321" y="1605"/>
                </a:lnTo>
                <a:lnTo>
                  <a:pt x="1038" y="1699"/>
                </a:lnTo>
                <a:lnTo>
                  <a:pt x="755" y="1793"/>
                </a:lnTo>
                <a:lnTo>
                  <a:pt x="567" y="1793"/>
                </a:lnTo>
                <a:lnTo>
                  <a:pt x="378" y="1888"/>
                </a:lnTo>
                <a:lnTo>
                  <a:pt x="284" y="1699"/>
                </a:lnTo>
                <a:lnTo>
                  <a:pt x="95" y="1605"/>
                </a:lnTo>
                <a:lnTo>
                  <a:pt x="1" y="1793"/>
                </a:lnTo>
                <a:lnTo>
                  <a:pt x="1" y="2076"/>
                </a:lnTo>
                <a:lnTo>
                  <a:pt x="95" y="2548"/>
                </a:lnTo>
                <a:lnTo>
                  <a:pt x="189" y="2831"/>
                </a:lnTo>
                <a:lnTo>
                  <a:pt x="284" y="2737"/>
                </a:lnTo>
                <a:lnTo>
                  <a:pt x="472" y="2831"/>
                </a:lnTo>
                <a:lnTo>
                  <a:pt x="567" y="2548"/>
                </a:lnTo>
                <a:lnTo>
                  <a:pt x="661" y="2642"/>
                </a:lnTo>
                <a:lnTo>
                  <a:pt x="661" y="2737"/>
                </a:lnTo>
                <a:lnTo>
                  <a:pt x="755" y="2642"/>
                </a:lnTo>
                <a:lnTo>
                  <a:pt x="944" y="2548"/>
                </a:lnTo>
                <a:lnTo>
                  <a:pt x="1227" y="2548"/>
                </a:lnTo>
                <a:lnTo>
                  <a:pt x="1227" y="2642"/>
                </a:lnTo>
                <a:lnTo>
                  <a:pt x="1321" y="2737"/>
                </a:lnTo>
                <a:lnTo>
                  <a:pt x="1416" y="2831"/>
                </a:lnTo>
                <a:lnTo>
                  <a:pt x="1510" y="2642"/>
                </a:lnTo>
                <a:lnTo>
                  <a:pt x="1793" y="2548"/>
                </a:lnTo>
                <a:lnTo>
                  <a:pt x="1699" y="2642"/>
                </a:lnTo>
                <a:lnTo>
                  <a:pt x="1887" y="2737"/>
                </a:lnTo>
                <a:lnTo>
                  <a:pt x="1887" y="2454"/>
                </a:lnTo>
                <a:lnTo>
                  <a:pt x="1982" y="2265"/>
                </a:lnTo>
                <a:lnTo>
                  <a:pt x="2076" y="2737"/>
                </a:lnTo>
                <a:lnTo>
                  <a:pt x="2171" y="2359"/>
                </a:lnTo>
                <a:lnTo>
                  <a:pt x="2265" y="2642"/>
                </a:lnTo>
                <a:lnTo>
                  <a:pt x="2265" y="2548"/>
                </a:lnTo>
                <a:lnTo>
                  <a:pt x="2359" y="2454"/>
                </a:lnTo>
                <a:lnTo>
                  <a:pt x="2454" y="2548"/>
                </a:lnTo>
                <a:lnTo>
                  <a:pt x="2454" y="2737"/>
                </a:lnTo>
                <a:lnTo>
                  <a:pt x="2548" y="2548"/>
                </a:lnTo>
                <a:lnTo>
                  <a:pt x="2548" y="2454"/>
                </a:lnTo>
                <a:lnTo>
                  <a:pt x="2642" y="2548"/>
                </a:lnTo>
                <a:lnTo>
                  <a:pt x="2642" y="2642"/>
                </a:lnTo>
                <a:lnTo>
                  <a:pt x="2831" y="2454"/>
                </a:lnTo>
                <a:lnTo>
                  <a:pt x="3020" y="2454"/>
                </a:lnTo>
                <a:lnTo>
                  <a:pt x="3114" y="2265"/>
                </a:lnTo>
                <a:lnTo>
                  <a:pt x="3114" y="2076"/>
                </a:lnTo>
                <a:lnTo>
                  <a:pt x="3208" y="1982"/>
                </a:lnTo>
                <a:lnTo>
                  <a:pt x="3208" y="2076"/>
                </a:lnTo>
                <a:lnTo>
                  <a:pt x="3208" y="2265"/>
                </a:lnTo>
                <a:lnTo>
                  <a:pt x="3303" y="2076"/>
                </a:lnTo>
                <a:lnTo>
                  <a:pt x="3491" y="2076"/>
                </a:lnTo>
                <a:lnTo>
                  <a:pt x="3491" y="2171"/>
                </a:lnTo>
                <a:lnTo>
                  <a:pt x="3397" y="2265"/>
                </a:lnTo>
                <a:lnTo>
                  <a:pt x="3303" y="2359"/>
                </a:lnTo>
                <a:lnTo>
                  <a:pt x="3303" y="2548"/>
                </a:lnTo>
                <a:lnTo>
                  <a:pt x="3491" y="2548"/>
                </a:lnTo>
                <a:lnTo>
                  <a:pt x="3586" y="2454"/>
                </a:lnTo>
                <a:lnTo>
                  <a:pt x="3680" y="2265"/>
                </a:lnTo>
                <a:lnTo>
                  <a:pt x="4152" y="2265"/>
                </a:lnTo>
                <a:lnTo>
                  <a:pt x="4152" y="2359"/>
                </a:lnTo>
                <a:lnTo>
                  <a:pt x="4246" y="2171"/>
                </a:lnTo>
                <a:lnTo>
                  <a:pt x="4340" y="2171"/>
                </a:lnTo>
                <a:lnTo>
                  <a:pt x="4246" y="2265"/>
                </a:lnTo>
                <a:lnTo>
                  <a:pt x="5284" y="2265"/>
                </a:lnTo>
                <a:lnTo>
                  <a:pt x="5567" y="2171"/>
                </a:lnTo>
                <a:lnTo>
                  <a:pt x="5755" y="2171"/>
                </a:lnTo>
                <a:lnTo>
                  <a:pt x="5755" y="2076"/>
                </a:lnTo>
                <a:lnTo>
                  <a:pt x="6416" y="2076"/>
                </a:lnTo>
                <a:lnTo>
                  <a:pt x="6510" y="1888"/>
                </a:lnTo>
                <a:lnTo>
                  <a:pt x="6604" y="1888"/>
                </a:lnTo>
                <a:lnTo>
                  <a:pt x="7170" y="1982"/>
                </a:lnTo>
                <a:lnTo>
                  <a:pt x="7453" y="1888"/>
                </a:lnTo>
                <a:lnTo>
                  <a:pt x="7548" y="1888"/>
                </a:lnTo>
                <a:lnTo>
                  <a:pt x="7642" y="1699"/>
                </a:lnTo>
                <a:lnTo>
                  <a:pt x="7736" y="1888"/>
                </a:lnTo>
                <a:lnTo>
                  <a:pt x="7925" y="2076"/>
                </a:lnTo>
                <a:lnTo>
                  <a:pt x="8114" y="1793"/>
                </a:lnTo>
                <a:lnTo>
                  <a:pt x="8114" y="1982"/>
                </a:lnTo>
                <a:lnTo>
                  <a:pt x="8208" y="1793"/>
                </a:lnTo>
                <a:lnTo>
                  <a:pt x="8302" y="1982"/>
                </a:lnTo>
                <a:lnTo>
                  <a:pt x="8302" y="1888"/>
                </a:lnTo>
                <a:lnTo>
                  <a:pt x="8302" y="1793"/>
                </a:lnTo>
                <a:lnTo>
                  <a:pt x="8491" y="1793"/>
                </a:lnTo>
                <a:lnTo>
                  <a:pt x="8585" y="1888"/>
                </a:lnTo>
                <a:lnTo>
                  <a:pt x="8774" y="1793"/>
                </a:lnTo>
                <a:lnTo>
                  <a:pt x="8774" y="1982"/>
                </a:lnTo>
                <a:lnTo>
                  <a:pt x="8869" y="1888"/>
                </a:lnTo>
                <a:lnTo>
                  <a:pt x="9718" y="1888"/>
                </a:lnTo>
                <a:lnTo>
                  <a:pt x="9623" y="1793"/>
                </a:lnTo>
                <a:lnTo>
                  <a:pt x="9718" y="1605"/>
                </a:lnTo>
                <a:lnTo>
                  <a:pt x="9812" y="1699"/>
                </a:lnTo>
                <a:lnTo>
                  <a:pt x="9812" y="1793"/>
                </a:lnTo>
                <a:lnTo>
                  <a:pt x="9906" y="1888"/>
                </a:lnTo>
                <a:lnTo>
                  <a:pt x="10095" y="1982"/>
                </a:lnTo>
                <a:lnTo>
                  <a:pt x="10661" y="1793"/>
                </a:lnTo>
                <a:lnTo>
                  <a:pt x="11038" y="1510"/>
                </a:lnTo>
                <a:lnTo>
                  <a:pt x="11133" y="1699"/>
                </a:lnTo>
                <a:lnTo>
                  <a:pt x="11321" y="1699"/>
                </a:lnTo>
                <a:lnTo>
                  <a:pt x="11510" y="1605"/>
                </a:lnTo>
                <a:lnTo>
                  <a:pt x="11604" y="1416"/>
                </a:lnTo>
                <a:lnTo>
                  <a:pt x="11982" y="1605"/>
                </a:lnTo>
                <a:lnTo>
                  <a:pt x="12453" y="1699"/>
                </a:lnTo>
                <a:lnTo>
                  <a:pt x="12642" y="1510"/>
                </a:lnTo>
                <a:lnTo>
                  <a:pt x="12642" y="1699"/>
                </a:lnTo>
                <a:lnTo>
                  <a:pt x="12925" y="1510"/>
                </a:lnTo>
                <a:lnTo>
                  <a:pt x="13208" y="1510"/>
                </a:lnTo>
                <a:lnTo>
                  <a:pt x="14057" y="1699"/>
                </a:lnTo>
                <a:lnTo>
                  <a:pt x="14434" y="1793"/>
                </a:lnTo>
                <a:lnTo>
                  <a:pt x="14812" y="1793"/>
                </a:lnTo>
                <a:lnTo>
                  <a:pt x="15095" y="1699"/>
                </a:lnTo>
                <a:lnTo>
                  <a:pt x="15378" y="1510"/>
                </a:lnTo>
                <a:lnTo>
                  <a:pt x="15472" y="1416"/>
                </a:lnTo>
                <a:lnTo>
                  <a:pt x="15472" y="1510"/>
                </a:lnTo>
                <a:lnTo>
                  <a:pt x="15472" y="1699"/>
                </a:lnTo>
                <a:lnTo>
                  <a:pt x="16416" y="1510"/>
                </a:lnTo>
                <a:lnTo>
                  <a:pt x="16416" y="1605"/>
                </a:lnTo>
                <a:lnTo>
                  <a:pt x="16510" y="1605"/>
                </a:lnTo>
                <a:lnTo>
                  <a:pt x="16604" y="1510"/>
                </a:lnTo>
                <a:lnTo>
                  <a:pt x="17642" y="1510"/>
                </a:lnTo>
                <a:lnTo>
                  <a:pt x="17736" y="1605"/>
                </a:lnTo>
                <a:lnTo>
                  <a:pt x="17831" y="1605"/>
                </a:lnTo>
                <a:lnTo>
                  <a:pt x="18397" y="1510"/>
                </a:lnTo>
                <a:lnTo>
                  <a:pt x="19057" y="1322"/>
                </a:lnTo>
                <a:lnTo>
                  <a:pt x="18774" y="1605"/>
                </a:lnTo>
                <a:lnTo>
                  <a:pt x="19151" y="1322"/>
                </a:lnTo>
                <a:lnTo>
                  <a:pt x="19340" y="1322"/>
                </a:lnTo>
                <a:lnTo>
                  <a:pt x="19340" y="1510"/>
                </a:lnTo>
                <a:lnTo>
                  <a:pt x="19529" y="1416"/>
                </a:lnTo>
                <a:lnTo>
                  <a:pt x="19906" y="1416"/>
                </a:lnTo>
                <a:lnTo>
                  <a:pt x="20000" y="1322"/>
                </a:lnTo>
                <a:lnTo>
                  <a:pt x="20095" y="944"/>
                </a:lnTo>
                <a:lnTo>
                  <a:pt x="20095" y="1133"/>
                </a:lnTo>
                <a:lnTo>
                  <a:pt x="20189" y="1227"/>
                </a:lnTo>
                <a:lnTo>
                  <a:pt x="20189" y="1416"/>
                </a:lnTo>
                <a:lnTo>
                  <a:pt x="20283" y="1322"/>
                </a:lnTo>
                <a:lnTo>
                  <a:pt x="20378" y="1322"/>
                </a:lnTo>
                <a:lnTo>
                  <a:pt x="20378" y="1416"/>
                </a:lnTo>
                <a:lnTo>
                  <a:pt x="20661" y="1227"/>
                </a:lnTo>
                <a:lnTo>
                  <a:pt x="20944" y="1133"/>
                </a:lnTo>
                <a:lnTo>
                  <a:pt x="21038" y="1133"/>
                </a:lnTo>
                <a:lnTo>
                  <a:pt x="21132" y="1416"/>
                </a:lnTo>
                <a:lnTo>
                  <a:pt x="21604" y="1227"/>
                </a:lnTo>
                <a:lnTo>
                  <a:pt x="21510" y="1039"/>
                </a:lnTo>
                <a:lnTo>
                  <a:pt x="21510" y="944"/>
                </a:lnTo>
                <a:lnTo>
                  <a:pt x="21698" y="944"/>
                </a:lnTo>
                <a:lnTo>
                  <a:pt x="21604" y="1039"/>
                </a:lnTo>
                <a:lnTo>
                  <a:pt x="21982" y="1039"/>
                </a:lnTo>
                <a:lnTo>
                  <a:pt x="21887" y="1227"/>
                </a:lnTo>
                <a:lnTo>
                  <a:pt x="21887" y="1227"/>
                </a:lnTo>
                <a:lnTo>
                  <a:pt x="22170" y="1039"/>
                </a:lnTo>
                <a:lnTo>
                  <a:pt x="22265" y="1227"/>
                </a:lnTo>
                <a:lnTo>
                  <a:pt x="22265" y="1133"/>
                </a:lnTo>
                <a:lnTo>
                  <a:pt x="22265" y="1039"/>
                </a:lnTo>
                <a:lnTo>
                  <a:pt x="22548" y="1039"/>
                </a:lnTo>
                <a:lnTo>
                  <a:pt x="22642" y="1322"/>
                </a:lnTo>
                <a:lnTo>
                  <a:pt x="23019" y="1227"/>
                </a:lnTo>
                <a:lnTo>
                  <a:pt x="23208" y="1133"/>
                </a:lnTo>
                <a:lnTo>
                  <a:pt x="23302" y="1039"/>
                </a:lnTo>
                <a:lnTo>
                  <a:pt x="23397" y="1133"/>
                </a:lnTo>
                <a:lnTo>
                  <a:pt x="23397" y="1227"/>
                </a:lnTo>
                <a:lnTo>
                  <a:pt x="23680" y="1227"/>
                </a:lnTo>
                <a:lnTo>
                  <a:pt x="23868" y="1133"/>
                </a:lnTo>
                <a:lnTo>
                  <a:pt x="24057" y="1227"/>
                </a:lnTo>
                <a:lnTo>
                  <a:pt x="24246" y="1227"/>
                </a:lnTo>
                <a:lnTo>
                  <a:pt x="24246" y="1133"/>
                </a:lnTo>
                <a:lnTo>
                  <a:pt x="24529" y="1227"/>
                </a:lnTo>
                <a:lnTo>
                  <a:pt x="24906" y="1322"/>
                </a:lnTo>
                <a:lnTo>
                  <a:pt x="25179" y="1048"/>
                </a:lnTo>
                <a:lnTo>
                  <a:pt x="25095" y="1133"/>
                </a:lnTo>
                <a:lnTo>
                  <a:pt x="25189" y="1227"/>
                </a:lnTo>
                <a:lnTo>
                  <a:pt x="25189" y="1133"/>
                </a:lnTo>
                <a:lnTo>
                  <a:pt x="25283" y="1039"/>
                </a:lnTo>
                <a:lnTo>
                  <a:pt x="25378" y="944"/>
                </a:lnTo>
                <a:lnTo>
                  <a:pt x="25472" y="944"/>
                </a:lnTo>
                <a:lnTo>
                  <a:pt x="25472" y="1133"/>
                </a:lnTo>
                <a:lnTo>
                  <a:pt x="25566" y="1039"/>
                </a:lnTo>
                <a:lnTo>
                  <a:pt x="25661" y="1039"/>
                </a:lnTo>
                <a:lnTo>
                  <a:pt x="25566" y="1133"/>
                </a:lnTo>
                <a:lnTo>
                  <a:pt x="25661" y="1227"/>
                </a:lnTo>
                <a:lnTo>
                  <a:pt x="25849" y="1322"/>
                </a:lnTo>
                <a:lnTo>
                  <a:pt x="25944" y="1133"/>
                </a:lnTo>
                <a:lnTo>
                  <a:pt x="26132" y="1039"/>
                </a:lnTo>
                <a:lnTo>
                  <a:pt x="26132" y="1039"/>
                </a:lnTo>
                <a:lnTo>
                  <a:pt x="26038" y="1227"/>
                </a:lnTo>
                <a:lnTo>
                  <a:pt x="26132" y="1322"/>
                </a:lnTo>
                <a:lnTo>
                  <a:pt x="26321" y="1416"/>
                </a:lnTo>
                <a:lnTo>
                  <a:pt x="26415" y="1416"/>
                </a:lnTo>
                <a:lnTo>
                  <a:pt x="26887" y="1227"/>
                </a:lnTo>
                <a:lnTo>
                  <a:pt x="27264" y="944"/>
                </a:lnTo>
                <a:lnTo>
                  <a:pt x="27170" y="944"/>
                </a:lnTo>
                <a:lnTo>
                  <a:pt x="27264" y="850"/>
                </a:lnTo>
                <a:lnTo>
                  <a:pt x="26981" y="756"/>
                </a:lnTo>
                <a:lnTo>
                  <a:pt x="26887" y="944"/>
                </a:lnTo>
                <a:lnTo>
                  <a:pt x="26793" y="1133"/>
                </a:lnTo>
                <a:lnTo>
                  <a:pt x="26793" y="661"/>
                </a:lnTo>
                <a:lnTo>
                  <a:pt x="26604" y="944"/>
                </a:lnTo>
                <a:lnTo>
                  <a:pt x="26510" y="850"/>
                </a:lnTo>
                <a:lnTo>
                  <a:pt x="26415" y="756"/>
                </a:lnTo>
                <a:lnTo>
                  <a:pt x="26321" y="944"/>
                </a:lnTo>
                <a:lnTo>
                  <a:pt x="26227" y="661"/>
                </a:lnTo>
                <a:lnTo>
                  <a:pt x="26038" y="756"/>
                </a:lnTo>
                <a:lnTo>
                  <a:pt x="25849" y="661"/>
                </a:lnTo>
                <a:lnTo>
                  <a:pt x="25378" y="567"/>
                </a:lnTo>
                <a:lnTo>
                  <a:pt x="25283" y="661"/>
                </a:lnTo>
                <a:lnTo>
                  <a:pt x="25095" y="756"/>
                </a:lnTo>
                <a:lnTo>
                  <a:pt x="25189" y="473"/>
                </a:lnTo>
                <a:lnTo>
                  <a:pt x="25000" y="661"/>
                </a:lnTo>
                <a:lnTo>
                  <a:pt x="25000" y="661"/>
                </a:lnTo>
                <a:lnTo>
                  <a:pt x="25095" y="473"/>
                </a:lnTo>
                <a:lnTo>
                  <a:pt x="24906" y="567"/>
                </a:lnTo>
                <a:lnTo>
                  <a:pt x="24717" y="567"/>
                </a:lnTo>
                <a:lnTo>
                  <a:pt x="24717" y="756"/>
                </a:lnTo>
                <a:lnTo>
                  <a:pt x="24623" y="1039"/>
                </a:lnTo>
                <a:lnTo>
                  <a:pt x="24623" y="850"/>
                </a:lnTo>
                <a:lnTo>
                  <a:pt x="24717" y="661"/>
                </a:lnTo>
                <a:lnTo>
                  <a:pt x="24623" y="756"/>
                </a:lnTo>
                <a:lnTo>
                  <a:pt x="24623" y="661"/>
                </a:lnTo>
                <a:lnTo>
                  <a:pt x="24529" y="473"/>
                </a:lnTo>
                <a:lnTo>
                  <a:pt x="24529" y="661"/>
                </a:lnTo>
                <a:lnTo>
                  <a:pt x="24434" y="567"/>
                </a:lnTo>
                <a:lnTo>
                  <a:pt x="24340" y="378"/>
                </a:lnTo>
                <a:lnTo>
                  <a:pt x="24246" y="567"/>
                </a:lnTo>
                <a:lnTo>
                  <a:pt x="23963" y="567"/>
                </a:lnTo>
                <a:lnTo>
                  <a:pt x="23397" y="661"/>
                </a:lnTo>
                <a:lnTo>
                  <a:pt x="23114" y="661"/>
                </a:lnTo>
                <a:lnTo>
                  <a:pt x="22925" y="567"/>
                </a:lnTo>
                <a:lnTo>
                  <a:pt x="22925" y="473"/>
                </a:lnTo>
                <a:lnTo>
                  <a:pt x="23019" y="473"/>
                </a:lnTo>
                <a:lnTo>
                  <a:pt x="22642" y="378"/>
                </a:lnTo>
                <a:lnTo>
                  <a:pt x="22736" y="473"/>
                </a:lnTo>
                <a:lnTo>
                  <a:pt x="22548" y="473"/>
                </a:lnTo>
                <a:lnTo>
                  <a:pt x="22642" y="284"/>
                </a:lnTo>
                <a:lnTo>
                  <a:pt x="22548" y="190"/>
                </a:lnTo>
                <a:lnTo>
                  <a:pt x="22453" y="190"/>
                </a:lnTo>
                <a:lnTo>
                  <a:pt x="22359" y="284"/>
                </a:lnTo>
                <a:lnTo>
                  <a:pt x="22170" y="378"/>
                </a:lnTo>
                <a:lnTo>
                  <a:pt x="22076" y="284"/>
                </a:lnTo>
                <a:lnTo>
                  <a:pt x="22170" y="473"/>
                </a:lnTo>
                <a:lnTo>
                  <a:pt x="21887" y="190"/>
                </a:lnTo>
                <a:lnTo>
                  <a:pt x="21793" y="190"/>
                </a:lnTo>
                <a:lnTo>
                  <a:pt x="21698" y="378"/>
                </a:lnTo>
                <a:lnTo>
                  <a:pt x="21604" y="756"/>
                </a:lnTo>
                <a:lnTo>
                  <a:pt x="21415" y="661"/>
                </a:lnTo>
                <a:lnTo>
                  <a:pt x="21510" y="473"/>
                </a:lnTo>
                <a:lnTo>
                  <a:pt x="21604" y="284"/>
                </a:lnTo>
                <a:lnTo>
                  <a:pt x="21415" y="284"/>
                </a:lnTo>
                <a:lnTo>
                  <a:pt x="21415" y="190"/>
                </a:lnTo>
                <a:lnTo>
                  <a:pt x="21227" y="378"/>
                </a:lnTo>
                <a:lnTo>
                  <a:pt x="20944" y="567"/>
                </a:lnTo>
                <a:lnTo>
                  <a:pt x="20566" y="1"/>
                </a:lnTo>
                <a:lnTo>
                  <a:pt x="20472" y="95"/>
                </a:lnTo>
                <a:lnTo>
                  <a:pt x="20472" y="190"/>
                </a:lnTo>
                <a:lnTo>
                  <a:pt x="20472" y="378"/>
                </a:lnTo>
                <a:lnTo>
                  <a:pt x="20283" y="284"/>
                </a:lnTo>
                <a:lnTo>
                  <a:pt x="20283" y="190"/>
                </a:lnTo>
                <a:lnTo>
                  <a:pt x="20378" y="95"/>
                </a:lnTo>
                <a:lnTo>
                  <a:pt x="20283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90" name="Shape 10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1" name="Google Shape;1091;p41"/>
          <p:cNvSpPr/>
          <p:nvPr/>
        </p:nvSpPr>
        <p:spPr>
          <a:xfrm>
            <a:off x="277965" y="271963"/>
            <a:ext cx="373873" cy="479695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2" name="Google Shape;1092;p41"/>
          <p:cNvSpPr/>
          <p:nvPr/>
        </p:nvSpPr>
        <p:spPr>
          <a:xfrm>
            <a:off x="852801" y="338968"/>
            <a:ext cx="398876" cy="337703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3" name="Google Shape;1093;p41"/>
          <p:cNvSpPr/>
          <p:nvPr/>
        </p:nvSpPr>
        <p:spPr>
          <a:xfrm>
            <a:off x="1445208" y="340017"/>
            <a:ext cx="387139" cy="341965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4" name="Google Shape;1094;p41"/>
          <p:cNvSpPr/>
          <p:nvPr/>
        </p:nvSpPr>
        <p:spPr>
          <a:xfrm>
            <a:off x="2071095" y="330991"/>
            <a:ext cx="315368" cy="354182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5" name="Google Shape;1095;p41"/>
          <p:cNvSpPr/>
          <p:nvPr/>
        </p:nvSpPr>
        <p:spPr>
          <a:xfrm>
            <a:off x="2678363" y="327801"/>
            <a:ext cx="268576" cy="357373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6" name="Google Shape;1096;p41"/>
          <p:cNvSpPr/>
          <p:nvPr/>
        </p:nvSpPr>
        <p:spPr>
          <a:xfrm>
            <a:off x="3190980" y="323539"/>
            <a:ext cx="414830" cy="366421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7" name="Google Shape;1097;p41"/>
          <p:cNvSpPr/>
          <p:nvPr/>
        </p:nvSpPr>
        <p:spPr>
          <a:xfrm>
            <a:off x="3808913" y="301728"/>
            <a:ext cx="355778" cy="411093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8" name="Google Shape;1098;p41"/>
          <p:cNvSpPr/>
          <p:nvPr/>
        </p:nvSpPr>
        <p:spPr>
          <a:xfrm>
            <a:off x="4367795" y="328325"/>
            <a:ext cx="414283" cy="362159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9" name="Google Shape;1099;p41"/>
          <p:cNvSpPr/>
          <p:nvPr/>
        </p:nvSpPr>
        <p:spPr>
          <a:xfrm>
            <a:off x="4977729" y="334707"/>
            <a:ext cx="366421" cy="349396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0" name="Google Shape;1100;p41"/>
          <p:cNvSpPr/>
          <p:nvPr/>
        </p:nvSpPr>
        <p:spPr>
          <a:xfrm>
            <a:off x="5571185" y="326205"/>
            <a:ext cx="355778" cy="363230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1" name="Google Shape;1101;p41"/>
          <p:cNvSpPr/>
          <p:nvPr/>
        </p:nvSpPr>
        <p:spPr>
          <a:xfrm>
            <a:off x="282226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2" name="Google Shape;1102;p41"/>
          <p:cNvSpPr/>
          <p:nvPr/>
        </p:nvSpPr>
        <p:spPr>
          <a:xfrm>
            <a:off x="869825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3" name="Google Shape;1103;p41"/>
          <p:cNvSpPr/>
          <p:nvPr/>
        </p:nvSpPr>
        <p:spPr>
          <a:xfrm>
            <a:off x="1447327" y="934019"/>
            <a:ext cx="380233" cy="327060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4" name="Google Shape;1104;p41"/>
          <p:cNvSpPr/>
          <p:nvPr/>
        </p:nvSpPr>
        <p:spPr>
          <a:xfrm>
            <a:off x="2034402" y="901041"/>
            <a:ext cx="379709" cy="384495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5" name="Google Shape;1105;p41"/>
          <p:cNvSpPr/>
          <p:nvPr/>
        </p:nvSpPr>
        <p:spPr>
          <a:xfrm>
            <a:off x="2624667" y="926043"/>
            <a:ext cx="376518" cy="332917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6" name="Google Shape;1106;p41"/>
          <p:cNvSpPr/>
          <p:nvPr/>
        </p:nvSpPr>
        <p:spPr>
          <a:xfrm>
            <a:off x="3218647" y="926043"/>
            <a:ext cx="365350" cy="336633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7" name="Google Shape;1107;p41"/>
          <p:cNvSpPr/>
          <p:nvPr/>
        </p:nvSpPr>
        <p:spPr>
          <a:xfrm>
            <a:off x="3815818" y="929758"/>
            <a:ext cx="338774" cy="329202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8" name="Google Shape;1108;p41"/>
          <p:cNvSpPr/>
          <p:nvPr/>
        </p:nvSpPr>
        <p:spPr>
          <a:xfrm>
            <a:off x="4384820" y="911138"/>
            <a:ext cx="375447" cy="368016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9" name="Google Shape;1109;p41"/>
          <p:cNvSpPr/>
          <p:nvPr/>
        </p:nvSpPr>
        <p:spPr>
          <a:xfrm>
            <a:off x="4934129" y="870729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0" name="Google Shape;1110;p41"/>
          <p:cNvSpPr/>
          <p:nvPr/>
        </p:nvSpPr>
        <p:spPr>
          <a:xfrm>
            <a:off x="5532896" y="886683"/>
            <a:ext cx="429691" cy="410568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1" name="Google Shape;1111;p41"/>
          <p:cNvSpPr/>
          <p:nvPr/>
        </p:nvSpPr>
        <p:spPr>
          <a:xfrm>
            <a:off x="252963" y="1538097"/>
            <a:ext cx="421211" cy="298889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2" name="Google Shape;1112;p41"/>
          <p:cNvSpPr/>
          <p:nvPr/>
        </p:nvSpPr>
        <p:spPr>
          <a:xfrm>
            <a:off x="842704" y="1481734"/>
            <a:ext cx="417999" cy="404711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3" name="Google Shape;1113;p41"/>
          <p:cNvSpPr/>
          <p:nvPr/>
        </p:nvSpPr>
        <p:spPr>
          <a:xfrm>
            <a:off x="1445732" y="1499808"/>
            <a:ext cx="376518" cy="380255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4" name="Google Shape;1114;p41"/>
          <p:cNvSpPr/>
          <p:nvPr/>
        </p:nvSpPr>
        <p:spPr>
          <a:xfrm>
            <a:off x="2029616" y="1488116"/>
            <a:ext cx="392472" cy="391401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5" name="Google Shape;1115;p41"/>
          <p:cNvSpPr/>
          <p:nvPr/>
        </p:nvSpPr>
        <p:spPr>
          <a:xfrm>
            <a:off x="2629978" y="1500354"/>
            <a:ext cx="365350" cy="366945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6" name="Google Shape;1116;p41"/>
          <p:cNvSpPr/>
          <p:nvPr/>
        </p:nvSpPr>
        <p:spPr>
          <a:xfrm>
            <a:off x="3234055" y="1457279"/>
            <a:ext cx="332917" cy="452551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7" name="Google Shape;1117;p41"/>
          <p:cNvSpPr/>
          <p:nvPr/>
        </p:nvSpPr>
        <p:spPr>
          <a:xfrm>
            <a:off x="3777530" y="1547144"/>
            <a:ext cx="417999" cy="269625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8" name="Google Shape;1118;p41"/>
          <p:cNvSpPr/>
          <p:nvPr/>
        </p:nvSpPr>
        <p:spPr>
          <a:xfrm>
            <a:off x="4382678" y="1489711"/>
            <a:ext cx="385041" cy="389281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9" name="Google Shape;1119;p41"/>
          <p:cNvSpPr/>
          <p:nvPr/>
        </p:nvSpPr>
        <p:spPr>
          <a:xfrm>
            <a:off x="4969227" y="1474828"/>
            <a:ext cx="387161" cy="402569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0" name="Google Shape;1120;p41"/>
          <p:cNvSpPr/>
          <p:nvPr/>
        </p:nvSpPr>
        <p:spPr>
          <a:xfrm>
            <a:off x="5538753" y="1486520"/>
            <a:ext cx="414283" cy="388210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1" name="Google Shape;1121;p41"/>
          <p:cNvSpPr/>
          <p:nvPr/>
        </p:nvSpPr>
        <p:spPr>
          <a:xfrm>
            <a:off x="301895" y="2092193"/>
            <a:ext cx="324416" cy="354204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2" name="Google Shape;1122;p41"/>
          <p:cNvSpPr/>
          <p:nvPr/>
        </p:nvSpPr>
        <p:spPr>
          <a:xfrm>
            <a:off x="875136" y="2092739"/>
            <a:ext cx="346227" cy="348325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3" name="Google Shape;1123;p41"/>
          <p:cNvSpPr/>
          <p:nvPr/>
        </p:nvSpPr>
        <p:spPr>
          <a:xfrm>
            <a:off x="1469663" y="2092739"/>
            <a:ext cx="346205" cy="348325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4" name="Google Shape;1124;p41"/>
          <p:cNvSpPr/>
          <p:nvPr/>
        </p:nvSpPr>
        <p:spPr>
          <a:xfrm>
            <a:off x="2052475" y="2092739"/>
            <a:ext cx="345681" cy="348325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5" name="Google Shape;1125;p41"/>
          <p:cNvSpPr/>
          <p:nvPr/>
        </p:nvSpPr>
        <p:spPr>
          <a:xfrm>
            <a:off x="2720367" y="2038496"/>
            <a:ext cx="186685" cy="460550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6" name="Google Shape;1126;p41"/>
          <p:cNvSpPr/>
          <p:nvPr/>
        </p:nvSpPr>
        <p:spPr>
          <a:xfrm>
            <a:off x="3319156" y="2041687"/>
            <a:ext cx="161683" cy="455218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7" name="Google Shape;1127;p41"/>
          <p:cNvSpPr/>
          <p:nvPr/>
        </p:nvSpPr>
        <p:spPr>
          <a:xfrm>
            <a:off x="3912065" y="2092193"/>
            <a:ext cx="147325" cy="348871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8" name="Google Shape;1128;p41"/>
          <p:cNvSpPr/>
          <p:nvPr/>
        </p:nvSpPr>
        <p:spPr>
          <a:xfrm>
            <a:off x="4402368" y="2087407"/>
            <a:ext cx="343014" cy="363230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9" name="Google Shape;1129;p41"/>
          <p:cNvSpPr/>
          <p:nvPr/>
        </p:nvSpPr>
        <p:spPr>
          <a:xfrm>
            <a:off x="4975609" y="2096979"/>
            <a:ext cx="375993" cy="347276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0" name="Google Shape;1130;p41"/>
          <p:cNvSpPr/>
          <p:nvPr/>
        </p:nvSpPr>
        <p:spPr>
          <a:xfrm>
            <a:off x="5570114" y="2037950"/>
            <a:ext cx="345681" cy="414830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1" name="Google Shape;1131;p41"/>
          <p:cNvSpPr/>
          <p:nvPr/>
        </p:nvSpPr>
        <p:spPr>
          <a:xfrm>
            <a:off x="400284" y="2642049"/>
            <a:ext cx="127109" cy="429713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2" name="Google Shape;1132;p41"/>
          <p:cNvSpPr/>
          <p:nvPr/>
        </p:nvSpPr>
        <p:spPr>
          <a:xfrm>
            <a:off x="913425" y="2626095"/>
            <a:ext cx="274958" cy="460550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3" name="Google Shape;1133;p41"/>
          <p:cNvSpPr/>
          <p:nvPr/>
        </p:nvSpPr>
        <p:spPr>
          <a:xfrm>
            <a:off x="1461139" y="2626095"/>
            <a:ext cx="360039" cy="460550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4" name="Google Shape;1134;p41"/>
          <p:cNvSpPr/>
          <p:nvPr/>
        </p:nvSpPr>
        <p:spPr>
          <a:xfrm>
            <a:off x="2592213" y="2704269"/>
            <a:ext cx="434499" cy="242503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5" name="Google Shape;1135;p41"/>
          <p:cNvSpPr/>
          <p:nvPr/>
        </p:nvSpPr>
        <p:spPr>
          <a:xfrm>
            <a:off x="2013116" y="2653741"/>
            <a:ext cx="421736" cy="398876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6" name="Google Shape;1136;p41"/>
          <p:cNvSpPr/>
          <p:nvPr/>
        </p:nvSpPr>
        <p:spPr>
          <a:xfrm>
            <a:off x="3210671" y="2663860"/>
            <a:ext cx="373327" cy="376518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7" name="Google Shape;1137;p41"/>
          <p:cNvSpPr/>
          <p:nvPr/>
        </p:nvSpPr>
        <p:spPr>
          <a:xfrm>
            <a:off x="3796674" y="2667051"/>
            <a:ext cx="378113" cy="376518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8" name="Google Shape;1138;p41"/>
          <p:cNvSpPr/>
          <p:nvPr/>
        </p:nvSpPr>
        <p:spPr>
          <a:xfrm>
            <a:off x="4332172" y="2667051"/>
            <a:ext cx="492437" cy="398329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9" name="Google Shape;1139;p41"/>
          <p:cNvSpPr/>
          <p:nvPr/>
        </p:nvSpPr>
        <p:spPr>
          <a:xfrm>
            <a:off x="5012302" y="2651097"/>
            <a:ext cx="296223" cy="412142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0" name="Google Shape;1140;p41"/>
          <p:cNvSpPr/>
          <p:nvPr/>
        </p:nvSpPr>
        <p:spPr>
          <a:xfrm>
            <a:off x="5602568" y="2671837"/>
            <a:ext cx="289295" cy="396187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1" name="Google Shape;1141;p41"/>
          <p:cNvSpPr/>
          <p:nvPr/>
        </p:nvSpPr>
        <p:spPr>
          <a:xfrm>
            <a:off x="264677" y="3280175"/>
            <a:ext cx="417999" cy="330797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2" name="Google Shape;1142;p41"/>
          <p:cNvSpPr/>
          <p:nvPr/>
        </p:nvSpPr>
        <p:spPr>
          <a:xfrm>
            <a:off x="848015" y="3304630"/>
            <a:ext cx="407377" cy="276553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3" name="Google Shape;1143;p41"/>
          <p:cNvSpPr/>
          <p:nvPr/>
        </p:nvSpPr>
        <p:spPr>
          <a:xfrm>
            <a:off x="1447327" y="3292938"/>
            <a:ext cx="386615" cy="302080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4" name="Google Shape;1144;p41"/>
          <p:cNvSpPr/>
          <p:nvPr/>
        </p:nvSpPr>
        <p:spPr>
          <a:xfrm>
            <a:off x="2032260" y="3284961"/>
            <a:ext cx="389303" cy="316439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5" name="Google Shape;1145;p41"/>
          <p:cNvSpPr/>
          <p:nvPr/>
        </p:nvSpPr>
        <p:spPr>
          <a:xfrm>
            <a:off x="2640621" y="3259436"/>
            <a:ext cx="351516" cy="354707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6" name="Google Shape;1146;p41"/>
          <p:cNvSpPr/>
          <p:nvPr/>
        </p:nvSpPr>
        <p:spPr>
          <a:xfrm>
            <a:off x="3196312" y="3304106"/>
            <a:ext cx="397258" cy="292507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7" name="Google Shape;1147;p41"/>
          <p:cNvSpPr/>
          <p:nvPr/>
        </p:nvSpPr>
        <p:spPr>
          <a:xfrm>
            <a:off x="3784982" y="3304106"/>
            <a:ext cx="396734" cy="292507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8" name="Google Shape;1148;p41"/>
          <p:cNvSpPr/>
          <p:nvPr/>
        </p:nvSpPr>
        <p:spPr>
          <a:xfrm>
            <a:off x="4383224" y="3275389"/>
            <a:ext cx="382353" cy="335037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9" name="Google Shape;1149;p41"/>
          <p:cNvSpPr/>
          <p:nvPr/>
        </p:nvSpPr>
        <p:spPr>
          <a:xfrm>
            <a:off x="4951132" y="3234980"/>
            <a:ext cx="419616" cy="422785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0" name="Google Shape;1150;p41"/>
          <p:cNvSpPr/>
          <p:nvPr/>
        </p:nvSpPr>
        <p:spPr>
          <a:xfrm>
            <a:off x="5569065" y="3258911"/>
            <a:ext cx="359493" cy="364279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1" name="Google Shape;1151;p41"/>
          <p:cNvSpPr/>
          <p:nvPr/>
        </p:nvSpPr>
        <p:spPr>
          <a:xfrm>
            <a:off x="258820" y="3831081"/>
            <a:ext cx="409497" cy="398854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2" name="Google Shape;1152;p41"/>
          <p:cNvSpPr/>
          <p:nvPr/>
        </p:nvSpPr>
        <p:spPr>
          <a:xfrm>
            <a:off x="828346" y="3895420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3" name="Google Shape;1153;p41"/>
          <p:cNvSpPr/>
          <p:nvPr/>
        </p:nvSpPr>
        <p:spPr>
          <a:xfrm>
            <a:off x="1518573" y="3803959"/>
            <a:ext cx="256359" cy="437144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4" name="Google Shape;1154;p41"/>
          <p:cNvSpPr/>
          <p:nvPr/>
        </p:nvSpPr>
        <p:spPr>
          <a:xfrm>
            <a:off x="2069500" y="3845964"/>
            <a:ext cx="321749" cy="403662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5" name="Google Shape;1155;p41"/>
          <p:cNvSpPr/>
          <p:nvPr/>
        </p:nvSpPr>
        <p:spPr>
          <a:xfrm>
            <a:off x="2632644" y="3876822"/>
            <a:ext cx="362159" cy="314821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6" name="Google Shape;1156;p41"/>
          <p:cNvSpPr/>
          <p:nvPr/>
        </p:nvSpPr>
        <p:spPr>
          <a:xfrm>
            <a:off x="3218101" y="3848630"/>
            <a:ext cx="363230" cy="363755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7" name="Google Shape;1157;p41"/>
          <p:cNvSpPr/>
          <p:nvPr/>
        </p:nvSpPr>
        <p:spPr>
          <a:xfrm>
            <a:off x="3804127" y="3843844"/>
            <a:ext cx="365875" cy="374398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8" name="Google Shape;1158;p41"/>
          <p:cNvSpPr/>
          <p:nvPr/>
        </p:nvSpPr>
        <p:spPr>
          <a:xfrm>
            <a:off x="4363533" y="3847559"/>
            <a:ext cx="422260" cy="356848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9" name="Google Shape;1159;p41"/>
          <p:cNvSpPr/>
          <p:nvPr/>
        </p:nvSpPr>
        <p:spPr>
          <a:xfrm>
            <a:off x="4969227" y="3840129"/>
            <a:ext cx="384495" cy="379709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0" name="Google Shape;1160;p41"/>
          <p:cNvSpPr/>
          <p:nvPr/>
        </p:nvSpPr>
        <p:spPr>
          <a:xfrm>
            <a:off x="5566399" y="3822033"/>
            <a:ext cx="368541" cy="412163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1" name="Google Shape;1161;p41"/>
          <p:cNvSpPr/>
          <p:nvPr/>
        </p:nvSpPr>
        <p:spPr>
          <a:xfrm>
            <a:off x="230650" y="4486232"/>
            <a:ext cx="474363" cy="267505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2" name="Google Shape;1162;p41"/>
          <p:cNvSpPr/>
          <p:nvPr/>
        </p:nvSpPr>
        <p:spPr>
          <a:xfrm>
            <a:off x="858133" y="4415489"/>
            <a:ext cx="382375" cy="402591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3" name="Google Shape;1163;p41"/>
          <p:cNvSpPr/>
          <p:nvPr/>
        </p:nvSpPr>
        <p:spPr>
          <a:xfrm>
            <a:off x="1430849" y="4392629"/>
            <a:ext cx="420643" cy="433953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4" name="Google Shape;1164;p41"/>
          <p:cNvSpPr/>
          <p:nvPr/>
        </p:nvSpPr>
        <p:spPr>
          <a:xfrm>
            <a:off x="2039713" y="4429323"/>
            <a:ext cx="371207" cy="375993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5" name="Google Shape;1165;p41"/>
          <p:cNvSpPr/>
          <p:nvPr/>
        </p:nvSpPr>
        <p:spPr>
          <a:xfrm>
            <a:off x="2590093" y="4430394"/>
            <a:ext cx="446192" cy="372256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6" name="Google Shape;1166;p41"/>
          <p:cNvSpPr/>
          <p:nvPr/>
        </p:nvSpPr>
        <p:spPr>
          <a:xfrm>
            <a:off x="3227673" y="4398486"/>
            <a:ext cx="344085" cy="416403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7" name="Google Shape;1167;p41"/>
          <p:cNvSpPr/>
          <p:nvPr/>
        </p:nvSpPr>
        <p:spPr>
          <a:xfrm>
            <a:off x="3742432" y="4393700"/>
            <a:ext cx="494054" cy="448312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8" name="Google Shape;1168;p41"/>
          <p:cNvSpPr/>
          <p:nvPr/>
        </p:nvSpPr>
        <p:spPr>
          <a:xfrm>
            <a:off x="4336412" y="4386772"/>
            <a:ext cx="485006" cy="464266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9" name="Google Shape;1169;p41"/>
          <p:cNvSpPr/>
          <p:nvPr/>
        </p:nvSpPr>
        <p:spPr>
          <a:xfrm>
            <a:off x="4946346" y="4497924"/>
            <a:ext cx="431308" cy="249956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0" name="Google Shape;1170;p41"/>
          <p:cNvSpPr/>
          <p:nvPr/>
        </p:nvSpPr>
        <p:spPr>
          <a:xfrm>
            <a:off x="5591925" y="4452182"/>
            <a:ext cx="321749" cy="353133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1" name="Google Shape;1171;p41"/>
          <p:cNvSpPr/>
          <p:nvPr/>
        </p:nvSpPr>
        <p:spPr>
          <a:xfrm>
            <a:off x="6274792" y="2334804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2" name="Google Shape;1172;p41"/>
          <p:cNvSpPr/>
          <p:nvPr/>
        </p:nvSpPr>
        <p:spPr>
          <a:xfrm>
            <a:off x="7168412" y="2334794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3" name="Google Shape;1173;p41"/>
          <p:cNvSpPr/>
          <p:nvPr/>
        </p:nvSpPr>
        <p:spPr>
          <a:xfrm>
            <a:off x="6459508" y="2545658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4" name="Google Shape;1174;p41"/>
          <p:cNvSpPr/>
          <p:nvPr/>
        </p:nvSpPr>
        <p:spPr>
          <a:xfrm>
            <a:off x="7613647" y="2843055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5" name="Google Shape;1175;p41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76" name="Google Shape;1176;p41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1000"/>
              </a:spcBef>
              <a:spcAft>
                <a:spcPts val="0"/>
              </a:spcAft>
              <a:buSzPts val="900"/>
              <a:buChar char="✘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1000"/>
              </a:spcBef>
              <a:spcAft>
                <a:spcPts val="0"/>
              </a:spcAft>
              <a:buSzPts val="900"/>
              <a:buChar char="✘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1000"/>
              </a:spcBef>
              <a:spcAft>
                <a:spcPts val="0"/>
              </a:spcAft>
              <a:buSzPts val="900"/>
              <a:buChar char="✘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br>
              <a:rPr lang="en" sz="900"/>
            </a:br>
            <a:br>
              <a:rPr lang="en" sz="900"/>
            </a:br>
            <a:endParaRPr sz="900"/>
          </a:p>
        </p:txBody>
      </p:sp>
      <p:sp>
        <p:nvSpPr>
          <p:cNvPr id="1177" name="Google Shape;1177;p41"/>
          <p:cNvSpPr txBox="1"/>
          <p:nvPr>
            <p:ph idx="4294967295" type="body"/>
          </p:nvPr>
        </p:nvSpPr>
        <p:spPr>
          <a:xfrm>
            <a:off x="6248575" y="4223563"/>
            <a:ext cx="2438100" cy="56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Find more icons at </a:t>
            </a:r>
            <a:r>
              <a:rPr lang="en" sz="900" u="sng">
                <a:solidFill>
                  <a:schemeClr val="hlink"/>
                </a:solidFill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b="1" sz="900"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81" name="Shape 1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82" name="Google Shape;1182;p42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1183" name="Google Shape;1183;p42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42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42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42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42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42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9" name="Google Shape;1189;p42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1190" name="Google Shape;1190;p42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42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42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42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4" name="Google Shape;1194;p42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1195" name="Google Shape;1195;p42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42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42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8" name="Google Shape;1198;p42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1199" name="Google Shape;1199;p42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42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42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42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42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4" name="Google Shape;1204;p42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1205" name="Google Shape;1205;p42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42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42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8" name="Google Shape;1208;p42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1209" name="Google Shape;1209;p42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42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42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42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3" name="Google Shape;1213;p42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1214" name="Google Shape;1214;p42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42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42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42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42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9" name="Google Shape;1219;p42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1220" name="Google Shape;1220;p42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42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42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42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42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42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6" name="Google Shape;1226;p42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1227" name="Google Shape;1227;p42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42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9" name="Google Shape;1229;p42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1230" name="Google Shape;1230;p42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42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2" name="Google Shape;1232;p42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3" name="Google Shape;1233;p42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1234" name="Google Shape;1234;p42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5" name="Google Shape;1235;p42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42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42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8" name="Google Shape;1238;p42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9" name="Google Shape;1239;p42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0" name="Google Shape;1240;p42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1241" name="Google Shape;1241;p42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42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3" name="Google Shape;1243;p42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4" name="Google Shape;1244;p42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5" name="Google Shape;1245;p42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6" name="Google Shape;1246;p42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1247" name="Google Shape;1247;p42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8" name="Google Shape;1248;p42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9" name="Google Shape;1249;p42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0" name="Google Shape;1250;p42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1251" name="Google Shape;1251;p42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1252" name="Google Shape;1252;p42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3" name="Google Shape;1253;p42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4" name="Google Shape;1254;p42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5" name="Google Shape;1255;p42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6" name="Google Shape;1256;p42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7" name="Google Shape;1257;p42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8" name="Google Shape;1258;p42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9" name="Google Shape;1259;p42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0" name="Google Shape;1260;p42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1" name="Google Shape;1261;p42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262" name="Google Shape;1262;p42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3" name="Google Shape;1263;p42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4" name="Google Shape;1264;p42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5" name="Google Shape;1265;p42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42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42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8" name="Google Shape;1268;p42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1269" name="Google Shape;1269;p42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0" name="Google Shape;1270;p42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1" name="Google Shape;1271;p42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42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3" name="Google Shape;1273;p42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1274" name="Google Shape;1274;p42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42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6" name="Google Shape;1276;p42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7" name="Google Shape;1277;p42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42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9" name="Google Shape;1279;p42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1280" name="Google Shape;1280;p42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1" name="Google Shape;1281;p42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2" name="Google Shape;1282;p42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3" name="Google Shape;1283;p42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42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5" name="Google Shape;1285;p42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6" name="Google Shape;1286;p42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1287" name="Google Shape;1287;p42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8" name="Google Shape;1288;p42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9" name="Google Shape;1289;p42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42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91" name="Google Shape;1291;p42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1292" name="Google Shape;1292;p42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42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4" name="Google Shape;1294;p42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5" name="Google Shape;1295;p42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96" name="Google Shape;1296;p42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1297" name="Google Shape;1297;p42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8" name="Google Shape;1298;p42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9" name="Google Shape;1299;p42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0" name="Google Shape;1300;p42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1" name="Google Shape;1301;p42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02" name="Google Shape;1302;p42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1303" name="Google Shape;1303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4" name="Google Shape;1304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5" name="Google Shape;1305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6" name="Google Shape;1306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7" name="Google Shape;1307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8" name="Google Shape;1308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9" name="Google Shape;1309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0" name="Google Shape;1310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1" name="Google Shape;1311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2" name="Google Shape;1312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313" name="Google Shape;1313;p42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1314" name="Google Shape;1314;p42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5" name="Google Shape;1315;p42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6" name="Google Shape;1316;p42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17" name="Google Shape;1317;p42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1318" name="Google Shape;1318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9" name="Google Shape;1319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0" name="Google Shape;1320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1" name="Google Shape;1321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2" name="Google Shape;1322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3" name="Google Shape;1323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4" name="Google Shape;1324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5" name="Google Shape;1325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6" name="Google Shape;1326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7" name="Google Shape;1327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328" name="Google Shape;1328;p42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1329" name="Google Shape;1329;p42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0" name="Google Shape;1330;p42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1" name="Google Shape;1331;p42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2" name="Google Shape;1332;p42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33" name="Google Shape;1333;p42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334" name="Google Shape;1334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5" name="Google Shape;1335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6" name="Google Shape;1336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7" name="Google Shape;1337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8" name="Google Shape;1338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9" name="Google Shape;1339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0" name="Google Shape;1340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1" name="Google Shape;1341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2" name="Google Shape;1342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3" name="Google Shape;1343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344" name="Google Shape;1344;p42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1345" name="Google Shape;1345;p42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6" name="Google Shape;1346;p42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7" name="Google Shape;1347;p42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8" name="Google Shape;1348;p42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9" name="Google Shape;1349;p42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0" name="Google Shape;1350;p42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1" name="Google Shape;1351;p42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52" name="Google Shape;1352;p42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1353" name="Google Shape;1353;p42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4" name="Google Shape;1354;p42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5" name="Google Shape;1355;p42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6" name="Google Shape;1356;p42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57" name="Google Shape;1357;p42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1358" name="Google Shape;1358;p42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9" name="Google Shape;1359;p42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0" name="Google Shape;1360;p42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1" name="Google Shape;1361;p42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62" name="Google Shape;1362;p42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1363" name="Google Shape;1363;p42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4" name="Google Shape;1364;p42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5" name="Google Shape;1365;p42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6" name="Google Shape;1366;p42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7" name="Google Shape;1367;p42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68" name="Google Shape;1368;p42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1369" name="Google Shape;1369;p42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0" name="Google Shape;1370;p42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1" name="Google Shape;1371;p42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2" name="Google Shape;1372;p42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3" name="Google Shape;1373;p42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4" name="Google Shape;1374;p42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75" name="Google Shape;1375;p42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1376" name="Google Shape;1376;p42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7" name="Google Shape;1377;p42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8" name="Google Shape;1378;p42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79" name="Google Shape;1379;p42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380" name="Google Shape;1380;p42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1" name="Google Shape;1381;p42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2" name="Google Shape;1382;p42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3" name="Google Shape;1383;p42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4" name="Google Shape;1384;p42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85" name="Google Shape;1385;p42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386" name="Google Shape;1386;p42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7" name="Google Shape;1387;p42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8" name="Google Shape;1388;p42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9" name="Google Shape;1389;p42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0" name="Google Shape;1390;p42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1" name="Google Shape;1391;p42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92" name="Google Shape;1392;p42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393" name="Google Shape;1393;p42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4" name="Google Shape;1394;p42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5" name="Google Shape;1395;p42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96" name="Google Shape;1396;p42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397" name="Google Shape;1397;p42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8" name="Google Shape;1398;p42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9" name="Google Shape;1399;p42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0" name="Google Shape;1400;p42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01" name="Google Shape;1401;p42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402" name="Google Shape;1402;p42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3" name="Google Shape;1403;p42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4" name="Google Shape;1404;p42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5" name="Google Shape;1405;p42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6" name="Google Shape;1406;p42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7" name="Google Shape;1407;p42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08" name="Google Shape;1408;p42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409" name="Google Shape;1409;p42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0" name="Google Shape;1410;p42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1" name="Google Shape;1411;p42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2" name="Google Shape;1412;p42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3" name="Google Shape;1413;p42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4" name="Google Shape;1414;p42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5" name="Google Shape;1415;p42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16" name="Google Shape;1416;p42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417" name="Google Shape;1417;p42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8" name="Google Shape;1418;p42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9" name="Google Shape;1419;p42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0" name="Google Shape;1420;p42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21" name="Google Shape;1421;p42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422" name="Google Shape;1422;p42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3" name="Google Shape;1423;p42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4" name="Google Shape;1424;p42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25" name="Google Shape;1425;p42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426" name="Google Shape;1426;p42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7" name="Google Shape;1427;p42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8" name="Google Shape;1428;p42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29" name="Google Shape;1429;p42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430" name="Google Shape;1430;p42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1" name="Google Shape;1431;p42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2" name="Google Shape;1432;p42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3" name="Google Shape;1433;p42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34" name="Google Shape;1434;p42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435" name="Google Shape;1435;p42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6" name="Google Shape;1436;p42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7" name="Google Shape;1437;p42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8" name="Google Shape;1438;p42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39" name="Google Shape;1439;p42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440" name="Google Shape;1440;p42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1" name="Google Shape;1441;p42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2" name="Google Shape;1442;p42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3" name="Google Shape;1443;p42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4" name="Google Shape;1444;p42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45" name="Google Shape;1445;p42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446" name="Google Shape;1446;p42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7" name="Google Shape;1447;p42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8" name="Google Shape;1448;p42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9" name="Google Shape;1449;p42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0" name="Google Shape;1450;p42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1" name="Google Shape;1451;p42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52" name="Google Shape;1452;p42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453" name="Google Shape;1453;p42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4" name="Google Shape;1454;p42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5" name="Google Shape;1455;p42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6" name="Google Shape;1456;p42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7" name="Google Shape;1457;p42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8" name="Google Shape;1458;p42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9" name="Google Shape;1459;p42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60" name="Google Shape;1460;p42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461" name="Google Shape;1461;p42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2" name="Google Shape;1462;p42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3" name="Google Shape;1463;p42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4" name="Google Shape;1464;p42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5" name="Google Shape;1465;p42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6" name="Google Shape;1466;p42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7" name="Google Shape;1467;p42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8" name="Google Shape;1468;p42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9" name="Google Shape;1469;p42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0" name="Google Shape;1470;p42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1" name="Google Shape;1471;p42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2" name="Google Shape;1472;p42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73" name="Google Shape;1473;p42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474" name="Google Shape;1474;p42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5" name="Google Shape;1475;p42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6" name="Google Shape;1476;p42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7" name="Google Shape;1477;p42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78" name="Google Shape;1478;p42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479" name="Google Shape;1479;p42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0" name="Google Shape;1480;p42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1" name="Google Shape;1481;p42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82" name="Google Shape;1482;p42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483" name="Google Shape;1483;p42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4" name="Google Shape;1484;p42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5" name="Google Shape;1485;p42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6" name="Google Shape;1486;p42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7" name="Google Shape;1487;p42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8" name="Google Shape;1488;p42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89" name="Google Shape;1489;p42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490" name="Google Shape;1490;p42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1" name="Google Shape;1491;p42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2" name="Google Shape;1492;p42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3" name="Google Shape;1493;p42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4" name="Google Shape;1494;p42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5" name="Google Shape;1495;p42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6" name="Google Shape;1496;p42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7" name="Google Shape;1497;p42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98" name="Google Shape;1498;p42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499" name="Google Shape;1499;p42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0" name="Google Shape;1500;p42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1" name="Google Shape;1501;p42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2" name="Google Shape;1502;p42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3" name="Google Shape;1503;p42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4" name="Google Shape;1504;p42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5" name="Google Shape;1505;p42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6" name="Google Shape;1506;p42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7" name="Google Shape;1507;p42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8" name="Google Shape;1508;p42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9" name="Google Shape;1509;p42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0" name="Google Shape;1510;p42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11" name="Google Shape;1511;p42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512" name="Google Shape;1512;p42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3" name="Google Shape;1513;p42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4" name="Google Shape;1514;p42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5" name="Google Shape;1515;p42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6" name="Google Shape;1516;p42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7" name="Google Shape;1517;p42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8" name="Google Shape;1518;p42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9" name="Google Shape;1519;p42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0" name="Google Shape;1520;p42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1" name="Google Shape;1521;p42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2" name="Google Shape;1522;p42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3" name="Google Shape;1523;p42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24" name="Google Shape;1524;p42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525" name="Google Shape;1525;p42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6" name="Google Shape;1526;p42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7" name="Google Shape;1527;p42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8" name="Google Shape;1528;p42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9" name="Google Shape;1529;p42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0" name="Google Shape;1530;p42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1" name="Google Shape;1531;p42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2" name="Google Shape;1532;p42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3" name="Google Shape;1533;p42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4" name="Google Shape;1534;p42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5" name="Google Shape;1535;p42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6" name="Google Shape;1536;p42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37" name="Google Shape;1537;p42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538" name="Google Shape;1538;p42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9" name="Google Shape;1539;p42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0" name="Google Shape;1540;p42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1" name="Google Shape;1541;p42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2" name="Google Shape;1542;p42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3" name="Google Shape;1543;p42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44" name="Google Shape;1544;p42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545" name="Google Shape;1545;p42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6" name="Google Shape;1546;p42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7" name="Google Shape;1547;p42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8" name="Google Shape;1548;p42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9" name="Google Shape;1549;p42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0" name="Google Shape;1550;p42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1" name="Google Shape;1551;p42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2" name="Google Shape;1552;p42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3" name="Google Shape;1553;p42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4" name="Google Shape;1554;p42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5" name="Google Shape;1555;p42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6" name="Google Shape;1556;p42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7" name="Google Shape;1557;p42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8" name="Google Shape;1558;p42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9" name="Google Shape;1559;p42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60" name="Google Shape;1560;p42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561" name="Google Shape;1561;p42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2" name="Google Shape;1562;p42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3" name="Google Shape;1563;p42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4" name="Google Shape;1564;p42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5" name="Google Shape;1565;p42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66" name="Google Shape;1566;p42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567" name="Google Shape;1567;p42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568" name="Google Shape;1568;p42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9" name="Google Shape;1569;p42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0" name="Google Shape;1570;p42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71" name="Google Shape;1571;p42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572" name="Google Shape;1572;p42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3" name="Google Shape;1573;p42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4" name="Google Shape;1574;p42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75" name="Google Shape;1575;p42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576" name="Google Shape;1576;p42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7" name="Google Shape;1577;p42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8" name="Google Shape;1578;p42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79" name="Google Shape;1579;p42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580" name="Google Shape;1580;p42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1" name="Google Shape;1581;p42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2" name="Google Shape;1582;p42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583" name="Google Shape;1583;p42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584" name="Google Shape;1584;p42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5" name="Google Shape;1585;p42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6" name="Google Shape;1586;p42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7" name="Google Shape;1587;p42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8" name="Google Shape;1588;p42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9" name="Google Shape;1589;p42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0" name="Google Shape;1590;p42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1" name="Google Shape;1591;p42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92" name="Google Shape;1592;p42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593" name="Google Shape;1593;p42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4" name="Google Shape;1594;p42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5" name="Google Shape;1595;p42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6" name="Google Shape;1596;p42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7" name="Google Shape;1597;p42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8" name="Google Shape;1598;p42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9" name="Google Shape;1599;p42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0" name="Google Shape;1600;p42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1" name="Google Shape;1601;p42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2" name="Google Shape;1602;p42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3" name="Google Shape;1603;p42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4" name="Google Shape;1604;p42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5" name="Google Shape;1605;p42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6" name="Google Shape;1606;p42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7" name="Google Shape;1607;p42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8" name="Google Shape;1608;p42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9" name="Google Shape;1609;p42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0" name="Google Shape;1610;p42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1" name="Google Shape;1611;p42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2" name="Google Shape;1612;p42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3" name="Google Shape;1613;p42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4" name="Google Shape;1614;p42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5" name="Google Shape;1615;p42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6" name="Google Shape;1616;p42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17" name="Google Shape;1617;p42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618" name="Google Shape;1618;p42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619" name="Google Shape;1619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0" name="Google Shape;1620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21" name="Google Shape;1621;p42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622" name="Google Shape;1622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3" name="Google Shape;1623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24" name="Google Shape;1624;p42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625" name="Google Shape;1625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6" name="Google Shape;1626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627" name="Google Shape;1627;p42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628" name="Google Shape;1628;p42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32" name="Shape 16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3" name="Google Shape;1633;p43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dk1"/>
                </a:solidFill>
                <a:latin typeface="Nunito"/>
                <a:ea typeface="Nunito"/>
                <a:cs typeface="Nunito"/>
                <a:sym typeface="Nunito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1"/>
                </a:solidFill>
                <a:highlight>
                  <a:schemeClr val="accent5"/>
                </a:highlight>
                <a:latin typeface="Nunito"/>
                <a:ea typeface="Nunito"/>
                <a:cs typeface="Nunito"/>
                <a:sym typeface="Nunito"/>
              </a:rPr>
              <a:t> and many more...</a:t>
            </a:r>
            <a:endParaRPr sz="2400">
              <a:solidFill>
                <a:schemeClr val="lt1"/>
              </a:solidFill>
              <a:highlight>
                <a:schemeClr val="accent5"/>
              </a:highlight>
              <a:latin typeface="Nunito"/>
              <a:ea typeface="Nunito"/>
              <a:cs typeface="Nunito"/>
              <a:sym typeface="Nunito"/>
            </a:endParaRPr>
          </a:p>
        </p:txBody>
      </p:sp>
      <p:sp>
        <p:nvSpPr>
          <p:cNvPr id="1634" name="Google Shape;1634;p43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1C232"/>
                </a:solidFill>
              </a:rPr>
              <a:t>😉</a:t>
            </a:r>
            <a:endParaRPr sz="9600">
              <a:solidFill>
                <a:srgbClr val="F1C232"/>
              </a:solidFill>
            </a:endParaRPr>
          </a:p>
        </p:txBody>
      </p:sp>
      <p:sp>
        <p:nvSpPr>
          <p:cNvPr id="1635" name="Google Shape;1635;p43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636" name="Google Shape;1636;p43"/>
          <p:cNvSpPr txBox="1"/>
          <p:nvPr>
            <p:ph idx="4294967295" type="body"/>
          </p:nvPr>
        </p:nvSpPr>
        <p:spPr>
          <a:xfrm>
            <a:off x="2200525" y="856425"/>
            <a:ext cx="64863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1000"/>
              </a:spcAft>
              <a:buNone/>
            </a:pPr>
            <a:r>
              <a:rPr b="1" lang="en" sz="1400"/>
              <a:t>You can also use any emoji as an icon!</a:t>
            </a:r>
            <a:br>
              <a:rPr lang="en" sz="1400"/>
            </a:br>
            <a:r>
              <a:rPr lang="en" sz="1400"/>
              <a:t>And of course it resizes without losing quality.</a:t>
            </a:r>
            <a:br>
              <a:rPr lang="en" sz="1400"/>
            </a:br>
            <a:br>
              <a:rPr lang="en" sz="1400"/>
            </a:br>
            <a:r>
              <a:rPr lang="en" sz="1400"/>
              <a:t>How? Follow Google instructions </a:t>
            </a:r>
            <a:r>
              <a:rPr lang="en" sz="1400" u="sng">
                <a:solidFill>
                  <a:schemeClr val="hlink"/>
                </a:solidFill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640" name="Shape 16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41" name="Google Shape;1641;p44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642" name="Google Shape;1642;p44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643" name="Google Shape;1643;p44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644" name="Google Shape;1644;p44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645" name="Google Shape;1645;p44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646" name="Google Shape;1646;p44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647" name="Google Shape;1647;p44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648" name="Google Shape;1648;p44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649" name="Google Shape;1649;p44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650" name="Google Shape;1650;p44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651" name="Google Shape;1651;p44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652" name="Google Shape;1652;p44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653" name="Google Shape;1653;p44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654" name="Google Shape;1654;p44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655" name="Google Shape;1655;p44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656" name="Google Shape;1656;p44"/>
          <p:cNvSpPr txBox="1"/>
          <p:nvPr>
            <p:ph idx="12" type="sldNum"/>
          </p:nvPr>
        </p:nvSpPr>
        <p:spPr>
          <a:xfrm>
            <a:off x="8665029" y="127279"/>
            <a:ext cx="326700" cy="27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Ely template">
  <a:themeElements>
    <a:clrScheme name="Custom 347">
      <a:dk1>
        <a:srgbClr val="21355A"/>
      </a:dk1>
      <a:lt1>
        <a:srgbClr val="FFFFFF"/>
      </a:lt1>
      <a:dk2>
        <a:srgbClr val="59BB00"/>
      </a:dk2>
      <a:lt2>
        <a:srgbClr val="00BABE"/>
      </a:lt2>
      <a:accent1>
        <a:srgbClr val="3AA0FF"/>
      </a:accent1>
      <a:accent2>
        <a:srgbClr val="3924BB"/>
      </a:accent2>
      <a:accent3>
        <a:srgbClr val="D63ED1"/>
      </a:accent3>
      <a:accent4>
        <a:srgbClr val="FF0000"/>
      </a:accent4>
      <a:accent5>
        <a:srgbClr val="FF8200"/>
      </a:accent5>
      <a:accent6>
        <a:srgbClr val="FFCC00"/>
      </a:accent6>
      <a:hlink>
        <a:srgbClr val="1C7AD3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