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image/gif" Extension="gif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2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33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34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35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31.xml"/>
  <Override ContentType="application/vnd.openxmlformats-officedocument.presentationml.notesSlide+xml" PartName="/ppt/notesSlides/notesSlide36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35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34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33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32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36.xml"/>
  <Override ContentType="application/vnd.openxmlformats-officedocument.presentationml.slide+xml" PartName="/ppt/slides/slide31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58" r:id="rId5"/>
  </p:sldMasterIdLst>
  <p:notesMasterIdLst>
    <p:notesMasterId r:id="rId6"/>
  </p:notesMasterIdLst>
  <p:sldIdLst>
    <p:sldId id="256" r:id="rId7"/>
    <p:sldId id="257" r:id="rId8"/>
    <p:sldId id="258" r:id="rId9"/>
    <p:sldId id="259" r:id="rId10"/>
    <p:sldId id="260" r:id="rId11"/>
    <p:sldId id="261" r:id="rId12"/>
    <p:sldId id="262" r:id="rId13"/>
    <p:sldId id="263" r:id="rId14"/>
    <p:sldId id="264" r:id="rId15"/>
    <p:sldId id="265" r:id="rId16"/>
    <p:sldId id="266" r:id="rId17"/>
    <p:sldId id="267" r:id="rId18"/>
    <p:sldId id="268" r:id="rId19"/>
    <p:sldId id="269" r:id="rId20"/>
    <p:sldId id="270" r:id="rId21"/>
    <p:sldId id="271" r:id="rId22"/>
    <p:sldId id="272" r:id="rId23"/>
    <p:sldId id="273" r:id="rId24"/>
    <p:sldId id="274" r:id="rId25"/>
    <p:sldId id="275" r:id="rId26"/>
    <p:sldId id="276" r:id="rId27"/>
    <p:sldId id="277" r:id="rId28"/>
    <p:sldId id="278" r:id="rId29"/>
    <p:sldId id="279" r:id="rId30"/>
    <p:sldId id="280" r:id="rId31"/>
    <p:sldId id="281" r:id="rId32"/>
    <p:sldId id="282" r:id="rId33"/>
    <p:sldId id="283" r:id="rId34"/>
    <p:sldId id="284" r:id="rId35"/>
    <p:sldId id="285" r:id="rId36"/>
    <p:sldId id="286" r:id="rId37"/>
    <p:sldId id="287" r:id="rId38"/>
    <p:sldId id="288" r:id="rId39"/>
    <p:sldId id="289" r:id="rId40"/>
    <p:sldId id="290" r:id="rId41"/>
    <p:sldId id="291" r:id="rId42"/>
  </p:sldIdLst>
  <p:sldSz cy="6858000" cx="12192000"/>
  <p:notesSz cx="6858000" cy="9144000"/>
  <p:embeddedFontLst>
    <p:embeddedFont>
      <p:font typeface="Poppins"/>
      <p:regular r:id="rId43"/>
      <p:bold r:id="rId44"/>
      <p:italic r:id="rId45"/>
      <p:boldItalic r:id="rId46"/>
    </p:embeddedFont>
    <p:embeddedFont>
      <p:font typeface="Barlow Condensed"/>
      <p:regular r:id="rId47"/>
      <p:bold r:id="rId48"/>
      <p:italic r:id="rId49"/>
      <p:boldItalic r:id="rId50"/>
    </p:embeddedFont>
    <p:embeddedFont>
      <p:font typeface="Press Start 2P"/>
      <p:regular r:id="rId51"/>
    </p:embeddedFont>
    <p:embeddedFont>
      <p:font typeface="Chivo"/>
      <p:regular r:id="rId52"/>
      <p:bold r:id="rId53"/>
      <p:italic r:id="rId54"/>
      <p:boldItalic r:id="rId55"/>
    </p:embeddedFont>
    <p:embeddedFont>
      <p:font typeface="Homemade Apple"/>
      <p:regular r:id="rId56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2160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tableStyles.xml><?xml version="1.0" encoding="utf-8"?>
<a:tblStyleLst xmlns:a="http://schemas.openxmlformats.org/drawingml/2006/main" xmlns:r="http://schemas.openxmlformats.org/officeDocument/2006/relationships" def="{AC0D5880-BA1C-4E31-AE80-156746202468}">
  <a:tblStyle styleId="{AC0D5880-BA1C-4E31-AE80-156746202468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2160" orient="horz"/>
        <p:guide pos="384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slide" Target="slides/slide34.xml"/><Relationship Id="rId42" Type="http://schemas.openxmlformats.org/officeDocument/2006/relationships/slide" Target="slides/slide36.xml"/><Relationship Id="rId41" Type="http://schemas.openxmlformats.org/officeDocument/2006/relationships/slide" Target="slides/slide35.xml"/><Relationship Id="rId44" Type="http://schemas.openxmlformats.org/officeDocument/2006/relationships/font" Target="fonts/Poppins-bold.fntdata"/><Relationship Id="rId43" Type="http://schemas.openxmlformats.org/officeDocument/2006/relationships/font" Target="fonts/Poppins-regular.fntdata"/><Relationship Id="rId46" Type="http://schemas.openxmlformats.org/officeDocument/2006/relationships/font" Target="fonts/Poppins-boldItalic.fntdata"/><Relationship Id="rId45" Type="http://schemas.openxmlformats.org/officeDocument/2006/relationships/font" Target="fonts/Poppins-italic.fntdata"/><Relationship Id="rId1" Type="http://schemas.openxmlformats.org/officeDocument/2006/relationships/theme" Target="theme/theme2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tableStyles" Target="tableStyles.xml"/><Relationship Id="rId9" Type="http://schemas.openxmlformats.org/officeDocument/2006/relationships/slide" Target="slides/slide3.xml"/><Relationship Id="rId48" Type="http://schemas.openxmlformats.org/officeDocument/2006/relationships/font" Target="fonts/BarlowCondensed-bold.fntdata"/><Relationship Id="rId47" Type="http://schemas.openxmlformats.org/officeDocument/2006/relationships/font" Target="fonts/BarlowCondensed-regular.fntdata"/><Relationship Id="rId49" Type="http://schemas.openxmlformats.org/officeDocument/2006/relationships/font" Target="fonts/BarlowCondensed-italic.fntdata"/><Relationship Id="rId5" Type="http://schemas.openxmlformats.org/officeDocument/2006/relationships/slideMaster" Target="slideMasters/slideMaster1.xml"/><Relationship Id="rId6" Type="http://schemas.openxmlformats.org/officeDocument/2006/relationships/notesMaster" Target="notesMasters/notesMaster1.xml"/><Relationship Id="rId7" Type="http://schemas.openxmlformats.org/officeDocument/2006/relationships/slide" Target="slides/slide1.xml"/><Relationship Id="rId8" Type="http://schemas.openxmlformats.org/officeDocument/2006/relationships/slide" Target="slides/slide2.xml"/><Relationship Id="rId31" Type="http://schemas.openxmlformats.org/officeDocument/2006/relationships/slide" Target="slides/slide25.xml"/><Relationship Id="rId30" Type="http://schemas.openxmlformats.org/officeDocument/2006/relationships/slide" Target="slides/slide24.xml"/><Relationship Id="rId33" Type="http://schemas.openxmlformats.org/officeDocument/2006/relationships/slide" Target="slides/slide27.xml"/><Relationship Id="rId32" Type="http://schemas.openxmlformats.org/officeDocument/2006/relationships/slide" Target="slides/slide26.xml"/><Relationship Id="rId35" Type="http://schemas.openxmlformats.org/officeDocument/2006/relationships/slide" Target="slides/slide29.xml"/><Relationship Id="rId34" Type="http://schemas.openxmlformats.org/officeDocument/2006/relationships/slide" Target="slides/slide28.xml"/><Relationship Id="rId37" Type="http://schemas.openxmlformats.org/officeDocument/2006/relationships/slide" Target="slides/slide31.xml"/><Relationship Id="rId36" Type="http://schemas.openxmlformats.org/officeDocument/2006/relationships/slide" Target="slides/slide30.xml"/><Relationship Id="rId39" Type="http://schemas.openxmlformats.org/officeDocument/2006/relationships/slide" Target="slides/slide33.xml"/><Relationship Id="rId38" Type="http://schemas.openxmlformats.org/officeDocument/2006/relationships/slide" Target="slides/slide32.xml"/><Relationship Id="rId20" Type="http://schemas.openxmlformats.org/officeDocument/2006/relationships/slide" Target="slides/slide14.xml"/><Relationship Id="rId22" Type="http://schemas.openxmlformats.org/officeDocument/2006/relationships/slide" Target="slides/slide16.xml"/><Relationship Id="rId21" Type="http://schemas.openxmlformats.org/officeDocument/2006/relationships/slide" Target="slides/slide15.xml"/><Relationship Id="rId24" Type="http://schemas.openxmlformats.org/officeDocument/2006/relationships/slide" Target="slides/slide18.xml"/><Relationship Id="rId23" Type="http://schemas.openxmlformats.org/officeDocument/2006/relationships/slide" Target="slides/slide17.xml"/><Relationship Id="rId26" Type="http://schemas.openxmlformats.org/officeDocument/2006/relationships/slide" Target="slides/slide20.xml"/><Relationship Id="rId25" Type="http://schemas.openxmlformats.org/officeDocument/2006/relationships/slide" Target="slides/slide19.xml"/><Relationship Id="rId28" Type="http://schemas.openxmlformats.org/officeDocument/2006/relationships/slide" Target="slides/slide22.xml"/><Relationship Id="rId27" Type="http://schemas.openxmlformats.org/officeDocument/2006/relationships/slide" Target="slides/slide21.xml"/><Relationship Id="rId29" Type="http://schemas.openxmlformats.org/officeDocument/2006/relationships/slide" Target="slides/slide23.xml"/><Relationship Id="rId51" Type="http://schemas.openxmlformats.org/officeDocument/2006/relationships/font" Target="fonts/PressStart2P-regular.fntdata"/><Relationship Id="rId50" Type="http://schemas.openxmlformats.org/officeDocument/2006/relationships/font" Target="fonts/BarlowCondensed-boldItalic.fntdata"/><Relationship Id="rId53" Type="http://schemas.openxmlformats.org/officeDocument/2006/relationships/font" Target="fonts/Chivo-bold.fntdata"/><Relationship Id="rId52" Type="http://schemas.openxmlformats.org/officeDocument/2006/relationships/font" Target="fonts/Chivo-regular.fntdata"/><Relationship Id="rId11" Type="http://schemas.openxmlformats.org/officeDocument/2006/relationships/slide" Target="slides/slide5.xml"/><Relationship Id="rId55" Type="http://schemas.openxmlformats.org/officeDocument/2006/relationships/font" Target="fonts/Chivo-boldItalic.fntdata"/><Relationship Id="rId10" Type="http://schemas.openxmlformats.org/officeDocument/2006/relationships/slide" Target="slides/slide4.xml"/><Relationship Id="rId54" Type="http://schemas.openxmlformats.org/officeDocument/2006/relationships/font" Target="fonts/Chivo-italic.fntdata"/><Relationship Id="rId13" Type="http://schemas.openxmlformats.org/officeDocument/2006/relationships/slide" Target="slides/slide7.xml"/><Relationship Id="rId12" Type="http://schemas.openxmlformats.org/officeDocument/2006/relationships/slide" Target="slides/slide6.xml"/><Relationship Id="rId56" Type="http://schemas.openxmlformats.org/officeDocument/2006/relationships/font" Target="fonts/HomemadeApple-regular.fntdata"/><Relationship Id="rId15" Type="http://schemas.openxmlformats.org/officeDocument/2006/relationships/slide" Target="slides/slide9.xml"/><Relationship Id="rId14" Type="http://schemas.openxmlformats.org/officeDocument/2006/relationships/slide" Target="slides/slide8.xml"/><Relationship Id="rId17" Type="http://schemas.openxmlformats.org/officeDocument/2006/relationships/slide" Target="slides/slide11.xml"/><Relationship Id="rId16" Type="http://schemas.openxmlformats.org/officeDocument/2006/relationships/slide" Target="slides/slide10.xml"/><Relationship Id="rId19" Type="http://schemas.openxmlformats.org/officeDocument/2006/relationships/slide" Target="slides/slide13.xml"/><Relationship Id="rId18" Type="http://schemas.openxmlformats.org/officeDocument/2006/relationships/slide" Target="slides/slide12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09" name="Shape 2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0" name="Google Shape;210;p:notes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1" name="Google Shape;211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9" name="Shape 2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0" name="Google Shape;230;g72957e9796_0_41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1" name="Google Shape;231;g72957e9796_0_41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40" name="Shape 2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1" name="Google Shape;241;g72957e9796_0_45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2" name="Google Shape;242;g72957e9796_0_45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50" name="Shape 2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1" name="Google Shape;251;g72957e9796_0_32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2" name="Google Shape;252;g72957e9796_0_32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74" name="Shape 2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5" name="Google Shape;275;g6fd8ccc017_0_10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6" name="Google Shape;276;g6fd8ccc017_0_1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24" name="Shape 3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5" name="Google Shape;325;g72957e9796_0_59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6" name="Google Shape;326;g72957e9796_0_59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74" name="Shape 3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5" name="Google Shape;375;g72957e9796_0_63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76" name="Google Shape;376;g72957e9796_0_63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24" name="Shape 4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5" name="Google Shape;425;g72957e9796_0_67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26" name="Google Shape;426;g72957e9796_0_67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74" name="Shape 4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5" name="Google Shape;475;g72957e9796_0_72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76" name="Google Shape;476;g72957e9796_0_72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24" name="Shape 5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5" name="Google Shape;525;g72957e9796_0_50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26" name="Google Shape;526;g72957e9796_0_50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48" name="Shape 5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9" name="Google Shape;549;g72957e9796_0_98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50" name="Google Shape;550;g72957e9796_0_98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98" name="Shape 5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9" name="Google Shape;599;g72957e9796_0_103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00" name="Google Shape;600;g72957e9796_0_103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48" name="Shape 6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9" name="Google Shape;649;g72957e9796_0_108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50" name="Google Shape;650;g72957e9796_0_108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98" name="Shape 6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9" name="Google Shape;699;g72957e9796_0_113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00" name="Google Shape;700;g72957e9796_0_11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48" name="Shape 7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49" name="Google Shape;749;g72957e9796_0_117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50" name="Google Shape;750;g72957e9796_0_117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98" name="Shape 7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9" name="Google Shape;799;g72957e9796_0_52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00" name="Google Shape;800;g72957e9796_0_5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22" name="Shape 8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3" name="Google Shape;823;g72957e9796_0_122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24" name="Google Shape;824;g72957e9796_0_12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72" name="Shape 8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73" name="Google Shape;873;g72957e9796_0_127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74" name="Google Shape;874;g72957e9796_0_127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22" name="Shape 9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23" name="Google Shape;923;g72957e9796_0_132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24" name="Google Shape;924;g72957e9796_0_132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72" name="Shape 9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73" name="Google Shape;973;g72957e9796_0_137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74" name="Google Shape;974;g72957e9796_0_137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22" name="Shape 10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23" name="Google Shape;1023;g72957e9796_0_142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24" name="Google Shape;1024;g72957e9796_0_142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72" name="Shape 10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73" name="Google Shape;1073;g72957e9796_0_55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74" name="Google Shape;1074;g72957e9796_0_55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96" name="Shape 10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97" name="Google Shape;1097;g72957e9796_0_147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98" name="Google Shape;1098;g72957e9796_0_147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46" name="Shape 11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47" name="Google Shape;1147;g72957e9796_0_152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48" name="Google Shape;1148;g72957e9796_0_152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96" name="Shape 11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97" name="Google Shape;1197;g72957e9796_0_157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98" name="Google Shape;1198;g72957e9796_0_157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246" name="Shape 12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47" name="Google Shape;1247;g72957e9796_0_162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48" name="Google Shape;1248;g72957e9796_0_162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296" name="Shape 12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97" name="Google Shape;1297;g72957e9796_0_167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98" name="Google Shape;1298;g72957e9796_0_167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346" name="Shape 13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47" name="Google Shape;1347;g72957e9796_0_57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48" name="Google Shape;1348;g72957e9796_0_57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370" name="Shape 13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71" name="Google Shape;1371;g72957e9796_0_171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72" name="Google Shape;1372;g72957e9796_0_171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420" name="Shape 14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21" name="Google Shape;1421;g72957e9796_0_176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22" name="Google Shape;1422;g72957e9796_0_176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470" name="Shape 14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71" name="Google Shape;1471;g72957e9796_0_181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72" name="Google Shape;1472;g72957e9796_0_18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520" name="Shape 15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21" name="Google Shape;1521;g72957e9796_0_186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22" name="Google Shape;1522;g72957e9796_0_186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570" name="Shape 15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71" name="Google Shape;1571;g72957e9796_0_191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72" name="Google Shape;1572;g72957e9796_0_19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620" name="Shape 16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21" name="Google Shape;1621;g72957e9796_0_201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22" name="Google Shape;1622;g72957e9796_0_20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626" name="Shape 16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27" name="Google Shape;1627;g72b054b5ba_20_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28" name="Google Shape;1628;g72b054b5ba_20_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632" name="Shape 16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33" name="Google Shape;1633;g6fd8ccc017_1_1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34" name="Google Shape;1634;g6fd8ccc017_1_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3.png"/><Relationship Id="rId4" Type="http://schemas.openxmlformats.org/officeDocument/2006/relationships/hyperlink" Target="https://slidesmania.com/questions-powerpoint-google-slides/can-i-use-these-templates/" TargetMode="External"/><Relationship Id="rId11" Type="http://schemas.openxmlformats.org/officeDocument/2006/relationships/hyperlink" Target="https://www.instagram.com/slidesmania/" TargetMode="External"/><Relationship Id="rId10" Type="http://schemas.openxmlformats.org/officeDocument/2006/relationships/image" Target="../media/image4.png"/><Relationship Id="rId12" Type="http://schemas.openxmlformats.org/officeDocument/2006/relationships/image" Target="../media/image7.png"/><Relationship Id="rId9" Type="http://schemas.openxmlformats.org/officeDocument/2006/relationships/hyperlink" Target="https://www.pinterest.com/slidesmania/" TargetMode="External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5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6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home">
  <p:cSld name="CUSTOM">
    <p:spTree>
      <p:nvGrpSpPr>
        <p:cNvPr id="8" name="Shape 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Google Shape;9;p2"/>
          <p:cNvSpPr/>
          <p:nvPr/>
        </p:nvSpPr>
        <p:spPr>
          <a:xfrm>
            <a:off x="9841900" y="787901"/>
            <a:ext cx="1281300" cy="1070400"/>
          </a:xfrm>
          <a:prstGeom prst="roundRect">
            <a:avLst>
              <a:gd fmla="val 9522" name="adj"/>
            </a:avLst>
          </a:prstGeom>
          <a:solidFill>
            <a:schemeClr val="accent3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" name="Google Shape;10;p2"/>
          <p:cNvSpPr/>
          <p:nvPr/>
        </p:nvSpPr>
        <p:spPr>
          <a:xfrm>
            <a:off x="9841900" y="2591501"/>
            <a:ext cx="1281300" cy="1070400"/>
          </a:xfrm>
          <a:prstGeom prst="roundRect">
            <a:avLst>
              <a:gd fmla="val 9522" name="adj"/>
            </a:avLst>
          </a:prstGeom>
          <a:solidFill>
            <a:schemeClr val="accent1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" name="Google Shape;11;p2"/>
          <p:cNvSpPr/>
          <p:nvPr/>
        </p:nvSpPr>
        <p:spPr>
          <a:xfrm>
            <a:off x="954754" y="420550"/>
            <a:ext cx="5660700" cy="3303900"/>
          </a:xfrm>
          <a:prstGeom prst="rect">
            <a:avLst/>
          </a:prstGeom>
          <a:solidFill>
            <a:schemeClr val="lt2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" name="Google Shape;12;p2"/>
          <p:cNvSpPr/>
          <p:nvPr/>
        </p:nvSpPr>
        <p:spPr>
          <a:xfrm>
            <a:off x="954750" y="420550"/>
            <a:ext cx="5660700" cy="3477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" name="Google Shape;13;p2"/>
          <p:cNvSpPr/>
          <p:nvPr/>
        </p:nvSpPr>
        <p:spPr>
          <a:xfrm>
            <a:off x="1987897" y="1118023"/>
            <a:ext cx="5660700" cy="3303900"/>
          </a:xfrm>
          <a:prstGeom prst="rect">
            <a:avLst/>
          </a:prstGeom>
          <a:solidFill>
            <a:srgbClr val="F3F3F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" name="Google Shape;14;p2"/>
          <p:cNvSpPr/>
          <p:nvPr/>
        </p:nvSpPr>
        <p:spPr>
          <a:xfrm>
            <a:off x="1987900" y="1118023"/>
            <a:ext cx="5660700" cy="3477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" name="Google Shape;15;p2"/>
          <p:cNvSpPr/>
          <p:nvPr/>
        </p:nvSpPr>
        <p:spPr>
          <a:xfrm>
            <a:off x="7034410" y="1217196"/>
            <a:ext cx="146100" cy="146100"/>
          </a:xfrm>
          <a:prstGeom prst="frame">
            <a:avLst>
              <a:gd fmla="val 12500" name="adj1"/>
            </a:avLst>
          </a:pr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" name="Google Shape;16;p2"/>
          <p:cNvSpPr/>
          <p:nvPr/>
        </p:nvSpPr>
        <p:spPr>
          <a:xfrm>
            <a:off x="6688737" y="1335553"/>
            <a:ext cx="168000" cy="19500"/>
          </a:xfrm>
          <a:prstGeom prst="roundRect">
            <a:avLst>
              <a:gd fmla="val 50000" name="adj"/>
            </a:avLst>
          </a:pr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7" name="Google Shape;17;p2"/>
          <p:cNvGrpSpPr/>
          <p:nvPr/>
        </p:nvGrpSpPr>
        <p:grpSpPr>
          <a:xfrm>
            <a:off x="7375758" y="1227453"/>
            <a:ext cx="132749" cy="132749"/>
            <a:chOff x="2205238" y="-492150"/>
            <a:chExt cx="196200" cy="196200"/>
          </a:xfrm>
        </p:grpSpPr>
        <p:sp>
          <p:nvSpPr>
            <p:cNvPr id="18" name="Google Shape;18;p2"/>
            <p:cNvSpPr/>
            <p:nvPr/>
          </p:nvSpPr>
          <p:spPr>
            <a:xfrm rot="2702936">
              <a:off x="2179152" y="-408475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" name="Google Shape;19;p2"/>
            <p:cNvSpPr/>
            <p:nvPr/>
          </p:nvSpPr>
          <p:spPr>
            <a:xfrm rot="8102936">
              <a:off x="2179135" y="-408475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0" name="Google Shape;20;p2"/>
          <p:cNvGrpSpPr/>
          <p:nvPr/>
        </p:nvGrpSpPr>
        <p:grpSpPr>
          <a:xfrm>
            <a:off x="6902150" y="3819959"/>
            <a:ext cx="717663" cy="703574"/>
            <a:chOff x="6155275" y="3946159"/>
            <a:chExt cx="717663" cy="703574"/>
          </a:xfrm>
        </p:grpSpPr>
        <p:grpSp>
          <p:nvGrpSpPr>
            <p:cNvPr id="21" name="Google Shape;21;p2"/>
            <p:cNvGrpSpPr/>
            <p:nvPr/>
          </p:nvGrpSpPr>
          <p:grpSpPr>
            <a:xfrm>
              <a:off x="6155275" y="3946159"/>
              <a:ext cx="486659" cy="474807"/>
              <a:chOff x="7044125" y="4266813"/>
              <a:chExt cx="1967095" cy="1919189"/>
            </a:xfrm>
          </p:grpSpPr>
          <p:sp>
            <p:nvSpPr>
              <p:cNvPr id="22" name="Google Shape;22;p2"/>
              <p:cNvSpPr/>
              <p:nvPr/>
            </p:nvSpPr>
            <p:spPr>
              <a:xfrm>
                <a:off x="7271874" y="4466242"/>
                <a:ext cx="495300" cy="507900"/>
              </a:xfrm>
              <a:prstGeom prst="ellipse">
                <a:avLst/>
              </a:prstGeom>
              <a:solidFill>
                <a:srgbClr val="EAEAEA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sz="14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" name="Google Shape;23;p2"/>
              <p:cNvSpPr/>
              <p:nvPr/>
            </p:nvSpPr>
            <p:spPr>
              <a:xfrm>
                <a:off x="7780013" y="4266813"/>
                <a:ext cx="495300" cy="507900"/>
              </a:xfrm>
              <a:prstGeom prst="ellipse">
                <a:avLst/>
              </a:prstGeom>
              <a:solidFill>
                <a:srgbClr val="EAEAEA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sz="14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" name="Google Shape;24;p2"/>
              <p:cNvSpPr/>
              <p:nvPr/>
            </p:nvSpPr>
            <p:spPr>
              <a:xfrm>
                <a:off x="8288165" y="4474492"/>
                <a:ext cx="495300" cy="507900"/>
              </a:xfrm>
              <a:prstGeom prst="ellipse">
                <a:avLst/>
              </a:prstGeom>
              <a:solidFill>
                <a:srgbClr val="D9D9D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sz="14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5" name="Google Shape;25;p2"/>
              <p:cNvSpPr/>
              <p:nvPr/>
            </p:nvSpPr>
            <p:spPr>
              <a:xfrm>
                <a:off x="8515920" y="4982390"/>
                <a:ext cx="495300" cy="507900"/>
              </a:xfrm>
              <a:prstGeom prst="ellipse">
                <a:avLst/>
              </a:prstGeom>
              <a:solidFill>
                <a:srgbClr val="CCCCC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sz="14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" name="Google Shape;26;p2"/>
              <p:cNvSpPr/>
              <p:nvPr/>
            </p:nvSpPr>
            <p:spPr>
              <a:xfrm>
                <a:off x="8288181" y="5498557"/>
                <a:ext cx="495300" cy="507900"/>
              </a:xfrm>
              <a:prstGeom prst="ellipse">
                <a:avLst/>
              </a:prstGeom>
              <a:solidFill>
                <a:srgbClr val="B7B7B7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sz="14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7" name="Google Shape;27;p2"/>
              <p:cNvSpPr/>
              <p:nvPr/>
            </p:nvSpPr>
            <p:spPr>
              <a:xfrm>
                <a:off x="7780013" y="5678102"/>
                <a:ext cx="495300" cy="507900"/>
              </a:xfrm>
              <a:prstGeom prst="ellipse">
                <a:avLst/>
              </a:prstGeom>
              <a:solidFill>
                <a:srgbClr val="999999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sz="14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8" name="Google Shape;28;p2"/>
              <p:cNvSpPr/>
              <p:nvPr/>
            </p:nvSpPr>
            <p:spPr>
              <a:xfrm>
                <a:off x="7271880" y="5498539"/>
                <a:ext cx="495300" cy="507900"/>
              </a:xfrm>
              <a:prstGeom prst="ellipse">
                <a:avLst/>
              </a:prstGeom>
              <a:solidFill>
                <a:srgbClr val="666666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sz="14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" name="Google Shape;29;p2"/>
              <p:cNvSpPr/>
              <p:nvPr/>
            </p:nvSpPr>
            <p:spPr>
              <a:xfrm>
                <a:off x="7044125" y="4982408"/>
                <a:ext cx="495300" cy="507900"/>
              </a:xfrm>
              <a:prstGeom prst="ellipse">
                <a:avLst/>
              </a:pr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sz="14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30" name="Google Shape;30;p2"/>
            <p:cNvSpPr/>
            <p:nvPr/>
          </p:nvSpPr>
          <p:spPr>
            <a:xfrm>
              <a:off x="6525257" y="4302053"/>
              <a:ext cx="347681" cy="347681"/>
            </a:xfrm>
            <a:custGeom>
              <a:rect b="b" l="l" r="r" t="t"/>
              <a:pathLst>
                <a:path extrusionOk="0" h="7441" w="7441">
                  <a:moveTo>
                    <a:pt x="232" y="1"/>
                  </a:moveTo>
                  <a:cubicBezTo>
                    <a:pt x="107" y="1"/>
                    <a:pt x="0" y="108"/>
                    <a:pt x="0" y="233"/>
                  </a:cubicBezTo>
                  <a:cubicBezTo>
                    <a:pt x="0" y="268"/>
                    <a:pt x="18" y="286"/>
                    <a:pt x="18" y="304"/>
                  </a:cubicBezTo>
                  <a:lnTo>
                    <a:pt x="2284" y="7138"/>
                  </a:lnTo>
                  <a:cubicBezTo>
                    <a:pt x="2327" y="7237"/>
                    <a:pt x="2415" y="7291"/>
                    <a:pt x="2512" y="7291"/>
                  </a:cubicBezTo>
                  <a:cubicBezTo>
                    <a:pt x="2537" y="7291"/>
                    <a:pt x="2562" y="7288"/>
                    <a:pt x="2588" y="7280"/>
                  </a:cubicBezTo>
                  <a:cubicBezTo>
                    <a:pt x="2641" y="7263"/>
                    <a:pt x="2695" y="7209"/>
                    <a:pt x="2730" y="7138"/>
                  </a:cubicBezTo>
                  <a:lnTo>
                    <a:pt x="3587" y="4765"/>
                  </a:lnTo>
                  <a:lnTo>
                    <a:pt x="6263" y="7441"/>
                  </a:lnTo>
                  <a:lnTo>
                    <a:pt x="7441" y="6263"/>
                  </a:lnTo>
                  <a:lnTo>
                    <a:pt x="4764" y="3587"/>
                  </a:lnTo>
                  <a:lnTo>
                    <a:pt x="7137" y="2731"/>
                  </a:lnTo>
                  <a:cubicBezTo>
                    <a:pt x="7262" y="2677"/>
                    <a:pt x="7316" y="2552"/>
                    <a:pt x="7280" y="2427"/>
                  </a:cubicBezTo>
                  <a:cubicBezTo>
                    <a:pt x="7262" y="2374"/>
                    <a:pt x="7191" y="2302"/>
                    <a:pt x="7137" y="2284"/>
                  </a:cubicBezTo>
                  <a:lnTo>
                    <a:pt x="304" y="18"/>
                  </a:lnTo>
                  <a:cubicBezTo>
                    <a:pt x="286" y="1"/>
                    <a:pt x="250" y="1"/>
                    <a:pt x="232" y="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1" name="Google Shape;31;p2"/>
          <p:cNvGrpSpPr/>
          <p:nvPr/>
        </p:nvGrpSpPr>
        <p:grpSpPr>
          <a:xfrm>
            <a:off x="3262063" y="5019959"/>
            <a:ext cx="1281340" cy="961583"/>
            <a:chOff x="9799675" y="3601413"/>
            <a:chExt cx="941400" cy="706475"/>
          </a:xfrm>
        </p:grpSpPr>
        <p:sp>
          <p:nvSpPr>
            <p:cNvPr id="32" name="Google Shape;32;p2"/>
            <p:cNvSpPr/>
            <p:nvPr/>
          </p:nvSpPr>
          <p:spPr>
            <a:xfrm>
              <a:off x="9878225" y="3601413"/>
              <a:ext cx="360000" cy="360000"/>
            </a:xfrm>
            <a:prstGeom prst="round2SameRect">
              <a:avLst>
                <a:gd fmla="val 16667" name="adj1"/>
                <a:gd fmla="val 0" name="adj2"/>
              </a:avLst>
            </a:prstGeom>
            <a:solidFill>
              <a:schemeClr val="accent2"/>
            </a:solidFill>
            <a:ln cap="flat" cmpd="sng" w="285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" name="Google Shape;33;p2"/>
            <p:cNvSpPr/>
            <p:nvPr/>
          </p:nvSpPr>
          <p:spPr>
            <a:xfrm>
              <a:off x="9799675" y="3673388"/>
              <a:ext cx="941400" cy="634500"/>
            </a:xfrm>
            <a:prstGeom prst="roundRect">
              <a:avLst>
                <a:gd fmla="val 9522" name="adj"/>
              </a:avLst>
            </a:prstGeom>
            <a:solidFill>
              <a:schemeClr val="accent2"/>
            </a:solidFill>
            <a:ln cap="flat" cmpd="sng" w="285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4" name="Google Shape;34;p2"/>
          <p:cNvGrpSpPr/>
          <p:nvPr/>
        </p:nvGrpSpPr>
        <p:grpSpPr>
          <a:xfrm>
            <a:off x="1068792" y="5019959"/>
            <a:ext cx="1281340" cy="961583"/>
            <a:chOff x="9799675" y="3601413"/>
            <a:chExt cx="941400" cy="706475"/>
          </a:xfrm>
        </p:grpSpPr>
        <p:sp>
          <p:nvSpPr>
            <p:cNvPr id="35" name="Google Shape;35;p2"/>
            <p:cNvSpPr/>
            <p:nvPr/>
          </p:nvSpPr>
          <p:spPr>
            <a:xfrm>
              <a:off x="9878225" y="3601413"/>
              <a:ext cx="360000" cy="360000"/>
            </a:xfrm>
            <a:prstGeom prst="round2SameRect">
              <a:avLst>
                <a:gd fmla="val 16667" name="adj1"/>
                <a:gd fmla="val 0" name="adj2"/>
              </a:avLst>
            </a:prstGeom>
            <a:solidFill>
              <a:schemeClr val="accent1"/>
            </a:solidFill>
            <a:ln cap="flat" cmpd="sng" w="285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" name="Google Shape;36;p2"/>
            <p:cNvSpPr/>
            <p:nvPr/>
          </p:nvSpPr>
          <p:spPr>
            <a:xfrm>
              <a:off x="9799675" y="3673388"/>
              <a:ext cx="941400" cy="634500"/>
            </a:xfrm>
            <a:prstGeom prst="roundRect">
              <a:avLst>
                <a:gd fmla="val 9522" name="adj"/>
              </a:avLst>
            </a:prstGeom>
            <a:solidFill>
              <a:schemeClr val="accent1"/>
            </a:solidFill>
            <a:ln cap="flat" cmpd="sng" w="285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7" name="Google Shape;37;p2"/>
          <p:cNvGrpSpPr/>
          <p:nvPr/>
        </p:nvGrpSpPr>
        <p:grpSpPr>
          <a:xfrm>
            <a:off x="7648605" y="5019959"/>
            <a:ext cx="1281340" cy="961583"/>
            <a:chOff x="9799675" y="3601413"/>
            <a:chExt cx="941400" cy="706475"/>
          </a:xfrm>
        </p:grpSpPr>
        <p:sp>
          <p:nvSpPr>
            <p:cNvPr id="38" name="Google Shape;38;p2"/>
            <p:cNvSpPr/>
            <p:nvPr/>
          </p:nvSpPr>
          <p:spPr>
            <a:xfrm>
              <a:off x="9878225" y="3601413"/>
              <a:ext cx="360000" cy="360000"/>
            </a:xfrm>
            <a:prstGeom prst="round2SameRect">
              <a:avLst>
                <a:gd fmla="val 16667" name="adj1"/>
                <a:gd fmla="val 0" name="adj2"/>
              </a:avLst>
            </a:prstGeom>
            <a:solidFill>
              <a:schemeClr val="accent4"/>
            </a:solidFill>
            <a:ln cap="flat" cmpd="sng" w="285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" name="Google Shape;39;p2"/>
            <p:cNvSpPr/>
            <p:nvPr/>
          </p:nvSpPr>
          <p:spPr>
            <a:xfrm>
              <a:off x="9799675" y="3673388"/>
              <a:ext cx="941400" cy="634500"/>
            </a:xfrm>
            <a:prstGeom prst="roundRect">
              <a:avLst>
                <a:gd fmla="val 9522" name="adj"/>
              </a:avLst>
            </a:prstGeom>
            <a:solidFill>
              <a:schemeClr val="accent4"/>
            </a:solidFill>
            <a:ln cap="flat" cmpd="sng" w="285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0" name="Google Shape;40;p2"/>
          <p:cNvGrpSpPr/>
          <p:nvPr/>
        </p:nvGrpSpPr>
        <p:grpSpPr>
          <a:xfrm>
            <a:off x="5455334" y="5019959"/>
            <a:ext cx="1281340" cy="961583"/>
            <a:chOff x="9799675" y="3601413"/>
            <a:chExt cx="941400" cy="706475"/>
          </a:xfrm>
        </p:grpSpPr>
        <p:sp>
          <p:nvSpPr>
            <p:cNvPr id="41" name="Google Shape;41;p2"/>
            <p:cNvSpPr/>
            <p:nvPr/>
          </p:nvSpPr>
          <p:spPr>
            <a:xfrm>
              <a:off x="9878225" y="3601413"/>
              <a:ext cx="360000" cy="360000"/>
            </a:xfrm>
            <a:prstGeom prst="round2SameRect">
              <a:avLst>
                <a:gd fmla="val 16667" name="adj1"/>
                <a:gd fmla="val 0" name="adj2"/>
              </a:avLst>
            </a:prstGeom>
            <a:solidFill>
              <a:schemeClr val="accent3"/>
            </a:solidFill>
            <a:ln cap="flat" cmpd="sng" w="285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" name="Google Shape;42;p2"/>
            <p:cNvSpPr/>
            <p:nvPr/>
          </p:nvSpPr>
          <p:spPr>
            <a:xfrm>
              <a:off x="9799675" y="3673388"/>
              <a:ext cx="941400" cy="634500"/>
            </a:xfrm>
            <a:prstGeom prst="roundRect">
              <a:avLst>
                <a:gd fmla="val 9522" name="adj"/>
              </a:avLst>
            </a:prstGeom>
            <a:solidFill>
              <a:schemeClr val="accent3"/>
            </a:solidFill>
            <a:ln cap="flat" cmpd="sng" w="285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3" name="Google Shape;43;p2"/>
          <p:cNvGrpSpPr/>
          <p:nvPr/>
        </p:nvGrpSpPr>
        <p:grpSpPr>
          <a:xfrm>
            <a:off x="9841877" y="5019959"/>
            <a:ext cx="1281340" cy="961583"/>
            <a:chOff x="9799675" y="3601413"/>
            <a:chExt cx="941400" cy="706475"/>
          </a:xfrm>
        </p:grpSpPr>
        <p:sp>
          <p:nvSpPr>
            <p:cNvPr id="44" name="Google Shape;44;p2"/>
            <p:cNvSpPr/>
            <p:nvPr/>
          </p:nvSpPr>
          <p:spPr>
            <a:xfrm>
              <a:off x="9878225" y="3601413"/>
              <a:ext cx="360000" cy="360000"/>
            </a:xfrm>
            <a:prstGeom prst="round2SameRect">
              <a:avLst>
                <a:gd fmla="val 16667" name="adj1"/>
                <a:gd fmla="val 0" name="adj2"/>
              </a:avLst>
            </a:prstGeom>
            <a:solidFill>
              <a:schemeClr val="accent5"/>
            </a:solidFill>
            <a:ln cap="flat" cmpd="sng" w="285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5" name="Google Shape;45;p2"/>
            <p:cNvSpPr/>
            <p:nvPr/>
          </p:nvSpPr>
          <p:spPr>
            <a:xfrm>
              <a:off x="9799675" y="3673388"/>
              <a:ext cx="941400" cy="634500"/>
            </a:xfrm>
            <a:prstGeom prst="roundRect">
              <a:avLst>
                <a:gd fmla="val 9522" name="adj"/>
              </a:avLst>
            </a:prstGeom>
            <a:solidFill>
              <a:schemeClr val="accent5"/>
            </a:solidFill>
            <a:ln cap="flat" cmpd="sng" w="285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descr="Email" id="46" name="Google Shape;46;p2"/>
          <p:cNvGrpSpPr/>
          <p:nvPr/>
        </p:nvGrpSpPr>
        <p:grpSpPr>
          <a:xfrm>
            <a:off x="10177486" y="1034517"/>
            <a:ext cx="610133" cy="577169"/>
            <a:chOff x="6986588" y="2913063"/>
            <a:chExt cx="762000" cy="698498"/>
          </a:xfrm>
        </p:grpSpPr>
        <p:sp>
          <p:nvSpPr>
            <p:cNvPr id="47" name="Google Shape;47;p2"/>
            <p:cNvSpPr/>
            <p:nvPr/>
          </p:nvSpPr>
          <p:spPr>
            <a:xfrm>
              <a:off x="6986588" y="2913063"/>
              <a:ext cx="762000" cy="698498"/>
            </a:xfrm>
            <a:custGeom>
              <a:rect b="b" l="l" r="r" t="t"/>
              <a:pathLst>
                <a:path extrusionOk="0" h="698498" w="762000">
                  <a:moveTo>
                    <a:pt x="704850" y="631823"/>
                  </a:moveTo>
                  <a:lnTo>
                    <a:pt x="514350" y="481011"/>
                  </a:lnTo>
                  <a:lnTo>
                    <a:pt x="704850" y="330199"/>
                  </a:lnTo>
                  <a:lnTo>
                    <a:pt x="704850" y="631823"/>
                  </a:lnTo>
                  <a:close/>
                  <a:moveTo>
                    <a:pt x="87630" y="650873"/>
                  </a:moveTo>
                  <a:lnTo>
                    <a:pt x="276225" y="502442"/>
                  </a:lnTo>
                  <a:lnTo>
                    <a:pt x="289560" y="492124"/>
                  </a:lnTo>
                  <a:cubicBezTo>
                    <a:pt x="340995" y="451643"/>
                    <a:pt x="421958" y="451643"/>
                    <a:pt x="473393" y="492124"/>
                  </a:cubicBezTo>
                  <a:lnTo>
                    <a:pt x="486728" y="502442"/>
                  </a:lnTo>
                  <a:lnTo>
                    <a:pt x="674370" y="650873"/>
                  </a:lnTo>
                  <a:lnTo>
                    <a:pt x="87630" y="650873"/>
                  </a:lnTo>
                  <a:close/>
                  <a:moveTo>
                    <a:pt x="57150" y="329405"/>
                  </a:moveTo>
                  <a:lnTo>
                    <a:pt x="247650" y="480218"/>
                  </a:lnTo>
                  <a:lnTo>
                    <a:pt x="57150" y="631030"/>
                  </a:lnTo>
                  <a:lnTo>
                    <a:pt x="57150" y="329405"/>
                  </a:lnTo>
                  <a:close/>
                  <a:moveTo>
                    <a:pt x="190500" y="127000"/>
                  </a:moveTo>
                  <a:lnTo>
                    <a:pt x="571500" y="127000"/>
                  </a:lnTo>
                  <a:lnTo>
                    <a:pt x="571500" y="391318"/>
                  </a:lnTo>
                  <a:lnTo>
                    <a:pt x="485775" y="459580"/>
                  </a:lnTo>
                  <a:cubicBezTo>
                    <a:pt x="423863" y="419893"/>
                    <a:pt x="338138" y="419893"/>
                    <a:pt x="276225" y="459580"/>
                  </a:cubicBezTo>
                  <a:lnTo>
                    <a:pt x="190500" y="391318"/>
                  </a:lnTo>
                  <a:lnTo>
                    <a:pt x="190500" y="127000"/>
                  </a:lnTo>
                  <a:close/>
                  <a:moveTo>
                    <a:pt x="628650" y="148431"/>
                  </a:moveTo>
                  <a:lnTo>
                    <a:pt x="628650" y="79375"/>
                  </a:lnTo>
                  <a:lnTo>
                    <a:pt x="495300" y="79375"/>
                  </a:lnTo>
                  <a:lnTo>
                    <a:pt x="381000" y="0"/>
                  </a:lnTo>
                  <a:lnTo>
                    <a:pt x="266700" y="79375"/>
                  </a:lnTo>
                  <a:lnTo>
                    <a:pt x="133350" y="79375"/>
                  </a:lnTo>
                  <a:lnTo>
                    <a:pt x="133350" y="149225"/>
                  </a:lnTo>
                  <a:lnTo>
                    <a:pt x="0" y="254793"/>
                  </a:lnTo>
                  <a:lnTo>
                    <a:pt x="0" y="698498"/>
                  </a:lnTo>
                  <a:lnTo>
                    <a:pt x="762000" y="698498"/>
                  </a:lnTo>
                  <a:lnTo>
                    <a:pt x="762000" y="254793"/>
                  </a:lnTo>
                  <a:lnTo>
                    <a:pt x="628650" y="14843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" name="Google Shape;48;p2"/>
            <p:cNvSpPr/>
            <p:nvPr/>
          </p:nvSpPr>
          <p:spPr>
            <a:xfrm>
              <a:off x="7244703" y="3086100"/>
              <a:ext cx="247662" cy="207961"/>
            </a:xfrm>
            <a:custGeom>
              <a:rect b="b" l="l" r="r" t="t"/>
              <a:pathLst>
                <a:path extrusionOk="0" h="207961" w="247662">
                  <a:moveTo>
                    <a:pt x="122885" y="130968"/>
                  </a:moveTo>
                  <a:cubicBezTo>
                    <a:pt x="105740" y="130968"/>
                    <a:pt x="92405" y="119062"/>
                    <a:pt x="92405" y="105568"/>
                  </a:cubicBezTo>
                  <a:cubicBezTo>
                    <a:pt x="92405" y="91281"/>
                    <a:pt x="106692" y="80169"/>
                    <a:pt x="122885" y="80169"/>
                  </a:cubicBezTo>
                  <a:cubicBezTo>
                    <a:pt x="140030" y="80169"/>
                    <a:pt x="153365" y="91281"/>
                    <a:pt x="153365" y="105568"/>
                  </a:cubicBezTo>
                  <a:cubicBezTo>
                    <a:pt x="153365" y="119856"/>
                    <a:pt x="140030" y="130968"/>
                    <a:pt x="122885" y="130968"/>
                  </a:cubicBezTo>
                  <a:close/>
                  <a:moveTo>
                    <a:pt x="122885" y="207962"/>
                  </a:moveTo>
                  <a:cubicBezTo>
                    <a:pt x="144792" y="207962"/>
                    <a:pt x="165747" y="203199"/>
                    <a:pt x="184797" y="195262"/>
                  </a:cubicBezTo>
                  <a:cubicBezTo>
                    <a:pt x="192417" y="191293"/>
                    <a:pt x="195275" y="183356"/>
                    <a:pt x="191465" y="177006"/>
                  </a:cubicBezTo>
                  <a:cubicBezTo>
                    <a:pt x="186702" y="170656"/>
                    <a:pt x="177177" y="168275"/>
                    <a:pt x="169557" y="171450"/>
                  </a:cubicBezTo>
                  <a:cubicBezTo>
                    <a:pt x="155270" y="177800"/>
                    <a:pt x="139077" y="180975"/>
                    <a:pt x="122885" y="180975"/>
                  </a:cubicBezTo>
                  <a:cubicBezTo>
                    <a:pt x="72402" y="180975"/>
                    <a:pt x="30492" y="146050"/>
                    <a:pt x="31445" y="103981"/>
                  </a:cubicBezTo>
                  <a:cubicBezTo>
                    <a:pt x="31445" y="61912"/>
                    <a:pt x="73355" y="26987"/>
                    <a:pt x="123837" y="26987"/>
                  </a:cubicBezTo>
                  <a:cubicBezTo>
                    <a:pt x="174320" y="26987"/>
                    <a:pt x="216230" y="61119"/>
                    <a:pt x="216230" y="103981"/>
                  </a:cubicBezTo>
                  <a:lnTo>
                    <a:pt x="216230" y="129381"/>
                  </a:lnTo>
                  <a:cubicBezTo>
                    <a:pt x="199085" y="129381"/>
                    <a:pt x="185750" y="118268"/>
                    <a:pt x="185750" y="103981"/>
                  </a:cubicBezTo>
                  <a:cubicBezTo>
                    <a:pt x="185750" y="78581"/>
                    <a:pt x="164795" y="57150"/>
                    <a:pt x="135267" y="52387"/>
                  </a:cubicBezTo>
                  <a:cubicBezTo>
                    <a:pt x="105740" y="47625"/>
                    <a:pt x="76212" y="61119"/>
                    <a:pt x="65735" y="84137"/>
                  </a:cubicBezTo>
                  <a:cubicBezTo>
                    <a:pt x="55257" y="107156"/>
                    <a:pt x="65735" y="134143"/>
                    <a:pt x="91452" y="146843"/>
                  </a:cubicBezTo>
                  <a:cubicBezTo>
                    <a:pt x="117170" y="159543"/>
                    <a:pt x="150507" y="155575"/>
                    <a:pt x="170510" y="136525"/>
                  </a:cubicBezTo>
                  <a:cubicBezTo>
                    <a:pt x="181940" y="147637"/>
                    <a:pt x="199085" y="153987"/>
                    <a:pt x="217182" y="153987"/>
                  </a:cubicBezTo>
                  <a:cubicBezTo>
                    <a:pt x="234327" y="153987"/>
                    <a:pt x="247662" y="142875"/>
                    <a:pt x="247662" y="128587"/>
                  </a:cubicBezTo>
                  <a:lnTo>
                    <a:pt x="247662" y="103187"/>
                  </a:lnTo>
                  <a:cubicBezTo>
                    <a:pt x="247662" y="46037"/>
                    <a:pt x="192417" y="0"/>
                    <a:pt x="123837" y="0"/>
                  </a:cubicBezTo>
                  <a:cubicBezTo>
                    <a:pt x="55257" y="0"/>
                    <a:pt x="12" y="46037"/>
                    <a:pt x="12" y="103187"/>
                  </a:cubicBezTo>
                  <a:cubicBezTo>
                    <a:pt x="-940" y="161131"/>
                    <a:pt x="54305" y="207168"/>
                    <a:pt x="122885" y="207962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9" name="Google Shape;49;p2"/>
          <p:cNvSpPr/>
          <p:nvPr/>
        </p:nvSpPr>
        <p:spPr>
          <a:xfrm>
            <a:off x="5986035" y="528171"/>
            <a:ext cx="146100" cy="146100"/>
          </a:xfrm>
          <a:prstGeom prst="frame">
            <a:avLst>
              <a:gd fmla="val 12500" name="adj1"/>
            </a:avLst>
          </a:pr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0" name="Google Shape;50;p2"/>
          <p:cNvSpPr/>
          <p:nvPr/>
        </p:nvSpPr>
        <p:spPr>
          <a:xfrm>
            <a:off x="5640362" y="646528"/>
            <a:ext cx="168000" cy="19500"/>
          </a:xfrm>
          <a:prstGeom prst="roundRect">
            <a:avLst>
              <a:gd fmla="val 50000" name="adj"/>
            </a:avLst>
          </a:pr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51" name="Google Shape;51;p2"/>
          <p:cNvGrpSpPr/>
          <p:nvPr/>
        </p:nvGrpSpPr>
        <p:grpSpPr>
          <a:xfrm>
            <a:off x="6327383" y="538428"/>
            <a:ext cx="132749" cy="132749"/>
            <a:chOff x="2205238" y="-492150"/>
            <a:chExt cx="196200" cy="196200"/>
          </a:xfrm>
        </p:grpSpPr>
        <p:sp>
          <p:nvSpPr>
            <p:cNvPr id="52" name="Google Shape;52;p2"/>
            <p:cNvSpPr/>
            <p:nvPr/>
          </p:nvSpPr>
          <p:spPr>
            <a:xfrm rot="2702936">
              <a:off x="2179152" y="-408475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" name="Google Shape;53;p2"/>
            <p:cNvSpPr/>
            <p:nvPr/>
          </p:nvSpPr>
          <p:spPr>
            <a:xfrm rot="8102936">
              <a:off x="2179135" y="-408475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4" name="Google Shape;54;p2"/>
          <p:cNvSpPr txBox="1"/>
          <p:nvPr/>
        </p:nvSpPr>
        <p:spPr>
          <a:xfrm>
            <a:off x="1017013" y="810025"/>
            <a:ext cx="5249100" cy="347700"/>
          </a:xfrm>
          <a:prstGeom prst="rect">
            <a:avLst/>
          </a:prstGeom>
          <a:noFill/>
          <a:ln>
            <a:noFill/>
          </a:ln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rgbClr val="FFFFFF"/>
                </a:solidFill>
                <a:latin typeface="Press Start 2P"/>
                <a:ea typeface="Press Start 2P"/>
                <a:cs typeface="Press Start 2P"/>
                <a:sym typeface="Press Start 2P"/>
              </a:rPr>
              <a:t>C://</a:t>
            </a:r>
            <a:endParaRPr sz="1100">
              <a:solidFill>
                <a:srgbClr val="FFFFFF"/>
              </a:solidFill>
              <a:latin typeface="Press Start 2P"/>
              <a:ea typeface="Press Start 2P"/>
              <a:cs typeface="Press Start 2P"/>
              <a:sym typeface="Press Start 2P"/>
            </a:endParaRPr>
          </a:p>
        </p:txBody>
      </p:sp>
      <p:grpSp>
        <p:nvGrpSpPr>
          <p:cNvPr id="55" name="Google Shape;55;p2"/>
          <p:cNvGrpSpPr/>
          <p:nvPr/>
        </p:nvGrpSpPr>
        <p:grpSpPr>
          <a:xfrm>
            <a:off x="10051661" y="2820476"/>
            <a:ext cx="880268" cy="577150"/>
            <a:chOff x="9899285" y="2032185"/>
            <a:chExt cx="1166536" cy="764842"/>
          </a:xfrm>
        </p:grpSpPr>
        <p:grpSp>
          <p:nvGrpSpPr>
            <p:cNvPr id="56" name="Google Shape;56;p2"/>
            <p:cNvGrpSpPr/>
            <p:nvPr/>
          </p:nvGrpSpPr>
          <p:grpSpPr>
            <a:xfrm>
              <a:off x="9899285" y="2032185"/>
              <a:ext cx="1166536" cy="764842"/>
              <a:chOff x="4797800" y="1994125"/>
              <a:chExt cx="306475" cy="186025"/>
            </a:xfrm>
          </p:grpSpPr>
          <p:sp>
            <p:nvSpPr>
              <p:cNvPr id="57" name="Google Shape;57;p2"/>
              <p:cNvSpPr/>
              <p:nvPr/>
            </p:nvSpPr>
            <p:spPr>
              <a:xfrm>
                <a:off x="4837950" y="1994125"/>
                <a:ext cx="226175" cy="152575"/>
              </a:xfrm>
              <a:custGeom>
                <a:rect b="b" l="l" r="r" t="t"/>
                <a:pathLst>
                  <a:path extrusionOk="0" h="6103" w="9047">
                    <a:moveTo>
                      <a:pt x="8244" y="786"/>
                    </a:moveTo>
                    <a:lnTo>
                      <a:pt x="8244" y="5318"/>
                    </a:lnTo>
                    <a:lnTo>
                      <a:pt x="803" y="5318"/>
                    </a:lnTo>
                    <a:lnTo>
                      <a:pt x="803" y="786"/>
                    </a:lnTo>
                    <a:close/>
                    <a:moveTo>
                      <a:pt x="536" y="1"/>
                    </a:moveTo>
                    <a:cubicBezTo>
                      <a:pt x="232" y="1"/>
                      <a:pt x="0" y="233"/>
                      <a:pt x="0" y="518"/>
                    </a:cubicBezTo>
                    <a:lnTo>
                      <a:pt x="0" y="6103"/>
                    </a:lnTo>
                    <a:lnTo>
                      <a:pt x="9047" y="6103"/>
                    </a:lnTo>
                    <a:lnTo>
                      <a:pt x="9047" y="518"/>
                    </a:lnTo>
                    <a:cubicBezTo>
                      <a:pt x="9047" y="233"/>
                      <a:pt x="8815" y="1"/>
                      <a:pt x="8511" y="1"/>
                    </a:cubicBezTo>
                    <a:close/>
                  </a:path>
                </a:pathLst>
              </a:custGeom>
              <a:solidFill>
                <a:srgbClr val="F3F3F3"/>
              </a:solidFill>
              <a:ln>
                <a:noFill/>
              </a:ln>
            </p:spPr>
            <p:txBody>
              <a:bodyPr anchorCtr="0" anchor="ctr" bIns="121900" lIns="121900" spcFirstLastPara="1" rIns="121900" wrap="square" tIns="12190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8" name="Google Shape;58;p2"/>
              <p:cNvSpPr/>
              <p:nvPr/>
            </p:nvSpPr>
            <p:spPr>
              <a:xfrm>
                <a:off x="4797800" y="2160075"/>
                <a:ext cx="306475" cy="20075"/>
              </a:xfrm>
              <a:custGeom>
                <a:rect b="b" l="l" r="r" t="t"/>
                <a:pathLst>
                  <a:path extrusionOk="0" h="803" w="12259">
                    <a:moveTo>
                      <a:pt x="1" y="0"/>
                    </a:moveTo>
                    <a:lnTo>
                      <a:pt x="1" y="268"/>
                    </a:lnTo>
                    <a:cubicBezTo>
                      <a:pt x="1" y="571"/>
                      <a:pt x="250" y="803"/>
                      <a:pt x="536" y="803"/>
                    </a:cubicBezTo>
                    <a:lnTo>
                      <a:pt x="11723" y="803"/>
                    </a:lnTo>
                    <a:cubicBezTo>
                      <a:pt x="12026" y="803"/>
                      <a:pt x="12258" y="571"/>
                      <a:pt x="12258" y="268"/>
                    </a:cubicBezTo>
                    <a:lnTo>
                      <a:pt x="12258" y="0"/>
                    </a:lnTo>
                    <a:lnTo>
                      <a:pt x="6923" y="0"/>
                    </a:lnTo>
                    <a:lnTo>
                      <a:pt x="6923" y="125"/>
                    </a:lnTo>
                    <a:cubicBezTo>
                      <a:pt x="6923" y="214"/>
                      <a:pt x="6870" y="268"/>
                      <a:pt x="6799" y="268"/>
                    </a:cubicBezTo>
                    <a:lnTo>
                      <a:pt x="5460" y="268"/>
                    </a:lnTo>
                    <a:cubicBezTo>
                      <a:pt x="5389" y="268"/>
                      <a:pt x="5336" y="214"/>
                      <a:pt x="5336" y="125"/>
                    </a:cubicBezTo>
                    <a:lnTo>
                      <a:pt x="5336" y="0"/>
                    </a:lnTo>
                    <a:close/>
                  </a:path>
                </a:pathLst>
              </a:custGeom>
              <a:solidFill>
                <a:srgbClr val="F3F3F3"/>
              </a:solidFill>
              <a:ln>
                <a:noFill/>
              </a:ln>
            </p:spPr>
            <p:txBody>
              <a:bodyPr anchorCtr="0" anchor="ctr" bIns="121900" lIns="121900" spcFirstLastPara="1" rIns="121900" wrap="square" tIns="121900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59" name="Google Shape;59;p2"/>
            <p:cNvSpPr/>
            <p:nvPr/>
          </p:nvSpPr>
          <p:spPr>
            <a:xfrm>
              <a:off x="10373310" y="2180812"/>
              <a:ext cx="253500" cy="246300"/>
            </a:xfrm>
            <a:prstGeom prst="ellipse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" name="Google Shape;60;p2"/>
            <p:cNvSpPr/>
            <p:nvPr/>
          </p:nvSpPr>
          <p:spPr>
            <a:xfrm>
              <a:off x="10224703" y="2479884"/>
              <a:ext cx="515700" cy="183600"/>
            </a:xfrm>
            <a:prstGeom prst="round2SameRect">
              <a:avLst>
                <a:gd fmla="val 50000" name="adj1"/>
                <a:gd fmla="val 0" name="adj2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pink">
  <p:cSld name="CUSTOM_5">
    <p:spTree>
      <p:nvGrpSpPr>
        <p:cNvPr id="61" name="Shape 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" name="Google Shape;62;p3"/>
          <p:cNvSpPr/>
          <p:nvPr/>
        </p:nvSpPr>
        <p:spPr>
          <a:xfrm>
            <a:off x="346635" y="725300"/>
            <a:ext cx="8636100" cy="5902500"/>
          </a:xfrm>
          <a:prstGeom prst="rect">
            <a:avLst/>
          </a:prstGeom>
          <a:solidFill>
            <a:srgbClr val="F3F3F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" name="Google Shape;63;p3"/>
          <p:cNvSpPr/>
          <p:nvPr/>
        </p:nvSpPr>
        <p:spPr>
          <a:xfrm>
            <a:off x="0" y="0"/>
            <a:ext cx="12192000" cy="5139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descr="Play" id="64" name="Google Shape;64;p3"/>
          <p:cNvSpPr/>
          <p:nvPr/>
        </p:nvSpPr>
        <p:spPr>
          <a:xfrm>
            <a:off x="546801" y="95654"/>
            <a:ext cx="258256" cy="332944"/>
          </a:xfrm>
          <a:custGeom>
            <a:rect b="b" l="l" r="r" t="t"/>
            <a:pathLst>
              <a:path extrusionOk="0" h="412314" w="319822">
                <a:moveTo>
                  <a:pt x="0" y="0"/>
                </a:moveTo>
                <a:lnTo>
                  <a:pt x="319822" y="206157"/>
                </a:lnTo>
                <a:lnTo>
                  <a:pt x="0" y="412314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" name="Google Shape;65;p3"/>
          <p:cNvSpPr/>
          <p:nvPr/>
        </p:nvSpPr>
        <p:spPr>
          <a:xfrm>
            <a:off x="334683" y="725300"/>
            <a:ext cx="8659800" cy="4221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descr="Play" id="66" name="Google Shape;66;p3"/>
          <p:cNvSpPr/>
          <p:nvPr/>
        </p:nvSpPr>
        <p:spPr>
          <a:xfrm flipH="1">
            <a:off x="131608" y="95654"/>
            <a:ext cx="258256" cy="332944"/>
          </a:xfrm>
          <a:custGeom>
            <a:rect b="b" l="l" r="r" t="t"/>
            <a:pathLst>
              <a:path extrusionOk="0" h="412314" w="319822">
                <a:moveTo>
                  <a:pt x="0" y="0"/>
                </a:moveTo>
                <a:lnTo>
                  <a:pt x="319822" y="206157"/>
                </a:lnTo>
                <a:lnTo>
                  <a:pt x="0" y="412314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" name="Google Shape;67;p3"/>
          <p:cNvSpPr/>
          <p:nvPr/>
        </p:nvSpPr>
        <p:spPr>
          <a:xfrm>
            <a:off x="11128433" y="119951"/>
            <a:ext cx="244800" cy="240000"/>
          </a:xfrm>
          <a:prstGeom prst="frame">
            <a:avLst>
              <a:gd fmla="val 12500" name="adj1"/>
            </a:avLst>
          </a:pr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" name="Google Shape;68;p3"/>
          <p:cNvSpPr/>
          <p:nvPr/>
        </p:nvSpPr>
        <p:spPr>
          <a:xfrm>
            <a:off x="10550048" y="314384"/>
            <a:ext cx="281100" cy="32100"/>
          </a:xfrm>
          <a:prstGeom prst="roundRect">
            <a:avLst>
              <a:gd fmla="val 50000" name="adj"/>
            </a:avLst>
          </a:pr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69" name="Google Shape;69;p3"/>
          <p:cNvGrpSpPr/>
          <p:nvPr/>
        </p:nvGrpSpPr>
        <p:grpSpPr>
          <a:xfrm>
            <a:off x="11699592" y="136750"/>
            <a:ext cx="222118" cy="218096"/>
            <a:chOff x="2205238" y="-492150"/>
            <a:chExt cx="196200" cy="196200"/>
          </a:xfrm>
        </p:grpSpPr>
        <p:sp>
          <p:nvSpPr>
            <p:cNvPr id="70" name="Google Shape;70;p3"/>
            <p:cNvSpPr/>
            <p:nvPr/>
          </p:nvSpPr>
          <p:spPr>
            <a:xfrm rot="2702936">
              <a:off x="2179152" y="-408475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1" name="Google Shape;71;p3"/>
            <p:cNvSpPr/>
            <p:nvPr/>
          </p:nvSpPr>
          <p:spPr>
            <a:xfrm rot="8102936">
              <a:off x="2179135" y="-408475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2" name="Google Shape;72;p3"/>
          <p:cNvSpPr/>
          <p:nvPr/>
        </p:nvSpPr>
        <p:spPr>
          <a:xfrm>
            <a:off x="8363985" y="863296"/>
            <a:ext cx="146100" cy="146100"/>
          </a:xfrm>
          <a:prstGeom prst="frame">
            <a:avLst>
              <a:gd fmla="val 12500" name="adj1"/>
            </a:avLst>
          </a:pr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" name="Google Shape;73;p3"/>
          <p:cNvSpPr/>
          <p:nvPr/>
        </p:nvSpPr>
        <p:spPr>
          <a:xfrm>
            <a:off x="8018312" y="981653"/>
            <a:ext cx="168000" cy="19500"/>
          </a:xfrm>
          <a:prstGeom prst="roundRect">
            <a:avLst>
              <a:gd fmla="val 50000" name="adj"/>
            </a:avLst>
          </a:pr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4" name="Google Shape;74;p3"/>
          <p:cNvGrpSpPr/>
          <p:nvPr/>
        </p:nvGrpSpPr>
        <p:grpSpPr>
          <a:xfrm>
            <a:off x="8705333" y="873553"/>
            <a:ext cx="132749" cy="132749"/>
            <a:chOff x="2205238" y="-492150"/>
            <a:chExt cx="196200" cy="196200"/>
          </a:xfrm>
        </p:grpSpPr>
        <p:sp>
          <p:nvSpPr>
            <p:cNvPr id="75" name="Google Shape;75;p3"/>
            <p:cNvSpPr/>
            <p:nvPr/>
          </p:nvSpPr>
          <p:spPr>
            <a:xfrm rot="2702936">
              <a:off x="2179152" y="-408475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6" name="Google Shape;76;p3"/>
            <p:cNvSpPr/>
            <p:nvPr/>
          </p:nvSpPr>
          <p:spPr>
            <a:xfrm rot="8102936">
              <a:off x="2179135" y="-408475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purple">
  <p:cSld name="CUSTOM_5_2">
    <p:spTree>
      <p:nvGrpSpPr>
        <p:cNvPr id="77" name="Shape 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" name="Google Shape;78;p4"/>
          <p:cNvSpPr/>
          <p:nvPr/>
        </p:nvSpPr>
        <p:spPr>
          <a:xfrm>
            <a:off x="346635" y="725300"/>
            <a:ext cx="8636100" cy="5902500"/>
          </a:xfrm>
          <a:prstGeom prst="rect">
            <a:avLst/>
          </a:prstGeom>
          <a:solidFill>
            <a:srgbClr val="F3F3F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9" name="Google Shape;79;p4"/>
          <p:cNvSpPr/>
          <p:nvPr/>
        </p:nvSpPr>
        <p:spPr>
          <a:xfrm>
            <a:off x="0" y="0"/>
            <a:ext cx="12192000" cy="5139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descr="Play" id="80" name="Google Shape;80;p4"/>
          <p:cNvSpPr/>
          <p:nvPr/>
        </p:nvSpPr>
        <p:spPr>
          <a:xfrm>
            <a:off x="546801" y="95654"/>
            <a:ext cx="258256" cy="332944"/>
          </a:xfrm>
          <a:custGeom>
            <a:rect b="b" l="l" r="r" t="t"/>
            <a:pathLst>
              <a:path extrusionOk="0" h="412314" w="319822">
                <a:moveTo>
                  <a:pt x="0" y="0"/>
                </a:moveTo>
                <a:lnTo>
                  <a:pt x="319822" y="206157"/>
                </a:lnTo>
                <a:lnTo>
                  <a:pt x="0" y="412314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1" name="Google Shape;81;p4"/>
          <p:cNvSpPr/>
          <p:nvPr/>
        </p:nvSpPr>
        <p:spPr>
          <a:xfrm>
            <a:off x="334683" y="725300"/>
            <a:ext cx="8659800" cy="4221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descr="Play" id="82" name="Google Shape;82;p4"/>
          <p:cNvSpPr/>
          <p:nvPr/>
        </p:nvSpPr>
        <p:spPr>
          <a:xfrm flipH="1">
            <a:off x="131608" y="95654"/>
            <a:ext cx="258256" cy="332944"/>
          </a:xfrm>
          <a:custGeom>
            <a:rect b="b" l="l" r="r" t="t"/>
            <a:pathLst>
              <a:path extrusionOk="0" h="412314" w="319822">
                <a:moveTo>
                  <a:pt x="0" y="0"/>
                </a:moveTo>
                <a:lnTo>
                  <a:pt x="319822" y="206157"/>
                </a:lnTo>
                <a:lnTo>
                  <a:pt x="0" y="412314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" name="Google Shape;83;p4"/>
          <p:cNvSpPr/>
          <p:nvPr/>
        </p:nvSpPr>
        <p:spPr>
          <a:xfrm>
            <a:off x="11128433" y="119951"/>
            <a:ext cx="244800" cy="240000"/>
          </a:xfrm>
          <a:prstGeom prst="frame">
            <a:avLst>
              <a:gd fmla="val 12500" name="adj1"/>
            </a:avLst>
          </a:pr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" name="Google Shape;84;p4"/>
          <p:cNvSpPr/>
          <p:nvPr/>
        </p:nvSpPr>
        <p:spPr>
          <a:xfrm>
            <a:off x="10550048" y="314384"/>
            <a:ext cx="281100" cy="32100"/>
          </a:xfrm>
          <a:prstGeom prst="roundRect">
            <a:avLst>
              <a:gd fmla="val 50000" name="adj"/>
            </a:avLst>
          </a:pr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85" name="Google Shape;85;p4"/>
          <p:cNvGrpSpPr/>
          <p:nvPr/>
        </p:nvGrpSpPr>
        <p:grpSpPr>
          <a:xfrm>
            <a:off x="11699592" y="136750"/>
            <a:ext cx="222118" cy="218096"/>
            <a:chOff x="2205238" y="-492150"/>
            <a:chExt cx="196200" cy="196200"/>
          </a:xfrm>
        </p:grpSpPr>
        <p:sp>
          <p:nvSpPr>
            <p:cNvPr id="86" name="Google Shape;86;p4"/>
            <p:cNvSpPr/>
            <p:nvPr/>
          </p:nvSpPr>
          <p:spPr>
            <a:xfrm rot="2702936">
              <a:off x="2179152" y="-408475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" name="Google Shape;87;p4"/>
            <p:cNvSpPr/>
            <p:nvPr/>
          </p:nvSpPr>
          <p:spPr>
            <a:xfrm rot="8102936">
              <a:off x="2179135" y="-408475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88" name="Google Shape;88;p4"/>
          <p:cNvSpPr/>
          <p:nvPr/>
        </p:nvSpPr>
        <p:spPr>
          <a:xfrm>
            <a:off x="8363985" y="863296"/>
            <a:ext cx="146100" cy="146100"/>
          </a:xfrm>
          <a:prstGeom prst="frame">
            <a:avLst>
              <a:gd fmla="val 12500" name="adj1"/>
            </a:avLst>
          </a:pr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" name="Google Shape;89;p4"/>
          <p:cNvSpPr/>
          <p:nvPr/>
        </p:nvSpPr>
        <p:spPr>
          <a:xfrm>
            <a:off x="8018312" y="981653"/>
            <a:ext cx="168000" cy="19500"/>
          </a:xfrm>
          <a:prstGeom prst="roundRect">
            <a:avLst>
              <a:gd fmla="val 50000" name="adj"/>
            </a:avLst>
          </a:pr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0" name="Google Shape;90;p4"/>
          <p:cNvGrpSpPr/>
          <p:nvPr/>
        </p:nvGrpSpPr>
        <p:grpSpPr>
          <a:xfrm>
            <a:off x="8705333" y="873553"/>
            <a:ext cx="132749" cy="132749"/>
            <a:chOff x="2205238" y="-492150"/>
            <a:chExt cx="196200" cy="196200"/>
          </a:xfrm>
        </p:grpSpPr>
        <p:sp>
          <p:nvSpPr>
            <p:cNvPr id="91" name="Google Shape;91;p4"/>
            <p:cNvSpPr/>
            <p:nvPr/>
          </p:nvSpPr>
          <p:spPr>
            <a:xfrm rot="2702936">
              <a:off x="2179152" y="-408475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" name="Google Shape;92;p4"/>
            <p:cNvSpPr/>
            <p:nvPr/>
          </p:nvSpPr>
          <p:spPr>
            <a:xfrm rot="8102936">
              <a:off x="2179135" y="-408475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lue">
  <p:cSld name="CUSTOM_5_2_1">
    <p:spTree>
      <p:nvGrpSpPr>
        <p:cNvPr id="93" name="Shape 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" name="Google Shape;94;p5"/>
          <p:cNvSpPr/>
          <p:nvPr/>
        </p:nvSpPr>
        <p:spPr>
          <a:xfrm>
            <a:off x="346635" y="725300"/>
            <a:ext cx="8636100" cy="5902500"/>
          </a:xfrm>
          <a:prstGeom prst="rect">
            <a:avLst/>
          </a:prstGeom>
          <a:solidFill>
            <a:srgbClr val="F3F3F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" name="Google Shape;95;p5"/>
          <p:cNvSpPr/>
          <p:nvPr/>
        </p:nvSpPr>
        <p:spPr>
          <a:xfrm>
            <a:off x="0" y="0"/>
            <a:ext cx="12192000" cy="5139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descr="Play" id="96" name="Google Shape;96;p5"/>
          <p:cNvSpPr/>
          <p:nvPr/>
        </p:nvSpPr>
        <p:spPr>
          <a:xfrm>
            <a:off x="546801" y="95654"/>
            <a:ext cx="258256" cy="332944"/>
          </a:xfrm>
          <a:custGeom>
            <a:rect b="b" l="l" r="r" t="t"/>
            <a:pathLst>
              <a:path extrusionOk="0" h="412314" w="319822">
                <a:moveTo>
                  <a:pt x="0" y="0"/>
                </a:moveTo>
                <a:lnTo>
                  <a:pt x="319822" y="206157"/>
                </a:lnTo>
                <a:lnTo>
                  <a:pt x="0" y="412314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7" name="Google Shape;97;p5"/>
          <p:cNvSpPr/>
          <p:nvPr/>
        </p:nvSpPr>
        <p:spPr>
          <a:xfrm>
            <a:off x="334683" y="725300"/>
            <a:ext cx="8659800" cy="4221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descr="Play" id="98" name="Google Shape;98;p5"/>
          <p:cNvSpPr/>
          <p:nvPr/>
        </p:nvSpPr>
        <p:spPr>
          <a:xfrm flipH="1">
            <a:off x="131608" y="95654"/>
            <a:ext cx="258256" cy="332944"/>
          </a:xfrm>
          <a:custGeom>
            <a:rect b="b" l="l" r="r" t="t"/>
            <a:pathLst>
              <a:path extrusionOk="0" h="412314" w="319822">
                <a:moveTo>
                  <a:pt x="0" y="0"/>
                </a:moveTo>
                <a:lnTo>
                  <a:pt x="319822" y="206157"/>
                </a:lnTo>
                <a:lnTo>
                  <a:pt x="0" y="412314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9" name="Google Shape;99;p5"/>
          <p:cNvSpPr/>
          <p:nvPr/>
        </p:nvSpPr>
        <p:spPr>
          <a:xfrm>
            <a:off x="11128433" y="119951"/>
            <a:ext cx="244800" cy="240000"/>
          </a:xfrm>
          <a:prstGeom prst="frame">
            <a:avLst>
              <a:gd fmla="val 12500" name="adj1"/>
            </a:avLst>
          </a:pr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" name="Google Shape;100;p5"/>
          <p:cNvSpPr/>
          <p:nvPr/>
        </p:nvSpPr>
        <p:spPr>
          <a:xfrm>
            <a:off x="10550048" y="314384"/>
            <a:ext cx="281100" cy="32100"/>
          </a:xfrm>
          <a:prstGeom prst="roundRect">
            <a:avLst>
              <a:gd fmla="val 50000" name="adj"/>
            </a:avLst>
          </a:pr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01" name="Google Shape;101;p5"/>
          <p:cNvGrpSpPr/>
          <p:nvPr/>
        </p:nvGrpSpPr>
        <p:grpSpPr>
          <a:xfrm>
            <a:off x="11699592" y="136750"/>
            <a:ext cx="222118" cy="218096"/>
            <a:chOff x="2205238" y="-492150"/>
            <a:chExt cx="196200" cy="196200"/>
          </a:xfrm>
        </p:grpSpPr>
        <p:sp>
          <p:nvSpPr>
            <p:cNvPr id="102" name="Google Shape;102;p5"/>
            <p:cNvSpPr/>
            <p:nvPr/>
          </p:nvSpPr>
          <p:spPr>
            <a:xfrm rot="2702936">
              <a:off x="2179152" y="-408475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3" name="Google Shape;103;p5"/>
            <p:cNvSpPr/>
            <p:nvPr/>
          </p:nvSpPr>
          <p:spPr>
            <a:xfrm rot="8102936">
              <a:off x="2179135" y="-408475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04" name="Google Shape;104;p5"/>
          <p:cNvSpPr/>
          <p:nvPr/>
        </p:nvSpPr>
        <p:spPr>
          <a:xfrm>
            <a:off x="8363985" y="863296"/>
            <a:ext cx="146100" cy="146100"/>
          </a:xfrm>
          <a:prstGeom prst="frame">
            <a:avLst>
              <a:gd fmla="val 12500" name="adj1"/>
            </a:avLst>
          </a:pr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5" name="Google Shape;105;p5"/>
          <p:cNvSpPr/>
          <p:nvPr/>
        </p:nvSpPr>
        <p:spPr>
          <a:xfrm>
            <a:off x="8018312" y="981653"/>
            <a:ext cx="168000" cy="19500"/>
          </a:xfrm>
          <a:prstGeom prst="roundRect">
            <a:avLst>
              <a:gd fmla="val 50000" name="adj"/>
            </a:avLst>
          </a:pr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06" name="Google Shape;106;p5"/>
          <p:cNvGrpSpPr/>
          <p:nvPr/>
        </p:nvGrpSpPr>
        <p:grpSpPr>
          <a:xfrm>
            <a:off x="8705333" y="873553"/>
            <a:ext cx="132749" cy="132749"/>
            <a:chOff x="2205238" y="-492150"/>
            <a:chExt cx="196200" cy="196200"/>
          </a:xfrm>
        </p:grpSpPr>
        <p:sp>
          <p:nvSpPr>
            <p:cNvPr id="107" name="Google Shape;107;p5"/>
            <p:cNvSpPr/>
            <p:nvPr/>
          </p:nvSpPr>
          <p:spPr>
            <a:xfrm rot="2702936">
              <a:off x="2179152" y="-408475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8" name="Google Shape;108;p5"/>
            <p:cNvSpPr/>
            <p:nvPr/>
          </p:nvSpPr>
          <p:spPr>
            <a:xfrm rot="8102936">
              <a:off x="2179135" y="-408475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green">
  <p:cSld name="CUSTOM_5_2_1_1">
    <p:spTree>
      <p:nvGrpSpPr>
        <p:cNvPr id="109" name="Shape 1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0" name="Google Shape;110;p6"/>
          <p:cNvSpPr/>
          <p:nvPr/>
        </p:nvSpPr>
        <p:spPr>
          <a:xfrm>
            <a:off x="346635" y="725300"/>
            <a:ext cx="8636100" cy="5902500"/>
          </a:xfrm>
          <a:prstGeom prst="rect">
            <a:avLst/>
          </a:prstGeom>
          <a:solidFill>
            <a:srgbClr val="F3F3F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1" name="Google Shape;111;p6"/>
          <p:cNvSpPr/>
          <p:nvPr/>
        </p:nvSpPr>
        <p:spPr>
          <a:xfrm>
            <a:off x="0" y="0"/>
            <a:ext cx="12192000" cy="5139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descr="Play" id="112" name="Google Shape;112;p6"/>
          <p:cNvSpPr/>
          <p:nvPr/>
        </p:nvSpPr>
        <p:spPr>
          <a:xfrm>
            <a:off x="546801" y="95654"/>
            <a:ext cx="258256" cy="332944"/>
          </a:xfrm>
          <a:custGeom>
            <a:rect b="b" l="l" r="r" t="t"/>
            <a:pathLst>
              <a:path extrusionOk="0" h="412314" w="319822">
                <a:moveTo>
                  <a:pt x="0" y="0"/>
                </a:moveTo>
                <a:lnTo>
                  <a:pt x="319822" y="206157"/>
                </a:lnTo>
                <a:lnTo>
                  <a:pt x="0" y="412314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3" name="Google Shape;113;p6"/>
          <p:cNvSpPr/>
          <p:nvPr/>
        </p:nvSpPr>
        <p:spPr>
          <a:xfrm>
            <a:off x="334683" y="725300"/>
            <a:ext cx="8659800" cy="422100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descr="Play" id="114" name="Google Shape;114;p6"/>
          <p:cNvSpPr/>
          <p:nvPr/>
        </p:nvSpPr>
        <p:spPr>
          <a:xfrm flipH="1">
            <a:off x="131608" y="95654"/>
            <a:ext cx="258256" cy="332944"/>
          </a:xfrm>
          <a:custGeom>
            <a:rect b="b" l="l" r="r" t="t"/>
            <a:pathLst>
              <a:path extrusionOk="0" h="412314" w="319822">
                <a:moveTo>
                  <a:pt x="0" y="0"/>
                </a:moveTo>
                <a:lnTo>
                  <a:pt x="319822" y="206157"/>
                </a:lnTo>
                <a:lnTo>
                  <a:pt x="0" y="412314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5" name="Google Shape;115;p6"/>
          <p:cNvSpPr/>
          <p:nvPr/>
        </p:nvSpPr>
        <p:spPr>
          <a:xfrm>
            <a:off x="11128433" y="119951"/>
            <a:ext cx="244800" cy="240000"/>
          </a:xfrm>
          <a:prstGeom prst="frame">
            <a:avLst>
              <a:gd fmla="val 12500" name="adj1"/>
            </a:avLst>
          </a:pr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6" name="Google Shape;116;p6"/>
          <p:cNvSpPr/>
          <p:nvPr/>
        </p:nvSpPr>
        <p:spPr>
          <a:xfrm>
            <a:off x="10550048" y="314384"/>
            <a:ext cx="281100" cy="32100"/>
          </a:xfrm>
          <a:prstGeom prst="roundRect">
            <a:avLst>
              <a:gd fmla="val 50000" name="adj"/>
            </a:avLst>
          </a:pr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17" name="Google Shape;117;p6"/>
          <p:cNvGrpSpPr/>
          <p:nvPr/>
        </p:nvGrpSpPr>
        <p:grpSpPr>
          <a:xfrm>
            <a:off x="11699592" y="136750"/>
            <a:ext cx="222118" cy="218096"/>
            <a:chOff x="2205238" y="-492150"/>
            <a:chExt cx="196200" cy="196200"/>
          </a:xfrm>
        </p:grpSpPr>
        <p:sp>
          <p:nvSpPr>
            <p:cNvPr id="118" name="Google Shape;118;p6"/>
            <p:cNvSpPr/>
            <p:nvPr/>
          </p:nvSpPr>
          <p:spPr>
            <a:xfrm rot="2702936">
              <a:off x="2179152" y="-408475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9" name="Google Shape;119;p6"/>
            <p:cNvSpPr/>
            <p:nvPr/>
          </p:nvSpPr>
          <p:spPr>
            <a:xfrm rot="8102936">
              <a:off x="2179135" y="-408475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20" name="Google Shape;120;p6"/>
          <p:cNvSpPr/>
          <p:nvPr/>
        </p:nvSpPr>
        <p:spPr>
          <a:xfrm>
            <a:off x="8363985" y="863296"/>
            <a:ext cx="146100" cy="146100"/>
          </a:xfrm>
          <a:prstGeom prst="frame">
            <a:avLst>
              <a:gd fmla="val 12500" name="adj1"/>
            </a:avLst>
          </a:pr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1" name="Google Shape;121;p6"/>
          <p:cNvSpPr/>
          <p:nvPr/>
        </p:nvSpPr>
        <p:spPr>
          <a:xfrm>
            <a:off x="8018312" y="981653"/>
            <a:ext cx="168000" cy="19500"/>
          </a:xfrm>
          <a:prstGeom prst="roundRect">
            <a:avLst>
              <a:gd fmla="val 50000" name="adj"/>
            </a:avLst>
          </a:pr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22" name="Google Shape;122;p6"/>
          <p:cNvGrpSpPr/>
          <p:nvPr/>
        </p:nvGrpSpPr>
        <p:grpSpPr>
          <a:xfrm>
            <a:off x="8705333" y="873553"/>
            <a:ext cx="132749" cy="132749"/>
            <a:chOff x="2205238" y="-492150"/>
            <a:chExt cx="196200" cy="196200"/>
          </a:xfrm>
        </p:grpSpPr>
        <p:sp>
          <p:nvSpPr>
            <p:cNvPr id="123" name="Google Shape;123;p6"/>
            <p:cNvSpPr/>
            <p:nvPr/>
          </p:nvSpPr>
          <p:spPr>
            <a:xfrm rot="2702936">
              <a:off x="2179152" y="-408475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4" name="Google Shape;124;p6"/>
            <p:cNvSpPr/>
            <p:nvPr/>
          </p:nvSpPr>
          <p:spPr>
            <a:xfrm rot="8102936">
              <a:off x="2179135" y="-408475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yellow">
  <p:cSld name="CUSTOM_5_2_1_1_1">
    <p:spTree>
      <p:nvGrpSpPr>
        <p:cNvPr id="125" name="Shape 1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6" name="Google Shape;126;p7"/>
          <p:cNvSpPr/>
          <p:nvPr/>
        </p:nvSpPr>
        <p:spPr>
          <a:xfrm>
            <a:off x="346635" y="725300"/>
            <a:ext cx="8636100" cy="5902500"/>
          </a:xfrm>
          <a:prstGeom prst="rect">
            <a:avLst/>
          </a:prstGeom>
          <a:solidFill>
            <a:srgbClr val="F3F3F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7" name="Google Shape;127;p7"/>
          <p:cNvSpPr/>
          <p:nvPr/>
        </p:nvSpPr>
        <p:spPr>
          <a:xfrm>
            <a:off x="0" y="0"/>
            <a:ext cx="12192000" cy="5139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descr="Play" id="128" name="Google Shape;128;p7"/>
          <p:cNvSpPr/>
          <p:nvPr/>
        </p:nvSpPr>
        <p:spPr>
          <a:xfrm>
            <a:off x="546801" y="95654"/>
            <a:ext cx="258256" cy="332944"/>
          </a:xfrm>
          <a:custGeom>
            <a:rect b="b" l="l" r="r" t="t"/>
            <a:pathLst>
              <a:path extrusionOk="0" h="412314" w="319822">
                <a:moveTo>
                  <a:pt x="0" y="0"/>
                </a:moveTo>
                <a:lnTo>
                  <a:pt x="319822" y="206157"/>
                </a:lnTo>
                <a:lnTo>
                  <a:pt x="0" y="412314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9" name="Google Shape;129;p7"/>
          <p:cNvSpPr/>
          <p:nvPr/>
        </p:nvSpPr>
        <p:spPr>
          <a:xfrm>
            <a:off x="334683" y="725300"/>
            <a:ext cx="8659800" cy="422100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descr="Play" id="130" name="Google Shape;130;p7"/>
          <p:cNvSpPr/>
          <p:nvPr/>
        </p:nvSpPr>
        <p:spPr>
          <a:xfrm flipH="1">
            <a:off x="131608" y="95654"/>
            <a:ext cx="258256" cy="332944"/>
          </a:xfrm>
          <a:custGeom>
            <a:rect b="b" l="l" r="r" t="t"/>
            <a:pathLst>
              <a:path extrusionOk="0" h="412314" w="319822">
                <a:moveTo>
                  <a:pt x="0" y="0"/>
                </a:moveTo>
                <a:lnTo>
                  <a:pt x="319822" y="206157"/>
                </a:lnTo>
                <a:lnTo>
                  <a:pt x="0" y="412314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1" name="Google Shape;131;p7"/>
          <p:cNvSpPr/>
          <p:nvPr/>
        </p:nvSpPr>
        <p:spPr>
          <a:xfrm>
            <a:off x="11128433" y="119951"/>
            <a:ext cx="244800" cy="240000"/>
          </a:xfrm>
          <a:prstGeom prst="frame">
            <a:avLst>
              <a:gd fmla="val 12500" name="adj1"/>
            </a:avLst>
          </a:pr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2" name="Google Shape;132;p7"/>
          <p:cNvSpPr/>
          <p:nvPr/>
        </p:nvSpPr>
        <p:spPr>
          <a:xfrm>
            <a:off x="10550048" y="314384"/>
            <a:ext cx="281100" cy="32100"/>
          </a:xfrm>
          <a:prstGeom prst="roundRect">
            <a:avLst>
              <a:gd fmla="val 50000" name="adj"/>
            </a:avLst>
          </a:pr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33" name="Google Shape;133;p7"/>
          <p:cNvGrpSpPr/>
          <p:nvPr/>
        </p:nvGrpSpPr>
        <p:grpSpPr>
          <a:xfrm>
            <a:off x="11699592" y="136750"/>
            <a:ext cx="222118" cy="218096"/>
            <a:chOff x="2205238" y="-492150"/>
            <a:chExt cx="196200" cy="196200"/>
          </a:xfrm>
        </p:grpSpPr>
        <p:sp>
          <p:nvSpPr>
            <p:cNvPr id="134" name="Google Shape;134;p7"/>
            <p:cNvSpPr/>
            <p:nvPr/>
          </p:nvSpPr>
          <p:spPr>
            <a:xfrm rot="2702936">
              <a:off x="2179152" y="-408475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5" name="Google Shape;135;p7"/>
            <p:cNvSpPr/>
            <p:nvPr/>
          </p:nvSpPr>
          <p:spPr>
            <a:xfrm rot="8102936">
              <a:off x="2179135" y="-408475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36" name="Google Shape;136;p7"/>
          <p:cNvSpPr/>
          <p:nvPr/>
        </p:nvSpPr>
        <p:spPr>
          <a:xfrm>
            <a:off x="8363985" y="863296"/>
            <a:ext cx="146100" cy="146100"/>
          </a:xfrm>
          <a:prstGeom prst="frame">
            <a:avLst>
              <a:gd fmla="val 12500" name="adj1"/>
            </a:avLst>
          </a:pr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7" name="Google Shape;137;p7"/>
          <p:cNvSpPr/>
          <p:nvPr/>
        </p:nvSpPr>
        <p:spPr>
          <a:xfrm>
            <a:off x="8018312" y="981653"/>
            <a:ext cx="168000" cy="19500"/>
          </a:xfrm>
          <a:prstGeom prst="roundRect">
            <a:avLst>
              <a:gd fmla="val 50000" name="adj"/>
            </a:avLst>
          </a:pr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38" name="Google Shape;138;p7"/>
          <p:cNvGrpSpPr/>
          <p:nvPr/>
        </p:nvGrpSpPr>
        <p:grpSpPr>
          <a:xfrm>
            <a:off x="8705333" y="873553"/>
            <a:ext cx="132749" cy="132749"/>
            <a:chOff x="2205238" y="-492150"/>
            <a:chExt cx="196200" cy="196200"/>
          </a:xfrm>
        </p:grpSpPr>
        <p:sp>
          <p:nvSpPr>
            <p:cNvPr id="139" name="Google Shape;139;p7"/>
            <p:cNvSpPr/>
            <p:nvPr/>
          </p:nvSpPr>
          <p:spPr>
            <a:xfrm rot="2702936">
              <a:off x="2179152" y="-408475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0" name="Google Shape;140;p7"/>
            <p:cNvSpPr/>
            <p:nvPr/>
          </p:nvSpPr>
          <p:spPr>
            <a:xfrm rot="8102936">
              <a:off x="2179135" y="-408475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lank">
  <p:cSld name="CUSTOM_5_1">
    <p:spTree>
      <p:nvGrpSpPr>
        <p:cNvPr id="141" name="Shape 1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2" name="Google Shape;142;p8"/>
          <p:cNvSpPr/>
          <p:nvPr/>
        </p:nvSpPr>
        <p:spPr>
          <a:xfrm>
            <a:off x="1778060" y="725325"/>
            <a:ext cx="8636100" cy="5902500"/>
          </a:xfrm>
          <a:prstGeom prst="rect">
            <a:avLst/>
          </a:prstGeom>
          <a:solidFill>
            <a:srgbClr val="F3F3F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3" name="Google Shape;143;p8"/>
          <p:cNvSpPr/>
          <p:nvPr/>
        </p:nvSpPr>
        <p:spPr>
          <a:xfrm>
            <a:off x="0" y="0"/>
            <a:ext cx="12192000" cy="5139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descr="Play" id="144" name="Google Shape;144;p8"/>
          <p:cNvSpPr/>
          <p:nvPr/>
        </p:nvSpPr>
        <p:spPr>
          <a:xfrm>
            <a:off x="546801" y="95654"/>
            <a:ext cx="258256" cy="332944"/>
          </a:xfrm>
          <a:custGeom>
            <a:rect b="b" l="l" r="r" t="t"/>
            <a:pathLst>
              <a:path extrusionOk="0" h="412314" w="319822">
                <a:moveTo>
                  <a:pt x="0" y="0"/>
                </a:moveTo>
                <a:lnTo>
                  <a:pt x="319822" y="206157"/>
                </a:lnTo>
                <a:lnTo>
                  <a:pt x="0" y="412314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descr="Play" id="145" name="Google Shape;145;p8"/>
          <p:cNvSpPr/>
          <p:nvPr/>
        </p:nvSpPr>
        <p:spPr>
          <a:xfrm flipH="1">
            <a:off x="131608" y="95654"/>
            <a:ext cx="258256" cy="332944"/>
          </a:xfrm>
          <a:custGeom>
            <a:rect b="b" l="l" r="r" t="t"/>
            <a:pathLst>
              <a:path extrusionOk="0" h="412314" w="319822">
                <a:moveTo>
                  <a:pt x="0" y="0"/>
                </a:moveTo>
                <a:lnTo>
                  <a:pt x="319822" y="206157"/>
                </a:lnTo>
                <a:lnTo>
                  <a:pt x="0" y="412314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6" name="Google Shape;146;p8"/>
          <p:cNvSpPr/>
          <p:nvPr/>
        </p:nvSpPr>
        <p:spPr>
          <a:xfrm>
            <a:off x="11128433" y="119951"/>
            <a:ext cx="244800" cy="240000"/>
          </a:xfrm>
          <a:prstGeom prst="frame">
            <a:avLst>
              <a:gd fmla="val 12500" name="adj1"/>
            </a:avLst>
          </a:pr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7" name="Google Shape;147;p8"/>
          <p:cNvSpPr/>
          <p:nvPr/>
        </p:nvSpPr>
        <p:spPr>
          <a:xfrm>
            <a:off x="10550048" y="314384"/>
            <a:ext cx="281100" cy="32100"/>
          </a:xfrm>
          <a:prstGeom prst="roundRect">
            <a:avLst>
              <a:gd fmla="val 50000" name="adj"/>
            </a:avLst>
          </a:pr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48" name="Google Shape;148;p8"/>
          <p:cNvGrpSpPr/>
          <p:nvPr/>
        </p:nvGrpSpPr>
        <p:grpSpPr>
          <a:xfrm>
            <a:off x="11699592" y="136750"/>
            <a:ext cx="222118" cy="218096"/>
            <a:chOff x="2205238" y="-492150"/>
            <a:chExt cx="196200" cy="196200"/>
          </a:xfrm>
        </p:grpSpPr>
        <p:sp>
          <p:nvSpPr>
            <p:cNvPr id="149" name="Google Shape;149;p8"/>
            <p:cNvSpPr/>
            <p:nvPr/>
          </p:nvSpPr>
          <p:spPr>
            <a:xfrm rot="2702936">
              <a:off x="2179152" y="-408475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0" name="Google Shape;150;p8"/>
            <p:cNvSpPr/>
            <p:nvPr/>
          </p:nvSpPr>
          <p:spPr>
            <a:xfrm rot="8102936">
              <a:off x="2179135" y="-408475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able">
  <p:cSld name="CUSTOM_5_1_2">
    <p:spTree>
      <p:nvGrpSpPr>
        <p:cNvPr id="151" name="Shape 1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2" name="Google Shape;152;p9"/>
          <p:cNvSpPr/>
          <p:nvPr/>
        </p:nvSpPr>
        <p:spPr>
          <a:xfrm>
            <a:off x="389879" y="824425"/>
            <a:ext cx="5660700" cy="3303900"/>
          </a:xfrm>
          <a:prstGeom prst="rect">
            <a:avLst/>
          </a:prstGeom>
          <a:solidFill>
            <a:schemeClr val="lt2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3" name="Google Shape;153;p9"/>
          <p:cNvSpPr/>
          <p:nvPr/>
        </p:nvSpPr>
        <p:spPr>
          <a:xfrm>
            <a:off x="389875" y="824425"/>
            <a:ext cx="5660700" cy="3477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4" name="Google Shape;154;p9"/>
          <p:cNvSpPr/>
          <p:nvPr/>
        </p:nvSpPr>
        <p:spPr>
          <a:xfrm>
            <a:off x="5421160" y="932046"/>
            <a:ext cx="146100" cy="146100"/>
          </a:xfrm>
          <a:prstGeom prst="frame">
            <a:avLst>
              <a:gd fmla="val 12500" name="adj1"/>
            </a:avLst>
          </a:pr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5" name="Google Shape;155;p9"/>
          <p:cNvSpPr/>
          <p:nvPr/>
        </p:nvSpPr>
        <p:spPr>
          <a:xfrm>
            <a:off x="5075487" y="1050403"/>
            <a:ext cx="168000" cy="19500"/>
          </a:xfrm>
          <a:prstGeom prst="roundRect">
            <a:avLst>
              <a:gd fmla="val 50000" name="adj"/>
            </a:avLst>
          </a:pr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56" name="Google Shape;156;p9"/>
          <p:cNvGrpSpPr/>
          <p:nvPr/>
        </p:nvGrpSpPr>
        <p:grpSpPr>
          <a:xfrm>
            <a:off x="5762508" y="942303"/>
            <a:ext cx="132749" cy="132749"/>
            <a:chOff x="2205238" y="-492150"/>
            <a:chExt cx="196200" cy="196200"/>
          </a:xfrm>
        </p:grpSpPr>
        <p:sp>
          <p:nvSpPr>
            <p:cNvPr id="157" name="Google Shape;157;p9"/>
            <p:cNvSpPr/>
            <p:nvPr/>
          </p:nvSpPr>
          <p:spPr>
            <a:xfrm rot="2702936">
              <a:off x="2179152" y="-408475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8" name="Google Shape;158;p9"/>
            <p:cNvSpPr/>
            <p:nvPr/>
          </p:nvSpPr>
          <p:spPr>
            <a:xfrm rot="8102936">
              <a:off x="2179135" y="-408475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59" name="Google Shape;159;p9"/>
          <p:cNvSpPr txBox="1"/>
          <p:nvPr/>
        </p:nvSpPr>
        <p:spPr>
          <a:xfrm>
            <a:off x="452138" y="1213900"/>
            <a:ext cx="5249100" cy="347700"/>
          </a:xfrm>
          <a:prstGeom prst="rect">
            <a:avLst/>
          </a:prstGeom>
          <a:noFill/>
          <a:ln>
            <a:noFill/>
          </a:ln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rgbClr val="FFFFFF"/>
                </a:solidFill>
                <a:latin typeface="Press Start 2P"/>
                <a:ea typeface="Press Start 2P"/>
                <a:cs typeface="Press Start 2P"/>
                <a:sym typeface="Press Start 2P"/>
              </a:rPr>
              <a:t>C://</a:t>
            </a:r>
            <a:endParaRPr sz="1100">
              <a:solidFill>
                <a:srgbClr val="FFFFFF"/>
              </a:solidFill>
              <a:latin typeface="Press Start 2P"/>
              <a:ea typeface="Press Start 2P"/>
              <a:cs typeface="Press Start 2P"/>
              <a:sym typeface="Press Start 2P"/>
            </a:endParaRPr>
          </a:p>
        </p:txBody>
      </p:sp>
      <p:sp>
        <p:nvSpPr>
          <p:cNvPr id="160" name="Google Shape;160;p9"/>
          <p:cNvSpPr/>
          <p:nvPr/>
        </p:nvSpPr>
        <p:spPr>
          <a:xfrm>
            <a:off x="1689700" y="1697350"/>
            <a:ext cx="8636100" cy="4400400"/>
          </a:xfrm>
          <a:prstGeom prst="rect">
            <a:avLst/>
          </a:prstGeom>
          <a:solidFill>
            <a:srgbClr val="F3F3F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1" name="Google Shape;161;p9"/>
          <p:cNvSpPr/>
          <p:nvPr/>
        </p:nvSpPr>
        <p:spPr>
          <a:xfrm>
            <a:off x="1677758" y="1697350"/>
            <a:ext cx="8659800" cy="4221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2" name="Google Shape;162;p9"/>
          <p:cNvSpPr/>
          <p:nvPr/>
        </p:nvSpPr>
        <p:spPr>
          <a:xfrm>
            <a:off x="0" y="0"/>
            <a:ext cx="12192000" cy="5139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descr="Play" id="163" name="Google Shape;163;p9"/>
          <p:cNvSpPr/>
          <p:nvPr/>
        </p:nvSpPr>
        <p:spPr>
          <a:xfrm>
            <a:off x="546801" y="95654"/>
            <a:ext cx="258256" cy="332944"/>
          </a:xfrm>
          <a:custGeom>
            <a:rect b="b" l="l" r="r" t="t"/>
            <a:pathLst>
              <a:path extrusionOk="0" h="412314" w="319822">
                <a:moveTo>
                  <a:pt x="0" y="0"/>
                </a:moveTo>
                <a:lnTo>
                  <a:pt x="319822" y="206157"/>
                </a:lnTo>
                <a:lnTo>
                  <a:pt x="0" y="412314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descr="Play" id="164" name="Google Shape;164;p9"/>
          <p:cNvSpPr/>
          <p:nvPr/>
        </p:nvSpPr>
        <p:spPr>
          <a:xfrm flipH="1">
            <a:off x="131608" y="95654"/>
            <a:ext cx="258256" cy="332944"/>
          </a:xfrm>
          <a:custGeom>
            <a:rect b="b" l="l" r="r" t="t"/>
            <a:pathLst>
              <a:path extrusionOk="0" h="412314" w="319822">
                <a:moveTo>
                  <a:pt x="0" y="0"/>
                </a:moveTo>
                <a:lnTo>
                  <a:pt x="319822" y="206157"/>
                </a:lnTo>
                <a:lnTo>
                  <a:pt x="0" y="412314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5" name="Google Shape;165;p9"/>
          <p:cNvSpPr/>
          <p:nvPr/>
        </p:nvSpPr>
        <p:spPr>
          <a:xfrm>
            <a:off x="11128433" y="119951"/>
            <a:ext cx="244800" cy="240000"/>
          </a:xfrm>
          <a:prstGeom prst="frame">
            <a:avLst>
              <a:gd fmla="val 12500" name="adj1"/>
            </a:avLst>
          </a:pr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6" name="Google Shape;166;p9"/>
          <p:cNvSpPr/>
          <p:nvPr/>
        </p:nvSpPr>
        <p:spPr>
          <a:xfrm>
            <a:off x="10550048" y="314384"/>
            <a:ext cx="281100" cy="32100"/>
          </a:xfrm>
          <a:prstGeom prst="roundRect">
            <a:avLst>
              <a:gd fmla="val 50000" name="adj"/>
            </a:avLst>
          </a:pr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67" name="Google Shape;167;p9"/>
          <p:cNvGrpSpPr/>
          <p:nvPr/>
        </p:nvGrpSpPr>
        <p:grpSpPr>
          <a:xfrm>
            <a:off x="11699592" y="136750"/>
            <a:ext cx="222118" cy="218096"/>
            <a:chOff x="2205238" y="-492150"/>
            <a:chExt cx="196200" cy="196200"/>
          </a:xfrm>
        </p:grpSpPr>
        <p:sp>
          <p:nvSpPr>
            <p:cNvPr id="168" name="Google Shape;168;p9"/>
            <p:cNvSpPr/>
            <p:nvPr/>
          </p:nvSpPr>
          <p:spPr>
            <a:xfrm rot="2702936">
              <a:off x="2179152" y="-408475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9" name="Google Shape;169;p9"/>
            <p:cNvSpPr/>
            <p:nvPr/>
          </p:nvSpPr>
          <p:spPr>
            <a:xfrm rot="8102936">
              <a:off x="2179135" y="-408475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70" name="Google Shape;170;p9"/>
          <p:cNvSpPr/>
          <p:nvPr/>
        </p:nvSpPr>
        <p:spPr>
          <a:xfrm>
            <a:off x="9707060" y="1835346"/>
            <a:ext cx="146100" cy="146100"/>
          </a:xfrm>
          <a:prstGeom prst="frame">
            <a:avLst>
              <a:gd fmla="val 12500" name="adj1"/>
            </a:avLst>
          </a:pr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1" name="Google Shape;171;p9"/>
          <p:cNvSpPr/>
          <p:nvPr/>
        </p:nvSpPr>
        <p:spPr>
          <a:xfrm>
            <a:off x="9361387" y="1953703"/>
            <a:ext cx="168000" cy="19500"/>
          </a:xfrm>
          <a:prstGeom prst="roundRect">
            <a:avLst>
              <a:gd fmla="val 50000" name="adj"/>
            </a:avLst>
          </a:pr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72" name="Google Shape;172;p9"/>
          <p:cNvGrpSpPr/>
          <p:nvPr/>
        </p:nvGrpSpPr>
        <p:grpSpPr>
          <a:xfrm>
            <a:off x="10048408" y="1845603"/>
            <a:ext cx="132749" cy="132749"/>
            <a:chOff x="2205238" y="-492150"/>
            <a:chExt cx="196200" cy="196200"/>
          </a:xfrm>
        </p:grpSpPr>
        <p:sp>
          <p:nvSpPr>
            <p:cNvPr id="173" name="Google Shape;173;p9"/>
            <p:cNvSpPr/>
            <p:nvPr/>
          </p:nvSpPr>
          <p:spPr>
            <a:xfrm rot="2702936">
              <a:off x="2179152" y="-408475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4" name="Google Shape;174;p9"/>
            <p:cNvSpPr/>
            <p:nvPr/>
          </p:nvSpPr>
          <p:spPr>
            <a:xfrm rot="8102936">
              <a:off x="2179135" y="-408475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ontact">
  <p:cSld name="CUSTOM_5_1_1">
    <p:spTree>
      <p:nvGrpSpPr>
        <p:cNvPr id="175" name="Shape 1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6" name="Google Shape;176;p10"/>
          <p:cNvSpPr/>
          <p:nvPr/>
        </p:nvSpPr>
        <p:spPr>
          <a:xfrm>
            <a:off x="6403728" y="2024625"/>
            <a:ext cx="4969500" cy="3303900"/>
          </a:xfrm>
          <a:prstGeom prst="rect">
            <a:avLst/>
          </a:prstGeom>
          <a:solidFill>
            <a:schemeClr val="lt2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7" name="Google Shape;177;p10"/>
          <p:cNvSpPr/>
          <p:nvPr/>
        </p:nvSpPr>
        <p:spPr>
          <a:xfrm>
            <a:off x="6403725" y="2024625"/>
            <a:ext cx="4969500" cy="3477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8" name="Google Shape;178;p10"/>
          <p:cNvSpPr/>
          <p:nvPr/>
        </p:nvSpPr>
        <p:spPr>
          <a:xfrm>
            <a:off x="966151" y="725325"/>
            <a:ext cx="5072700" cy="5902500"/>
          </a:xfrm>
          <a:prstGeom prst="rect">
            <a:avLst/>
          </a:prstGeom>
          <a:solidFill>
            <a:srgbClr val="F3F3F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9" name="Google Shape;179;p10"/>
          <p:cNvSpPr/>
          <p:nvPr/>
        </p:nvSpPr>
        <p:spPr>
          <a:xfrm>
            <a:off x="966153" y="725325"/>
            <a:ext cx="5084400" cy="4221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0" name="Google Shape;180;p10"/>
          <p:cNvSpPr/>
          <p:nvPr/>
        </p:nvSpPr>
        <p:spPr>
          <a:xfrm>
            <a:off x="0" y="0"/>
            <a:ext cx="12192000" cy="5139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descr="Play" id="181" name="Google Shape;181;p10"/>
          <p:cNvSpPr/>
          <p:nvPr/>
        </p:nvSpPr>
        <p:spPr>
          <a:xfrm>
            <a:off x="546801" y="95654"/>
            <a:ext cx="258256" cy="332944"/>
          </a:xfrm>
          <a:custGeom>
            <a:rect b="b" l="l" r="r" t="t"/>
            <a:pathLst>
              <a:path extrusionOk="0" h="412314" w="319822">
                <a:moveTo>
                  <a:pt x="0" y="0"/>
                </a:moveTo>
                <a:lnTo>
                  <a:pt x="319822" y="206157"/>
                </a:lnTo>
                <a:lnTo>
                  <a:pt x="0" y="412314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descr="Play" id="182" name="Google Shape;182;p10"/>
          <p:cNvSpPr/>
          <p:nvPr/>
        </p:nvSpPr>
        <p:spPr>
          <a:xfrm flipH="1">
            <a:off x="131608" y="95654"/>
            <a:ext cx="258256" cy="332944"/>
          </a:xfrm>
          <a:custGeom>
            <a:rect b="b" l="l" r="r" t="t"/>
            <a:pathLst>
              <a:path extrusionOk="0" h="412314" w="319822">
                <a:moveTo>
                  <a:pt x="0" y="0"/>
                </a:moveTo>
                <a:lnTo>
                  <a:pt x="319822" y="206157"/>
                </a:lnTo>
                <a:lnTo>
                  <a:pt x="0" y="412314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3" name="Google Shape;183;p10"/>
          <p:cNvSpPr/>
          <p:nvPr/>
        </p:nvSpPr>
        <p:spPr>
          <a:xfrm>
            <a:off x="11128433" y="119951"/>
            <a:ext cx="244800" cy="240000"/>
          </a:xfrm>
          <a:prstGeom prst="frame">
            <a:avLst>
              <a:gd fmla="val 12500" name="adj1"/>
            </a:avLst>
          </a:pr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4" name="Google Shape;184;p10"/>
          <p:cNvSpPr/>
          <p:nvPr/>
        </p:nvSpPr>
        <p:spPr>
          <a:xfrm>
            <a:off x="10550048" y="314384"/>
            <a:ext cx="281100" cy="32100"/>
          </a:xfrm>
          <a:prstGeom prst="roundRect">
            <a:avLst>
              <a:gd fmla="val 50000" name="adj"/>
            </a:avLst>
          </a:pr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85" name="Google Shape;185;p10"/>
          <p:cNvGrpSpPr/>
          <p:nvPr/>
        </p:nvGrpSpPr>
        <p:grpSpPr>
          <a:xfrm>
            <a:off x="11699592" y="136750"/>
            <a:ext cx="222118" cy="218096"/>
            <a:chOff x="2205238" y="-492150"/>
            <a:chExt cx="196200" cy="196200"/>
          </a:xfrm>
        </p:grpSpPr>
        <p:sp>
          <p:nvSpPr>
            <p:cNvPr id="186" name="Google Shape;186;p10"/>
            <p:cNvSpPr/>
            <p:nvPr/>
          </p:nvSpPr>
          <p:spPr>
            <a:xfrm rot="2702936">
              <a:off x="2179152" y="-408475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87" name="Google Shape;187;p10"/>
            <p:cNvSpPr/>
            <p:nvPr/>
          </p:nvSpPr>
          <p:spPr>
            <a:xfrm rot="8102936">
              <a:off x="2179135" y="-408475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88" name="Google Shape;188;p10"/>
          <p:cNvSpPr/>
          <p:nvPr/>
        </p:nvSpPr>
        <p:spPr>
          <a:xfrm>
            <a:off x="5420185" y="863321"/>
            <a:ext cx="146100" cy="146100"/>
          </a:xfrm>
          <a:prstGeom prst="frame">
            <a:avLst>
              <a:gd fmla="val 12500" name="adj1"/>
            </a:avLst>
          </a:pr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9" name="Google Shape;189;p10"/>
          <p:cNvSpPr/>
          <p:nvPr/>
        </p:nvSpPr>
        <p:spPr>
          <a:xfrm>
            <a:off x="5074512" y="981678"/>
            <a:ext cx="168000" cy="19500"/>
          </a:xfrm>
          <a:prstGeom prst="roundRect">
            <a:avLst>
              <a:gd fmla="val 50000" name="adj"/>
            </a:avLst>
          </a:pr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90" name="Google Shape;190;p10"/>
          <p:cNvGrpSpPr/>
          <p:nvPr/>
        </p:nvGrpSpPr>
        <p:grpSpPr>
          <a:xfrm>
            <a:off x="5761533" y="873578"/>
            <a:ext cx="132749" cy="132749"/>
            <a:chOff x="2205238" y="-492150"/>
            <a:chExt cx="196200" cy="196200"/>
          </a:xfrm>
        </p:grpSpPr>
        <p:sp>
          <p:nvSpPr>
            <p:cNvPr id="191" name="Google Shape;191;p10"/>
            <p:cNvSpPr/>
            <p:nvPr/>
          </p:nvSpPr>
          <p:spPr>
            <a:xfrm rot="2702936">
              <a:off x="2179152" y="-408475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2" name="Google Shape;192;p10"/>
            <p:cNvSpPr/>
            <p:nvPr/>
          </p:nvSpPr>
          <p:spPr>
            <a:xfrm rot="8102936">
              <a:off x="2179135" y="-408475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93" name="Google Shape;193;p10"/>
          <p:cNvSpPr/>
          <p:nvPr/>
        </p:nvSpPr>
        <p:spPr>
          <a:xfrm>
            <a:off x="10780360" y="2145746"/>
            <a:ext cx="146100" cy="146100"/>
          </a:xfrm>
          <a:prstGeom prst="frame">
            <a:avLst>
              <a:gd fmla="val 12500" name="adj1"/>
            </a:avLst>
          </a:pr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94" name="Google Shape;194;p10"/>
          <p:cNvSpPr/>
          <p:nvPr/>
        </p:nvSpPr>
        <p:spPr>
          <a:xfrm>
            <a:off x="10434687" y="2264103"/>
            <a:ext cx="168000" cy="19500"/>
          </a:xfrm>
          <a:prstGeom prst="roundRect">
            <a:avLst>
              <a:gd fmla="val 50000" name="adj"/>
            </a:avLst>
          </a:pr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95" name="Google Shape;195;p10"/>
          <p:cNvGrpSpPr/>
          <p:nvPr/>
        </p:nvGrpSpPr>
        <p:grpSpPr>
          <a:xfrm>
            <a:off x="11121708" y="2156003"/>
            <a:ext cx="132749" cy="132749"/>
            <a:chOff x="2205238" y="-492150"/>
            <a:chExt cx="196200" cy="196200"/>
          </a:xfrm>
        </p:grpSpPr>
        <p:sp>
          <p:nvSpPr>
            <p:cNvPr id="196" name="Google Shape;196;p10"/>
            <p:cNvSpPr/>
            <p:nvPr/>
          </p:nvSpPr>
          <p:spPr>
            <a:xfrm rot="2702936">
              <a:off x="2179152" y="-408475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7" name="Google Shape;197;p10"/>
            <p:cNvSpPr/>
            <p:nvPr/>
          </p:nvSpPr>
          <p:spPr>
            <a:xfrm rot="8102936">
              <a:off x="2179135" y="-408475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lidesMania">
  <p:cSld name="CUSTOM_13">
    <p:spTree>
      <p:nvGrpSpPr>
        <p:cNvPr id="198" name="Shape 1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99" name="Google Shape;199;p11"/>
          <p:cNvGrpSpPr/>
          <p:nvPr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200" name="Google Shape;200;p11"/>
            <p:cNvSpPr/>
            <p:nvPr/>
          </p:nvSpPr>
          <p:spPr>
            <a:xfrm>
              <a:off x="0" y="0"/>
              <a:ext cx="12192000" cy="68580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201" name="Google Shape;201;p11">
              <a:hlinkClick r:id="rId2"/>
            </p:cNvPr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465600" y="331100"/>
              <a:ext cx="5101466" cy="2201299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202" name="Google Shape;202;p11"/>
            <p:cNvSpPr txBox="1"/>
            <p:nvPr/>
          </p:nvSpPr>
          <p:spPr>
            <a:xfrm>
              <a:off x="463500" y="2858061"/>
              <a:ext cx="8956500" cy="244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0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sz="30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lang="en" sz="2700" u="sng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4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FAQ</a:t>
              </a:r>
              <a:r>
                <a:rPr b="1" lang="en" sz="44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sz="27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cxnSp>
          <p:nvCxnSpPr>
            <p:cNvPr id="203" name="Google Shape;203;p11"/>
            <p:cNvCxnSpPr/>
            <p:nvPr/>
          </p:nvCxnSpPr>
          <p:spPr>
            <a:xfrm>
              <a:off x="10423367" y="5688858"/>
              <a:ext cx="14952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pic>
          <p:nvPicPr>
            <p:cNvPr id="204" name="Google Shape;204;p11">
              <a:hlinkClick r:id="rId5"/>
            </p:cNvPr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>
              <a:off x="8982558" y="5912306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05" name="Google Shape;205;p11">
              <a:hlinkClick r:id="rId7"/>
            </p:cNvPr>
            <p:cNvPicPr preferRelativeResize="0"/>
            <p:nvPr/>
          </p:nvPicPr>
          <p:blipFill>
            <a:blip r:embed="rId8">
              <a:alphaModFix/>
            </a:blip>
            <a:stretch>
              <a:fillRect/>
            </a:stretch>
          </p:blipFill>
          <p:spPr>
            <a:xfrm>
              <a:off x="9764428" y="5916798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06" name="Google Shape;206;p11">
              <a:hlinkClick r:id="rId9"/>
            </p:cNvPr>
            <p:cNvPicPr preferRelativeResize="0"/>
            <p:nvPr/>
          </p:nvPicPr>
          <p:blipFill>
            <a:blip r:embed="rId10">
              <a:alphaModFix/>
            </a:blip>
            <a:stretch>
              <a:fillRect/>
            </a:stretch>
          </p:blipFill>
          <p:spPr>
            <a:xfrm>
              <a:off x="10541715" y="5905569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07" name="Google Shape;207;p11">
              <a:hlinkClick r:id="rId11"/>
            </p:cNvPr>
            <p:cNvPicPr preferRelativeResize="0"/>
            <p:nvPr/>
          </p:nvPicPr>
          <p:blipFill>
            <a:blip r:embed="rId12">
              <a:alphaModFix/>
            </a:blip>
            <a:stretch>
              <a:fillRect/>
            </a:stretch>
          </p:blipFill>
          <p:spPr>
            <a:xfrm>
              <a:off x="11219049" y="5916799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208" name="Google Shape;208;p11"/>
            <p:cNvSpPr txBox="1"/>
            <p:nvPr/>
          </p:nvSpPr>
          <p:spPr>
            <a:xfrm>
              <a:off x="7072500" y="4813375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400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sz="24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</p:grp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1" Type="http://schemas.openxmlformats.org/officeDocument/2006/relationships/theme" Target="../theme/theme2.xml"/><Relationship Id="rId10" Type="http://schemas.openxmlformats.org/officeDocument/2006/relationships/slideLayout" Target="../slideLayouts/slideLayout10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gradFill>
          <a:gsLst>
            <a:gs pos="0">
              <a:srgbClr val="1077D2"/>
            </a:gs>
            <a:gs pos="100000">
              <a:srgbClr val="093153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algn="r">
              <a:buNone/>
              <a:defRPr sz="1300">
                <a:solidFill>
                  <a:schemeClr val="dk2"/>
                </a:solidFill>
              </a:defRPr>
            </a:lvl1pPr>
            <a:lvl2pPr lvl="1" algn="r">
              <a:buNone/>
              <a:defRPr sz="1300">
                <a:solidFill>
                  <a:schemeClr val="dk2"/>
                </a:solidFill>
              </a:defRPr>
            </a:lvl2pPr>
            <a:lvl3pPr lvl="2" algn="r">
              <a:buNone/>
              <a:defRPr sz="1300">
                <a:solidFill>
                  <a:schemeClr val="dk2"/>
                </a:solidFill>
              </a:defRPr>
            </a:lvl3pPr>
            <a:lvl4pPr lvl="3" algn="r">
              <a:buNone/>
              <a:defRPr sz="1300">
                <a:solidFill>
                  <a:schemeClr val="dk2"/>
                </a:solidFill>
              </a:defRPr>
            </a:lvl4pPr>
            <a:lvl5pPr lvl="4" algn="r">
              <a:buNone/>
              <a:defRPr sz="1300">
                <a:solidFill>
                  <a:schemeClr val="dk2"/>
                </a:solidFill>
              </a:defRPr>
            </a:lvl5pPr>
            <a:lvl6pPr lvl="5" algn="r">
              <a:buNone/>
              <a:defRPr sz="1300">
                <a:solidFill>
                  <a:schemeClr val="dk2"/>
                </a:solidFill>
              </a:defRPr>
            </a:lvl6pPr>
            <a:lvl7pPr lvl="6" algn="r">
              <a:buNone/>
              <a:defRPr sz="1300">
                <a:solidFill>
                  <a:schemeClr val="dk2"/>
                </a:solidFill>
              </a:defRPr>
            </a:lvl7pPr>
            <a:lvl8pPr lvl="7" algn="r">
              <a:buNone/>
              <a:defRPr sz="1300">
                <a:solidFill>
                  <a:schemeClr val="dk2"/>
                </a:solidFill>
              </a:defRPr>
            </a:lvl8pPr>
            <a:lvl9pPr lvl="8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7" name="Google Shape;7;p1"/>
          <p:cNvSpPr txBox="1"/>
          <p:nvPr/>
        </p:nvSpPr>
        <p:spPr>
          <a:xfrm rot="5400000">
            <a:off x="-679350" y="6173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rgbClr val="FFFFF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Relationship Id="rId3" Type="http://schemas.openxmlformats.org/officeDocument/2006/relationships/slide" Target="/ppt/slides/slide2.xml"/><Relationship Id="rId4" Type="http://schemas.openxmlformats.org/officeDocument/2006/relationships/slide" Target="/ppt/slides/slide3.xml"/><Relationship Id="rId9" Type="http://schemas.openxmlformats.org/officeDocument/2006/relationships/slide" Target="/ppt/slides/slide28.xml"/><Relationship Id="rId5" Type="http://schemas.openxmlformats.org/officeDocument/2006/relationships/slide" Target="/ppt/slides/slide4.xml"/><Relationship Id="rId6" Type="http://schemas.openxmlformats.org/officeDocument/2006/relationships/slide" Target="/ppt/slides/slide10.xml"/><Relationship Id="rId7" Type="http://schemas.openxmlformats.org/officeDocument/2006/relationships/slide" Target="/ppt/slides/slide16.xml"/><Relationship Id="rId8" Type="http://schemas.openxmlformats.org/officeDocument/2006/relationships/slide" Target="/ppt/slides/slide22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.xml"/><Relationship Id="rId3" Type="http://schemas.openxmlformats.org/officeDocument/2006/relationships/hyperlink" Target="mailto:hello@slidesmania.com" TargetMode="External"/><Relationship Id="rId4" Type="http://schemas.openxmlformats.org/officeDocument/2006/relationships/image" Target="../media/image8.gif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4.xml"/><Relationship Id="rId3" Type="http://schemas.openxmlformats.org/officeDocument/2006/relationships/slide" Target="/ppt/slides/slide5.xml"/><Relationship Id="rId4" Type="http://schemas.openxmlformats.org/officeDocument/2006/relationships/slide" Target="/ppt/slides/slide6.xml"/><Relationship Id="rId5" Type="http://schemas.openxmlformats.org/officeDocument/2006/relationships/slide" Target="/ppt/slides/slide7.xml"/><Relationship Id="rId6" Type="http://schemas.openxmlformats.org/officeDocument/2006/relationships/slide" Target="/ppt/slides/slide8.xml"/><Relationship Id="rId7" Type="http://schemas.openxmlformats.org/officeDocument/2006/relationships/slide" Target="/ppt/slides/slide9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6.xml"/><Relationship Id="rId3" Type="http://schemas.openxmlformats.org/officeDocument/2006/relationships/slide" Target="/ppt/slides/slide4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7.xml"/><Relationship Id="rId3" Type="http://schemas.openxmlformats.org/officeDocument/2006/relationships/slide" Target="/ppt/slides/slide4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8.xml"/><Relationship Id="rId3" Type="http://schemas.openxmlformats.org/officeDocument/2006/relationships/slide" Target="/ppt/slides/slide4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9.xml"/><Relationship Id="rId3" Type="http://schemas.openxmlformats.org/officeDocument/2006/relationships/slide" Target="/ppt/slides/slide4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0.xml"/><Relationship Id="rId3" Type="http://schemas.openxmlformats.org/officeDocument/2006/relationships/slide" Target="/ppt/slides/slide11.xml"/><Relationship Id="rId4" Type="http://schemas.openxmlformats.org/officeDocument/2006/relationships/slide" Target="/ppt/slides/slide12.xml"/><Relationship Id="rId5" Type="http://schemas.openxmlformats.org/officeDocument/2006/relationships/slide" Target="/ppt/slides/slide13.xml"/><Relationship Id="rId6" Type="http://schemas.openxmlformats.org/officeDocument/2006/relationships/slide" Target="/ppt/slides/slide14.xml"/><Relationship Id="rId7" Type="http://schemas.openxmlformats.org/officeDocument/2006/relationships/slide" Target="/ppt/slides/slide15.xm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1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2.xml"/><Relationship Id="rId3" Type="http://schemas.openxmlformats.org/officeDocument/2006/relationships/slide" Target="/ppt/slides/slide10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3.xml"/><Relationship Id="rId3" Type="http://schemas.openxmlformats.org/officeDocument/2006/relationships/slide" Target="/ppt/slides/slide10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4.xml"/><Relationship Id="rId3" Type="http://schemas.openxmlformats.org/officeDocument/2006/relationships/slide" Target="/ppt/slides/slide10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5.xml"/><Relationship Id="rId3" Type="http://schemas.openxmlformats.org/officeDocument/2006/relationships/slide" Target="/ppt/slides/slide10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6.xml"/><Relationship Id="rId3" Type="http://schemas.openxmlformats.org/officeDocument/2006/relationships/slide" Target="/ppt/slides/slide17.xml"/><Relationship Id="rId4" Type="http://schemas.openxmlformats.org/officeDocument/2006/relationships/slide" Target="/ppt/slides/slide18.xml"/><Relationship Id="rId5" Type="http://schemas.openxmlformats.org/officeDocument/2006/relationships/slide" Target="/ppt/slides/slide19.xml"/><Relationship Id="rId6" Type="http://schemas.openxmlformats.org/officeDocument/2006/relationships/slide" Target="/ppt/slides/slide20.xml"/><Relationship Id="rId7" Type="http://schemas.openxmlformats.org/officeDocument/2006/relationships/slide" Target="/ppt/slides/slide21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8.xml"/><Relationship Id="rId3" Type="http://schemas.openxmlformats.org/officeDocument/2006/relationships/slide" Target="/ppt/slides/slide16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9.xml"/><Relationship Id="rId3" Type="http://schemas.openxmlformats.org/officeDocument/2006/relationships/slide" Target="/ppt/slides/slide16.xm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0.xml"/><Relationship Id="rId3" Type="http://schemas.openxmlformats.org/officeDocument/2006/relationships/slide" Target="/ppt/slides/slide16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1.xml"/><Relationship Id="rId3" Type="http://schemas.openxmlformats.org/officeDocument/2006/relationships/slide" Target="/ppt/slides/slide16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2.xml"/><Relationship Id="rId3" Type="http://schemas.openxmlformats.org/officeDocument/2006/relationships/slide" Target="/ppt/slides/slide23.xml"/><Relationship Id="rId4" Type="http://schemas.openxmlformats.org/officeDocument/2006/relationships/slide" Target="/ppt/slides/slide24.xml"/><Relationship Id="rId5" Type="http://schemas.openxmlformats.org/officeDocument/2006/relationships/slide" Target="/ppt/slides/slide25.xml"/><Relationship Id="rId6" Type="http://schemas.openxmlformats.org/officeDocument/2006/relationships/slide" Target="/ppt/slides/slide26.xml"/><Relationship Id="rId7" Type="http://schemas.openxmlformats.org/officeDocument/2006/relationships/slide" Target="/ppt/slides/slide27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4.xml"/><Relationship Id="rId3" Type="http://schemas.openxmlformats.org/officeDocument/2006/relationships/slide" Target="/ppt/slides/slide22.xm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5.xml"/><Relationship Id="rId3" Type="http://schemas.openxmlformats.org/officeDocument/2006/relationships/slide" Target="/ppt/slides/slide22.xm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6.xml"/><Relationship Id="rId3" Type="http://schemas.openxmlformats.org/officeDocument/2006/relationships/slide" Target="/ppt/slides/slide22.xm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7.xml"/><Relationship Id="rId3" Type="http://schemas.openxmlformats.org/officeDocument/2006/relationships/slide" Target="/ppt/slides/slide22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8.xml"/><Relationship Id="rId3" Type="http://schemas.openxmlformats.org/officeDocument/2006/relationships/slide" Target="/ppt/slides/slide29.xml"/><Relationship Id="rId4" Type="http://schemas.openxmlformats.org/officeDocument/2006/relationships/slide" Target="/ppt/slides/slide30.xml"/><Relationship Id="rId5" Type="http://schemas.openxmlformats.org/officeDocument/2006/relationships/slide" Target="/ppt/slides/slide31.xml"/><Relationship Id="rId6" Type="http://schemas.openxmlformats.org/officeDocument/2006/relationships/slide" Target="/ppt/slides/slide32.xml"/><Relationship Id="rId7" Type="http://schemas.openxmlformats.org/officeDocument/2006/relationships/slide" Target="/ppt/slides/slide33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9.xm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30.xml"/><Relationship Id="rId3" Type="http://schemas.openxmlformats.org/officeDocument/2006/relationships/slide" Target="/ppt/slides/slide28.xml"/></Relationships>
</file>

<file path=ppt/slides/_rels/slide3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31.xml"/><Relationship Id="rId3" Type="http://schemas.openxmlformats.org/officeDocument/2006/relationships/slide" Target="/ppt/slides/slide28.xml"/></Relationships>
</file>

<file path=ppt/slides/_rels/slide3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32.xml"/><Relationship Id="rId3" Type="http://schemas.openxmlformats.org/officeDocument/2006/relationships/slide" Target="/ppt/slides/slide28.xml"/></Relationships>
</file>

<file path=ppt/slides/_rels/slide3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33.xml"/><Relationship Id="rId3" Type="http://schemas.openxmlformats.org/officeDocument/2006/relationships/slide" Target="/ppt/slides/slide28.xml"/></Relationships>
</file>

<file path=ppt/slides/_rels/slide3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34.xml"/><Relationship Id="rId3" Type="http://schemas.openxmlformats.org/officeDocument/2006/relationships/hyperlink" Target="http://www.youtube.com/watch?v=wsv77-siyQk" TargetMode="External"/><Relationship Id="rId4" Type="http://schemas.openxmlformats.org/officeDocument/2006/relationships/image" Target="../media/image1.jpg"/></Relationships>
</file>

<file path=ppt/slides/_rels/slide3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35.xml"/><Relationship Id="rId3" Type="http://schemas.openxmlformats.org/officeDocument/2006/relationships/hyperlink" Target="http://drive.google.com/file/d/12vAuPtaBAf4wMUUCxtaTwieGiHpwl3tj/view" TargetMode="External"/><Relationship Id="rId4" Type="http://schemas.openxmlformats.org/officeDocument/2006/relationships/image" Target="../media/image2.jpg"/></Relationships>
</file>

<file path=ppt/slides/_rels/slide3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36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2" name="Shape 2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3" name="Google Shape;213;p12"/>
          <p:cNvSpPr txBox="1"/>
          <p:nvPr/>
        </p:nvSpPr>
        <p:spPr>
          <a:xfrm>
            <a:off x="1049866" y="5989107"/>
            <a:ext cx="12906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MONDAY</a:t>
            </a:r>
            <a:endParaRPr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214" name="Google Shape;214;p12"/>
          <p:cNvSpPr txBox="1"/>
          <p:nvPr/>
        </p:nvSpPr>
        <p:spPr>
          <a:xfrm>
            <a:off x="3266932" y="5989107"/>
            <a:ext cx="12906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TUESDAY</a:t>
            </a:r>
            <a:endParaRPr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215" name="Google Shape;215;p12"/>
          <p:cNvSpPr txBox="1"/>
          <p:nvPr/>
        </p:nvSpPr>
        <p:spPr>
          <a:xfrm>
            <a:off x="5331598" y="5989107"/>
            <a:ext cx="15288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WEDNESDAY</a:t>
            </a:r>
            <a:endParaRPr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216" name="Google Shape;216;p12"/>
          <p:cNvSpPr txBox="1"/>
          <p:nvPr/>
        </p:nvSpPr>
        <p:spPr>
          <a:xfrm>
            <a:off x="7634465" y="5989107"/>
            <a:ext cx="12906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THURSDAY</a:t>
            </a:r>
            <a:endParaRPr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217" name="Google Shape;217;p12"/>
          <p:cNvSpPr txBox="1"/>
          <p:nvPr/>
        </p:nvSpPr>
        <p:spPr>
          <a:xfrm>
            <a:off x="9851531" y="5989107"/>
            <a:ext cx="12906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FRIDAY</a:t>
            </a:r>
            <a:endParaRPr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218" name="Google Shape;218;p12"/>
          <p:cNvSpPr txBox="1"/>
          <p:nvPr/>
        </p:nvSpPr>
        <p:spPr>
          <a:xfrm>
            <a:off x="2431100" y="1891225"/>
            <a:ext cx="4697400" cy="1015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i="0" lang="en" sz="6000" u="none" cap="none" strike="noStrike">
                <a:solidFill>
                  <a:schemeClr val="lt2"/>
                </a:solidFill>
                <a:latin typeface="Chivo"/>
                <a:ea typeface="Chivo"/>
                <a:cs typeface="Chivo"/>
                <a:sym typeface="Chivo"/>
              </a:rPr>
              <a:t>OUR </a:t>
            </a:r>
            <a:r>
              <a:rPr b="1" i="0" lang="en" sz="6000" u="none" cap="none" strike="noStrike">
                <a:solidFill>
                  <a:schemeClr val="dk2"/>
                </a:solidFill>
                <a:latin typeface="Chivo"/>
                <a:ea typeface="Chivo"/>
                <a:cs typeface="Chivo"/>
                <a:sym typeface="Chivo"/>
              </a:rPr>
              <a:t>WEEK!</a:t>
            </a:r>
            <a:endParaRPr sz="6000">
              <a:solidFill>
                <a:schemeClr val="dk2"/>
              </a:solidFill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chemeClr val="lt2"/>
                </a:solidFill>
                <a:latin typeface="Chivo"/>
                <a:ea typeface="Chivo"/>
                <a:cs typeface="Chivo"/>
                <a:sym typeface="Chivo"/>
              </a:rPr>
              <a:t>Add Month and days here.</a:t>
            </a:r>
            <a:endParaRPr sz="2400">
              <a:solidFill>
                <a:schemeClr val="lt2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219" name="Google Shape;219;p12"/>
          <p:cNvSpPr txBox="1"/>
          <p:nvPr/>
        </p:nvSpPr>
        <p:spPr>
          <a:xfrm>
            <a:off x="2419154" y="3347394"/>
            <a:ext cx="3391500" cy="646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2"/>
                </a:solidFill>
                <a:latin typeface="Chivo"/>
                <a:ea typeface="Chivo"/>
                <a:cs typeface="Chivo"/>
                <a:sym typeface="Chivo"/>
              </a:rPr>
              <a:t>th. GRADE.</a:t>
            </a:r>
            <a:endParaRPr sz="2400">
              <a:solidFill>
                <a:schemeClr val="lt2"/>
              </a:solidFill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2"/>
                </a:solidFill>
                <a:latin typeface="Chivo"/>
                <a:ea typeface="Chivo"/>
                <a:cs typeface="Chivo"/>
                <a:sym typeface="Chivo"/>
              </a:rPr>
              <a:t>ADD YOUR SUBJECT HERE.</a:t>
            </a:r>
            <a:endParaRPr sz="1800">
              <a:solidFill>
                <a:schemeClr val="lt2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220" name="Google Shape;220;p12"/>
          <p:cNvSpPr txBox="1"/>
          <p:nvPr/>
        </p:nvSpPr>
        <p:spPr>
          <a:xfrm>
            <a:off x="9826076" y="1957332"/>
            <a:ext cx="12906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CONTACT</a:t>
            </a:r>
            <a:endParaRPr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221" name="Google Shape;221;p12"/>
          <p:cNvSpPr txBox="1"/>
          <p:nvPr/>
        </p:nvSpPr>
        <p:spPr>
          <a:xfrm>
            <a:off x="9264176" y="3759350"/>
            <a:ext cx="24144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VIDEO CONFERENCE HOURS</a:t>
            </a:r>
            <a:endParaRPr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222" name="Google Shape;222;p12">
            <a:hlinkClick action="ppaction://hlinksldjump" r:id="rId3"/>
          </p:cNvPr>
          <p:cNvSpPr/>
          <p:nvPr/>
        </p:nvSpPr>
        <p:spPr>
          <a:xfrm>
            <a:off x="9863725" y="873675"/>
            <a:ext cx="1215300" cy="890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3" name="Google Shape;223;p12">
            <a:hlinkClick action="ppaction://hlinksldjump" r:id="rId4"/>
          </p:cNvPr>
          <p:cNvSpPr/>
          <p:nvPr/>
        </p:nvSpPr>
        <p:spPr>
          <a:xfrm>
            <a:off x="9889175" y="2664800"/>
            <a:ext cx="1215300" cy="890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4" name="Google Shape;224;p12">
            <a:hlinkClick action="ppaction://hlinksldjump" r:id="rId5"/>
          </p:cNvPr>
          <p:cNvSpPr/>
          <p:nvPr/>
        </p:nvSpPr>
        <p:spPr>
          <a:xfrm>
            <a:off x="1125175" y="5179375"/>
            <a:ext cx="1215300" cy="742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5" name="Google Shape;225;p12">
            <a:hlinkClick action="ppaction://hlinksldjump" r:id="rId6"/>
          </p:cNvPr>
          <p:cNvSpPr/>
          <p:nvPr/>
        </p:nvSpPr>
        <p:spPr>
          <a:xfrm>
            <a:off x="3304575" y="5179375"/>
            <a:ext cx="1215300" cy="742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6" name="Google Shape;226;p12">
            <a:hlinkClick action="ppaction://hlinksldjump" r:id="rId7"/>
          </p:cNvPr>
          <p:cNvSpPr/>
          <p:nvPr/>
        </p:nvSpPr>
        <p:spPr>
          <a:xfrm>
            <a:off x="5483975" y="5179375"/>
            <a:ext cx="1215300" cy="742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7" name="Google Shape;227;p12">
            <a:hlinkClick action="ppaction://hlinksldjump" r:id="rId8"/>
          </p:cNvPr>
          <p:cNvSpPr/>
          <p:nvPr/>
        </p:nvSpPr>
        <p:spPr>
          <a:xfrm>
            <a:off x="7663375" y="5124750"/>
            <a:ext cx="1215300" cy="742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8" name="Google Shape;228;p12">
            <a:hlinkClick action="ppaction://hlinksldjump" r:id="rId9"/>
          </p:cNvPr>
          <p:cNvSpPr/>
          <p:nvPr/>
        </p:nvSpPr>
        <p:spPr>
          <a:xfrm>
            <a:off x="9842775" y="5179375"/>
            <a:ext cx="1215300" cy="742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32" name="Shape 2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3" name="Google Shape;233;p13"/>
          <p:cNvSpPr txBox="1"/>
          <p:nvPr/>
        </p:nvSpPr>
        <p:spPr>
          <a:xfrm>
            <a:off x="1101175" y="2249825"/>
            <a:ext cx="4367400" cy="954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b="1" lang="en" sz="4000">
                <a:solidFill>
                  <a:schemeClr val="lt2"/>
                </a:solidFill>
                <a:latin typeface="Chivo"/>
                <a:ea typeface="Chivo"/>
                <a:cs typeface="Chivo"/>
                <a:sym typeface="Chivo"/>
              </a:rPr>
              <a:t>HOW TO </a:t>
            </a:r>
            <a:r>
              <a:rPr b="1" lang="en" sz="4000">
                <a:solidFill>
                  <a:schemeClr val="accent1"/>
                </a:solidFill>
                <a:latin typeface="Chivo"/>
                <a:ea typeface="Chivo"/>
                <a:cs typeface="Chivo"/>
                <a:sym typeface="Chivo"/>
              </a:rPr>
              <a:t>CONTACT ME</a:t>
            </a:r>
            <a:endParaRPr b="1" sz="4000">
              <a:solidFill>
                <a:schemeClr val="accent1"/>
              </a:solidFill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t/>
            </a:r>
            <a:endParaRPr b="1" sz="4000">
              <a:solidFill>
                <a:schemeClr val="lt2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234" name="Google Shape;234;p13"/>
          <p:cNvSpPr txBox="1"/>
          <p:nvPr/>
        </p:nvSpPr>
        <p:spPr>
          <a:xfrm>
            <a:off x="1101175" y="3287625"/>
            <a:ext cx="4809000" cy="1379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lt2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chemeClr val="lt2"/>
                </a:solidFill>
                <a:latin typeface="Chivo"/>
                <a:ea typeface="Chivo"/>
                <a:cs typeface="Chivo"/>
                <a:sym typeface="Chivo"/>
              </a:rPr>
              <a:t>E-mail: </a:t>
            </a:r>
            <a:r>
              <a:rPr lang="en" sz="2400" u="sng">
                <a:solidFill>
                  <a:schemeClr val="lt2"/>
                </a:solidFill>
                <a:latin typeface="Chivo"/>
                <a:ea typeface="Chivo"/>
                <a:cs typeface="Chivo"/>
                <a:sym typeface="Chivo"/>
                <a:hlinkClick r:id="rId3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hello@slidesmania.com</a:t>
            </a:r>
            <a:endParaRPr sz="2400">
              <a:solidFill>
                <a:schemeClr val="lt2"/>
              </a:solidFill>
              <a:latin typeface="Chivo"/>
              <a:ea typeface="Chivo"/>
              <a:cs typeface="Chivo"/>
              <a:sym typeface="Chiv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chemeClr val="lt2"/>
                </a:solidFill>
                <a:latin typeface="Chivo"/>
                <a:ea typeface="Chivo"/>
                <a:cs typeface="Chivo"/>
                <a:sym typeface="Chivo"/>
              </a:rPr>
              <a:t>Phone: 555 - 987 654 321</a:t>
            </a:r>
            <a:endParaRPr sz="2400">
              <a:solidFill>
                <a:schemeClr val="lt2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pic>
        <p:nvPicPr>
          <p:cNvPr id="235" name="Google Shape;235;p13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7740400" y="2668625"/>
            <a:ext cx="2404675" cy="2404675"/>
          </a:xfrm>
          <a:prstGeom prst="rect">
            <a:avLst/>
          </a:prstGeom>
          <a:noFill/>
          <a:ln>
            <a:noFill/>
          </a:ln>
        </p:spPr>
      </p:pic>
      <p:sp>
        <p:nvSpPr>
          <p:cNvPr id="236" name="Google Shape;236;p13"/>
          <p:cNvSpPr txBox="1"/>
          <p:nvPr/>
        </p:nvSpPr>
        <p:spPr>
          <a:xfrm>
            <a:off x="1019781" y="762050"/>
            <a:ext cx="13728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CONTACT</a:t>
            </a:r>
            <a:endParaRPr b="1"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237" name="Google Shape;237;p13">
            <a:hlinkClick action="ppaction://hlinkshowjump?jump=previousslide"/>
          </p:cNvPr>
          <p:cNvSpPr/>
          <p:nvPr/>
        </p:nvSpPr>
        <p:spPr>
          <a:xfrm>
            <a:off x="0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8" name="Google Shape;238;p13">
            <a:hlinkClick action="ppaction://hlinkshowjump?jump=nextslide"/>
          </p:cNvPr>
          <p:cNvSpPr/>
          <p:nvPr/>
        </p:nvSpPr>
        <p:spPr>
          <a:xfrm>
            <a:off x="46467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9" name="Google Shape;239;p13">
            <a:hlinkClick action="ppaction://hlinkshowjump?jump=firstslide"/>
          </p:cNvPr>
          <p:cNvSpPr/>
          <p:nvPr/>
        </p:nvSpPr>
        <p:spPr>
          <a:xfrm>
            <a:off x="1161242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43" name="Shape 2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4" name="Google Shape;244;p14"/>
          <p:cNvSpPr txBox="1"/>
          <p:nvPr/>
        </p:nvSpPr>
        <p:spPr>
          <a:xfrm>
            <a:off x="1836275" y="2402225"/>
            <a:ext cx="8352300" cy="659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b="1" lang="en" sz="4000">
                <a:solidFill>
                  <a:schemeClr val="lt2"/>
                </a:solidFill>
                <a:latin typeface="Chivo"/>
                <a:ea typeface="Chivo"/>
                <a:cs typeface="Chivo"/>
                <a:sym typeface="Chivo"/>
              </a:rPr>
              <a:t>VIDEO CONFERENCE </a:t>
            </a:r>
            <a:r>
              <a:rPr b="1" lang="en" sz="4000">
                <a:solidFill>
                  <a:schemeClr val="accent3"/>
                </a:solidFill>
                <a:latin typeface="Chivo"/>
                <a:ea typeface="Chivo"/>
                <a:cs typeface="Chivo"/>
                <a:sym typeface="Chivo"/>
              </a:rPr>
              <a:t>HOURS</a:t>
            </a:r>
            <a:endParaRPr b="1" sz="4000">
              <a:solidFill>
                <a:schemeClr val="accent3"/>
              </a:solidFill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t/>
            </a:r>
            <a:endParaRPr b="1" sz="4000">
              <a:solidFill>
                <a:schemeClr val="lt2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graphicFrame>
        <p:nvGraphicFramePr>
          <p:cNvPr id="245" name="Google Shape;245;p14"/>
          <p:cNvGraphicFramePr/>
          <p:nvPr/>
        </p:nvGraphicFramePr>
        <p:xfrm>
          <a:off x="1800925" y="343700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{AC0D5880-BA1C-4E31-AE80-156746202468}</a:tableStyleId>
              </a:tblPr>
              <a:tblGrid>
                <a:gridCol w="1684600"/>
                <a:gridCol w="1684600"/>
                <a:gridCol w="1684600"/>
                <a:gridCol w="1684600"/>
                <a:gridCol w="1684600"/>
              </a:tblGrid>
              <a:tr h="933350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Chivo"/>
                          <a:ea typeface="Chivo"/>
                          <a:cs typeface="Chivo"/>
                          <a:sym typeface="Chivo"/>
                        </a:rPr>
                        <a:t>MONDAY</a:t>
                      </a:r>
                      <a:endParaRPr b="1" sz="1800">
                        <a:solidFill>
                          <a:schemeClr val="dk1"/>
                        </a:solidFill>
                        <a:latin typeface="Chivo"/>
                        <a:ea typeface="Chivo"/>
                        <a:cs typeface="Chivo"/>
                        <a:sym typeface="Chivo"/>
                      </a:endParaRPr>
                    </a:p>
                  </a:txBody>
                  <a:tcPr marT="91425" marB="91425" marR="91425" marL="91425" anchor="ctr">
                    <a:lnL cap="flat" cmpd="sng" w="9525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9999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Chivo"/>
                          <a:ea typeface="Chivo"/>
                          <a:cs typeface="Chivo"/>
                          <a:sym typeface="Chivo"/>
                        </a:rPr>
                        <a:t>TUESDAY</a:t>
                      </a:r>
                      <a:endParaRPr b="1" sz="1800">
                        <a:solidFill>
                          <a:schemeClr val="dk1"/>
                        </a:solidFill>
                        <a:latin typeface="Chivo"/>
                        <a:ea typeface="Chivo"/>
                        <a:cs typeface="Chivo"/>
                        <a:sym typeface="Chivo"/>
                      </a:endParaRPr>
                    </a:p>
                  </a:txBody>
                  <a:tcPr marT="91425" marB="91425" marR="91425" marL="91425" anchor="ctr">
                    <a:lnL cap="flat" cmpd="sng" w="9525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9999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Chivo"/>
                          <a:ea typeface="Chivo"/>
                          <a:cs typeface="Chivo"/>
                          <a:sym typeface="Chivo"/>
                        </a:rPr>
                        <a:t>WEDNESDAY</a:t>
                      </a:r>
                      <a:endParaRPr b="1" sz="1800">
                        <a:solidFill>
                          <a:schemeClr val="dk1"/>
                        </a:solidFill>
                        <a:latin typeface="Chivo"/>
                        <a:ea typeface="Chivo"/>
                        <a:cs typeface="Chivo"/>
                        <a:sym typeface="Chivo"/>
                      </a:endParaRPr>
                    </a:p>
                  </a:txBody>
                  <a:tcPr marT="91425" marB="91425" marR="91425" marL="91425" anchor="ctr">
                    <a:lnL cap="flat" cmpd="sng" w="9525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9999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Chivo"/>
                          <a:ea typeface="Chivo"/>
                          <a:cs typeface="Chivo"/>
                          <a:sym typeface="Chivo"/>
                        </a:rPr>
                        <a:t>THURSDAY</a:t>
                      </a:r>
                      <a:endParaRPr b="1" sz="1800">
                        <a:solidFill>
                          <a:schemeClr val="dk1"/>
                        </a:solidFill>
                        <a:latin typeface="Chivo"/>
                        <a:ea typeface="Chivo"/>
                        <a:cs typeface="Chivo"/>
                        <a:sym typeface="Chivo"/>
                      </a:endParaRPr>
                    </a:p>
                  </a:txBody>
                  <a:tcPr marT="91425" marB="91425" marR="91425" marL="91425" anchor="ctr">
                    <a:lnL cap="flat" cmpd="sng" w="9525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9999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Chivo"/>
                          <a:ea typeface="Chivo"/>
                          <a:cs typeface="Chivo"/>
                          <a:sym typeface="Chivo"/>
                        </a:rPr>
                        <a:t>FRIDAY</a:t>
                      </a:r>
                      <a:endParaRPr b="1" sz="1800">
                        <a:solidFill>
                          <a:schemeClr val="dk1"/>
                        </a:solidFill>
                        <a:latin typeface="Chivo"/>
                        <a:ea typeface="Chivo"/>
                        <a:cs typeface="Chivo"/>
                        <a:sym typeface="Chivo"/>
                      </a:endParaRPr>
                    </a:p>
                  </a:txBody>
                  <a:tcPr marT="91425" marB="91425" marR="91425" marL="91425" anchor="ctr">
                    <a:lnL cap="flat" cmpd="sng" w="9525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9999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</a:tr>
              <a:tr h="933350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latin typeface="Chivo"/>
                          <a:ea typeface="Chivo"/>
                          <a:cs typeface="Chivo"/>
                          <a:sym typeface="Chivo"/>
                        </a:rPr>
                        <a:t>From 10.45 to 11.45</a:t>
                      </a:r>
                      <a:endParaRPr sz="1800">
                        <a:latin typeface="Chivo"/>
                        <a:ea typeface="Chivo"/>
                        <a:cs typeface="Chivo"/>
                        <a:sym typeface="Chivo"/>
                      </a:endParaRPr>
                    </a:p>
                  </a:txBody>
                  <a:tcPr marT="91425" marB="91425" marR="91425" marL="91425" anchor="ctr">
                    <a:lnL cap="flat" cmpd="sng" w="9525">
                      <a:solidFill>
                        <a:srgbClr val="99999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9999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9999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9999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2"/>
                        </a:buClr>
                        <a:buSzPts val="11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2"/>
                          </a:solidFill>
                          <a:latin typeface="Chivo"/>
                          <a:ea typeface="Chivo"/>
                          <a:cs typeface="Chivo"/>
                          <a:sym typeface="Chivo"/>
                        </a:rPr>
                        <a:t>From 10.45 to 11.45</a:t>
                      </a:r>
                      <a:endParaRPr/>
                    </a:p>
                  </a:txBody>
                  <a:tcPr marT="91425" marB="91425" marR="91425" marL="91425" anchor="ctr">
                    <a:lnL cap="flat" cmpd="sng" w="9525">
                      <a:solidFill>
                        <a:srgbClr val="99999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9999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9999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9999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2"/>
                        </a:buClr>
                        <a:buSzPts val="11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2"/>
                          </a:solidFill>
                          <a:latin typeface="Chivo"/>
                          <a:ea typeface="Chivo"/>
                          <a:cs typeface="Chivo"/>
                          <a:sym typeface="Chivo"/>
                        </a:rPr>
                        <a:t>From 10.45 to 11.45</a:t>
                      </a:r>
                      <a:endParaRPr/>
                    </a:p>
                  </a:txBody>
                  <a:tcPr marT="91425" marB="91425" marR="91425" marL="91425" anchor="ctr">
                    <a:lnL cap="flat" cmpd="sng" w="9525">
                      <a:solidFill>
                        <a:srgbClr val="99999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9999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9999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9999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2"/>
                        </a:buClr>
                        <a:buSzPts val="11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2"/>
                          </a:solidFill>
                          <a:latin typeface="Chivo"/>
                          <a:ea typeface="Chivo"/>
                          <a:cs typeface="Chivo"/>
                          <a:sym typeface="Chivo"/>
                        </a:rPr>
                        <a:t>From 10.45 to 11.45</a:t>
                      </a:r>
                      <a:endParaRPr/>
                    </a:p>
                  </a:txBody>
                  <a:tcPr marT="91425" marB="91425" marR="91425" marL="91425" anchor="ctr">
                    <a:lnL cap="flat" cmpd="sng" w="9525">
                      <a:solidFill>
                        <a:srgbClr val="99999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9999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9999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9999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2"/>
                        </a:buClr>
                        <a:buSzPts val="11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2"/>
                          </a:solidFill>
                          <a:latin typeface="Chivo"/>
                          <a:ea typeface="Chivo"/>
                          <a:cs typeface="Chivo"/>
                          <a:sym typeface="Chivo"/>
                        </a:rPr>
                        <a:t>From 10.45 to 11.45</a:t>
                      </a:r>
                      <a:endParaRPr/>
                    </a:p>
                  </a:txBody>
                  <a:tcPr marT="91425" marB="91425" marR="91425" marL="91425" anchor="ctr">
                    <a:lnL cap="flat" cmpd="sng" w="9525">
                      <a:solidFill>
                        <a:srgbClr val="99999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9999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9999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9999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246" name="Google Shape;246;p14"/>
          <p:cNvSpPr txBox="1"/>
          <p:nvPr/>
        </p:nvSpPr>
        <p:spPr>
          <a:xfrm>
            <a:off x="1719262" y="1765225"/>
            <a:ext cx="29460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VIDEO CONFERENCE HOURS</a:t>
            </a:r>
            <a:endParaRPr b="1"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247" name="Google Shape;247;p14">
            <a:hlinkClick action="ppaction://hlinkshowjump?jump=previousslide"/>
          </p:cNvPr>
          <p:cNvSpPr/>
          <p:nvPr/>
        </p:nvSpPr>
        <p:spPr>
          <a:xfrm>
            <a:off x="0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8" name="Google Shape;248;p14">
            <a:hlinkClick action="ppaction://hlinkshowjump?jump=nextslide"/>
          </p:cNvPr>
          <p:cNvSpPr/>
          <p:nvPr/>
        </p:nvSpPr>
        <p:spPr>
          <a:xfrm>
            <a:off x="46467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9" name="Google Shape;249;p14">
            <a:hlinkClick action="ppaction://hlinkshowjump?jump=firstslide"/>
          </p:cNvPr>
          <p:cNvSpPr/>
          <p:nvPr/>
        </p:nvSpPr>
        <p:spPr>
          <a:xfrm>
            <a:off x="1161242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53" name="Shape 2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4" name="Google Shape;254;p15"/>
          <p:cNvSpPr/>
          <p:nvPr/>
        </p:nvSpPr>
        <p:spPr>
          <a:xfrm>
            <a:off x="1766108" y="725325"/>
            <a:ext cx="8659800" cy="4221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5" name="Google Shape;255;p15"/>
          <p:cNvSpPr/>
          <p:nvPr/>
        </p:nvSpPr>
        <p:spPr>
          <a:xfrm>
            <a:off x="9795410" y="863321"/>
            <a:ext cx="146100" cy="146100"/>
          </a:xfrm>
          <a:prstGeom prst="frame">
            <a:avLst>
              <a:gd fmla="val 12500" name="adj1"/>
            </a:avLst>
          </a:pr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6" name="Google Shape;256;p15"/>
          <p:cNvSpPr/>
          <p:nvPr/>
        </p:nvSpPr>
        <p:spPr>
          <a:xfrm>
            <a:off x="9449737" y="981678"/>
            <a:ext cx="168000" cy="19500"/>
          </a:xfrm>
          <a:prstGeom prst="roundRect">
            <a:avLst>
              <a:gd fmla="val 50000" name="adj"/>
            </a:avLst>
          </a:pr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57" name="Google Shape;257;p15"/>
          <p:cNvGrpSpPr/>
          <p:nvPr/>
        </p:nvGrpSpPr>
        <p:grpSpPr>
          <a:xfrm>
            <a:off x="10136758" y="873578"/>
            <a:ext cx="132749" cy="132749"/>
            <a:chOff x="2205238" y="-492150"/>
            <a:chExt cx="196200" cy="196200"/>
          </a:xfrm>
        </p:grpSpPr>
        <p:sp>
          <p:nvSpPr>
            <p:cNvPr id="258" name="Google Shape;258;p15"/>
            <p:cNvSpPr/>
            <p:nvPr/>
          </p:nvSpPr>
          <p:spPr>
            <a:xfrm rot="2702936">
              <a:off x="2179152" y="-408475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59" name="Google Shape;259;p15"/>
            <p:cNvSpPr/>
            <p:nvPr/>
          </p:nvSpPr>
          <p:spPr>
            <a:xfrm rot="8102936">
              <a:off x="2179135" y="-408475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60" name="Google Shape;260;p15"/>
          <p:cNvSpPr txBox="1"/>
          <p:nvPr/>
        </p:nvSpPr>
        <p:spPr>
          <a:xfrm>
            <a:off x="1871641" y="774632"/>
            <a:ext cx="12906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MONDAY</a:t>
            </a:r>
            <a:endParaRPr b="1"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261" name="Google Shape;261;p15"/>
          <p:cNvSpPr/>
          <p:nvPr/>
        </p:nvSpPr>
        <p:spPr>
          <a:xfrm>
            <a:off x="2415831" y="1957034"/>
            <a:ext cx="489996" cy="489996"/>
          </a:xfrm>
          <a:prstGeom prst="round2SameRect">
            <a:avLst>
              <a:gd fmla="val 16667" name="adj1"/>
              <a:gd fmla="val 0" name="adj2"/>
            </a:avLst>
          </a:prstGeom>
          <a:solidFill>
            <a:schemeClr val="accent1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i="0" sz="3000" u="none" cap="none" strike="noStrike">
              <a:solidFill>
                <a:schemeClr val="dk1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262" name="Google Shape;262;p15">
            <a:hlinkClick action="ppaction://hlinksldjump" r:id="rId3"/>
          </p:cNvPr>
          <p:cNvSpPr/>
          <p:nvPr/>
        </p:nvSpPr>
        <p:spPr>
          <a:xfrm>
            <a:off x="2308917" y="2055000"/>
            <a:ext cx="1281340" cy="863618"/>
          </a:xfrm>
          <a:prstGeom prst="roundRect">
            <a:avLst>
              <a:gd fmla="val 9522" name="adj"/>
            </a:avLst>
          </a:prstGeom>
          <a:solidFill>
            <a:schemeClr val="accent1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rPr lang="en" sz="3000">
                <a:solidFill>
                  <a:schemeClr val="dk1"/>
                </a:solidFill>
                <a:latin typeface="Chivo"/>
                <a:ea typeface="Chivo"/>
                <a:cs typeface="Chivo"/>
                <a:sym typeface="Chivo"/>
              </a:rPr>
              <a:t>1</a:t>
            </a:r>
            <a:endParaRPr i="0" sz="3000" u="none" cap="none" strike="noStrike">
              <a:solidFill>
                <a:schemeClr val="dk1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263" name="Google Shape;263;p15"/>
          <p:cNvSpPr/>
          <p:nvPr/>
        </p:nvSpPr>
        <p:spPr>
          <a:xfrm>
            <a:off x="2415831" y="3380472"/>
            <a:ext cx="489996" cy="489996"/>
          </a:xfrm>
          <a:prstGeom prst="round2SameRect">
            <a:avLst>
              <a:gd fmla="val 16667" name="adj1"/>
              <a:gd fmla="val 0" name="adj2"/>
            </a:avLst>
          </a:prstGeom>
          <a:solidFill>
            <a:schemeClr val="accent1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i="0" sz="3000" u="none" cap="none" strike="noStrike">
              <a:solidFill>
                <a:schemeClr val="dk1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264" name="Google Shape;264;p15">
            <a:hlinkClick action="ppaction://hlinksldjump" r:id="rId4"/>
          </p:cNvPr>
          <p:cNvSpPr/>
          <p:nvPr/>
        </p:nvSpPr>
        <p:spPr>
          <a:xfrm>
            <a:off x="2308917" y="3478437"/>
            <a:ext cx="1281340" cy="863618"/>
          </a:xfrm>
          <a:prstGeom prst="roundRect">
            <a:avLst>
              <a:gd fmla="val 9522" name="adj"/>
            </a:avLst>
          </a:prstGeom>
          <a:solidFill>
            <a:schemeClr val="accent1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rPr lang="en" sz="3000">
                <a:solidFill>
                  <a:schemeClr val="dk1"/>
                </a:solidFill>
                <a:latin typeface="Chivo"/>
                <a:ea typeface="Chivo"/>
                <a:cs typeface="Chivo"/>
                <a:sym typeface="Chivo"/>
              </a:rPr>
              <a:t>2</a:t>
            </a:r>
            <a:endParaRPr i="0" sz="3000" u="none" cap="none" strike="noStrike">
              <a:solidFill>
                <a:schemeClr val="dk1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265" name="Google Shape;265;p15"/>
          <p:cNvSpPr/>
          <p:nvPr/>
        </p:nvSpPr>
        <p:spPr>
          <a:xfrm>
            <a:off x="2415831" y="4803909"/>
            <a:ext cx="489900" cy="489900"/>
          </a:xfrm>
          <a:prstGeom prst="round2SameRect">
            <a:avLst>
              <a:gd fmla="val 16667" name="adj1"/>
              <a:gd fmla="val 0" name="adj2"/>
            </a:avLst>
          </a:prstGeom>
          <a:solidFill>
            <a:schemeClr val="accent1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i="0" sz="3000" u="none" cap="none" strike="noStrike">
              <a:solidFill>
                <a:schemeClr val="dk1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266" name="Google Shape;266;p15">
            <a:hlinkClick action="ppaction://hlinksldjump" r:id="rId5"/>
          </p:cNvPr>
          <p:cNvSpPr/>
          <p:nvPr/>
        </p:nvSpPr>
        <p:spPr>
          <a:xfrm>
            <a:off x="2308917" y="4901875"/>
            <a:ext cx="1281300" cy="863700"/>
          </a:xfrm>
          <a:prstGeom prst="roundRect">
            <a:avLst>
              <a:gd fmla="val 9522" name="adj"/>
            </a:avLst>
          </a:prstGeom>
          <a:solidFill>
            <a:schemeClr val="accent1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rPr lang="en" sz="3000">
                <a:solidFill>
                  <a:schemeClr val="dk1"/>
                </a:solidFill>
                <a:latin typeface="Chivo"/>
                <a:ea typeface="Chivo"/>
                <a:cs typeface="Chivo"/>
                <a:sym typeface="Chivo"/>
              </a:rPr>
              <a:t>3</a:t>
            </a:r>
            <a:endParaRPr i="0" sz="3000" u="none" cap="none" strike="noStrike">
              <a:solidFill>
                <a:schemeClr val="dk1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267" name="Google Shape;267;p15"/>
          <p:cNvSpPr/>
          <p:nvPr/>
        </p:nvSpPr>
        <p:spPr>
          <a:xfrm>
            <a:off x="4181881" y="1957034"/>
            <a:ext cx="489900" cy="489900"/>
          </a:xfrm>
          <a:prstGeom prst="round2SameRect">
            <a:avLst>
              <a:gd fmla="val 16667" name="adj1"/>
              <a:gd fmla="val 0" name="adj2"/>
            </a:avLst>
          </a:prstGeom>
          <a:solidFill>
            <a:schemeClr val="accent1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i="0" sz="3000" u="none" cap="none" strike="noStrike">
              <a:solidFill>
                <a:schemeClr val="dk1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268" name="Google Shape;268;p15">
            <a:hlinkClick action="ppaction://hlinksldjump" r:id="rId6"/>
          </p:cNvPr>
          <p:cNvSpPr/>
          <p:nvPr/>
        </p:nvSpPr>
        <p:spPr>
          <a:xfrm>
            <a:off x="4074967" y="2055000"/>
            <a:ext cx="1281300" cy="863700"/>
          </a:xfrm>
          <a:prstGeom prst="roundRect">
            <a:avLst>
              <a:gd fmla="val 9522" name="adj"/>
            </a:avLst>
          </a:prstGeom>
          <a:solidFill>
            <a:schemeClr val="accent1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rPr lang="en" sz="3000">
                <a:solidFill>
                  <a:schemeClr val="dk1"/>
                </a:solidFill>
                <a:latin typeface="Chivo"/>
                <a:ea typeface="Chivo"/>
                <a:cs typeface="Chivo"/>
                <a:sym typeface="Chivo"/>
              </a:rPr>
              <a:t>4</a:t>
            </a:r>
            <a:endParaRPr i="0" sz="3000" u="none" cap="none" strike="noStrike">
              <a:solidFill>
                <a:schemeClr val="dk1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269" name="Google Shape;269;p15"/>
          <p:cNvSpPr/>
          <p:nvPr/>
        </p:nvSpPr>
        <p:spPr>
          <a:xfrm>
            <a:off x="4181881" y="3380472"/>
            <a:ext cx="489900" cy="489900"/>
          </a:xfrm>
          <a:prstGeom prst="round2SameRect">
            <a:avLst>
              <a:gd fmla="val 16667" name="adj1"/>
              <a:gd fmla="val 0" name="adj2"/>
            </a:avLst>
          </a:prstGeom>
          <a:solidFill>
            <a:schemeClr val="accent1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i="0" sz="3000" u="none" cap="none" strike="noStrike">
              <a:solidFill>
                <a:schemeClr val="dk1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270" name="Google Shape;270;p15">
            <a:hlinkClick action="ppaction://hlinksldjump" r:id="rId7"/>
          </p:cNvPr>
          <p:cNvSpPr/>
          <p:nvPr/>
        </p:nvSpPr>
        <p:spPr>
          <a:xfrm>
            <a:off x="4074967" y="3478437"/>
            <a:ext cx="1281300" cy="863700"/>
          </a:xfrm>
          <a:prstGeom prst="roundRect">
            <a:avLst>
              <a:gd fmla="val 9522" name="adj"/>
            </a:avLst>
          </a:prstGeom>
          <a:solidFill>
            <a:schemeClr val="accent1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rPr lang="en" sz="3000">
                <a:solidFill>
                  <a:schemeClr val="dk1"/>
                </a:solidFill>
                <a:latin typeface="Chivo"/>
                <a:ea typeface="Chivo"/>
                <a:cs typeface="Chivo"/>
                <a:sym typeface="Chivo"/>
              </a:rPr>
              <a:t>5</a:t>
            </a:r>
            <a:endParaRPr i="0" sz="3000" u="none" cap="none" strike="noStrike">
              <a:solidFill>
                <a:schemeClr val="dk1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271" name="Google Shape;271;p15">
            <a:hlinkClick action="ppaction://hlinkshowjump?jump=previousslide"/>
          </p:cNvPr>
          <p:cNvSpPr/>
          <p:nvPr/>
        </p:nvSpPr>
        <p:spPr>
          <a:xfrm>
            <a:off x="0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2" name="Google Shape;272;p15">
            <a:hlinkClick action="ppaction://hlinkshowjump?jump=nextslide"/>
          </p:cNvPr>
          <p:cNvSpPr/>
          <p:nvPr/>
        </p:nvSpPr>
        <p:spPr>
          <a:xfrm>
            <a:off x="46467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3" name="Google Shape;273;p15">
            <a:hlinkClick action="ppaction://hlinkshowjump?jump=firstslide"/>
          </p:cNvPr>
          <p:cNvSpPr/>
          <p:nvPr/>
        </p:nvSpPr>
        <p:spPr>
          <a:xfrm>
            <a:off x="1161242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77" name="Shape 2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78" name="Google Shape;278;p16"/>
          <p:cNvGrpSpPr/>
          <p:nvPr/>
        </p:nvGrpSpPr>
        <p:grpSpPr>
          <a:xfrm>
            <a:off x="7702875" y="3117125"/>
            <a:ext cx="4325403" cy="2997300"/>
            <a:chOff x="7702875" y="3117125"/>
            <a:chExt cx="4325403" cy="2997300"/>
          </a:xfrm>
        </p:grpSpPr>
        <p:sp>
          <p:nvSpPr>
            <p:cNvPr id="279" name="Google Shape;279;p16"/>
            <p:cNvSpPr/>
            <p:nvPr/>
          </p:nvSpPr>
          <p:spPr>
            <a:xfrm>
              <a:off x="7702875" y="3117125"/>
              <a:ext cx="4325400" cy="2997300"/>
            </a:xfrm>
            <a:prstGeom prst="rect">
              <a:avLst/>
            </a:prstGeom>
            <a:solidFill>
              <a:schemeClr val="l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0" name="Google Shape;280;p16"/>
            <p:cNvSpPr/>
            <p:nvPr/>
          </p:nvSpPr>
          <p:spPr>
            <a:xfrm>
              <a:off x="7702878" y="3117125"/>
              <a:ext cx="4325400" cy="3264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1" name="Google Shape;281;p16"/>
            <p:cNvSpPr/>
            <p:nvPr/>
          </p:nvSpPr>
          <p:spPr>
            <a:xfrm>
              <a:off x="11414273" y="3216296"/>
              <a:ext cx="146100" cy="146100"/>
            </a:xfrm>
            <a:prstGeom prst="frame">
              <a:avLst>
                <a:gd fmla="val 12500" name="adj1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2" name="Google Shape;282;p16"/>
            <p:cNvSpPr/>
            <p:nvPr/>
          </p:nvSpPr>
          <p:spPr>
            <a:xfrm>
              <a:off x="11068599" y="3334653"/>
              <a:ext cx="168000" cy="1950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283" name="Google Shape;283;p16"/>
            <p:cNvGrpSpPr/>
            <p:nvPr/>
          </p:nvGrpSpPr>
          <p:grpSpPr>
            <a:xfrm>
              <a:off x="11755620" y="3226553"/>
              <a:ext cx="132749" cy="132749"/>
              <a:chOff x="2205238" y="-492150"/>
              <a:chExt cx="196200" cy="196200"/>
            </a:xfrm>
          </p:grpSpPr>
          <p:sp>
            <p:nvSpPr>
              <p:cNvPr id="284" name="Google Shape;284;p16"/>
              <p:cNvSpPr/>
              <p:nvPr/>
            </p:nvSpPr>
            <p:spPr>
              <a:xfrm rot="2702936">
                <a:off x="2179152" y="-408475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rgbClr val="FFFFFF"/>
              </a:solidFill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85" name="Google Shape;285;p16"/>
              <p:cNvSpPr/>
              <p:nvPr/>
            </p:nvSpPr>
            <p:spPr>
              <a:xfrm rot="8102936">
                <a:off x="2179135" y="-408475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rgbClr val="FFFFFF"/>
              </a:solidFill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sp>
        <p:nvSpPr>
          <p:cNvPr id="286" name="Google Shape;286;p16"/>
          <p:cNvSpPr/>
          <p:nvPr/>
        </p:nvSpPr>
        <p:spPr>
          <a:xfrm>
            <a:off x="10870115" y="1306455"/>
            <a:ext cx="424800" cy="424800"/>
          </a:xfrm>
          <a:prstGeom prst="round2SameRect">
            <a:avLst>
              <a:gd fmla="val 16667" name="adj1"/>
              <a:gd fmla="val 0" name="adj2"/>
            </a:avLst>
          </a:prstGeom>
          <a:solidFill>
            <a:schemeClr val="accent1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7" name="Google Shape;287;p16"/>
          <p:cNvSpPr/>
          <p:nvPr/>
        </p:nvSpPr>
        <p:spPr>
          <a:xfrm>
            <a:off x="10777426" y="1391385"/>
            <a:ext cx="1110852" cy="748710"/>
          </a:xfrm>
          <a:prstGeom prst="roundRect">
            <a:avLst>
              <a:gd fmla="val 9522" name="adj"/>
            </a:avLst>
          </a:prstGeom>
          <a:solidFill>
            <a:schemeClr val="accent1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8" name="Google Shape;288;p16"/>
          <p:cNvSpPr txBox="1"/>
          <p:nvPr/>
        </p:nvSpPr>
        <p:spPr>
          <a:xfrm>
            <a:off x="464675" y="1313250"/>
            <a:ext cx="8199600" cy="58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200">
                <a:solidFill>
                  <a:schemeClr val="accent1"/>
                </a:solidFill>
                <a:latin typeface="Chivo"/>
                <a:ea typeface="Chivo"/>
                <a:cs typeface="Chivo"/>
                <a:sym typeface="Chivo"/>
              </a:rPr>
              <a:t>ACTIVITY </a:t>
            </a:r>
            <a:r>
              <a:rPr b="1" lang="en" sz="3200">
                <a:solidFill>
                  <a:schemeClr val="accent1"/>
                </a:solidFill>
                <a:latin typeface="Chivo"/>
                <a:ea typeface="Chivo"/>
                <a:cs typeface="Chivo"/>
                <a:sym typeface="Chivo"/>
              </a:rPr>
              <a:t>1</a:t>
            </a:r>
            <a:r>
              <a:rPr b="1" lang="en" sz="3200">
                <a:solidFill>
                  <a:schemeClr val="lt2"/>
                </a:solidFill>
                <a:latin typeface="Chivo"/>
                <a:ea typeface="Chivo"/>
                <a:cs typeface="Chivo"/>
                <a:sym typeface="Chivo"/>
              </a:rPr>
              <a:t> | HERE GOES YOUR TITLE</a:t>
            </a:r>
            <a:endParaRPr b="1">
              <a:solidFill>
                <a:schemeClr val="lt2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289" name="Google Shape;289;p16"/>
          <p:cNvSpPr txBox="1"/>
          <p:nvPr/>
        </p:nvSpPr>
        <p:spPr>
          <a:xfrm>
            <a:off x="464675" y="2157275"/>
            <a:ext cx="6968700" cy="28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Add here your text or leave the blank space for your students to work on.</a:t>
            </a:r>
            <a:endParaRPr b="1"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Lorem ipsum dolor sit amet, consectetuer adipiscing elit. Aenean commodo ligula eget dolor. Aenean massa.</a:t>
            </a:r>
            <a:endParaRPr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Cum sociis natoque penatibus et magnis dis parturient montes, nascetur ridiculus mus.</a:t>
            </a:r>
            <a:endParaRPr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290" name="Google Shape;290;p16"/>
          <p:cNvSpPr txBox="1"/>
          <p:nvPr/>
        </p:nvSpPr>
        <p:spPr>
          <a:xfrm>
            <a:off x="10532428" y="2189575"/>
            <a:ext cx="16743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EXTRA RESOURCES!</a:t>
            </a:r>
            <a:endParaRPr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291" name="Google Shape;291;p16"/>
          <p:cNvSpPr txBox="1"/>
          <p:nvPr/>
        </p:nvSpPr>
        <p:spPr>
          <a:xfrm>
            <a:off x="347673" y="774625"/>
            <a:ext cx="43827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MONDAY - ACTIVITY 1</a:t>
            </a:r>
            <a:endParaRPr b="1"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292" name="Google Shape;292;p16">
            <a:hlinkClick action="ppaction://hlinkshowjump?jump=previousslide"/>
          </p:cNvPr>
          <p:cNvSpPr/>
          <p:nvPr/>
        </p:nvSpPr>
        <p:spPr>
          <a:xfrm>
            <a:off x="0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3" name="Google Shape;293;p16">
            <a:hlinkClick action="ppaction://hlinkshowjump?jump=nextslide"/>
          </p:cNvPr>
          <p:cNvSpPr/>
          <p:nvPr/>
        </p:nvSpPr>
        <p:spPr>
          <a:xfrm>
            <a:off x="46467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4" name="Google Shape;294;p16">
            <a:hlinkClick action="ppaction://hlinkshowjump?jump=firstslide"/>
          </p:cNvPr>
          <p:cNvSpPr/>
          <p:nvPr/>
        </p:nvSpPr>
        <p:spPr>
          <a:xfrm>
            <a:off x="1161242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95" name="Google Shape;295;p16"/>
          <p:cNvGrpSpPr/>
          <p:nvPr/>
        </p:nvGrpSpPr>
        <p:grpSpPr>
          <a:xfrm>
            <a:off x="9444713" y="1266075"/>
            <a:ext cx="909900" cy="914400"/>
            <a:chOff x="9597113" y="1447499"/>
            <a:chExt cx="909900" cy="914400"/>
          </a:xfrm>
        </p:grpSpPr>
        <p:sp>
          <p:nvSpPr>
            <p:cNvPr id="296" name="Google Shape;296;p16"/>
            <p:cNvSpPr/>
            <p:nvPr/>
          </p:nvSpPr>
          <p:spPr>
            <a:xfrm>
              <a:off x="9597113" y="1447499"/>
              <a:ext cx="909900" cy="914400"/>
            </a:xfrm>
            <a:prstGeom prst="ellipse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97" name="Google Shape;297;p16"/>
            <p:cNvGrpSpPr/>
            <p:nvPr/>
          </p:nvGrpSpPr>
          <p:grpSpPr>
            <a:xfrm>
              <a:off x="9767129" y="1652132"/>
              <a:ext cx="569882" cy="505141"/>
              <a:chOff x="1145332" y="3294620"/>
              <a:chExt cx="771048" cy="647700"/>
            </a:xfrm>
          </p:grpSpPr>
          <p:sp>
            <p:nvSpPr>
              <p:cNvPr id="298" name="Google Shape;298;p16"/>
              <p:cNvSpPr/>
              <p:nvPr/>
            </p:nvSpPr>
            <p:spPr>
              <a:xfrm>
                <a:off x="1774934" y="3370820"/>
                <a:ext cx="141446" cy="502920"/>
              </a:xfrm>
              <a:custGeom>
                <a:rect b="b" l="l" r="r" t="t"/>
                <a:pathLst>
                  <a:path extrusionOk="0" h="502920" w="141446">
                    <a:moveTo>
                      <a:pt x="37148" y="0"/>
                    </a:moveTo>
                    <a:lnTo>
                      <a:pt x="0" y="37147"/>
                    </a:lnTo>
                    <a:cubicBezTo>
                      <a:pt x="118110" y="155258"/>
                      <a:pt x="118110" y="347663"/>
                      <a:pt x="0" y="465773"/>
                    </a:cubicBezTo>
                    <a:lnTo>
                      <a:pt x="37148" y="502920"/>
                    </a:lnTo>
                    <a:cubicBezTo>
                      <a:pt x="176213" y="364808"/>
                      <a:pt x="176213" y="139065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9" name="Google Shape;299;p16"/>
              <p:cNvSpPr/>
              <p:nvPr/>
            </p:nvSpPr>
            <p:spPr>
              <a:xfrm>
                <a:off x="1699687" y="3445114"/>
                <a:ext cx="110728" cy="354330"/>
              </a:xfrm>
              <a:custGeom>
                <a:rect b="b" l="l" r="r" t="t"/>
                <a:pathLst>
                  <a:path extrusionOk="0" h="354330" w="110728">
                    <a:moveTo>
                      <a:pt x="37147" y="0"/>
                    </a:moveTo>
                    <a:lnTo>
                      <a:pt x="0" y="37148"/>
                    </a:lnTo>
                    <a:cubicBezTo>
                      <a:pt x="77153" y="114300"/>
                      <a:pt x="77153" y="239078"/>
                      <a:pt x="0" y="317183"/>
                    </a:cubicBezTo>
                    <a:lnTo>
                      <a:pt x="37147" y="354330"/>
                    </a:lnTo>
                    <a:cubicBezTo>
                      <a:pt x="135255" y="256223"/>
                      <a:pt x="135255" y="98107"/>
                      <a:pt x="37147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0" name="Google Shape;300;p16"/>
              <p:cNvSpPr/>
              <p:nvPr/>
            </p:nvSpPr>
            <p:spPr>
              <a:xfrm>
                <a:off x="1626345" y="3521314"/>
                <a:ext cx="80010" cy="204787"/>
              </a:xfrm>
              <a:custGeom>
                <a:rect b="b" l="l" r="r" t="t"/>
                <a:pathLst>
                  <a:path extrusionOk="0" h="204787" w="80010">
                    <a:moveTo>
                      <a:pt x="37148" y="0"/>
                    </a:moveTo>
                    <a:lnTo>
                      <a:pt x="0" y="37148"/>
                    </a:lnTo>
                    <a:cubicBezTo>
                      <a:pt x="36195" y="73343"/>
                      <a:pt x="36195" y="131445"/>
                      <a:pt x="0" y="167640"/>
                    </a:cubicBezTo>
                    <a:lnTo>
                      <a:pt x="37148" y="204788"/>
                    </a:lnTo>
                    <a:cubicBezTo>
                      <a:pt x="94298" y="147638"/>
                      <a:pt x="94298" y="56198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1" name="Google Shape;301;p16"/>
              <p:cNvSpPr/>
              <p:nvPr/>
            </p:nvSpPr>
            <p:spPr>
              <a:xfrm>
                <a:off x="1145332" y="3294620"/>
                <a:ext cx="423862" cy="647700"/>
              </a:xfrm>
              <a:custGeom>
                <a:rect b="b" l="l" r="r" t="t"/>
                <a:pathLst>
                  <a:path extrusionOk="0" h="647700" w="423862">
                    <a:moveTo>
                      <a:pt x="0" y="196215"/>
                    </a:moveTo>
                    <a:lnTo>
                      <a:pt x="0" y="451485"/>
                    </a:lnTo>
                    <a:lnTo>
                      <a:pt x="184785" y="451485"/>
                    </a:lnTo>
                    <a:lnTo>
                      <a:pt x="423863" y="647700"/>
                    </a:lnTo>
                    <a:lnTo>
                      <a:pt x="423863" y="0"/>
                    </a:lnTo>
                    <a:lnTo>
                      <a:pt x="184785" y="196215"/>
                    </a:ln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302" name="Google Shape;302;p16"/>
          <p:cNvGrpSpPr/>
          <p:nvPr/>
        </p:nvGrpSpPr>
        <p:grpSpPr>
          <a:xfrm>
            <a:off x="7715432" y="3503692"/>
            <a:ext cx="4282364" cy="2547498"/>
            <a:chOff x="239059" y="3807012"/>
            <a:chExt cx="2593800" cy="1649400"/>
          </a:xfrm>
        </p:grpSpPr>
        <p:sp>
          <p:nvSpPr>
            <p:cNvPr id="303" name="Google Shape;303;p16"/>
            <p:cNvSpPr/>
            <p:nvPr/>
          </p:nvSpPr>
          <p:spPr>
            <a:xfrm>
              <a:off x="239059" y="3807012"/>
              <a:ext cx="2593800" cy="1649400"/>
            </a:xfrm>
            <a:prstGeom prst="rect">
              <a:avLst/>
            </a:pr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4" name="Google Shape;304;p16"/>
            <p:cNvSpPr/>
            <p:nvPr/>
          </p:nvSpPr>
          <p:spPr>
            <a:xfrm>
              <a:off x="292847" y="5127806"/>
              <a:ext cx="2492100" cy="36000"/>
            </a:xfrm>
            <a:prstGeom prst="rect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5" name="Google Shape;305;p16"/>
            <p:cNvSpPr/>
            <p:nvPr/>
          </p:nvSpPr>
          <p:spPr>
            <a:xfrm>
              <a:off x="292847" y="5127806"/>
              <a:ext cx="720000" cy="36000"/>
            </a:xfrm>
            <a:prstGeom prst="rect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Single gear" id="306" name="Google Shape;306;p16"/>
            <p:cNvSpPr/>
            <p:nvPr/>
          </p:nvSpPr>
          <p:spPr>
            <a:xfrm>
              <a:off x="2007565" y="5230327"/>
              <a:ext cx="152433" cy="152210"/>
            </a:xfrm>
            <a:custGeom>
              <a:rect b="b" l="l" r="r" t="t"/>
              <a:pathLst>
                <a:path extrusionOk="0" h="647700" w="648652">
                  <a:moveTo>
                    <a:pt x="323850" y="438150"/>
                  </a:moveTo>
                  <a:cubicBezTo>
                    <a:pt x="260985" y="438150"/>
                    <a:pt x="209550" y="386715"/>
                    <a:pt x="209550" y="323850"/>
                  </a:cubicBezTo>
                  <a:cubicBezTo>
                    <a:pt x="209550" y="260985"/>
                    <a:pt x="260985" y="209550"/>
                    <a:pt x="323850" y="209550"/>
                  </a:cubicBezTo>
                  <a:cubicBezTo>
                    <a:pt x="386715" y="209550"/>
                    <a:pt x="438150" y="260985"/>
                    <a:pt x="438150" y="323850"/>
                  </a:cubicBezTo>
                  <a:cubicBezTo>
                    <a:pt x="438150" y="386715"/>
                    <a:pt x="386715" y="438150"/>
                    <a:pt x="323850" y="438150"/>
                  </a:cubicBezTo>
                  <a:close/>
                  <a:moveTo>
                    <a:pt x="581025" y="252413"/>
                  </a:moveTo>
                  <a:cubicBezTo>
                    <a:pt x="575310" y="231458"/>
                    <a:pt x="566738" y="211455"/>
                    <a:pt x="556260" y="193358"/>
                  </a:cubicBezTo>
                  <a:lnTo>
                    <a:pt x="580073" y="121920"/>
                  </a:lnTo>
                  <a:lnTo>
                    <a:pt x="525780" y="67628"/>
                  </a:lnTo>
                  <a:lnTo>
                    <a:pt x="454343" y="91440"/>
                  </a:lnTo>
                  <a:cubicBezTo>
                    <a:pt x="435293" y="80963"/>
                    <a:pt x="415290" y="72390"/>
                    <a:pt x="394335" y="66675"/>
                  </a:cubicBezTo>
                  <a:lnTo>
                    <a:pt x="361950" y="0"/>
                  </a:lnTo>
                  <a:lnTo>
                    <a:pt x="285750" y="0"/>
                  </a:lnTo>
                  <a:lnTo>
                    <a:pt x="252413" y="66675"/>
                  </a:lnTo>
                  <a:cubicBezTo>
                    <a:pt x="231458" y="72390"/>
                    <a:pt x="211455" y="80963"/>
                    <a:pt x="193358" y="91440"/>
                  </a:cubicBezTo>
                  <a:lnTo>
                    <a:pt x="121920" y="67628"/>
                  </a:lnTo>
                  <a:lnTo>
                    <a:pt x="67628" y="121920"/>
                  </a:lnTo>
                  <a:lnTo>
                    <a:pt x="91440" y="193358"/>
                  </a:lnTo>
                  <a:cubicBezTo>
                    <a:pt x="80963" y="212408"/>
                    <a:pt x="72390" y="232410"/>
                    <a:pt x="66675" y="253365"/>
                  </a:cubicBezTo>
                  <a:lnTo>
                    <a:pt x="0" y="285750"/>
                  </a:lnTo>
                  <a:lnTo>
                    <a:pt x="0" y="361950"/>
                  </a:lnTo>
                  <a:lnTo>
                    <a:pt x="66675" y="395288"/>
                  </a:lnTo>
                  <a:cubicBezTo>
                    <a:pt x="72390" y="416243"/>
                    <a:pt x="80963" y="436245"/>
                    <a:pt x="91440" y="454343"/>
                  </a:cubicBezTo>
                  <a:lnTo>
                    <a:pt x="67628" y="525780"/>
                  </a:lnTo>
                  <a:lnTo>
                    <a:pt x="121920" y="580073"/>
                  </a:lnTo>
                  <a:lnTo>
                    <a:pt x="193358" y="556260"/>
                  </a:lnTo>
                  <a:cubicBezTo>
                    <a:pt x="212408" y="566738"/>
                    <a:pt x="232410" y="575310"/>
                    <a:pt x="253365" y="581025"/>
                  </a:cubicBezTo>
                  <a:lnTo>
                    <a:pt x="286703" y="647700"/>
                  </a:lnTo>
                  <a:lnTo>
                    <a:pt x="362903" y="647700"/>
                  </a:lnTo>
                  <a:lnTo>
                    <a:pt x="396240" y="581025"/>
                  </a:lnTo>
                  <a:cubicBezTo>
                    <a:pt x="417195" y="575310"/>
                    <a:pt x="437198" y="566738"/>
                    <a:pt x="455295" y="556260"/>
                  </a:cubicBezTo>
                  <a:lnTo>
                    <a:pt x="526733" y="580073"/>
                  </a:lnTo>
                  <a:lnTo>
                    <a:pt x="581025" y="525780"/>
                  </a:lnTo>
                  <a:lnTo>
                    <a:pt x="557213" y="454343"/>
                  </a:lnTo>
                  <a:cubicBezTo>
                    <a:pt x="567690" y="435293"/>
                    <a:pt x="576263" y="415290"/>
                    <a:pt x="581978" y="394335"/>
                  </a:cubicBezTo>
                  <a:lnTo>
                    <a:pt x="648653" y="360998"/>
                  </a:lnTo>
                  <a:lnTo>
                    <a:pt x="648653" y="284798"/>
                  </a:lnTo>
                  <a:lnTo>
                    <a:pt x="581025" y="252413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07" name="Google Shape;307;p16"/>
            <p:cNvGrpSpPr/>
            <p:nvPr/>
          </p:nvGrpSpPr>
          <p:grpSpPr>
            <a:xfrm>
              <a:off x="384020" y="5227346"/>
              <a:ext cx="648501" cy="162967"/>
              <a:chOff x="330250" y="5227562"/>
              <a:chExt cx="715232" cy="179737"/>
            </a:xfrm>
          </p:grpSpPr>
          <p:sp>
            <p:nvSpPr>
              <p:cNvPr descr="Play" id="308" name="Google Shape;308;p16"/>
              <p:cNvSpPr/>
              <p:nvPr/>
            </p:nvSpPr>
            <p:spPr>
              <a:xfrm>
                <a:off x="622899" y="5227562"/>
                <a:ext cx="129849" cy="167402"/>
              </a:xfrm>
              <a:custGeom>
                <a:rect b="b" l="l" r="r" t="t"/>
                <a:pathLst>
                  <a:path extrusionOk="0" h="704850" w="546734">
                    <a:moveTo>
                      <a:pt x="0" y="0"/>
                    </a:moveTo>
                    <a:lnTo>
                      <a:pt x="546735" y="352425"/>
                    </a:lnTo>
                    <a:lnTo>
                      <a:pt x="0" y="704850"/>
                    </a:lnTo>
                    <a:close/>
                  </a:path>
                </a:pathLst>
              </a:custGeom>
              <a:solidFill>
                <a:srgbClr val="F2F2F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309" name="Google Shape;309;p16"/>
              <p:cNvGrpSpPr/>
              <p:nvPr/>
            </p:nvGrpSpPr>
            <p:grpSpPr>
              <a:xfrm>
                <a:off x="865143" y="5227562"/>
                <a:ext cx="180339" cy="179737"/>
                <a:chOff x="817334" y="5227562"/>
                <a:chExt cx="180339" cy="179737"/>
              </a:xfrm>
            </p:grpSpPr>
            <p:sp>
              <p:nvSpPr>
                <p:cNvPr id="310" name="Google Shape;310;p16"/>
                <p:cNvSpPr/>
                <p:nvPr/>
              </p:nvSpPr>
              <p:spPr>
                <a:xfrm flipH="1">
                  <a:off x="961819" y="5227562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311" name="Google Shape;311;p16"/>
                <p:cNvSpPr/>
                <p:nvPr/>
              </p:nvSpPr>
              <p:spPr>
                <a:xfrm>
                  <a:off x="817334" y="5227562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312" name="Google Shape;312;p16"/>
              <p:cNvGrpSpPr/>
              <p:nvPr/>
            </p:nvGrpSpPr>
            <p:grpSpPr>
              <a:xfrm flipH="1">
                <a:off x="330250" y="5227562"/>
                <a:ext cx="180338" cy="179737"/>
                <a:chOff x="4316558" y="4992035"/>
                <a:chExt cx="180338" cy="179737"/>
              </a:xfrm>
            </p:grpSpPr>
            <p:sp>
              <p:nvSpPr>
                <p:cNvPr id="313" name="Google Shape;313;p16"/>
                <p:cNvSpPr/>
                <p:nvPr/>
              </p:nvSpPr>
              <p:spPr>
                <a:xfrm flipH="1">
                  <a:off x="4461042" y="4992035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314" name="Google Shape;314;p16"/>
                <p:cNvSpPr/>
                <p:nvPr/>
              </p:nvSpPr>
              <p:spPr>
                <a:xfrm>
                  <a:off x="4316558" y="4992035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315" name="Google Shape;315;p16"/>
            <p:cNvSpPr/>
            <p:nvPr/>
          </p:nvSpPr>
          <p:spPr>
            <a:xfrm>
              <a:off x="2237413" y="5230327"/>
              <a:ext cx="239100" cy="149400"/>
            </a:xfrm>
            <a:prstGeom prst="frame">
              <a:avLst>
                <a:gd fmla="val 12500" name="adj1"/>
              </a:avLst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6" name="Google Shape;316;p16"/>
            <p:cNvSpPr/>
            <p:nvPr/>
          </p:nvSpPr>
          <p:spPr>
            <a:xfrm>
              <a:off x="1198283" y="4135718"/>
              <a:ext cx="675300" cy="675300"/>
            </a:xfrm>
            <a:prstGeom prst="ellipse">
              <a:avLst/>
            </a:prstGeom>
            <a:solidFill>
              <a:srgbClr val="72727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Play" id="317" name="Google Shape;317;p16"/>
            <p:cNvSpPr/>
            <p:nvPr/>
          </p:nvSpPr>
          <p:spPr>
            <a:xfrm>
              <a:off x="1431835" y="4297180"/>
              <a:ext cx="292503" cy="377095"/>
            </a:xfrm>
            <a:custGeom>
              <a:rect b="b" l="l" r="r" t="t"/>
              <a:pathLst>
                <a:path extrusionOk="0" h="704850" w="546734">
                  <a:moveTo>
                    <a:pt x="0" y="0"/>
                  </a:moveTo>
                  <a:lnTo>
                    <a:pt x="546735" y="352425"/>
                  </a:lnTo>
                  <a:lnTo>
                    <a:pt x="0" y="704850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8" name="Google Shape;318;p16"/>
            <p:cNvSpPr/>
            <p:nvPr/>
          </p:nvSpPr>
          <p:spPr>
            <a:xfrm>
              <a:off x="2554659" y="5218375"/>
              <a:ext cx="180000" cy="180000"/>
            </a:xfrm>
            <a:custGeom>
              <a:rect b="b" l="l" r="r" t="t"/>
              <a:pathLst>
                <a:path extrusionOk="0" h="180000" w="180000">
                  <a:moveTo>
                    <a:pt x="157500" y="108002"/>
                  </a:moveTo>
                  <a:lnTo>
                    <a:pt x="180000" y="108002"/>
                  </a:lnTo>
                  <a:lnTo>
                    <a:pt x="180000" y="180000"/>
                  </a:lnTo>
                  <a:lnTo>
                    <a:pt x="108000" y="180000"/>
                  </a:lnTo>
                  <a:lnTo>
                    <a:pt x="108000" y="157500"/>
                  </a:lnTo>
                  <a:lnTo>
                    <a:pt x="157500" y="157500"/>
                  </a:lnTo>
                  <a:close/>
                  <a:moveTo>
                    <a:pt x="0" y="108002"/>
                  </a:moveTo>
                  <a:lnTo>
                    <a:pt x="22500" y="108002"/>
                  </a:lnTo>
                  <a:lnTo>
                    <a:pt x="22500" y="157500"/>
                  </a:lnTo>
                  <a:lnTo>
                    <a:pt x="72000" y="157500"/>
                  </a:lnTo>
                  <a:lnTo>
                    <a:pt x="72000" y="180000"/>
                  </a:lnTo>
                  <a:lnTo>
                    <a:pt x="0" y="180000"/>
                  </a:lnTo>
                  <a:close/>
                  <a:moveTo>
                    <a:pt x="108000" y="0"/>
                  </a:moveTo>
                  <a:lnTo>
                    <a:pt x="180000" y="0"/>
                  </a:lnTo>
                  <a:lnTo>
                    <a:pt x="180000" y="72002"/>
                  </a:lnTo>
                  <a:lnTo>
                    <a:pt x="157500" y="72002"/>
                  </a:lnTo>
                  <a:lnTo>
                    <a:pt x="157500" y="22500"/>
                  </a:lnTo>
                  <a:lnTo>
                    <a:pt x="108000" y="22500"/>
                  </a:lnTo>
                  <a:close/>
                  <a:moveTo>
                    <a:pt x="0" y="0"/>
                  </a:moveTo>
                  <a:lnTo>
                    <a:pt x="72000" y="0"/>
                  </a:lnTo>
                  <a:lnTo>
                    <a:pt x="72000" y="22500"/>
                  </a:lnTo>
                  <a:lnTo>
                    <a:pt x="22500" y="22500"/>
                  </a:lnTo>
                  <a:lnTo>
                    <a:pt x="22500" y="72002"/>
                  </a:lnTo>
                  <a:lnTo>
                    <a:pt x="0" y="72002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descr="Images" id="319" name="Google Shape;319;p16"/>
          <p:cNvGrpSpPr/>
          <p:nvPr/>
        </p:nvGrpSpPr>
        <p:grpSpPr>
          <a:xfrm>
            <a:off x="611772" y="5145633"/>
            <a:ext cx="1674336" cy="1339285"/>
            <a:chOff x="5684930" y="3271650"/>
            <a:chExt cx="2098954" cy="1678933"/>
          </a:xfrm>
        </p:grpSpPr>
        <p:sp>
          <p:nvSpPr>
            <p:cNvPr id="320" name="Google Shape;320;p16"/>
            <p:cNvSpPr/>
            <p:nvPr/>
          </p:nvSpPr>
          <p:spPr>
            <a:xfrm>
              <a:off x="6838202" y="4105235"/>
              <a:ext cx="466194" cy="568605"/>
            </a:xfrm>
            <a:custGeom>
              <a:rect b="b" l="l" r="r" t="t"/>
              <a:pathLst>
                <a:path extrusionOk="0" h="568605" w="466194">
                  <a:moveTo>
                    <a:pt x="461309" y="518050"/>
                  </a:moveTo>
                  <a:lnTo>
                    <a:pt x="145543" y="14762"/>
                  </a:lnTo>
                  <a:cubicBezTo>
                    <a:pt x="139894" y="5539"/>
                    <a:pt x="129833" y="-59"/>
                    <a:pt x="119018" y="0"/>
                  </a:cubicBezTo>
                  <a:cubicBezTo>
                    <a:pt x="108154" y="-4"/>
                    <a:pt x="98051" y="5571"/>
                    <a:pt x="92262" y="14762"/>
                  </a:cubicBezTo>
                  <a:lnTo>
                    <a:pt x="0" y="162843"/>
                  </a:lnTo>
                  <a:lnTo>
                    <a:pt x="197902" y="482991"/>
                  </a:lnTo>
                  <a:cubicBezTo>
                    <a:pt x="214649" y="508317"/>
                    <a:pt x="218250" y="540133"/>
                    <a:pt x="207589" y="568564"/>
                  </a:cubicBezTo>
                  <a:lnTo>
                    <a:pt x="431324" y="568564"/>
                  </a:lnTo>
                  <a:cubicBezTo>
                    <a:pt x="449645" y="569479"/>
                    <a:pt x="465239" y="555368"/>
                    <a:pt x="466152" y="537047"/>
                  </a:cubicBezTo>
                  <a:cubicBezTo>
                    <a:pt x="466487" y="530372"/>
                    <a:pt x="464799" y="523752"/>
                    <a:pt x="461309" y="518050"/>
                  </a:cubicBez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1" name="Google Shape;321;p16"/>
            <p:cNvSpPr/>
            <p:nvPr/>
          </p:nvSpPr>
          <p:spPr>
            <a:xfrm>
              <a:off x="5884108" y="3797294"/>
              <a:ext cx="1077833" cy="876803"/>
            </a:xfrm>
            <a:custGeom>
              <a:rect b="b" l="l" r="r" t="t"/>
              <a:pathLst>
                <a:path extrusionOk="0" h="876803" w="1077833">
                  <a:moveTo>
                    <a:pt x="1071728" y="828990"/>
                  </a:moveTo>
                  <a:lnTo>
                    <a:pt x="570055" y="12704"/>
                  </a:lnTo>
                  <a:cubicBezTo>
                    <a:pt x="563618" y="4389"/>
                    <a:pt x="553579" y="-330"/>
                    <a:pt x="543069" y="18"/>
                  </a:cubicBezTo>
                  <a:lnTo>
                    <a:pt x="538917" y="18"/>
                  </a:lnTo>
                  <a:lnTo>
                    <a:pt x="534765" y="18"/>
                  </a:lnTo>
                  <a:cubicBezTo>
                    <a:pt x="524254" y="-330"/>
                    <a:pt x="514216" y="4389"/>
                    <a:pt x="507778" y="12704"/>
                  </a:cubicBezTo>
                  <a:lnTo>
                    <a:pt x="6105" y="828990"/>
                  </a:lnTo>
                  <a:cubicBezTo>
                    <a:pt x="-1001" y="838933"/>
                    <a:pt x="-1979" y="852007"/>
                    <a:pt x="3568" y="862896"/>
                  </a:cubicBezTo>
                  <a:cubicBezTo>
                    <a:pt x="9164" y="872763"/>
                    <a:pt x="20256" y="878172"/>
                    <a:pt x="31477" y="876505"/>
                  </a:cubicBezTo>
                  <a:lnTo>
                    <a:pt x="1046356" y="876505"/>
                  </a:lnTo>
                  <a:cubicBezTo>
                    <a:pt x="1057578" y="878172"/>
                    <a:pt x="1068670" y="872763"/>
                    <a:pt x="1074266" y="862896"/>
                  </a:cubicBezTo>
                  <a:cubicBezTo>
                    <a:pt x="1079813" y="852007"/>
                    <a:pt x="1078835" y="838933"/>
                    <a:pt x="1071728" y="828990"/>
                  </a:cubicBezTo>
                  <a:close/>
                  <a:moveTo>
                    <a:pt x="622875" y="395129"/>
                  </a:moveTo>
                  <a:lnTo>
                    <a:pt x="543069" y="466171"/>
                  </a:lnTo>
                  <a:lnTo>
                    <a:pt x="463262" y="395129"/>
                  </a:lnTo>
                  <a:lnTo>
                    <a:pt x="331328" y="474935"/>
                  </a:lnTo>
                  <a:lnTo>
                    <a:pt x="538917" y="138411"/>
                  </a:lnTo>
                  <a:lnTo>
                    <a:pt x="740970" y="466171"/>
                  </a:ln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2" name="Google Shape;322;p16"/>
            <p:cNvSpPr/>
            <p:nvPr/>
          </p:nvSpPr>
          <p:spPr>
            <a:xfrm>
              <a:off x="6053977" y="3779090"/>
              <a:ext cx="138392" cy="138392"/>
            </a:xfrm>
            <a:custGeom>
              <a:rect b="b" l="l" r="r" t="t"/>
              <a:pathLst>
                <a:path extrusionOk="0" h="138392" w="138392">
                  <a:moveTo>
                    <a:pt x="138393" y="69196"/>
                  </a:moveTo>
                  <a:cubicBezTo>
                    <a:pt x="138393" y="107412"/>
                    <a:pt x="107412" y="138393"/>
                    <a:pt x="69196" y="138393"/>
                  </a:cubicBezTo>
                  <a:cubicBezTo>
                    <a:pt x="30980" y="138393"/>
                    <a:pt x="0" y="107412"/>
                    <a:pt x="0" y="69196"/>
                  </a:cubicBezTo>
                  <a:cubicBezTo>
                    <a:pt x="0" y="30980"/>
                    <a:pt x="30980" y="0"/>
                    <a:pt x="69196" y="0"/>
                  </a:cubicBezTo>
                  <a:cubicBezTo>
                    <a:pt x="107412" y="0"/>
                    <a:pt x="138393" y="30980"/>
                    <a:pt x="138393" y="69196"/>
                  </a:cubicBez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3" name="Google Shape;323;p16"/>
            <p:cNvSpPr/>
            <p:nvPr/>
          </p:nvSpPr>
          <p:spPr>
            <a:xfrm>
              <a:off x="5684930" y="3271650"/>
              <a:ext cx="2098954" cy="1678933"/>
            </a:xfrm>
            <a:custGeom>
              <a:rect b="b" l="l" r="r" t="t"/>
              <a:pathLst>
                <a:path extrusionOk="0" h="1678933" w="2098954">
                  <a:moveTo>
                    <a:pt x="2098955" y="0"/>
                  </a:moveTo>
                  <a:lnTo>
                    <a:pt x="253720" y="0"/>
                  </a:lnTo>
                  <a:lnTo>
                    <a:pt x="253720" y="253720"/>
                  </a:lnTo>
                  <a:lnTo>
                    <a:pt x="0" y="253720"/>
                  </a:lnTo>
                  <a:lnTo>
                    <a:pt x="0" y="1678933"/>
                  </a:lnTo>
                  <a:lnTo>
                    <a:pt x="1845235" y="1678933"/>
                  </a:lnTo>
                  <a:lnTo>
                    <a:pt x="1845235" y="1425213"/>
                  </a:lnTo>
                  <a:lnTo>
                    <a:pt x="2098955" y="1425213"/>
                  </a:lnTo>
                  <a:close/>
                  <a:moveTo>
                    <a:pt x="1706842" y="1545384"/>
                  </a:moveTo>
                  <a:lnTo>
                    <a:pt x="138393" y="1545384"/>
                  </a:lnTo>
                  <a:lnTo>
                    <a:pt x="138393" y="387269"/>
                  </a:lnTo>
                  <a:lnTo>
                    <a:pt x="1706842" y="387269"/>
                  </a:lnTo>
                  <a:close/>
                  <a:moveTo>
                    <a:pt x="1960562" y="1291665"/>
                  </a:moveTo>
                  <a:lnTo>
                    <a:pt x="1845235" y="1291665"/>
                  </a:lnTo>
                  <a:lnTo>
                    <a:pt x="1845235" y="253720"/>
                  </a:lnTo>
                  <a:lnTo>
                    <a:pt x="392112" y="253720"/>
                  </a:lnTo>
                  <a:lnTo>
                    <a:pt x="392112" y="138393"/>
                  </a:lnTo>
                  <a:lnTo>
                    <a:pt x="1960562" y="138393"/>
                  </a:ln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27" name="Shape 3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28" name="Google Shape;328;p17"/>
          <p:cNvGrpSpPr/>
          <p:nvPr/>
        </p:nvGrpSpPr>
        <p:grpSpPr>
          <a:xfrm>
            <a:off x="7702875" y="3117125"/>
            <a:ext cx="4325403" cy="2997300"/>
            <a:chOff x="7702875" y="3117125"/>
            <a:chExt cx="4325403" cy="2997300"/>
          </a:xfrm>
        </p:grpSpPr>
        <p:sp>
          <p:nvSpPr>
            <p:cNvPr id="329" name="Google Shape;329;p17"/>
            <p:cNvSpPr/>
            <p:nvPr/>
          </p:nvSpPr>
          <p:spPr>
            <a:xfrm>
              <a:off x="7702875" y="3117125"/>
              <a:ext cx="4325400" cy="2997300"/>
            </a:xfrm>
            <a:prstGeom prst="rect">
              <a:avLst/>
            </a:prstGeom>
            <a:solidFill>
              <a:schemeClr val="l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0" name="Google Shape;330;p17"/>
            <p:cNvSpPr/>
            <p:nvPr/>
          </p:nvSpPr>
          <p:spPr>
            <a:xfrm>
              <a:off x="7702878" y="3117125"/>
              <a:ext cx="4325400" cy="3264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1" name="Google Shape;331;p17"/>
            <p:cNvSpPr/>
            <p:nvPr/>
          </p:nvSpPr>
          <p:spPr>
            <a:xfrm>
              <a:off x="11414273" y="3216296"/>
              <a:ext cx="146100" cy="146100"/>
            </a:xfrm>
            <a:prstGeom prst="frame">
              <a:avLst>
                <a:gd fmla="val 12500" name="adj1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2" name="Google Shape;332;p17"/>
            <p:cNvSpPr/>
            <p:nvPr/>
          </p:nvSpPr>
          <p:spPr>
            <a:xfrm>
              <a:off x="11068599" y="3334653"/>
              <a:ext cx="168000" cy="1950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333" name="Google Shape;333;p17"/>
            <p:cNvGrpSpPr/>
            <p:nvPr/>
          </p:nvGrpSpPr>
          <p:grpSpPr>
            <a:xfrm>
              <a:off x="11755620" y="3226553"/>
              <a:ext cx="132749" cy="132749"/>
              <a:chOff x="2205238" y="-492150"/>
              <a:chExt cx="196200" cy="196200"/>
            </a:xfrm>
          </p:grpSpPr>
          <p:sp>
            <p:nvSpPr>
              <p:cNvPr id="334" name="Google Shape;334;p17"/>
              <p:cNvSpPr/>
              <p:nvPr/>
            </p:nvSpPr>
            <p:spPr>
              <a:xfrm rot="2702936">
                <a:off x="2179152" y="-408475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rgbClr val="FFFFFF"/>
              </a:solidFill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35" name="Google Shape;335;p17"/>
              <p:cNvSpPr/>
              <p:nvPr/>
            </p:nvSpPr>
            <p:spPr>
              <a:xfrm rot="8102936">
                <a:off x="2179135" y="-408475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rgbClr val="FFFFFF"/>
              </a:solidFill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336" name="Google Shape;336;p17"/>
          <p:cNvGrpSpPr/>
          <p:nvPr/>
        </p:nvGrpSpPr>
        <p:grpSpPr>
          <a:xfrm>
            <a:off x="9444713" y="1266075"/>
            <a:ext cx="909900" cy="914400"/>
            <a:chOff x="9597113" y="1447499"/>
            <a:chExt cx="909900" cy="914400"/>
          </a:xfrm>
        </p:grpSpPr>
        <p:sp>
          <p:nvSpPr>
            <p:cNvPr id="337" name="Google Shape;337;p17"/>
            <p:cNvSpPr/>
            <p:nvPr/>
          </p:nvSpPr>
          <p:spPr>
            <a:xfrm>
              <a:off x="9597113" y="1447499"/>
              <a:ext cx="909900" cy="914400"/>
            </a:xfrm>
            <a:prstGeom prst="ellipse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38" name="Google Shape;338;p17"/>
            <p:cNvGrpSpPr/>
            <p:nvPr/>
          </p:nvGrpSpPr>
          <p:grpSpPr>
            <a:xfrm>
              <a:off x="9767129" y="1652132"/>
              <a:ext cx="569882" cy="505141"/>
              <a:chOff x="1145332" y="3294620"/>
              <a:chExt cx="771048" cy="647700"/>
            </a:xfrm>
          </p:grpSpPr>
          <p:sp>
            <p:nvSpPr>
              <p:cNvPr id="339" name="Google Shape;339;p17"/>
              <p:cNvSpPr/>
              <p:nvPr/>
            </p:nvSpPr>
            <p:spPr>
              <a:xfrm>
                <a:off x="1774934" y="3370820"/>
                <a:ext cx="141446" cy="502920"/>
              </a:xfrm>
              <a:custGeom>
                <a:rect b="b" l="l" r="r" t="t"/>
                <a:pathLst>
                  <a:path extrusionOk="0" h="502920" w="141446">
                    <a:moveTo>
                      <a:pt x="37148" y="0"/>
                    </a:moveTo>
                    <a:lnTo>
                      <a:pt x="0" y="37147"/>
                    </a:lnTo>
                    <a:cubicBezTo>
                      <a:pt x="118110" y="155258"/>
                      <a:pt x="118110" y="347663"/>
                      <a:pt x="0" y="465773"/>
                    </a:cubicBezTo>
                    <a:lnTo>
                      <a:pt x="37148" y="502920"/>
                    </a:lnTo>
                    <a:cubicBezTo>
                      <a:pt x="176213" y="364808"/>
                      <a:pt x="176213" y="139065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0" name="Google Shape;340;p17"/>
              <p:cNvSpPr/>
              <p:nvPr/>
            </p:nvSpPr>
            <p:spPr>
              <a:xfrm>
                <a:off x="1699687" y="3445114"/>
                <a:ext cx="110728" cy="354330"/>
              </a:xfrm>
              <a:custGeom>
                <a:rect b="b" l="l" r="r" t="t"/>
                <a:pathLst>
                  <a:path extrusionOk="0" h="354330" w="110728">
                    <a:moveTo>
                      <a:pt x="37147" y="0"/>
                    </a:moveTo>
                    <a:lnTo>
                      <a:pt x="0" y="37148"/>
                    </a:lnTo>
                    <a:cubicBezTo>
                      <a:pt x="77153" y="114300"/>
                      <a:pt x="77153" y="239078"/>
                      <a:pt x="0" y="317183"/>
                    </a:cubicBezTo>
                    <a:lnTo>
                      <a:pt x="37147" y="354330"/>
                    </a:lnTo>
                    <a:cubicBezTo>
                      <a:pt x="135255" y="256223"/>
                      <a:pt x="135255" y="98107"/>
                      <a:pt x="37147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1" name="Google Shape;341;p17"/>
              <p:cNvSpPr/>
              <p:nvPr/>
            </p:nvSpPr>
            <p:spPr>
              <a:xfrm>
                <a:off x="1626345" y="3521314"/>
                <a:ext cx="80010" cy="204787"/>
              </a:xfrm>
              <a:custGeom>
                <a:rect b="b" l="l" r="r" t="t"/>
                <a:pathLst>
                  <a:path extrusionOk="0" h="204787" w="80010">
                    <a:moveTo>
                      <a:pt x="37148" y="0"/>
                    </a:moveTo>
                    <a:lnTo>
                      <a:pt x="0" y="37148"/>
                    </a:lnTo>
                    <a:cubicBezTo>
                      <a:pt x="36195" y="73343"/>
                      <a:pt x="36195" y="131445"/>
                      <a:pt x="0" y="167640"/>
                    </a:cubicBezTo>
                    <a:lnTo>
                      <a:pt x="37148" y="204788"/>
                    </a:lnTo>
                    <a:cubicBezTo>
                      <a:pt x="94298" y="147638"/>
                      <a:pt x="94298" y="56198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2" name="Google Shape;342;p17"/>
              <p:cNvSpPr/>
              <p:nvPr/>
            </p:nvSpPr>
            <p:spPr>
              <a:xfrm>
                <a:off x="1145332" y="3294620"/>
                <a:ext cx="423862" cy="647700"/>
              </a:xfrm>
              <a:custGeom>
                <a:rect b="b" l="l" r="r" t="t"/>
                <a:pathLst>
                  <a:path extrusionOk="0" h="647700" w="423862">
                    <a:moveTo>
                      <a:pt x="0" y="196215"/>
                    </a:moveTo>
                    <a:lnTo>
                      <a:pt x="0" y="451485"/>
                    </a:lnTo>
                    <a:lnTo>
                      <a:pt x="184785" y="451485"/>
                    </a:lnTo>
                    <a:lnTo>
                      <a:pt x="423863" y="647700"/>
                    </a:lnTo>
                    <a:lnTo>
                      <a:pt x="423863" y="0"/>
                    </a:lnTo>
                    <a:lnTo>
                      <a:pt x="184785" y="196215"/>
                    </a:ln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343" name="Google Shape;343;p17"/>
          <p:cNvGrpSpPr/>
          <p:nvPr/>
        </p:nvGrpSpPr>
        <p:grpSpPr>
          <a:xfrm>
            <a:off x="7715432" y="3503692"/>
            <a:ext cx="4282364" cy="2547498"/>
            <a:chOff x="239059" y="3807012"/>
            <a:chExt cx="2593800" cy="1649400"/>
          </a:xfrm>
        </p:grpSpPr>
        <p:sp>
          <p:nvSpPr>
            <p:cNvPr id="344" name="Google Shape;344;p17"/>
            <p:cNvSpPr/>
            <p:nvPr/>
          </p:nvSpPr>
          <p:spPr>
            <a:xfrm>
              <a:off x="239059" y="3807012"/>
              <a:ext cx="2593800" cy="1649400"/>
            </a:xfrm>
            <a:prstGeom prst="rect">
              <a:avLst/>
            </a:pr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5" name="Google Shape;345;p17"/>
            <p:cNvSpPr/>
            <p:nvPr/>
          </p:nvSpPr>
          <p:spPr>
            <a:xfrm>
              <a:off x="292847" y="5127806"/>
              <a:ext cx="2492100" cy="36000"/>
            </a:xfrm>
            <a:prstGeom prst="rect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6" name="Google Shape;346;p17"/>
            <p:cNvSpPr/>
            <p:nvPr/>
          </p:nvSpPr>
          <p:spPr>
            <a:xfrm>
              <a:off x="292847" y="5127806"/>
              <a:ext cx="720000" cy="36000"/>
            </a:xfrm>
            <a:prstGeom prst="rect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Single gear" id="347" name="Google Shape;347;p17"/>
            <p:cNvSpPr/>
            <p:nvPr/>
          </p:nvSpPr>
          <p:spPr>
            <a:xfrm>
              <a:off x="2007565" y="5230327"/>
              <a:ext cx="152433" cy="152210"/>
            </a:xfrm>
            <a:custGeom>
              <a:rect b="b" l="l" r="r" t="t"/>
              <a:pathLst>
                <a:path extrusionOk="0" h="647700" w="648652">
                  <a:moveTo>
                    <a:pt x="323850" y="438150"/>
                  </a:moveTo>
                  <a:cubicBezTo>
                    <a:pt x="260985" y="438150"/>
                    <a:pt x="209550" y="386715"/>
                    <a:pt x="209550" y="323850"/>
                  </a:cubicBezTo>
                  <a:cubicBezTo>
                    <a:pt x="209550" y="260985"/>
                    <a:pt x="260985" y="209550"/>
                    <a:pt x="323850" y="209550"/>
                  </a:cubicBezTo>
                  <a:cubicBezTo>
                    <a:pt x="386715" y="209550"/>
                    <a:pt x="438150" y="260985"/>
                    <a:pt x="438150" y="323850"/>
                  </a:cubicBezTo>
                  <a:cubicBezTo>
                    <a:pt x="438150" y="386715"/>
                    <a:pt x="386715" y="438150"/>
                    <a:pt x="323850" y="438150"/>
                  </a:cubicBezTo>
                  <a:close/>
                  <a:moveTo>
                    <a:pt x="581025" y="252413"/>
                  </a:moveTo>
                  <a:cubicBezTo>
                    <a:pt x="575310" y="231458"/>
                    <a:pt x="566738" y="211455"/>
                    <a:pt x="556260" y="193358"/>
                  </a:cubicBezTo>
                  <a:lnTo>
                    <a:pt x="580073" y="121920"/>
                  </a:lnTo>
                  <a:lnTo>
                    <a:pt x="525780" y="67628"/>
                  </a:lnTo>
                  <a:lnTo>
                    <a:pt x="454343" y="91440"/>
                  </a:lnTo>
                  <a:cubicBezTo>
                    <a:pt x="435293" y="80963"/>
                    <a:pt x="415290" y="72390"/>
                    <a:pt x="394335" y="66675"/>
                  </a:cubicBezTo>
                  <a:lnTo>
                    <a:pt x="361950" y="0"/>
                  </a:lnTo>
                  <a:lnTo>
                    <a:pt x="285750" y="0"/>
                  </a:lnTo>
                  <a:lnTo>
                    <a:pt x="252413" y="66675"/>
                  </a:lnTo>
                  <a:cubicBezTo>
                    <a:pt x="231458" y="72390"/>
                    <a:pt x="211455" y="80963"/>
                    <a:pt x="193358" y="91440"/>
                  </a:cubicBezTo>
                  <a:lnTo>
                    <a:pt x="121920" y="67628"/>
                  </a:lnTo>
                  <a:lnTo>
                    <a:pt x="67628" y="121920"/>
                  </a:lnTo>
                  <a:lnTo>
                    <a:pt x="91440" y="193358"/>
                  </a:lnTo>
                  <a:cubicBezTo>
                    <a:pt x="80963" y="212408"/>
                    <a:pt x="72390" y="232410"/>
                    <a:pt x="66675" y="253365"/>
                  </a:cubicBezTo>
                  <a:lnTo>
                    <a:pt x="0" y="285750"/>
                  </a:lnTo>
                  <a:lnTo>
                    <a:pt x="0" y="361950"/>
                  </a:lnTo>
                  <a:lnTo>
                    <a:pt x="66675" y="395288"/>
                  </a:lnTo>
                  <a:cubicBezTo>
                    <a:pt x="72390" y="416243"/>
                    <a:pt x="80963" y="436245"/>
                    <a:pt x="91440" y="454343"/>
                  </a:cubicBezTo>
                  <a:lnTo>
                    <a:pt x="67628" y="525780"/>
                  </a:lnTo>
                  <a:lnTo>
                    <a:pt x="121920" y="580073"/>
                  </a:lnTo>
                  <a:lnTo>
                    <a:pt x="193358" y="556260"/>
                  </a:lnTo>
                  <a:cubicBezTo>
                    <a:pt x="212408" y="566738"/>
                    <a:pt x="232410" y="575310"/>
                    <a:pt x="253365" y="581025"/>
                  </a:cubicBezTo>
                  <a:lnTo>
                    <a:pt x="286703" y="647700"/>
                  </a:lnTo>
                  <a:lnTo>
                    <a:pt x="362903" y="647700"/>
                  </a:lnTo>
                  <a:lnTo>
                    <a:pt x="396240" y="581025"/>
                  </a:lnTo>
                  <a:cubicBezTo>
                    <a:pt x="417195" y="575310"/>
                    <a:pt x="437198" y="566738"/>
                    <a:pt x="455295" y="556260"/>
                  </a:cubicBezTo>
                  <a:lnTo>
                    <a:pt x="526733" y="580073"/>
                  </a:lnTo>
                  <a:lnTo>
                    <a:pt x="581025" y="525780"/>
                  </a:lnTo>
                  <a:lnTo>
                    <a:pt x="557213" y="454343"/>
                  </a:lnTo>
                  <a:cubicBezTo>
                    <a:pt x="567690" y="435293"/>
                    <a:pt x="576263" y="415290"/>
                    <a:pt x="581978" y="394335"/>
                  </a:cubicBezTo>
                  <a:lnTo>
                    <a:pt x="648653" y="360998"/>
                  </a:lnTo>
                  <a:lnTo>
                    <a:pt x="648653" y="284798"/>
                  </a:lnTo>
                  <a:lnTo>
                    <a:pt x="581025" y="252413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48" name="Google Shape;348;p17"/>
            <p:cNvGrpSpPr/>
            <p:nvPr/>
          </p:nvGrpSpPr>
          <p:grpSpPr>
            <a:xfrm>
              <a:off x="384020" y="5227346"/>
              <a:ext cx="648501" cy="162967"/>
              <a:chOff x="330250" y="5227562"/>
              <a:chExt cx="715232" cy="179737"/>
            </a:xfrm>
          </p:grpSpPr>
          <p:sp>
            <p:nvSpPr>
              <p:cNvPr descr="Play" id="349" name="Google Shape;349;p17"/>
              <p:cNvSpPr/>
              <p:nvPr/>
            </p:nvSpPr>
            <p:spPr>
              <a:xfrm>
                <a:off x="622899" y="5227562"/>
                <a:ext cx="129849" cy="167402"/>
              </a:xfrm>
              <a:custGeom>
                <a:rect b="b" l="l" r="r" t="t"/>
                <a:pathLst>
                  <a:path extrusionOk="0" h="704850" w="546734">
                    <a:moveTo>
                      <a:pt x="0" y="0"/>
                    </a:moveTo>
                    <a:lnTo>
                      <a:pt x="546735" y="352425"/>
                    </a:lnTo>
                    <a:lnTo>
                      <a:pt x="0" y="704850"/>
                    </a:lnTo>
                    <a:close/>
                  </a:path>
                </a:pathLst>
              </a:custGeom>
              <a:solidFill>
                <a:srgbClr val="F2F2F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350" name="Google Shape;350;p17"/>
              <p:cNvGrpSpPr/>
              <p:nvPr/>
            </p:nvGrpSpPr>
            <p:grpSpPr>
              <a:xfrm>
                <a:off x="865143" y="5227562"/>
                <a:ext cx="180339" cy="179737"/>
                <a:chOff x="817334" y="5227562"/>
                <a:chExt cx="180339" cy="179737"/>
              </a:xfrm>
            </p:grpSpPr>
            <p:sp>
              <p:nvSpPr>
                <p:cNvPr id="351" name="Google Shape;351;p17"/>
                <p:cNvSpPr/>
                <p:nvPr/>
              </p:nvSpPr>
              <p:spPr>
                <a:xfrm flipH="1">
                  <a:off x="961819" y="5227562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352" name="Google Shape;352;p17"/>
                <p:cNvSpPr/>
                <p:nvPr/>
              </p:nvSpPr>
              <p:spPr>
                <a:xfrm>
                  <a:off x="817334" y="5227562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353" name="Google Shape;353;p17"/>
              <p:cNvGrpSpPr/>
              <p:nvPr/>
            </p:nvGrpSpPr>
            <p:grpSpPr>
              <a:xfrm flipH="1">
                <a:off x="330250" y="5227562"/>
                <a:ext cx="180338" cy="179737"/>
                <a:chOff x="4316558" y="4992035"/>
                <a:chExt cx="180338" cy="179737"/>
              </a:xfrm>
            </p:grpSpPr>
            <p:sp>
              <p:nvSpPr>
                <p:cNvPr id="354" name="Google Shape;354;p17"/>
                <p:cNvSpPr/>
                <p:nvPr/>
              </p:nvSpPr>
              <p:spPr>
                <a:xfrm flipH="1">
                  <a:off x="4461042" y="4992035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355" name="Google Shape;355;p17"/>
                <p:cNvSpPr/>
                <p:nvPr/>
              </p:nvSpPr>
              <p:spPr>
                <a:xfrm>
                  <a:off x="4316558" y="4992035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356" name="Google Shape;356;p17"/>
            <p:cNvSpPr/>
            <p:nvPr/>
          </p:nvSpPr>
          <p:spPr>
            <a:xfrm>
              <a:off x="2237413" y="5230327"/>
              <a:ext cx="239100" cy="149400"/>
            </a:xfrm>
            <a:prstGeom prst="frame">
              <a:avLst>
                <a:gd fmla="val 12500" name="adj1"/>
              </a:avLst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7" name="Google Shape;357;p17"/>
            <p:cNvSpPr/>
            <p:nvPr/>
          </p:nvSpPr>
          <p:spPr>
            <a:xfrm>
              <a:off x="1198283" y="4135718"/>
              <a:ext cx="675300" cy="675300"/>
            </a:xfrm>
            <a:prstGeom prst="ellipse">
              <a:avLst/>
            </a:prstGeom>
            <a:solidFill>
              <a:srgbClr val="72727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Play" id="358" name="Google Shape;358;p17"/>
            <p:cNvSpPr/>
            <p:nvPr/>
          </p:nvSpPr>
          <p:spPr>
            <a:xfrm>
              <a:off x="1431835" y="4297180"/>
              <a:ext cx="292503" cy="377095"/>
            </a:xfrm>
            <a:custGeom>
              <a:rect b="b" l="l" r="r" t="t"/>
              <a:pathLst>
                <a:path extrusionOk="0" h="704850" w="546734">
                  <a:moveTo>
                    <a:pt x="0" y="0"/>
                  </a:moveTo>
                  <a:lnTo>
                    <a:pt x="546735" y="352425"/>
                  </a:lnTo>
                  <a:lnTo>
                    <a:pt x="0" y="704850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9" name="Google Shape;359;p17"/>
            <p:cNvSpPr/>
            <p:nvPr/>
          </p:nvSpPr>
          <p:spPr>
            <a:xfrm>
              <a:off x="2554659" y="5218375"/>
              <a:ext cx="180000" cy="180000"/>
            </a:xfrm>
            <a:custGeom>
              <a:rect b="b" l="l" r="r" t="t"/>
              <a:pathLst>
                <a:path extrusionOk="0" h="180000" w="180000">
                  <a:moveTo>
                    <a:pt x="157500" y="108002"/>
                  </a:moveTo>
                  <a:lnTo>
                    <a:pt x="180000" y="108002"/>
                  </a:lnTo>
                  <a:lnTo>
                    <a:pt x="180000" y="180000"/>
                  </a:lnTo>
                  <a:lnTo>
                    <a:pt x="108000" y="180000"/>
                  </a:lnTo>
                  <a:lnTo>
                    <a:pt x="108000" y="157500"/>
                  </a:lnTo>
                  <a:lnTo>
                    <a:pt x="157500" y="157500"/>
                  </a:lnTo>
                  <a:close/>
                  <a:moveTo>
                    <a:pt x="0" y="108002"/>
                  </a:moveTo>
                  <a:lnTo>
                    <a:pt x="22500" y="108002"/>
                  </a:lnTo>
                  <a:lnTo>
                    <a:pt x="22500" y="157500"/>
                  </a:lnTo>
                  <a:lnTo>
                    <a:pt x="72000" y="157500"/>
                  </a:lnTo>
                  <a:lnTo>
                    <a:pt x="72000" y="180000"/>
                  </a:lnTo>
                  <a:lnTo>
                    <a:pt x="0" y="180000"/>
                  </a:lnTo>
                  <a:close/>
                  <a:moveTo>
                    <a:pt x="108000" y="0"/>
                  </a:moveTo>
                  <a:lnTo>
                    <a:pt x="180000" y="0"/>
                  </a:lnTo>
                  <a:lnTo>
                    <a:pt x="180000" y="72002"/>
                  </a:lnTo>
                  <a:lnTo>
                    <a:pt x="157500" y="72002"/>
                  </a:lnTo>
                  <a:lnTo>
                    <a:pt x="157500" y="22500"/>
                  </a:lnTo>
                  <a:lnTo>
                    <a:pt x="108000" y="22500"/>
                  </a:lnTo>
                  <a:close/>
                  <a:moveTo>
                    <a:pt x="0" y="0"/>
                  </a:moveTo>
                  <a:lnTo>
                    <a:pt x="72000" y="0"/>
                  </a:lnTo>
                  <a:lnTo>
                    <a:pt x="72000" y="22500"/>
                  </a:lnTo>
                  <a:lnTo>
                    <a:pt x="22500" y="22500"/>
                  </a:lnTo>
                  <a:lnTo>
                    <a:pt x="22500" y="72002"/>
                  </a:lnTo>
                  <a:lnTo>
                    <a:pt x="0" y="72002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60" name="Google Shape;360;p17"/>
          <p:cNvSpPr/>
          <p:nvPr/>
        </p:nvSpPr>
        <p:spPr>
          <a:xfrm>
            <a:off x="10870115" y="1306455"/>
            <a:ext cx="424800" cy="424800"/>
          </a:xfrm>
          <a:prstGeom prst="round2SameRect">
            <a:avLst>
              <a:gd fmla="val 16667" name="adj1"/>
              <a:gd fmla="val 0" name="adj2"/>
            </a:avLst>
          </a:prstGeom>
          <a:solidFill>
            <a:schemeClr val="accent1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1" name="Google Shape;361;p17"/>
          <p:cNvSpPr/>
          <p:nvPr/>
        </p:nvSpPr>
        <p:spPr>
          <a:xfrm>
            <a:off x="10777426" y="1391385"/>
            <a:ext cx="1110900" cy="748800"/>
          </a:xfrm>
          <a:prstGeom prst="roundRect">
            <a:avLst>
              <a:gd fmla="val 9522" name="adj"/>
            </a:avLst>
          </a:prstGeom>
          <a:solidFill>
            <a:schemeClr val="accent1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2" name="Google Shape;362;p17"/>
          <p:cNvSpPr txBox="1"/>
          <p:nvPr/>
        </p:nvSpPr>
        <p:spPr>
          <a:xfrm>
            <a:off x="464675" y="1313250"/>
            <a:ext cx="8199600" cy="58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200">
                <a:solidFill>
                  <a:schemeClr val="accent1"/>
                </a:solidFill>
                <a:latin typeface="Chivo"/>
                <a:ea typeface="Chivo"/>
                <a:cs typeface="Chivo"/>
                <a:sym typeface="Chivo"/>
              </a:rPr>
              <a:t>ACTIVITY 2 </a:t>
            </a:r>
            <a:r>
              <a:rPr b="1" lang="en" sz="3200">
                <a:solidFill>
                  <a:schemeClr val="lt2"/>
                </a:solidFill>
                <a:latin typeface="Chivo"/>
                <a:ea typeface="Chivo"/>
                <a:cs typeface="Chivo"/>
                <a:sym typeface="Chivo"/>
              </a:rPr>
              <a:t>| HERE GOES YOUR TITLE</a:t>
            </a:r>
            <a:endParaRPr b="1">
              <a:solidFill>
                <a:schemeClr val="lt2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363" name="Google Shape;363;p17"/>
          <p:cNvSpPr txBox="1"/>
          <p:nvPr/>
        </p:nvSpPr>
        <p:spPr>
          <a:xfrm>
            <a:off x="464675" y="2157275"/>
            <a:ext cx="6968700" cy="28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Add here your text or leave the blank space for your students to work on.</a:t>
            </a:r>
            <a:endParaRPr b="1"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Lorem ipsum dolor sit amet, consectetuer adipiscing elit. Aenean commodo ligula eget dolor. Aenean massa.</a:t>
            </a:r>
            <a:endParaRPr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Cum sociis natoque penatibus et magnis dis parturient montes, nascetur ridiculus mus.</a:t>
            </a:r>
            <a:endParaRPr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grpSp>
        <p:nvGrpSpPr>
          <p:cNvPr descr="Images" id="364" name="Google Shape;364;p17"/>
          <p:cNvGrpSpPr/>
          <p:nvPr/>
        </p:nvGrpSpPr>
        <p:grpSpPr>
          <a:xfrm>
            <a:off x="611772" y="5145633"/>
            <a:ext cx="1674336" cy="1339285"/>
            <a:chOff x="5684930" y="3271650"/>
            <a:chExt cx="2098954" cy="1678933"/>
          </a:xfrm>
        </p:grpSpPr>
        <p:sp>
          <p:nvSpPr>
            <p:cNvPr id="365" name="Google Shape;365;p17"/>
            <p:cNvSpPr/>
            <p:nvPr/>
          </p:nvSpPr>
          <p:spPr>
            <a:xfrm>
              <a:off x="6838202" y="4105235"/>
              <a:ext cx="466194" cy="568605"/>
            </a:xfrm>
            <a:custGeom>
              <a:rect b="b" l="l" r="r" t="t"/>
              <a:pathLst>
                <a:path extrusionOk="0" h="568605" w="466194">
                  <a:moveTo>
                    <a:pt x="461309" y="518050"/>
                  </a:moveTo>
                  <a:lnTo>
                    <a:pt x="145543" y="14762"/>
                  </a:lnTo>
                  <a:cubicBezTo>
                    <a:pt x="139894" y="5539"/>
                    <a:pt x="129833" y="-59"/>
                    <a:pt x="119018" y="0"/>
                  </a:cubicBezTo>
                  <a:cubicBezTo>
                    <a:pt x="108154" y="-4"/>
                    <a:pt x="98051" y="5571"/>
                    <a:pt x="92262" y="14762"/>
                  </a:cubicBezTo>
                  <a:lnTo>
                    <a:pt x="0" y="162843"/>
                  </a:lnTo>
                  <a:lnTo>
                    <a:pt x="197902" y="482991"/>
                  </a:lnTo>
                  <a:cubicBezTo>
                    <a:pt x="214649" y="508317"/>
                    <a:pt x="218250" y="540133"/>
                    <a:pt x="207589" y="568564"/>
                  </a:cubicBezTo>
                  <a:lnTo>
                    <a:pt x="431324" y="568564"/>
                  </a:lnTo>
                  <a:cubicBezTo>
                    <a:pt x="449645" y="569479"/>
                    <a:pt x="465239" y="555368"/>
                    <a:pt x="466152" y="537047"/>
                  </a:cubicBezTo>
                  <a:cubicBezTo>
                    <a:pt x="466487" y="530372"/>
                    <a:pt x="464799" y="523752"/>
                    <a:pt x="461309" y="518050"/>
                  </a:cubicBez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6" name="Google Shape;366;p17"/>
            <p:cNvSpPr/>
            <p:nvPr/>
          </p:nvSpPr>
          <p:spPr>
            <a:xfrm>
              <a:off x="5884108" y="3797294"/>
              <a:ext cx="1077833" cy="876803"/>
            </a:xfrm>
            <a:custGeom>
              <a:rect b="b" l="l" r="r" t="t"/>
              <a:pathLst>
                <a:path extrusionOk="0" h="876803" w="1077833">
                  <a:moveTo>
                    <a:pt x="1071728" y="828990"/>
                  </a:moveTo>
                  <a:lnTo>
                    <a:pt x="570055" y="12704"/>
                  </a:lnTo>
                  <a:cubicBezTo>
                    <a:pt x="563618" y="4389"/>
                    <a:pt x="553579" y="-330"/>
                    <a:pt x="543069" y="18"/>
                  </a:cubicBezTo>
                  <a:lnTo>
                    <a:pt x="538917" y="18"/>
                  </a:lnTo>
                  <a:lnTo>
                    <a:pt x="534765" y="18"/>
                  </a:lnTo>
                  <a:cubicBezTo>
                    <a:pt x="524254" y="-330"/>
                    <a:pt x="514216" y="4389"/>
                    <a:pt x="507778" y="12704"/>
                  </a:cubicBezTo>
                  <a:lnTo>
                    <a:pt x="6105" y="828990"/>
                  </a:lnTo>
                  <a:cubicBezTo>
                    <a:pt x="-1001" y="838933"/>
                    <a:pt x="-1979" y="852007"/>
                    <a:pt x="3568" y="862896"/>
                  </a:cubicBezTo>
                  <a:cubicBezTo>
                    <a:pt x="9164" y="872763"/>
                    <a:pt x="20256" y="878172"/>
                    <a:pt x="31477" y="876505"/>
                  </a:cubicBezTo>
                  <a:lnTo>
                    <a:pt x="1046356" y="876505"/>
                  </a:lnTo>
                  <a:cubicBezTo>
                    <a:pt x="1057578" y="878172"/>
                    <a:pt x="1068670" y="872763"/>
                    <a:pt x="1074266" y="862896"/>
                  </a:cubicBezTo>
                  <a:cubicBezTo>
                    <a:pt x="1079813" y="852007"/>
                    <a:pt x="1078835" y="838933"/>
                    <a:pt x="1071728" y="828990"/>
                  </a:cubicBezTo>
                  <a:close/>
                  <a:moveTo>
                    <a:pt x="622875" y="395129"/>
                  </a:moveTo>
                  <a:lnTo>
                    <a:pt x="543069" y="466171"/>
                  </a:lnTo>
                  <a:lnTo>
                    <a:pt x="463262" y="395129"/>
                  </a:lnTo>
                  <a:lnTo>
                    <a:pt x="331328" y="474935"/>
                  </a:lnTo>
                  <a:lnTo>
                    <a:pt x="538917" y="138411"/>
                  </a:lnTo>
                  <a:lnTo>
                    <a:pt x="740970" y="466171"/>
                  </a:ln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7" name="Google Shape;367;p17"/>
            <p:cNvSpPr/>
            <p:nvPr/>
          </p:nvSpPr>
          <p:spPr>
            <a:xfrm>
              <a:off x="6053977" y="3779090"/>
              <a:ext cx="138392" cy="138392"/>
            </a:xfrm>
            <a:custGeom>
              <a:rect b="b" l="l" r="r" t="t"/>
              <a:pathLst>
                <a:path extrusionOk="0" h="138392" w="138392">
                  <a:moveTo>
                    <a:pt x="138393" y="69196"/>
                  </a:moveTo>
                  <a:cubicBezTo>
                    <a:pt x="138393" y="107412"/>
                    <a:pt x="107412" y="138393"/>
                    <a:pt x="69196" y="138393"/>
                  </a:cubicBezTo>
                  <a:cubicBezTo>
                    <a:pt x="30980" y="138393"/>
                    <a:pt x="0" y="107412"/>
                    <a:pt x="0" y="69196"/>
                  </a:cubicBezTo>
                  <a:cubicBezTo>
                    <a:pt x="0" y="30980"/>
                    <a:pt x="30980" y="0"/>
                    <a:pt x="69196" y="0"/>
                  </a:cubicBezTo>
                  <a:cubicBezTo>
                    <a:pt x="107412" y="0"/>
                    <a:pt x="138393" y="30980"/>
                    <a:pt x="138393" y="69196"/>
                  </a:cubicBez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8" name="Google Shape;368;p17"/>
            <p:cNvSpPr/>
            <p:nvPr/>
          </p:nvSpPr>
          <p:spPr>
            <a:xfrm>
              <a:off x="5684930" y="3271650"/>
              <a:ext cx="2098954" cy="1678933"/>
            </a:xfrm>
            <a:custGeom>
              <a:rect b="b" l="l" r="r" t="t"/>
              <a:pathLst>
                <a:path extrusionOk="0" h="1678933" w="2098954">
                  <a:moveTo>
                    <a:pt x="2098955" y="0"/>
                  </a:moveTo>
                  <a:lnTo>
                    <a:pt x="253720" y="0"/>
                  </a:lnTo>
                  <a:lnTo>
                    <a:pt x="253720" y="253720"/>
                  </a:lnTo>
                  <a:lnTo>
                    <a:pt x="0" y="253720"/>
                  </a:lnTo>
                  <a:lnTo>
                    <a:pt x="0" y="1678933"/>
                  </a:lnTo>
                  <a:lnTo>
                    <a:pt x="1845235" y="1678933"/>
                  </a:lnTo>
                  <a:lnTo>
                    <a:pt x="1845235" y="1425213"/>
                  </a:lnTo>
                  <a:lnTo>
                    <a:pt x="2098955" y="1425213"/>
                  </a:lnTo>
                  <a:close/>
                  <a:moveTo>
                    <a:pt x="1706842" y="1545384"/>
                  </a:moveTo>
                  <a:lnTo>
                    <a:pt x="138393" y="1545384"/>
                  </a:lnTo>
                  <a:lnTo>
                    <a:pt x="138393" y="387269"/>
                  </a:lnTo>
                  <a:lnTo>
                    <a:pt x="1706842" y="387269"/>
                  </a:lnTo>
                  <a:close/>
                  <a:moveTo>
                    <a:pt x="1960562" y="1291665"/>
                  </a:moveTo>
                  <a:lnTo>
                    <a:pt x="1845235" y="1291665"/>
                  </a:lnTo>
                  <a:lnTo>
                    <a:pt x="1845235" y="253720"/>
                  </a:lnTo>
                  <a:lnTo>
                    <a:pt x="392112" y="253720"/>
                  </a:lnTo>
                  <a:lnTo>
                    <a:pt x="392112" y="138393"/>
                  </a:lnTo>
                  <a:lnTo>
                    <a:pt x="1960562" y="138393"/>
                  </a:ln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69" name="Google Shape;369;p17"/>
          <p:cNvSpPr txBox="1"/>
          <p:nvPr/>
        </p:nvSpPr>
        <p:spPr>
          <a:xfrm>
            <a:off x="10532428" y="2189575"/>
            <a:ext cx="16743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EXTRA RESOURCES!</a:t>
            </a:r>
            <a:endParaRPr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370" name="Google Shape;370;p17"/>
          <p:cNvSpPr txBox="1"/>
          <p:nvPr/>
        </p:nvSpPr>
        <p:spPr>
          <a:xfrm>
            <a:off x="347673" y="774625"/>
            <a:ext cx="43827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MONDAY - ACTIVITY 2</a:t>
            </a:r>
            <a:endParaRPr b="1"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371" name="Google Shape;371;p17">
            <a:hlinkClick action="ppaction://hlinksldjump" r:id="rId3"/>
          </p:cNvPr>
          <p:cNvSpPr/>
          <p:nvPr/>
        </p:nvSpPr>
        <p:spPr>
          <a:xfrm>
            <a:off x="0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2" name="Google Shape;372;p17">
            <a:hlinkClick action="ppaction://hlinkshowjump?jump=nextslide"/>
          </p:cNvPr>
          <p:cNvSpPr/>
          <p:nvPr/>
        </p:nvSpPr>
        <p:spPr>
          <a:xfrm>
            <a:off x="46467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3" name="Google Shape;373;p17">
            <a:hlinkClick action="ppaction://hlinkshowjump?jump=firstslide"/>
          </p:cNvPr>
          <p:cNvSpPr/>
          <p:nvPr/>
        </p:nvSpPr>
        <p:spPr>
          <a:xfrm>
            <a:off x="1161242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77" name="Shape 3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78" name="Google Shape;378;p18"/>
          <p:cNvGrpSpPr/>
          <p:nvPr/>
        </p:nvGrpSpPr>
        <p:grpSpPr>
          <a:xfrm>
            <a:off x="7702875" y="3117125"/>
            <a:ext cx="4325403" cy="2997300"/>
            <a:chOff x="7702875" y="3117125"/>
            <a:chExt cx="4325403" cy="2997300"/>
          </a:xfrm>
        </p:grpSpPr>
        <p:sp>
          <p:nvSpPr>
            <p:cNvPr id="379" name="Google Shape;379;p18"/>
            <p:cNvSpPr/>
            <p:nvPr/>
          </p:nvSpPr>
          <p:spPr>
            <a:xfrm>
              <a:off x="7702875" y="3117125"/>
              <a:ext cx="4325400" cy="2997300"/>
            </a:xfrm>
            <a:prstGeom prst="rect">
              <a:avLst/>
            </a:prstGeom>
            <a:solidFill>
              <a:schemeClr val="l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80" name="Google Shape;380;p18"/>
            <p:cNvSpPr/>
            <p:nvPr/>
          </p:nvSpPr>
          <p:spPr>
            <a:xfrm>
              <a:off x="7702878" y="3117125"/>
              <a:ext cx="4325400" cy="3264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81" name="Google Shape;381;p18"/>
            <p:cNvSpPr/>
            <p:nvPr/>
          </p:nvSpPr>
          <p:spPr>
            <a:xfrm>
              <a:off x="11414273" y="3216296"/>
              <a:ext cx="146100" cy="146100"/>
            </a:xfrm>
            <a:prstGeom prst="frame">
              <a:avLst>
                <a:gd fmla="val 12500" name="adj1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82" name="Google Shape;382;p18"/>
            <p:cNvSpPr/>
            <p:nvPr/>
          </p:nvSpPr>
          <p:spPr>
            <a:xfrm>
              <a:off x="11068599" y="3334653"/>
              <a:ext cx="168000" cy="1950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383" name="Google Shape;383;p18"/>
            <p:cNvGrpSpPr/>
            <p:nvPr/>
          </p:nvGrpSpPr>
          <p:grpSpPr>
            <a:xfrm>
              <a:off x="11755620" y="3226553"/>
              <a:ext cx="132749" cy="132749"/>
              <a:chOff x="2205238" y="-492150"/>
              <a:chExt cx="196200" cy="196200"/>
            </a:xfrm>
          </p:grpSpPr>
          <p:sp>
            <p:nvSpPr>
              <p:cNvPr id="384" name="Google Shape;384;p18"/>
              <p:cNvSpPr/>
              <p:nvPr/>
            </p:nvSpPr>
            <p:spPr>
              <a:xfrm rot="2702936">
                <a:off x="2179152" y="-408475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rgbClr val="FFFFFF"/>
              </a:solidFill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85" name="Google Shape;385;p18"/>
              <p:cNvSpPr/>
              <p:nvPr/>
            </p:nvSpPr>
            <p:spPr>
              <a:xfrm rot="8102936">
                <a:off x="2179135" y="-408475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rgbClr val="FFFFFF"/>
              </a:solidFill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386" name="Google Shape;386;p18"/>
          <p:cNvGrpSpPr/>
          <p:nvPr/>
        </p:nvGrpSpPr>
        <p:grpSpPr>
          <a:xfrm>
            <a:off x="9444713" y="1266075"/>
            <a:ext cx="909900" cy="914400"/>
            <a:chOff x="9597113" y="1447499"/>
            <a:chExt cx="909900" cy="914400"/>
          </a:xfrm>
        </p:grpSpPr>
        <p:sp>
          <p:nvSpPr>
            <p:cNvPr id="387" name="Google Shape;387;p18"/>
            <p:cNvSpPr/>
            <p:nvPr/>
          </p:nvSpPr>
          <p:spPr>
            <a:xfrm>
              <a:off x="9597113" y="1447499"/>
              <a:ext cx="909900" cy="914400"/>
            </a:xfrm>
            <a:prstGeom prst="ellipse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88" name="Google Shape;388;p18"/>
            <p:cNvGrpSpPr/>
            <p:nvPr/>
          </p:nvGrpSpPr>
          <p:grpSpPr>
            <a:xfrm>
              <a:off x="9767129" y="1652132"/>
              <a:ext cx="569882" cy="505141"/>
              <a:chOff x="1145332" y="3294620"/>
              <a:chExt cx="771048" cy="647700"/>
            </a:xfrm>
          </p:grpSpPr>
          <p:sp>
            <p:nvSpPr>
              <p:cNvPr id="389" name="Google Shape;389;p18"/>
              <p:cNvSpPr/>
              <p:nvPr/>
            </p:nvSpPr>
            <p:spPr>
              <a:xfrm>
                <a:off x="1774934" y="3370820"/>
                <a:ext cx="141446" cy="502920"/>
              </a:xfrm>
              <a:custGeom>
                <a:rect b="b" l="l" r="r" t="t"/>
                <a:pathLst>
                  <a:path extrusionOk="0" h="502920" w="141446">
                    <a:moveTo>
                      <a:pt x="37148" y="0"/>
                    </a:moveTo>
                    <a:lnTo>
                      <a:pt x="0" y="37147"/>
                    </a:lnTo>
                    <a:cubicBezTo>
                      <a:pt x="118110" y="155258"/>
                      <a:pt x="118110" y="347663"/>
                      <a:pt x="0" y="465773"/>
                    </a:cubicBezTo>
                    <a:lnTo>
                      <a:pt x="37148" y="502920"/>
                    </a:lnTo>
                    <a:cubicBezTo>
                      <a:pt x="176213" y="364808"/>
                      <a:pt x="176213" y="139065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90" name="Google Shape;390;p18"/>
              <p:cNvSpPr/>
              <p:nvPr/>
            </p:nvSpPr>
            <p:spPr>
              <a:xfrm>
                <a:off x="1699687" y="3445114"/>
                <a:ext cx="110728" cy="354330"/>
              </a:xfrm>
              <a:custGeom>
                <a:rect b="b" l="l" r="r" t="t"/>
                <a:pathLst>
                  <a:path extrusionOk="0" h="354330" w="110728">
                    <a:moveTo>
                      <a:pt x="37147" y="0"/>
                    </a:moveTo>
                    <a:lnTo>
                      <a:pt x="0" y="37148"/>
                    </a:lnTo>
                    <a:cubicBezTo>
                      <a:pt x="77153" y="114300"/>
                      <a:pt x="77153" y="239078"/>
                      <a:pt x="0" y="317183"/>
                    </a:cubicBezTo>
                    <a:lnTo>
                      <a:pt x="37147" y="354330"/>
                    </a:lnTo>
                    <a:cubicBezTo>
                      <a:pt x="135255" y="256223"/>
                      <a:pt x="135255" y="98107"/>
                      <a:pt x="37147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91" name="Google Shape;391;p18"/>
              <p:cNvSpPr/>
              <p:nvPr/>
            </p:nvSpPr>
            <p:spPr>
              <a:xfrm>
                <a:off x="1626345" y="3521314"/>
                <a:ext cx="80010" cy="204787"/>
              </a:xfrm>
              <a:custGeom>
                <a:rect b="b" l="l" r="r" t="t"/>
                <a:pathLst>
                  <a:path extrusionOk="0" h="204787" w="80010">
                    <a:moveTo>
                      <a:pt x="37148" y="0"/>
                    </a:moveTo>
                    <a:lnTo>
                      <a:pt x="0" y="37148"/>
                    </a:lnTo>
                    <a:cubicBezTo>
                      <a:pt x="36195" y="73343"/>
                      <a:pt x="36195" y="131445"/>
                      <a:pt x="0" y="167640"/>
                    </a:cubicBezTo>
                    <a:lnTo>
                      <a:pt x="37148" y="204788"/>
                    </a:lnTo>
                    <a:cubicBezTo>
                      <a:pt x="94298" y="147638"/>
                      <a:pt x="94298" y="56198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92" name="Google Shape;392;p18"/>
              <p:cNvSpPr/>
              <p:nvPr/>
            </p:nvSpPr>
            <p:spPr>
              <a:xfrm>
                <a:off x="1145332" y="3294620"/>
                <a:ext cx="423862" cy="647700"/>
              </a:xfrm>
              <a:custGeom>
                <a:rect b="b" l="l" r="r" t="t"/>
                <a:pathLst>
                  <a:path extrusionOk="0" h="647700" w="423862">
                    <a:moveTo>
                      <a:pt x="0" y="196215"/>
                    </a:moveTo>
                    <a:lnTo>
                      <a:pt x="0" y="451485"/>
                    </a:lnTo>
                    <a:lnTo>
                      <a:pt x="184785" y="451485"/>
                    </a:lnTo>
                    <a:lnTo>
                      <a:pt x="423863" y="647700"/>
                    </a:lnTo>
                    <a:lnTo>
                      <a:pt x="423863" y="0"/>
                    </a:lnTo>
                    <a:lnTo>
                      <a:pt x="184785" y="196215"/>
                    </a:ln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393" name="Google Shape;393;p18"/>
          <p:cNvGrpSpPr/>
          <p:nvPr/>
        </p:nvGrpSpPr>
        <p:grpSpPr>
          <a:xfrm>
            <a:off x="7715432" y="3503692"/>
            <a:ext cx="4282364" cy="2547498"/>
            <a:chOff x="239059" y="3807012"/>
            <a:chExt cx="2593800" cy="1649400"/>
          </a:xfrm>
        </p:grpSpPr>
        <p:sp>
          <p:nvSpPr>
            <p:cNvPr id="394" name="Google Shape;394;p18"/>
            <p:cNvSpPr/>
            <p:nvPr/>
          </p:nvSpPr>
          <p:spPr>
            <a:xfrm>
              <a:off x="239059" y="3807012"/>
              <a:ext cx="2593800" cy="1649400"/>
            </a:xfrm>
            <a:prstGeom prst="rect">
              <a:avLst/>
            </a:pr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5" name="Google Shape;395;p18"/>
            <p:cNvSpPr/>
            <p:nvPr/>
          </p:nvSpPr>
          <p:spPr>
            <a:xfrm>
              <a:off x="292847" y="5127806"/>
              <a:ext cx="2492100" cy="36000"/>
            </a:xfrm>
            <a:prstGeom prst="rect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6" name="Google Shape;396;p18"/>
            <p:cNvSpPr/>
            <p:nvPr/>
          </p:nvSpPr>
          <p:spPr>
            <a:xfrm>
              <a:off x="292847" y="5127806"/>
              <a:ext cx="720000" cy="36000"/>
            </a:xfrm>
            <a:prstGeom prst="rect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Single gear" id="397" name="Google Shape;397;p18"/>
            <p:cNvSpPr/>
            <p:nvPr/>
          </p:nvSpPr>
          <p:spPr>
            <a:xfrm>
              <a:off x="2007565" y="5230327"/>
              <a:ext cx="152433" cy="152210"/>
            </a:xfrm>
            <a:custGeom>
              <a:rect b="b" l="l" r="r" t="t"/>
              <a:pathLst>
                <a:path extrusionOk="0" h="647700" w="648652">
                  <a:moveTo>
                    <a:pt x="323850" y="438150"/>
                  </a:moveTo>
                  <a:cubicBezTo>
                    <a:pt x="260985" y="438150"/>
                    <a:pt x="209550" y="386715"/>
                    <a:pt x="209550" y="323850"/>
                  </a:cubicBezTo>
                  <a:cubicBezTo>
                    <a:pt x="209550" y="260985"/>
                    <a:pt x="260985" y="209550"/>
                    <a:pt x="323850" y="209550"/>
                  </a:cubicBezTo>
                  <a:cubicBezTo>
                    <a:pt x="386715" y="209550"/>
                    <a:pt x="438150" y="260985"/>
                    <a:pt x="438150" y="323850"/>
                  </a:cubicBezTo>
                  <a:cubicBezTo>
                    <a:pt x="438150" y="386715"/>
                    <a:pt x="386715" y="438150"/>
                    <a:pt x="323850" y="438150"/>
                  </a:cubicBezTo>
                  <a:close/>
                  <a:moveTo>
                    <a:pt x="581025" y="252413"/>
                  </a:moveTo>
                  <a:cubicBezTo>
                    <a:pt x="575310" y="231458"/>
                    <a:pt x="566738" y="211455"/>
                    <a:pt x="556260" y="193358"/>
                  </a:cubicBezTo>
                  <a:lnTo>
                    <a:pt x="580073" y="121920"/>
                  </a:lnTo>
                  <a:lnTo>
                    <a:pt x="525780" y="67628"/>
                  </a:lnTo>
                  <a:lnTo>
                    <a:pt x="454343" y="91440"/>
                  </a:lnTo>
                  <a:cubicBezTo>
                    <a:pt x="435293" y="80963"/>
                    <a:pt x="415290" y="72390"/>
                    <a:pt x="394335" y="66675"/>
                  </a:cubicBezTo>
                  <a:lnTo>
                    <a:pt x="361950" y="0"/>
                  </a:lnTo>
                  <a:lnTo>
                    <a:pt x="285750" y="0"/>
                  </a:lnTo>
                  <a:lnTo>
                    <a:pt x="252413" y="66675"/>
                  </a:lnTo>
                  <a:cubicBezTo>
                    <a:pt x="231458" y="72390"/>
                    <a:pt x="211455" y="80963"/>
                    <a:pt x="193358" y="91440"/>
                  </a:cubicBezTo>
                  <a:lnTo>
                    <a:pt x="121920" y="67628"/>
                  </a:lnTo>
                  <a:lnTo>
                    <a:pt x="67628" y="121920"/>
                  </a:lnTo>
                  <a:lnTo>
                    <a:pt x="91440" y="193358"/>
                  </a:lnTo>
                  <a:cubicBezTo>
                    <a:pt x="80963" y="212408"/>
                    <a:pt x="72390" y="232410"/>
                    <a:pt x="66675" y="253365"/>
                  </a:cubicBezTo>
                  <a:lnTo>
                    <a:pt x="0" y="285750"/>
                  </a:lnTo>
                  <a:lnTo>
                    <a:pt x="0" y="361950"/>
                  </a:lnTo>
                  <a:lnTo>
                    <a:pt x="66675" y="395288"/>
                  </a:lnTo>
                  <a:cubicBezTo>
                    <a:pt x="72390" y="416243"/>
                    <a:pt x="80963" y="436245"/>
                    <a:pt x="91440" y="454343"/>
                  </a:cubicBezTo>
                  <a:lnTo>
                    <a:pt x="67628" y="525780"/>
                  </a:lnTo>
                  <a:lnTo>
                    <a:pt x="121920" y="580073"/>
                  </a:lnTo>
                  <a:lnTo>
                    <a:pt x="193358" y="556260"/>
                  </a:lnTo>
                  <a:cubicBezTo>
                    <a:pt x="212408" y="566738"/>
                    <a:pt x="232410" y="575310"/>
                    <a:pt x="253365" y="581025"/>
                  </a:cubicBezTo>
                  <a:lnTo>
                    <a:pt x="286703" y="647700"/>
                  </a:lnTo>
                  <a:lnTo>
                    <a:pt x="362903" y="647700"/>
                  </a:lnTo>
                  <a:lnTo>
                    <a:pt x="396240" y="581025"/>
                  </a:lnTo>
                  <a:cubicBezTo>
                    <a:pt x="417195" y="575310"/>
                    <a:pt x="437198" y="566738"/>
                    <a:pt x="455295" y="556260"/>
                  </a:cubicBezTo>
                  <a:lnTo>
                    <a:pt x="526733" y="580073"/>
                  </a:lnTo>
                  <a:lnTo>
                    <a:pt x="581025" y="525780"/>
                  </a:lnTo>
                  <a:lnTo>
                    <a:pt x="557213" y="454343"/>
                  </a:lnTo>
                  <a:cubicBezTo>
                    <a:pt x="567690" y="435293"/>
                    <a:pt x="576263" y="415290"/>
                    <a:pt x="581978" y="394335"/>
                  </a:cubicBezTo>
                  <a:lnTo>
                    <a:pt x="648653" y="360998"/>
                  </a:lnTo>
                  <a:lnTo>
                    <a:pt x="648653" y="284798"/>
                  </a:lnTo>
                  <a:lnTo>
                    <a:pt x="581025" y="252413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98" name="Google Shape;398;p18"/>
            <p:cNvGrpSpPr/>
            <p:nvPr/>
          </p:nvGrpSpPr>
          <p:grpSpPr>
            <a:xfrm>
              <a:off x="384020" y="5227346"/>
              <a:ext cx="648501" cy="162967"/>
              <a:chOff x="330250" y="5227562"/>
              <a:chExt cx="715232" cy="179737"/>
            </a:xfrm>
          </p:grpSpPr>
          <p:sp>
            <p:nvSpPr>
              <p:cNvPr descr="Play" id="399" name="Google Shape;399;p18"/>
              <p:cNvSpPr/>
              <p:nvPr/>
            </p:nvSpPr>
            <p:spPr>
              <a:xfrm>
                <a:off x="622899" y="5227562"/>
                <a:ext cx="129849" cy="167402"/>
              </a:xfrm>
              <a:custGeom>
                <a:rect b="b" l="l" r="r" t="t"/>
                <a:pathLst>
                  <a:path extrusionOk="0" h="704850" w="546734">
                    <a:moveTo>
                      <a:pt x="0" y="0"/>
                    </a:moveTo>
                    <a:lnTo>
                      <a:pt x="546735" y="352425"/>
                    </a:lnTo>
                    <a:lnTo>
                      <a:pt x="0" y="704850"/>
                    </a:lnTo>
                    <a:close/>
                  </a:path>
                </a:pathLst>
              </a:custGeom>
              <a:solidFill>
                <a:srgbClr val="F2F2F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400" name="Google Shape;400;p18"/>
              <p:cNvGrpSpPr/>
              <p:nvPr/>
            </p:nvGrpSpPr>
            <p:grpSpPr>
              <a:xfrm>
                <a:off x="865143" y="5227562"/>
                <a:ext cx="180339" cy="179737"/>
                <a:chOff x="817334" y="5227562"/>
                <a:chExt cx="180339" cy="179737"/>
              </a:xfrm>
            </p:grpSpPr>
            <p:sp>
              <p:nvSpPr>
                <p:cNvPr id="401" name="Google Shape;401;p18"/>
                <p:cNvSpPr/>
                <p:nvPr/>
              </p:nvSpPr>
              <p:spPr>
                <a:xfrm flipH="1">
                  <a:off x="961819" y="5227562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402" name="Google Shape;402;p18"/>
                <p:cNvSpPr/>
                <p:nvPr/>
              </p:nvSpPr>
              <p:spPr>
                <a:xfrm>
                  <a:off x="817334" y="5227562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403" name="Google Shape;403;p18"/>
              <p:cNvGrpSpPr/>
              <p:nvPr/>
            </p:nvGrpSpPr>
            <p:grpSpPr>
              <a:xfrm flipH="1">
                <a:off x="330250" y="5227562"/>
                <a:ext cx="180338" cy="179737"/>
                <a:chOff x="4316558" y="4992035"/>
                <a:chExt cx="180338" cy="179737"/>
              </a:xfrm>
            </p:grpSpPr>
            <p:sp>
              <p:nvSpPr>
                <p:cNvPr id="404" name="Google Shape;404;p18"/>
                <p:cNvSpPr/>
                <p:nvPr/>
              </p:nvSpPr>
              <p:spPr>
                <a:xfrm flipH="1">
                  <a:off x="4461042" y="4992035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405" name="Google Shape;405;p18"/>
                <p:cNvSpPr/>
                <p:nvPr/>
              </p:nvSpPr>
              <p:spPr>
                <a:xfrm>
                  <a:off x="4316558" y="4992035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406" name="Google Shape;406;p18"/>
            <p:cNvSpPr/>
            <p:nvPr/>
          </p:nvSpPr>
          <p:spPr>
            <a:xfrm>
              <a:off x="2237413" y="5230327"/>
              <a:ext cx="239100" cy="149400"/>
            </a:xfrm>
            <a:prstGeom prst="frame">
              <a:avLst>
                <a:gd fmla="val 12500" name="adj1"/>
              </a:avLst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7" name="Google Shape;407;p18"/>
            <p:cNvSpPr/>
            <p:nvPr/>
          </p:nvSpPr>
          <p:spPr>
            <a:xfrm>
              <a:off x="1198283" y="4135718"/>
              <a:ext cx="675300" cy="675300"/>
            </a:xfrm>
            <a:prstGeom prst="ellipse">
              <a:avLst/>
            </a:prstGeom>
            <a:solidFill>
              <a:srgbClr val="72727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Play" id="408" name="Google Shape;408;p18"/>
            <p:cNvSpPr/>
            <p:nvPr/>
          </p:nvSpPr>
          <p:spPr>
            <a:xfrm>
              <a:off x="1431835" y="4297180"/>
              <a:ext cx="292503" cy="377095"/>
            </a:xfrm>
            <a:custGeom>
              <a:rect b="b" l="l" r="r" t="t"/>
              <a:pathLst>
                <a:path extrusionOk="0" h="704850" w="546734">
                  <a:moveTo>
                    <a:pt x="0" y="0"/>
                  </a:moveTo>
                  <a:lnTo>
                    <a:pt x="546735" y="352425"/>
                  </a:lnTo>
                  <a:lnTo>
                    <a:pt x="0" y="704850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9" name="Google Shape;409;p18"/>
            <p:cNvSpPr/>
            <p:nvPr/>
          </p:nvSpPr>
          <p:spPr>
            <a:xfrm>
              <a:off x="2554659" y="5218375"/>
              <a:ext cx="180000" cy="180000"/>
            </a:xfrm>
            <a:custGeom>
              <a:rect b="b" l="l" r="r" t="t"/>
              <a:pathLst>
                <a:path extrusionOk="0" h="180000" w="180000">
                  <a:moveTo>
                    <a:pt x="157500" y="108002"/>
                  </a:moveTo>
                  <a:lnTo>
                    <a:pt x="180000" y="108002"/>
                  </a:lnTo>
                  <a:lnTo>
                    <a:pt x="180000" y="180000"/>
                  </a:lnTo>
                  <a:lnTo>
                    <a:pt x="108000" y="180000"/>
                  </a:lnTo>
                  <a:lnTo>
                    <a:pt x="108000" y="157500"/>
                  </a:lnTo>
                  <a:lnTo>
                    <a:pt x="157500" y="157500"/>
                  </a:lnTo>
                  <a:close/>
                  <a:moveTo>
                    <a:pt x="0" y="108002"/>
                  </a:moveTo>
                  <a:lnTo>
                    <a:pt x="22500" y="108002"/>
                  </a:lnTo>
                  <a:lnTo>
                    <a:pt x="22500" y="157500"/>
                  </a:lnTo>
                  <a:lnTo>
                    <a:pt x="72000" y="157500"/>
                  </a:lnTo>
                  <a:lnTo>
                    <a:pt x="72000" y="180000"/>
                  </a:lnTo>
                  <a:lnTo>
                    <a:pt x="0" y="180000"/>
                  </a:lnTo>
                  <a:close/>
                  <a:moveTo>
                    <a:pt x="108000" y="0"/>
                  </a:moveTo>
                  <a:lnTo>
                    <a:pt x="180000" y="0"/>
                  </a:lnTo>
                  <a:lnTo>
                    <a:pt x="180000" y="72002"/>
                  </a:lnTo>
                  <a:lnTo>
                    <a:pt x="157500" y="72002"/>
                  </a:lnTo>
                  <a:lnTo>
                    <a:pt x="157500" y="22500"/>
                  </a:lnTo>
                  <a:lnTo>
                    <a:pt x="108000" y="22500"/>
                  </a:lnTo>
                  <a:close/>
                  <a:moveTo>
                    <a:pt x="0" y="0"/>
                  </a:moveTo>
                  <a:lnTo>
                    <a:pt x="72000" y="0"/>
                  </a:lnTo>
                  <a:lnTo>
                    <a:pt x="72000" y="22500"/>
                  </a:lnTo>
                  <a:lnTo>
                    <a:pt x="22500" y="22500"/>
                  </a:lnTo>
                  <a:lnTo>
                    <a:pt x="22500" y="72002"/>
                  </a:lnTo>
                  <a:lnTo>
                    <a:pt x="0" y="72002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10" name="Google Shape;410;p18"/>
          <p:cNvSpPr/>
          <p:nvPr/>
        </p:nvSpPr>
        <p:spPr>
          <a:xfrm>
            <a:off x="10870115" y="1306455"/>
            <a:ext cx="424800" cy="424800"/>
          </a:xfrm>
          <a:prstGeom prst="round2SameRect">
            <a:avLst>
              <a:gd fmla="val 16667" name="adj1"/>
              <a:gd fmla="val 0" name="adj2"/>
            </a:avLst>
          </a:prstGeom>
          <a:solidFill>
            <a:schemeClr val="accent1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11" name="Google Shape;411;p18"/>
          <p:cNvSpPr/>
          <p:nvPr/>
        </p:nvSpPr>
        <p:spPr>
          <a:xfrm>
            <a:off x="10777426" y="1391385"/>
            <a:ext cx="1110900" cy="748800"/>
          </a:xfrm>
          <a:prstGeom prst="roundRect">
            <a:avLst>
              <a:gd fmla="val 9522" name="adj"/>
            </a:avLst>
          </a:prstGeom>
          <a:solidFill>
            <a:schemeClr val="accent1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12" name="Google Shape;412;p18"/>
          <p:cNvSpPr txBox="1"/>
          <p:nvPr/>
        </p:nvSpPr>
        <p:spPr>
          <a:xfrm>
            <a:off x="464675" y="1313250"/>
            <a:ext cx="8199600" cy="58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200">
                <a:solidFill>
                  <a:schemeClr val="accent1"/>
                </a:solidFill>
                <a:latin typeface="Chivo"/>
                <a:ea typeface="Chivo"/>
                <a:cs typeface="Chivo"/>
                <a:sym typeface="Chivo"/>
              </a:rPr>
              <a:t>ACTIVITY 3</a:t>
            </a:r>
            <a:r>
              <a:rPr b="1" lang="en" sz="3200">
                <a:solidFill>
                  <a:schemeClr val="lt2"/>
                </a:solidFill>
                <a:latin typeface="Chivo"/>
                <a:ea typeface="Chivo"/>
                <a:cs typeface="Chivo"/>
                <a:sym typeface="Chivo"/>
              </a:rPr>
              <a:t> | HERE GOES YOUR TITLE</a:t>
            </a:r>
            <a:endParaRPr b="1">
              <a:solidFill>
                <a:schemeClr val="lt2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413" name="Google Shape;413;p18"/>
          <p:cNvSpPr txBox="1"/>
          <p:nvPr/>
        </p:nvSpPr>
        <p:spPr>
          <a:xfrm>
            <a:off x="464675" y="2157275"/>
            <a:ext cx="6968700" cy="28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Add here your text or leave the blank space for your students to work on.</a:t>
            </a:r>
            <a:endParaRPr b="1"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Lorem ipsum dolor sit amet, consectetuer adipiscing elit. Aenean commodo ligula eget dolor. Aenean massa.</a:t>
            </a:r>
            <a:endParaRPr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Cum sociis natoque penatibus et magnis dis parturient montes, nascetur ridiculus mus.</a:t>
            </a:r>
            <a:endParaRPr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grpSp>
        <p:nvGrpSpPr>
          <p:cNvPr descr="Images" id="414" name="Google Shape;414;p18"/>
          <p:cNvGrpSpPr/>
          <p:nvPr/>
        </p:nvGrpSpPr>
        <p:grpSpPr>
          <a:xfrm>
            <a:off x="611772" y="5145633"/>
            <a:ext cx="1674336" cy="1339285"/>
            <a:chOff x="5684930" y="3271650"/>
            <a:chExt cx="2098954" cy="1678933"/>
          </a:xfrm>
        </p:grpSpPr>
        <p:sp>
          <p:nvSpPr>
            <p:cNvPr id="415" name="Google Shape;415;p18"/>
            <p:cNvSpPr/>
            <p:nvPr/>
          </p:nvSpPr>
          <p:spPr>
            <a:xfrm>
              <a:off x="6838202" y="4105235"/>
              <a:ext cx="466194" cy="568605"/>
            </a:xfrm>
            <a:custGeom>
              <a:rect b="b" l="l" r="r" t="t"/>
              <a:pathLst>
                <a:path extrusionOk="0" h="568605" w="466194">
                  <a:moveTo>
                    <a:pt x="461309" y="518050"/>
                  </a:moveTo>
                  <a:lnTo>
                    <a:pt x="145543" y="14762"/>
                  </a:lnTo>
                  <a:cubicBezTo>
                    <a:pt x="139894" y="5539"/>
                    <a:pt x="129833" y="-59"/>
                    <a:pt x="119018" y="0"/>
                  </a:cubicBezTo>
                  <a:cubicBezTo>
                    <a:pt x="108154" y="-4"/>
                    <a:pt x="98051" y="5571"/>
                    <a:pt x="92262" y="14762"/>
                  </a:cubicBezTo>
                  <a:lnTo>
                    <a:pt x="0" y="162843"/>
                  </a:lnTo>
                  <a:lnTo>
                    <a:pt x="197902" y="482991"/>
                  </a:lnTo>
                  <a:cubicBezTo>
                    <a:pt x="214649" y="508317"/>
                    <a:pt x="218250" y="540133"/>
                    <a:pt x="207589" y="568564"/>
                  </a:cubicBezTo>
                  <a:lnTo>
                    <a:pt x="431324" y="568564"/>
                  </a:lnTo>
                  <a:cubicBezTo>
                    <a:pt x="449645" y="569479"/>
                    <a:pt x="465239" y="555368"/>
                    <a:pt x="466152" y="537047"/>
                  </a:cubicBezTo>
                  <a:cubicBezTo>
                    <a:pt x="466487" y="530372"/>
                    <a:pt x="464799" y="523752"/>
                    <a:pt x="461309" y="518050"/>
                  </a:cubicBez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6" name="Google Shape;416;p18"/>
            <p:cNvSpPr/>
            <p:nvPr/>
          </p:nvSpPr>
          <p:spPr>
            <a:xfrm>
              <a:off x="5884108" y="3797294"/>
              <a:ext cx="1077833" cy="876803"/>
            </a:xfrm>
            <a:custGeom>
              <a:rect b="b" l="l" r="r" t="t"/>
              <a:pathLst>
                <a:path extrusionOk="0" h="876803" w="1077833">
                  <a:moveTo>
                    <a:pt x="1071728" y="828990"/>
                  </a:moveTo>
                  <a:lnTo>
                    <a:pt x="570055" y="12704"/>
                  </a:lnTo>
                  <a:cubicBezTo>
                    <a:pt x="563618" y="4389"/>
                    <a:pt x="553579" y="-330"/>
                    <a:pt x="543069" y="18"/>
                  </a:cubicBezTo>
                  <a:lnTo>
                    <a:pt x="538917" y="18"/>
                  </a:lnTo>
                  <a:lnTo>
                    <a:pt x="534765" y="18"/>
                  </a:lnTo>
                  <a:cubicBezTo>
                    <a:pt x="524254" y="-330"/>
                    <a:pt x="514216" y="4389"/>
                    <a:pt x="507778" y="12704"/>
                  </a:cubicBezTo>
                  <a:lnTo>
                    <a:pt x="6105" y="828990"/>
                  </a:lnTo>
                  <a:cubicBezTo>
                    <a:pt x="-1001" y="838933"/>
                    <a:pt x="-1979" y="852007"/>
                    <a:pt x="3568" y="862896"/>
                  </a:cubicBezTo>
                  <a:cubicBezTo>
                    <a:pt x="9164" y="872763"/>
                    <a:pt x="20256" y="878172"/>
                    <a:pt x="31477" y="876505"/>
                  </a:cubicBezTo>
                  <a:lnTo>
                    <a:pt x="1046356" y="876505"/>
                  </a:lnTo>
                  <a:cubicBezTo>
                    <a:pt x="1057578" y="878172"/>
                    <a:pt x="1068670" y="872763"/>
                    <a:pt x="1074266" y="862896"/>
                  </a:cubicBezTo>
                  <a:cubicBezTo>
                    <a:pt x="1079813" y="852007"/>
                    <a:pt x="1078835" y="838933"/>
                    <a:pt x="1071728" y="828990"/>
                  </a:cubicBezTo>
                  <a:close/>
                  <a:moveTo>
                    <a:pt x="622875" y="395129"/>
                  </a:moveTo>
                  <a:lnTo>
                    <a:pt x="543069" y="466171"/>
                  </a:lnTo>
                  <a:lnTo>
                    <a:pt x="463262" y="395129"/>
                  </a:lnTo>
                  <a:lnTo>
                    <a:pt x="331328" y="474935"/>
                  </a:lnTo>
                  <a:lnTo>
                    <a:pt x="538917" y="138411"/>
                  </a:lnTo>
                  <a:lnTo>
                    <a:pt x="740970" y="466171"/>
                  </a:ln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7" name="Google Shape;417;p18"/>
            <p:cNvSpPr/>
            <p:nvPr/>
          </p:nvSpPr>
          <p:spPr>
            <a:xfrm>
              <a:off x="6053977" y="3779090"/>
              <a:ext cx="138392" cy="138392"/>
            </a:xfrm>
            <a:custGeom>
              <a:rect b="b" l="l" r="r" t="t"/>
              <a:pathLst>
                <a:path extrusionOk="0" h="138392" w="138392">
                  <a:moveTo>
                    <a:pt x="138393" y="69196"/>
                  </a:moveTo>
                  <a:cubicBezTo>
                    <a:pt x="138393" y="107412"/>
                    <a:pt x="107412" y="138393"/>
                    <a:pt x="69196" y="138393"/>
                  </a:cubicBezTo>
                  <a:cubicBezTo>
                    <a:pt x="30980" y="138393"/>
                    <a:pt x="0" y="107412"/>
                    <a:pt x="0" y="69196"/>
                  </a:cubicBezTo>
                  <a:cubicBezTo>
                    <a:pt x="0" y="30980"/>
                    <a:pt x="30980" y="0"/>
                    <a:pt x="69196" y="0"/>
                  </a:cubicBezTo>
                  <a:cubicBezTo>
                    <a:pt x="107412" y="0"/>
                    <a:pt x="138393" y="30980"/>
                    <a:pt x="138393" y="69196"/>
                  </a:cubicBez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8" name="Google Shape;418;p18"/>
            <p:cNvSpPr/>
            <p:nvPr/>
          </p:nvSpPr>
          <p:spPr>
            <a:xfrm>
              <a:off x="5684930" y="3271650"/>
              <a:ext cx="2098954" cy="1678933"/>
            </a:xfrm>
            <a:custGeom>
              <a:rect b="b" l="l" r="r" t="t"/>
              <a:pathLst>
                <a:path extrusionOk="0" h="1678933" w="2098954">
                  <a:moveTo>
                    <a:pt x="2098955" y="0"/>
                  </a:moveTo>
                  <a:lnTo>
                    <a:pt x="253720" y="0"/>
                  </a:lnTo>
                  <a:lnTo>
                    <a:pt x="253720" y="253720"/>
                  </a:lnTo>
                  <a:lnTo>
                    <a:pt x="0" y="253720"/>
                  </a:lnTo>
                  <a:lnTo>
                    <a:pt x="0" y="1678933"/>
                  </a:lnTo>
                  <a:lnTo>
                    <a:pt x="1845235" y="1678933"/>
                  </a:lnTo>
                  <a:lnTo>
                    <a:pt x="1845235" y="1425213"/>
                  </a:lnTo>
                  <a:lnTo>
                    <a:pt x="2098955" y="1425213"/>
                  </a:lnTo>
                  <a:close/>
                  <a:moveTo>
                    <a:pt x="1706842" y="1545384"/>
                  </a:moveTo>
                  <a:lnTo>
                    <a:pt x="138393" y="1545384"/>
                  </a:lnTo>
                  <a:lnTo>
                    <a:pt x="138393" y="387269"/>
                  </a:lnTo>
                  <a:lnTo>
                    <a:pt x="1706842" y="387269"/>
                  </a:lnTo>
                  <a:close/>
                  <a:moveTo>
                    <a:pt x="1960562" y="1291665"/>
                  </a:moveTo>
                  <a:lnTo>
                    <a:pt x="1845235" y="1291665"/>
                  </a:lnTo>
                  <a:lnTo>
                    <a:pt x="1845235" y="253720"/>
                  </a:lnTo>
                  <a:lnTo>
                    <a:pt x="392112" y="253720"/>
                  </a:lnTo>
                  <a:lnTo>
                    <a:pt x="392112" y="138393"/>
                  </a:lnTo>
                  <a:lnTo>
                    <a:pt x="1960562" y="138393"/>
                  </a:ln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19" name="Google Shape;419;p18"/>
          <p:cNvSpPr txBox="1"/>
          <p:nvPr/>
        </p:nvSpPr>
        <p:spPr>
          <a:xfrm>
            <a:off x="10532428" y="2189575"/>
            <a:ext cx="16743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EXTRA RESOURCES!</a:t>
            </a:r>
            <a:endParaRPr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420" name="Google Shape;420;p18"/>
          <p:cNvSpPr txBox="1"/>
          <p:nvPr/>
        </p:nvSpPr>
        <p:spPr>
          <a:xfrm>
            <a:off x="347673" y="774625"/>
            <a:ext cx="43827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MONDAY - ACTIVITY 3</a:t>
            </a:r>
            <a:endParaRPr b="1"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421" name="Google Shape;421;p18">
            <a:hlinkClick action="ppaction://hlinksldjump" r:id="rId3"/>
          </p:cNvPr>
          <p:cNvSpPr/>
          <p:nvPr/>
        </p:nvSpPr>
        <p:spPr>
          <a:xfrm>
            <a:off x="0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2" name="Google Shape;422;p18">
            <a:hlinkClick action="ppaction://hlinkshowjump?jump=nextslide"/>
          </p:cNvPr>
          <p:cNvSpPr/>
          <p:nvPr/>
        </p:nvSpPr>
        <p:spPr>
          <a:xfrm>
            <a:off x="46467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3" name="Google Shape;423;p18">
            <a:hlinkClick action="ppaction://hlinkshowjump?jump=firstslide"/>
          </p:cNvPr>
          <p:cNvSpPr/>
          <p:nvPr/>
        </p:nvSpPr>
        <p:spPr>
          <a:xfrm>
            <a:off x="1161242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27" name="Shape 4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28" name="Google Shape;428;p19"/>
          <p:cNvGrpSpPr/>
          <p:nvPr/>
        </p:nvGrpSpPr>
        <p:grpSpPr>
          <a:xfrm>
            <a:off x="7702875" y="3117125"/>
            <a:ext cx="4325403" cy="2997300"/>
            <a:chOff x="7702875" y="3117125"/>
            <a:chExt cx="4325403" cy="2997300"/>
          </a:xfrm>
        </p:grpSpPr>
        <p:sp>
          <p:nvSpPr>
            <p:cNvPr id="429" name="Google Shape;429;p19"/>
            <p:cNvSpPr/>
            <p:nvPr/>
          </p:nvSpPr>
          <p:spPr>
            <a:xfrm>
              <a:off x="7702875" y="3117125"/>
              <a:ext cx="4325400" cy="2997300"/>
            </a:xfrm>
            <a:prstGeom prst="rect">
              <a:avLst/>
            </a:prstGeom>
            <a:solidFill>
              <a:schemeClr val="l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30" name="Google Shape;430;p19"/>
            <p:cNvSpPr/>
            <p:nvPr/>
          </p:nvSpPr>
          <p:spPr>
            <a:xfrm>
              <a:off x="7702878" y="3117125"/>
              <a:ext cx="4325400" cy="3264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31" name="Google Shape;431;p19"/>
            <p:cNvSpPr/>
            <p:nvPr/>
          </p:nvSpPr>
          <p:spPr>
            <a:xfrm>
              <a:off x="11414273" y="3216296"/>
              <a:ext cx="146100" cy="146100"/>
            </a:xfrm>
            <a:prstGeom prst="frame">
              <a:avLst>
                <a:gd fmla="val 12500" name="adj1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32" name="Google Shape;432;p19"/>
            <p:cNvSpPr/>
            <p:nvPr/>
          </p:nvSpPr>
          <p:spPr>
            <a:xfrm>
              <a:off x="11068599" y="3334653"/>
              <a:ext cx="168000" cy="1950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433" name="Google Shape;433;p19"/>
            <p:cNvGrpSpPr/>
            <p:nvPr/>
          </p:nvGrpSpPr>
          <p:grpSpPr>
            <a:xfrm>
              <a:off x="11755620" y="3226553"/>
              <a:ext cx="132749" cy="132749"/>
              <a:chOff x="2205238" y="-492150"/>
              <a:chExt cx="196200" cy="196200"/>
            </a:xfrm>
          </p:grpSpPr>
          <p:sp>
            <p:nvSpPr>
              <p:cNvPr id="434" name="Google Shape;434;p19"/>
              <p:cNvSpPr/>
              <p:nvPr/>
            </p:nvSpPr>
            <p:spPr>
              <a:xfrm rot="2702936">
                <a:off x="2179152" y="-408475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rgbClr val="FFFFFF"/>
              </a:solidFill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35" name="Google Shape;435;p19"/>
              <p:cNvSpPr/>
              <p:nvPr/>
            </p:nvSpPr>
            <p:spPr>
              <a:xfrm rot="8102936">
                <a:off x="2179135" y="-408475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rgbClr val="FFFFFF"/>
              </a:solidFill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436" name="Google Shape;436;p19"/>
          <p:cNvGrpSpPr/>
          <p:nvPr/>
        </p:nvGrpSpPr>
        <p:grpSpPr>
          <a:xfrm>
            <a:off x="9444713" y="1266075"/>
            <a:ext cx="909900" cy="914400"/>
            <a:chOff x="9597113" y="1447499"/>
            <a:chExt cx="909900" cy="914400"/>
          </a:xfrm>
        </p:grpSpPr>
        <p:sp>
          <p:nvSpPr>
            <p:cNvPr id="437" name="Google Shape;437;p19"/>
            <p:cNvSpPr/>
            <p:nvPr/>
          </p:nvSpPr>
          <p:spPr>
            <a:xfrm>
              <a:off x="9597113" y="1447499"/>
              <a:ext cx="909900" cy="914400"/>
            </a:xfrm>
            <a:prstGeom prst="ellipse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438" name="Google Shape;438;p19"/>
            <p:cNvGrpSpPr/>
            <p:nvPr/>
          </p:nvGrpSpPr>
          <p:grpSpPr>
            <a:xfrm>
              <a:off x="9767129" y="1652132"/>
              <a:ext cx="569882" cy="505141"/>
              <a:chOff x="1145332" y="3294620"/>
              <a:chExt cx="771048" cy="647700"/>
            </a:xfrm>
          </p:grpSpPr>
          <p:sp>
            <p:nvSpPr>
              <p:cNvPr id="439" name="Google Shape;439;p19"/>
              <p:cNvSpPr/>
              <p:nvPr/>
            </p:nvSpPr>
            <p:spPr>
              <a:xfrm>
                <a:off x="1774934" y="3370820"/>
                <a:ext cx="141446" cy="502920"/>
              </a:xfrm>
              <a:custGeom>
                <a:rect b="b" l="l" r="r" t="t"/>
                <a:pathLst>
                  <a:path extrusionOk="0" h="502920" w="141446">
                    <a:moveTo>
                      <a:pt x="37148" y="0"/>
                    </a:moveTo>
                    <a:lnTo>
                      <a:pt x="0" y="37147"/>
                    </a:lnTo>
                    <a:cubicBezTo>
                      <a:pt x="118110" y="155258"/>
                      <a:pt x="118110" y="347663"/>
                      <a:pt x="0" y="465773"/>
                    </a:cubicBezTo>
                    <a:lnTo>
                      <a:pt x="37148" y="502920"/>
                    </a:lnTo>
                    <a:cubicBezTo>
                      <a:pt x="176213" y="364808"/>
                      <a:pt x="176213" y="139065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0" name="Google Shape;440;p19"/>
              <p:cNvSpPr/>
              <p:nvPr/>
            </p:nvSpPr>
            <p:spPr>
              <a:xfrm>
                <a:off x="1699687" y="3445114"/>
                <a:ext cx="110728" cy="354330"/>
              </a:xfrm>
              <a:custGeom>
                <a:rect b="b" l="l" r="r" t="t"/>
                <a:pathLst>
                  <a:path extrusionOk="0" h="354330" w="110728">
                    <a:moveTo>
                      <a:pt x="37147" y="0"/>
                    </a:moveTo>
                    <a:lnTo>
                      <a:pt x="0" y="37148"/>
                    </a:lnTo>
                    <a:cubicBezTo>
                      <a:pt x="77153" y="114300"/>
                      <a:pt x="77153" y="239078"/>
                      <a:pt x="0" y="317183"/>
                    </a:cubicBezTo>
                    <a:lnTo>
                      <a:pt x="37147" y="354330"/>
                    </a:lnTo>
                    <a:cubicBezTo>
                      <a:pt x="135255" y="256223"/>
                      <a:pt x="135255" y="98107"/>
                      <a:pt x="37147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1" name="Google Shape;441;p19"/>
              <p:cNvSpPr/>
              <p:nvPr/>
            </p:nvSpPr>
            <p:spPr>
              <a:xfrm>
                <a:off x="1626345" y="3521314"/>
                <a:ext cx="80010" cy="204787"/>
              </a:xfrm>
              <a:custGeom>
                <a:rect b="b" l="l" r="r" t="t"/>
                <a:pathLst>
                  <a:path extrusionOk="0" h="204787" w="80010">
                    <a:moveTo>
                      <a:pt x="37148" y="0"/>
                    </a:moveTo>
                    <a:lnTo>
                      <a:pt x="0" y="37148"/>
                    </a:lnTo>
                    <a:cubicBezTo>
                      <a:pt x="36195" y="73343"/>
                      <a:pt x="36195" y="131445"/>
                      <a:pt x="0" y="167640"/>
                    </a:cubicBezTo>
                    <a:lnTo>
                      <a:pt x="37148" y="204788"/>
                    </a:lnTo>
                    <a:cubicBezTo>
                      <a:pt x="94298" y="147638"/>
                      <a:pt x="94298" y="56198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2" name="Google Shape;442;p19"/>
              <p:cNvSpPr/>
              <p:nvPr/>
            </p:nvSpPr>
            <p:spPr>
              <a:xfrm>
                <a:off x="1145332" y="3294620"/>
                <a:ext cx="423862" cy="647700"/>
              </a:xfrm>
              <a:custGeom>
                <a:rect b="b" l="l" r="r" t="t"/>
                <a:pathLst>
                  <a:path extrusionOk="0" h="647700" w="423862">
                    <a:moveTo>
                      <a:pt x="0" y="196215"/>
                    </a:moveTo>
                    <a:lnTo>
                      <a:pt x="0" y="451485"/>
                    </a:lnTo>
                    <a:lnTo>
                      <a:pt x="184785" y="451485"/>
                    </a:lnTo>
                    <a:lnTo>
                      <a:pt x="423863" y="647700"/>
                    </a:lnTo>
                    <a:lnTo>
                      <a:pt x="423863" y="0"/>
                    </a:lnTo>
                    <a:lnTo>
                      <a:pt x="184785" y="196215"/>
                    </a:ln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443" name="Google Shape;443;p19"/>
          <p:cNvGrpSpPr/>
          <p:nvPr/>
        </p:nvGrpSpPr>
        <p:grpSpPr>
          <a:xfrm>
            <a:off x="7715432" y="3503692"/>
            <a:ext cx="4282364" cy="2547498"/>
            <a:chOff x="239059" y="3807012"/>
            <a:chExt cx="2593800" cy="1649400"/>
          </a:xfrm>
        </p:grpSpPr>
        <p:sp>
          <p:nvSpPr>
            <p:cNvPr id="444" name="Google Shape;444;p19"/>
            <p:cNvSpPr/>
            <p:nvPr/>
          </p:nvSpPr>
          <p:spPr>
            <a:xfrm>
              <a:off x="239059" y="3807012"/>
              <a:ext cx="2593800" cy="1649400"/>
            </a:xfrm>
            <a:prstGeom prst="rect">
              <a:avLst/>
            </a:pr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5" name="Google Shape;445;p19"/>
            <p:cNvSpPr/>
            <p:nvPr/>
          </p:nvSpPr>
          <p:spPr>
            <a:xfrm>
              <a:off x="292847" y="5127806"/>
              <a:ext cx="2492100" cy="36000"/>
            </a:xfrm>
            <a:prstGeom prst="rect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6" name="Google Shape;446;p19"/>
            <p:cNvSpPr/>
            <p:nvPr/>
          </p:nvSpPr>
          <p:spPr>
            <a:xfrm>
              <a:off x="292847" y="5127806"/>
              <a:ext cx="720000" cy="36000"/>
            </a:xfrm>
            <a:prstGeom prst="rect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Single gear" id="447" name="Google Shape;447;p19"/>
            <p:cNvSpPr/>
            <p:nvPr/>
          </p:nvSpPr>
          <p:spPr>
            <a:xfrm>
              <a:off x="2007565" y="5230327"/>
              <a:ext cx="152433" cy="152210"/>
            </a:xfrm>
            <a:custGeom>
              <a:rect b="b" l="l" r="r" t="t"/>
              <a:pathLst>
                <a:path extrusionOk="0" h="647700" w="648652">
                  <a:moveTo>
                    <a:pt x="323850" y="438150"/>
                  </a:moveTo>
                  <a:cubicBezTo>
                    <a:pt x="260985" y="438150"/>
                    <a:pt x="209550" y="386715"/>
                    <a:pt x="209550" y="323850"/>
                  </a:cubicBezTo>
                  <a:cubicBezTo>
                    <a:pt x="209550" y="260985"/>
                    <a:pt x="260985" y="209550"/>
                    <a:pt x="323850" y="209550"/>
                  </a:cubicBezTo>
                  <a:cubicBezTo>
                    <a:pt x="386715" y="209550"/>
                    <a:pt x="438150" y="260985"/>
                    <a:pt x="438150" y="323850"/>
                  </a:cubicBezTo>
                  <a:cubicBezTo>
                    <a:pt x="438150" y="386715"/>
                    <a:pt x="386715" y="438150"/>
                    <a:pt x="323850" y="438150"/>
                  </a:cubicBezTo>
                  <a:close/>
                  <a:moveTo>
                    <a:pt x="581025" y="252413"/>
                  </a:moveTo>
                  <a:cubicBezTo>
                    <a:pt x="575310" y="231458"/>
                    <a:pt x="566738" y="211455"/>
                    <a:pt x="556260" y="193358"/>
                  </a:cubicBezTo>
                  <a:lnTo>
                    <a:pt x="580073" y="121920"/>
                  </a:lnTo>
                  <a:lnTo>
                    <a:pt x="525780" y="67628"/>
                  </a:lnTo>
                  <a:lnTo>
                    <a:pt x="454343" y="91440"/>
                  </a:lnTo>
                  <a:cubicBezTo>
                    <a:pt x="435293" y="80963"/>
                    <a:pt x="415290" y="72390"/>
                    <a:pt x="394335" y="66675"/>
                  </a:cubicBezTo>
                  <a:lnTo>
                    <a:pt x="361950" y="0"/>
                  </a:lnTo>
                  <a:lnTo>
                    <a:pt x="285750" y="0"/>
                  </a:lnTo>
                  <a:lnTo>
                    <a:pt x="252413" y="66675"/>
                  </a:lnTo>
                  <a:cubicBezTo>
                    <a:pt x="231458" y="72390"/>
                    <a:pt x="211455" y="80963"/>
                    <a:pt x="193358" y="91440"/>
                  </a:cubicBezTo>
                  <a:lnTo>
                    <a:pt x="121920" y="67628"/>
                  </a:lnTo>
                  <a:lnTo>
                    <a:pt x="67628" y="121920"/>
                  </a:lnTo>
                  <a:lnTo>
                    <a:pt x="91440" y="193358"/>
                  </a:lnTo>
                  <a:cubicBezTo>
                    <a:pt x="80963" y="212408"/>
                    <a:pt x="72390" y="232410"/>
                    <a:pt x="66675" y="253365"/>
                  </a:cubicBezTo>
                  <a:lnTo>
                    <a:pt x="0" y="285750"/>
                  </a:lnTo>
                  <a:lnTo>
                    <a:pt x="0" y="361950"/>
                  </a:lnTo>
                  <a:lnTo>
                    <a:pt x="66675" y="395288"/>
                  </a:lnTo>
                  <a:cubicBezTo>
                    <a:pt x="72390" y="416243"/>
                    <a:pt x="80963" y="436245"/>
                    <a:pt x="91440" y="454343"/>
                  </a:cubicBezTo>
                  <a:lnTo>
                    <a:pt x="67628" y="525780"/>
                  </a:lnTo>
                  <a:lnTo>
                    <a:pt x="121920" y="580073"/>
                  </a:lnTo>
                  <a:lnTo>
                    <a:pt x="193358" y="556260"/>
                  </a:lnTo>
                  <a:cubicBezTo>
                    <a:pt x="212408" y="566738"/>
                    <a:pt x="232410" y="575310"/>
                    <a:pt x="253365" y="581025"/>
                  </a:cubicBezTo>
                  <a:lnTo>
                    <a:pt x="286703" y="647700"/>
                  </a:lnTo>
                  <a:lnTo>
                    <a:pt x="362903" y="647700"/>
                  </a:lnTo>
                  <a:lnTo>
                    <a:pt x="396240" y="581025"/>
                  </a:lnTo>
                  <a:cubicBezTo>
                    <a:pt x="417195" y="575310"/>
                    <a:pt x="437198" y="566738"/>
                    <a:pt x="455295" y="556260"/>
                  </a:cubicBezTo>
                  <a:lnTo>
                    <a:pt x="526733" y="580073"/>
                  </a:lnTo>
                  <a:lnTo>
                    <a:pt x="581025" y="525780"/>
                  </a:lnTo>
                  <a:lnTo>
                    <a:pt x="557213" y="454343"/>
                  </a:lnTo>
                  <a:cubicBezTo>
                    <a:pt x="567690" y="435293"/>
                    <a:pt x="576263" y="415290"/>
                    <a:pt x="581978" y="394335"/>
                  </a:cubicBezTo>
                  <a:lnTo>
                    <a:pt x="648653" y="360998"/>
                  </a:lnTo>
                  <a:lnTo>
                    <a:pt x="648653" y="284798"/>
                  </a:lnTo>
                  <a:lnTo>
                    <a:pt x="581025" y="252413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448" name="Google Shape;448;p19"/>
            <p:cNvGrpSpPr/>
            <p:nvPr/>
          </p:nvGrpSpPr>
          <p:grpSpPr>
            <a:xfrm>
              <a:off x="384020" y="5227346"/>
              <a:ext cx="648501" cy="162967"/>
              <a:chOff x="330250" y="5227562"/>
              <a:chExt cx="715232" cy="179737"/>
            </a:xfrm>
          </p:grpSpPr>
          <p:sp>
            <p:nvSpPr>
              <p:cNvPr descr="Play" id="449" name="Google Shape;449;p19"/>
              <p:cNvSpPr/>
              <p:nvPr/>
            </p:nvSpPr>
            <p:spPr>
              <a:xfrm>
                <a:off x="622899" y="5227562"/>
                <a:ext cx="129849" cy="167402"/>
              </a:xfrm>
              <a:custGeom>
                <a:rect b="b" l="l" r="r" t="t"/>
                <a:pathLst>
                  <a:path extrusionOk="0" h="704850" w="546734">
                    <a:moveTo>
                      <a:pt x="0" y="0"/>
                    </a:moveTo>
                    <a:lnTo>
                      <a:pt x="546735" y="352425"/>
                    </a:lnTo>
                    <a:lnTo>
                      <a:pt x="0" y="704850"/>
                    </a:lnTo>
                    <a:close/>
                  </a:path>
                </a:pathLst>
              </a:custGeom>
              <a:solidFill>
                <a:srgbClr val="F2F2F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450" name="Google Shape;450;p19"/>
              <p:cNvGrpSpPr/>
              <p:nvPr/>
            </p:nvGrpSpPr>
            <p:grpSpPr>
              <a:xfrm>
                <a:off x="865143" y="5227562"/>
                <a:ext cx="180339" cy="179737"/>
                <a:chOff x="817334" y="5227562"/>
                <a:chExt cx="180339" cy="179737"/>
              </a:xfrm>
            </p:grpSpPr>
            <p:sp>
              <p:nvSpPr>
                <p:cNvPr id="451" name="Google Shape;451;p19"/>
                <p:cNvSpPr/>
                <p:nvPr/>
              </p:nvSpPr>
              <p:spPr>
                <a:xfrm flipH="1">
                  <a:off x="961819" y="5227562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452" name="Google Shape;452;p19"/>
                <p:cNvSpPr/>
                <p:nvPr/>
              </p:nvSpPr>
              <p:spPr>
                <a:xfrm>
                  <a:off x="817334" y="5227562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453" name="Google Shape;453;p19"/>
              <p:cNvGrpSpPr/>
              <p:nvPr/>
            </p:nvGrpSpPr>
            <p:grpSpPr>
              <a:xfrm flipH="1">
                <a:off x="330250" y="5227562"/>
                <a:ext cx="180338" cy="179737"/>
                <a:chOff x="4316558" y="4992035"/>
                <a:chExt cx="180338" cy="179737"/>
              </a:xfrm>
            </p:grpSpPr>
            <p:sp>
              <p:nvSpPr>
                <p:cNvPr id="454" name="Google Shape;454;p19"/>
                <p:cNvSpPr/>
                <p:nvPr/>
              </p:nvSpPr>
              <p:spPr>
                <a:xfrm flipH="1">
                  <a:off x="4461042" y="4992035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455" name="Google Shape;455;p19"/>
                <p:cNvSpPr/>
                <p:nvPr/>
              </p:nvSpPr>
              <p:spPr>
                <a:xfrm>
                  <a:off x="4316558" y="4992035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456" name="Google Shape;456;p19"/>
            <p:cNvSpPr/>
            <p:nvPr/>
          </p:nvSpPr>
          <p:spPr>
            <a:xfrm>
              <a:off x="2237413" y="5230327"/>
              <a:ext cx="239100" cy="149400"/>
            </a:xfrm>
            <a:prstGeom prst="frame">
              <a:avLst>
                <a:gd fmla="val 12500" name="adj1"/>
              </a:avLst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7" name="Google Shape;457;p19"/>
            <p:cNvSpPr/>
            <p:nvPr/>
          </p:nvSpPr>
          <p:spPr>
            <a:xfrm>
              <a:off x="1198283" y="4135718"/>
              <a:ext cx="675300" cy="675300"/>
            </a:xfrm>
            <a:prstGeom prst="ellipse">
              <a:avLst/>
            </a:prstGeom>
            <a:solidFill>
              <a:srgbClr val="72727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Play" id="458" name="Google Shape;458;p19"/>
            <p:cNvSpPr/>
            <p:nvPr/>
          </p:nvSpPr>
          <p:spPr>
            <a:xfrm>
              <a:off x="1431835" y="4297180"/>
              <a:ext cx="292503" cy="377095"/>
            </a:xfrm>
            <a:custGeom>
              <a:rect b="b" l="l" r="r" t="t"/>
              <a:pathLst>
                <a:path extrusionOk="0" h="704850" w="546734">
                  <a:moveTo>
                    <a:pt x="0" y="0"/>
                  </a:moveTo>
                  <a:lnTo>
                    <a:pt x="546735" y="352425"/>
                  </a:lnTo>
                  <a:lnTo>
                    <a:pt x="0" y="704850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9" name="Google Shape;459;p19"/>
            <p:cNvSpPr/>
            <p:nvPr/>
          </p:nvSpPr>
          <p:spPr>
            <a:xfrm>
              <a:off x="2554659" y="5218375"/>
              <a:ext cx="180000" cy="180000"/>
            </a:xfrm>
            <a:custGeom>
              <a:rect b="b" l="l" r="r" t="t"/>
              <a:pathLst>
                <a:path extrusionOk="0" h="180000" w="180000">
                  <a:moveTo>
                    <a:pt x="157500" y="108002"/>
                  </a:moveTo>
                  <a:lnTo>
                    <a:pt x="180000" y="108002"/>
                  </a:lnTo>
                  <a:lnTo>
                    <a:pt x="180000" y="180000"/>
                  </a:lnTo>
                  <a:lnTo>
                    <a:pt x="108000" y="180000"/>
                  </a:lnTo>
                  <a:lnTo>
                    <a:pt x="108000" y="157500"/>
                  </a:lnTo>
                  <a:lnTo>
                    <a:pt x="157500" y="157500"/>
                  </a:lnTo>
                  <a:close/>
                  <a:moveTo>
                    <a:pt x="0" y="108002"/>
                  </a:moveTo>
                  <a:lnTo>
                    <a:pt x="22500" y="108002"/>
                  </a:lnTo>
                  <a:lnTo>
                    <a:pt x="22500" y="157500"/>
                  </a:lnTo>
                  <a:lnTo>
                    <a:pt x="72000" y="157500"/>
                  </a:lnTo>
                  <a:lnTo>
                    <a:pt x="72000" y="180000"/>
                  </a:lnTo>
                  <a:lnTo>
                    <a:pt x="0" y="180000"/>
                  </a:lnTo>
                  <a:close/>
                  <a:moveTo>
                    <a:pt x="108000" y="0"/>
                  </a:moveTo>
                  <a:lnTo>
                    <a:pt x="180000" y="0"/>
                  </a:lnTo>
                  <a:lnTo>
                    <a:pt x="180000" y="72002"/>
                  </a:lnTo>
                  <a:lnTo>
                    <a:pt x="157500" y="72002"/>
                  </a:lnTo>
                  <a:lnTo>
                    <a:pt x="157500" y="22500"/>
                  </a:lnTo>
                  <a:lnTo>
                    <a:pt x="108000" y="22500"/>
                  </a:lnTo>
                  <a:close/>
                  <a:moveTo>
                    <a:pt x="0" y="0"/>
                  </a:moveTo>
                  <a:lnTo>
                    <a:pt x="72000" y="0"/>
                  </a:lnTo>
                  <a:lnTo>
                    <a:pt x="72000" y="22500"/>
                  </a:lnTo>
                  <a:lnTo>
                    <a:pt x="22500" y="22500"/>
                  </a:lnTo>
                  <a:lnTo>
                    <a:pt x="22500" y="72002"/>
                  </a:lnTo>
                  <a:lnTo>
                    <a:pt x="0" y="72002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60" name="Google Shape;460;p19"/>
          <p:cNvSpPr/>
          <p:nvPr/>
        </p:nvSpPr>
        <p:spPr>
          <a:xfrm>
            <a:off x="10870115" y="1306455"/>
            <a:ext cx="424800" cy="424800"/>
          </a:xfrm>
          <a:prstGeom prst="round2SameRect">
            <a:avLst>
              <a:gd fmla="val 16667" name="adj1"/>
              <a:gd fmla="val 0" name="adj2"/>
            </a:avLst>
          </a:prstGeom>
          <a:solidFill>
            <a:schemeClr val="accent1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1" name="Google Shape;461;p19"/>
          <p:cNvSpPr/>
          <p:nvPr/>
        </p:nvSpPr>
        <p:spPr>
          <a:xfrm>
            <a:off x="10777426" y="1391385"/>
            <a:ext cx="1110900" cy="748800"/>
          </a:xfrm>
          <a:prstGeom prst="roundRect">
            <a:avLst>
              <a:gd fmla="val 9522" name="adj"/>
            </a:avLst>
          </a:prstGeom>
          <a:solidFill>
            <a:schemeClr val="accent1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2" name="Google Shape;462;p19"/>
          <p:cNvSpPr txBox="1"/>
          <p:nvPr/>
        </p:nvSpPr>
        <p:spPr>
          <a:xfrm>
            <a:off x="464675" y="1313250"/>
            <a:ext cx="8199600" cy="58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200">
                <a:solidFill>
                  <a:schemeClr val="accent1"/>
                </a:solidFill>
                <a:latin typeface="Chivo"/>
                <a:ea typeface="Chivo"/>
                <a:cs typeface="Chivo"/>
                <a:sym typeface="Chivo"/>
              </a:rPr>
              <a:t>ACTIVITY 4</a:t>
            </a:r>
            <a:r>
              <a:rPr b="1" lang="en" sz="3200">
                <a:solidFill>
                  <a:schemeClr val="lt2"/>
                </a:solidFill>
                <a:latin typeface="Chivo"/>
                <a:ea typeface="Chivo"/>
                <a:cs typeface="Chivo"/>
                <a:sym typeface="Chivo"/>
              </a:rPr>
              <a:t> | HERE GOES YOUR TITLE</a:t>
            </a:r>
            <a:endParaRPr b="1">
              <a:solidFill>
                <a:schemeClr val="lt2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463" name="Google Shape;463;p19"/>
          <p:cNvSpPr txBox="1"/>
          <p:nvPr/>
        </p:nvSpPr>
        <p:spPr>
          <a:xfrm>
            <a:off x="464675" y="2157275"/>
            <a:ext cx="6968700" cy="28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Add here your text or leave the blank space for your students to work on.</a:t>
            </a:r>
            <a:endParaRPr b="1"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Lorem ipsum dolor sit amet, consectetuer adipiscing elit. Aenean commodo ligula eget dolor. Aenean massa.</a:t>
            </a:r>
            <a:endParaRPr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Cum sociis natoque penatibus et magnis dis parturient montes, nascetur ridiculus mus.</a:t>
            </a:r>
            <a:endParaRPr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grpSp>
        <p:nvGrpSpPr>
          <p:cNvPr descr="Images" id="464" name="Google Shape;464;p19"/>
          <p:cNvGrpSpPr/>
          <p:nvPr/>
        </p:nvGrpSpPr>
        <p:grpSpPr>
          <a:xfrm>
            <a:off x="611772" y="5145633"/>
            <a:ext cx="1674336" cy="1339285"/>
            <a:chOff x="5684930" y="3271650"/>
            <a:chExt cx="2098954" cy="1678933"/>
          </a:xfrm>
        </p:grpSpPr>
        <p:sp>
          <p:nvSpPr>
            <p:cNvPr id="465" name="Google Shape;465;p19"/>
            <p:cNvSpPr/>
            <p:nvPr/>
          </p:nvSpPr>
          <p:spPr>
            <a:xfrm>
              <a:off x="6838202" y="4105235"/>
              <a:ext cx="466194" cy="568605"/>
            </a:xfrm>
            <a:custGeom>
              <a:rect b="b" l="l" r="r" t="t"/>
              <a:pathLst>
                <a:path extrusionOk="0" h="568605" w="466194">
                  <a:moveTo>
                    <a:pt x="461309" y="518050"/>
                  </a:moveTo>
                  <a:lnTo>
                    <a:pt x="145543" y="14762"/>
                  </a:lnTo>
                  <a:cubicBezTo>
                    <a:pt x="139894" y="5539"/>
                    <a:pt x="129833" y="-59"/>
                    <a:pt x="119018" y="0"/>
                  </a:cubicBezTo>
                  <a:cubicBezTo>
                    <a:pt x="108154" y="-4"/>
                    <a:pt x="98051" y="5571"/>
                    <a:pt x="92262" y="14762"/>
                  </a:cubicBezTo>
                  <a:lnTo>
                    <a:pt x="0" y="162843"/>
                  </a:lnTo>
                  <a:lnTo>
                    <a:pt x="197902" y="482991"/>
                  </a:lnTo>
                  <a:cubicBezTo>
                    <a:pt x="214649" y="508317"/>
                    <a:pt x="218250" y="540133"/>
                    <a:pt x="207589" y="568564"/>
                  </a:cubicBezTo>
                  <a:lnTo>
                    <a:pt x="431324" y="568564"/>
                  </a:lnTo>
                  <a:cubicBezTo>
                    <a:pt x="449645" y="569479"/>
                    <a:pt x="465239" y="555368"/>
                    <a:pt x="466152" y="537047"/>
                  </a:cubicBezTo>
                  <a:cubicBezTo>
                    <a:pt x="466487" y="530372"/>
                    <a:pt x="464799" y="523752"/>
                    <a:pt x="461309" y="518050"/>
                  </a:cubicBez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6" name="Google Shape;466;p19"/>
            <p:cNvSpPr/>
            <p:nvPr/>
          </p:nvSpPr>
          <p:spPr>
            <a:xfrm>
              <a:off x="5884108" y="3797294"/>
              <a:ext cx="1077833" cy="876803"/>
            </a:xfrm>
            <a:custGeom>
              <a:rect b="b" l="l" r="r" t="t"/>
              <a:pathLst>
                <a:path extrusionOk="0" h="876803" w="1077833">
                  <a:moveTo>
                    <a:pt x="1071728" y="828990"/>
                  </a:moveTo>
                  <a:lnTo>
                    <a:pt x="570055" y="12704"/>
                  </a:lnTo>
                  <a:cubicBezTo>
                    <a:pt x="563618" y="4389"/>
                    <a:pt x="553579" y="-330"/>
                    <a:pt x="543069" y="18"/>
                  </a:cubicBezTo>
                  <a:lnTo>
                    <a:pt x="538917" y="18"/>
                  </a:lnTo>
                  <a:lnTo>
                    <a:pt x="534765" y="18"/>
                  </a:lnTo>
                  <a:cubicBezTo>
                    <a:pt x="524254" y="-330"/>
                    <a:pt x="514216" y="4389"/>
                    <a:pt x="507778" y="12704"/>
                  </a:cubicBezTo>
                  <a:lnTo>
                    <a:pt x="6105" y="828990"/>
                  </a:lnTo>
                  <a:cubicBezTo>
                    <a:pt x="-1001" y="838933"/>
                    <a:pt x="-1979" y="852007"/>
                    <a:pt x="3568" y="862896"/>
                  </a:cubicBezTo>
                  <a:cubicBezTo>
                    <a:pt x="9164" y="872763"/>
                    <a:pt x="20256" y="878172"/>
                    <a:pt x="31477" y="876505"/>
                  </a:cubicBezTo>
                  <a:lnTo>
                    <a:pt x="1046356" y="876505"/>
                  </a:lnTo>
                  <a:cubicBezTo>
                    <a:pt x="1057578" y="878172"/>
                    <a:pt x="1068670" y="872763"/>
                    <a:pt x="1074266" y="862896"/>
                  </a:cubicBezTo>
                  <a:cubicBezTo>
                    <a:pt x="1079813" y="852007"/>
                    <a:pt x="1078835" y="838933"/>
                    <a:pt x="1071728" y="828990"/>
                  </a:cubicBezTo>
                  <a:close/>
                  <a:moveTo>
                    <a:pt x="622875" y="395129"/>
                  </a:moveTo>
                  <a:lnTo>
                    <a:pt x="543069" y="466171"/>
                  </a:lnTo>
                  <a:lnTo>
                    <a:pt x="463262" y="395129"/>
                  </a:lnTo>
                  <a:lnTo>
                    <a:pt x="331328" y="474935"/>
                  </a:lnTo>
                  <a:lnTo>
                    <a:pt x="538917" y="138411"/>
                  </a:lnTo>
                  <a:lnTo>
                    <a:pt x="740970" y="466171"/>
                  </a:ln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7" name="Google Shape;467;p19"/>
            <p:cNvSpPr/>
            <p:nvPr/>
          </p:nvSpPr>
          <p:spPr>
            <a:xfrm>
              <a:off x="6053977" y="3779090"/>
              <a:ext cx="138392" cy="138392"/>
            </a:xfrm>
            <a:custGeom>
              <a:rect b="b" l="l" r="r" t="t"/>
              <a:pathLst>
                <a:path extrusionOk="0" h="138392" w="138392">
                  <a:moveTo>
                    <a:pt x="138393" y="69196"/>
                  </a:moveTo>
                  <a:cubicBezTo>
                    <a:pt x="138393" y="107412"/>
                    <a:pt x="107412" y="138393"/>
                    <a:pt x="69196" y="138393"/>
                  </a:cubicBezTo>
                  <a:cubicBezTo>
                    <a:pt x="30980" y="138393"/>
                    <a:pt x="0" y="107412"/>
                    <a:pt x="0" y="69196"/>
                  </a:cubicBezTo>
                  <a:cubicBezTo>
                    <a:pt x="0" y="30980"/>
                    <a:pt x="30980" y="0"/>
                    <a:pt x="69196" y="0"/>
                  </a:cubicBezTo>
                  <a:cubicBezTo>
                    <a:pt x="107412" y="0"/>
                    <a:pt x="138393" y="30980"/>
                    <a:pt x="138393" y="69196"/>
                  </a:cubicBez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8" name="Google Shape;468;p19"/>
            <p:cNvSpPr/>
            <p:nvPr/>
          </p:nvSpPr>
          <p:spPr>
            <a:xfrm>
              <a:off x="5684930" y="3271650"/>
              <a:ext cx="2098954" cy="1678933"/>
            </a:xfrm>
            <a:custGeom>
              <a:rect b="b" l="l" r="r" t="t"/>
              <a:pathLst>
                <a:path extrusionOk="0" h="1678933" w="2098954">
                  <a:moveTo>
                    <a:pt x="2098955" y="0"/>
                  </a:moveTo>
                  <a:lnTo>
                    <a:pt x="253720" y="0"/>
                  </a:lnTo>
                  <a:lnTo>
                    <a:pt x="253720" y="253720"/>
                  </a:lnTo>
                  <a:lnTo>
                    <a:pt x="0" y="253720"/>
                  </a:lnTo>
                  <a:lnTo>
                    <a:pt x="0" y="1678933"/>
                  </a:lnTo>
                  <a:lnTo>
                    <a:pt x="1845235" y="1678933"/>
                  </a:lnTo>
                  <a:lnTo>
                    <a:pt x="1845235" y="1425213"/>
                  </a:lnTo>
                  <a:lnTo>
                    <a:pt x="2098955" y="1425213"/>
                  </a:lnTo>
                  <a:close/>
                  <a:moveTo>
                    <a:pt x="1706842" y="1545384"/>
                  </a:moveTo>
                  <a:lnTo>
                    <a:pt x="138393" y="1545384"/>
                  </a:lnTo>
                  <a:lnTo>
                    <a:pt x="138393" y="387269"/>
                  </a:lnTo>
                  <a:lnTo>
                    <a:pt x="1706842" y="387269"/>
                  </a:lnTo>
                  <a:close/>
                  <a:moveTo>
                    <a:pt x="1960562" y="1291665"/>
                  </a:moveTo>
                  <a:lnTo>
                    <a:pt x="1845235" y="1291665"/>
                  </a:lnTo>
                  <a:lnTo>
                    <a:pt x="1845235" y="253720"/>
                  </a:lnTo>
                  <a:lnTo>
                    <a:pt x="392112" y="253720"/>
                  </a:lnTo>
                  <a:lnTo>
                    <a:pt x="392112" y="138393"/>
                  </a:lnTo>
                  <a:lnTo>
                    <a:pt x="1960562" y="138393"/>
                  </a:ln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69" name="Google Shape;469;p19"/>
          <p:cNvSpPr txBox="1"/>
          <p:nvPr/>
        </p:nvSpPr>
        <p:spPr>
          <a:xfrm>
            <a:off x="10532428" y="2189575"/>
            <a:ext cx="16743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EXTRA RESOURCES!</a:t>
            </a:r>
            <a:endParaRPr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470" name="Google Shape;470;p19"/>
          <p:cNvSpPr txBox="1"/>
          <p:nvPr/>
        </p:nvSpPr>
        <p:spPr>
          <a:xfrm>
            <a:off x="347673" y="774625"/>
            <a:ext cx="43827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MONDAY - ACTIVITY 4</a:t>
            </a:r>
            <a:endParaRPr b="1"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471" name="Google Shape;471;p19">
            <a:hlinkClick action="ppaction://hlinksldjump" r:id="rId3"/>
          </p:cNvPr>
          <p:cNvSpPr/>
          <p:nvPr/>
        </p:nvSpPr>
        <p:spPr>
          <a:xfrm>
            <a:off x="0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2" name="Google Shape;472;p19">
            <a:hlinkClick action="ppaction://hlinkshowjump?jump=nextslide"/>
          </p:cNvPr>
          <p:cNvSpPr/>
          <p:nvPr/>
        </p:nvSpPr>
        <p:spPr>
          <a:xfrm>
            <a:off x="46467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3" name="Google Shape;473;p19">
            <a:hlinkClick action="ppaction://hlinkshowjump?jump=firstslide"/>
          </p:cNvPr>
          <p:cNvSpPr/>
          <p:nvPr/>
        </p:nvSpPr>
        <p:spPr>
          <a:xfrm>
            <a:off x="1161242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77" name="Shape 4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78" name="Google Shape;478;p20"/>
          <p:cNvGrpSpPr/>
          <p:nvPr/>
        </p:nvGrpSpPr>
        <p:grpSpPr>
          <a:xfrm>
            <a:off x="7702875" y="3117125"/>
            <a:ext cx="4325403" cy="2997300"/>
            <a:chOff x="7702875" y="3117125"/>
            <a:chExt cx="4325403" cy="2997300"/>
          </a:xfrm>
        </p:grpSpPr>
        <p:sp>
          <p:nvSpPr>
            <p:cNvPr id="479" name="Google Shape;479;p20"/>
            <p:cNvSpPr/>
            <p:nvPr/>
          </p:nvSpPr>
          <p:spPr>
            <a:xfrm>
              <a:off x="7702875" y="3117125"/>
              <a:ext cx="4325400" cy="2997300"/>
            </a:xfrm>
            <a:prstGeom prst="rect">
              <a:avLst/>
            </a:prstGeom>
            <a:solidFill>
              <a:schemeClr val="l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0" name="Google Shape;480;p20"/>
            <p:cNvSpPr/>
            <p:nvPr/>
          </p:nvSpPr>
          <p:spPr>
            <a:xfrm>
              <a:off x="7702878" y="3117125"/>
              <a:ext cx="4325400" cy="3264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1" name="Google Shape;481;p20"/>
            <p:cNvSpPr/>
            <p:nvPr/>
          </p:nvSpPr>
          <p:spPr>
            <a:xfrm>
              <a:off x="11414273" y="3216296"/>
              <a:ext cx="146100" cy="146100"/>
            </a:xfrm>
            <a:prstGeom prst="frame">
              <a:avLst>
                <a:gd fmla="val 12500" name="adj1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2" name="Google Shape;482;p20"/>
            <p:cNvSpPr/>
            <p:nvPr/>
          </p:nvSpPr>
          <p:spPr>
            <a:xfrm>
              <a:off x="11068599" y="3334653"/>
              <a:ext cx="168000" cy="1950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483" name="Google Shape;483;p20"/>
            <p:cNvGrpSpPr/>
            <p:nvPr/>
          </p:nvGrpSpPr>
          <p:grpSpPr>
            <a:xfrm>
              <a:off x="11755620" y="3226553"/>
              <a:ext cx="132749" cy="132749"/>
              <a:chOff x="2205238" y="-492150"/>
              <a:chExt cx="196200" cy="196200"/>
            </a:xfrm>
          </p:grpSpPr>
          <p:sp>
            <p:nvSpPr>
              <p:cNvPr id="484" name="Google Shape;484;p20"/>
              <p:cNvSpPr/>
              <p:nvPr/>
            </p:nvSpPr>
            <p:spPr>
              <a:xfrm rot="2702936">
                <a:off x="2179152" y="-408475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rgbClr val="FFFFFF"/>
              </a:solidFill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85" name="Google Shape;485;p20"/>
              <p:cNvSpPr/>
              <p:nvPr/>
            </p:nvSpPr>
            <p:spPr>
              <a:xfrm rot="8102936">
                <a:off x="2179135" y="-408475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rgbClr val="FFFFFF"/>
              </a:solidFill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486" name="Google Shape;486;p20"/>
          <p:cNvGrpSpPr/>
          <p:nvPr/>
        </p:nvGrpSpPr>
        <p:grpSpPr>
          <a:xfrm>
            <a:off x="9444713" y="1266075"/>
            <a:ext cx="909900" cy="914400"/>
            <a:chOff x="9597113" y="1447499"/>
            <a:chExt cx="909900" cy="914400"/>
          </a:xfrm>
        </p:grpSpPr>
        <p:sp>
          <p:nvSpPr>
            <p:cNvPr id="487" name="Google Shape;487;p20"/>
            <p:cNvSpPr/>
            <p:nvPr/>
          </p:nvSpPr>
          <p:spPr>
            <a:xfrm>
              <a:off x="9597113" y="1447499"/>
              <a:ext cx="909900" cy="914400"/>
            </a:xfrm>
            <a:prstGeom prst="ellipse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488" name="Google Shape;488;p20"/>
            <p:cNvGrpSpPr/>
            <p:nvPr/>
          </p:nvGrpSpPr>
          <p:grpSpPr>
            <a:xfrm>
              <a:off x="9767129" y="1652132"/>
              <a:ext cx="569882" cy="505141"/>
              <a:chOff x="1145332" y="3294620"/>
              <a:chExt cx="771048" cy="647700"/>
            </a:xfrm>
          </p:grpSpPr>
          <p:sp>
            <p:nvSpPr>
              <p:cNvPr id="489" name="Google Shape;489;p20"/>
              <p:cNvSpPr/>
              <p:nvPr/>
            </p:nvSpPr>
            <p:spPr>
              <a:xfrm>
                <a:off x="1774934" y="3370820"/>
                <a:ext cx="141446" cy="502920"/>
              </a:xfrm>
              <a:custGeom>
                <a:rect b="b" l="l" r="r" t="t"/>
                <a:pathLst>
                  <a:path extrusionOk="0" h="502920" w="141446">
                    <a:moveTo>
                      <a:pt x="37148" y="0"/>
                    </a:moveTo>
                    <a:lnTo>
                      <a:pt x="0" y="37147"/>
                    </a:lnTo>
                    <a:cubicBezTo>
                      <a:pt x="118110" y="155258"/>
                      <a:pt x="118110" y="347663"/>
                      <a:pt x="0" y="465773"/>
                    </a:cubicBezTo>
                    <a:lnTo>
                      <a:pt x="37148" y="502920"/>
                    </a:lnTo>
                    <a:cubicBezTo>
                      <a:pt x="176213" y="364808"/>
                      <a:pt x="176213" y="139065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0" name="Google Shape;490;p20"/>
              <p:cNvSpPr/>
              <p:nvPr/>
            </p:nvSpPr>
            <p:spPr>
              <a:xfrm>
                <a:off x="1699687" y="3445114"/>
                <a:ext cx="110728" cy="354330"/>
              </a:xfrm>
              <a:custGeom>
                <a:rect b="b" l="l" r="r" t="t"/>
                <a:pathLst>
                  <a:path extrusionOk="0" h="354330" w="110728">
                    <a:moveTo>
                      <a:pt x="37147" y="0"/>
                    </a:moveTo>
                    <a:lnTo>
                      <a:pt x="0" y="37148"/>
                    </a:lnTo>
                    <a:cubicBezTo>
                      <a:pt x="77153" y="114300"/>
                      <a:pt x="77153" y="239078"/>
                      <a:pt x="0" y="317183"/>
                    </a:cubicBezTo>
                    <a:lnTo>
                      <a:pt x="37147" y="354330"/>
                    </a:lnTo>
                    <a:cubicBezTo>
                      <a:pt x="135255" y="256223"/>
                      <a:pt x="135255" y="98107"/>
                      <a:pt x="37147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1" name="Google Shape;491;p20"/>
              <p:cNvSpPr/>
              <p:nvPr/>
            </p:nvSpPr>
            <p:spPr>
              <a:xfrm>
                <a:off x="1626345" y="3521314"/>
                <a:ext cx="80010" cy="204787"/>
              </a:xfrm>
              <a:custGeom>
                <a:rect b="b" l="l" r="r" t="t"/>
                <a:pathLst>
                  <a:path extrusionOk="0" h="204787" w="80010">
                    <a:moveTo>
                      <a:pt x="37148" y="0"/>
                    </a:moveTo>
                    <a:lnTo>
                      <a:pt x="0" y="37148"/>
                    </a:lnTo>
                    <a:cubicBezTo>
                      <a:pt x="36195" y="73343"/>
                      <a:pt x="36195" y="131445"/>
                      <a:pt x="0" y="167640"/>
                    </a:cubicBezTo>
                    <a:lnTo>
                      <a:pt x="37148" y="204788"/>
                    </a:lnTo>
                    <a:cubicBezTo>
                      <a:pt x="94298" y="147638"/>
                      <a:pt x="94298" y="56198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2" name="Google Shape;492;p20"/>
              <p:cNvSpPr/>
              <p:nvPr/>
            </p:nvSpPr>
            <p:spPr>
              <a:xfrm>
                <a:off x="1145332" y="3294620"/>
                <a:ext cx="423862" cy="647700"/>
              </a:xfrm>
              <a:custGeom>
                <a:rect b="b" l="l" r="r" t="t"/>
                <a:pathLst>
                  <a:path extrusionOk="0" h="647700" w="423862">
                    <a:moveTo>
                      <a:pt x="0" y="196215"/>
                    </a:moveTo>
                    <a:lnTo>
                      <a:pt x="0" y="451485"/>
                    </a:lnTo>
                    <a:lnTo>
                      <a:pt x="184785" y="451485"/>
                    </a:lnTo>
                    <a:lnTo>
                      <a:pt x="423863" y="647700"/>
                    </a:lnTo>
                    <a:lnTo>
                      <a:pt x="423863" y="0"/>
                    </a:lnTo>
                    <a:lnTo>
                      <a:pt x="184785" y="196215"/>
                    </a:ln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493" name="Google Shape;493;p20"/>
          <p:cNvGrpSpPr/>
          <p:nvPr/>
        </p:nvGrpSpPr>
        <p:grpSpPr>
          <a:xfrm>
            <a:off x="7715432" y="3503692"/>
            <a:ext cx="4282364" cy="2547498"/>
            <a:chOff x="239059" y="3807012"/>
            <a:chExt cx="2593800" cy="1649400"/>
          </a:xfrm>
        </p:grpSpPr>
        <p:sp>
          <p:nvSpPr>
            <p:cNvPr id="494" name="Google Shape;494;p20"/>
            <p:cNvSpPr/>
            <p:nvPr/>
          </p:nvSpPr>
          <p:spPr>
            <a:xfrm>
              <a:off x="239059" y="3807012"/>
              <a:ext cx="2593800" cy="1649400"/>
            </a:xfrm>
            <a:prstGeom prst="rect">
              <a:avLst/>
            </a:pr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5" name="Google Shape;495;p20"/>
            <p:cNvSpPr/>
            <p:nvPr/>
          </p:nvSpPr>
          <p:spPr>
            <a:xfrm>
              <a:off x="292847" y="5127806"/>
              <a:ext cx="2492100" cy="36000"/>
            </a:xfrm>
            <a:prstGeom prst="rect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6" name="Google Shape;496;p20"/>
            <p:cNvSpPr/>
            <p:nvPr/>
          </p:nvSpPr>
          <p:spPr>
            <a:xfrm>
              <a:off x="292847" y="5127806"/>
              <a:ext cx="720000" cy="36000"/>
            </a:xfrm>
            <a:prstGeom prst="rect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Single gear" id="497" name="Google Shape;497;p20"/>
            <p:cNvSpPr/>
            <p:nvPr/>
          </p:nvSpPr>
          <p:spPr>
            <a:xfrm>
              <a:off x="2007565" y="5230327"/>
              <a:ext cx="152433" cy="152210"/>
            </a:xfrm>
            <a:custGeom>
              <a:rect b="b" l="l" r="r" t="t"/>
              <a:pathLst>
                <a:path extrusionOk="0" h="647700" w="648652">
                  <a:moveTo>
                    <a:pt x="323850" y="438150"/>
                  </a:moveTo>
                  <a:cubicBezTo>
                    <a:pt x="260985" y="438150"/>
                    <a:pt x="209550" y="386715"/>
                    <a:pt x="209550" y="323850"/>
                  </a:cubicBezTo>
                  <a:cubicBezTo>
                    <a:pt x="209550" y="260985"/>
                    <a:pt x="260985" y="209550"/>
                    <a:pt x="323850" y="209550"/>
                  </a:cubicBezTo>
                  <a:cubicBezTo>
                    <a:pt x="386715" y="209550"/>
                    <a:pt x="438150" y="260985"/>
                    <a:pt x="438150" y="323850"/>
                  </a:cubicBezTo>
                  <a:cubicBezTo>
                    <a:pt x="438150" y="386715"/>
                    <a:pt x="386715" y="438150"/>
                    <a:pt x="323850" y="438150"/>
                  </a:cubicBezTo>
                  <a:close/>
                  <a:moveTo>
                    <a:pt x="581025" y="252413"/>
                  </a:moveTo>
                  <a:cubicBezTo>
                    <a:pt x="575310" y="231458"/>
                    <a:pt x="566738" y="211455"/>
                    <a:pt x="556260" y="193358"/>
                  </a:cubicBezTo>
                  <a:lnTo>
                    <a:pt x="580073" y="121920"/>
                  </a:lnTo>
                  <a:lnTo>
                    <a:pt x="525780" y="67628"/>
                  </a:lnTo>
                  <a:lnTo>
                    <a:pt x="454343" y="91440"/>
                  </a:lnTo>
                  <a:cubicBezTo>
                    <a:pt x="435293" y="80963"/>
                    <a:pt x="415290" y="72390"/>
                    <a:pt x="394335" y="66675"/>
                  </a:cubicBezTo>
                  <a:lnTo>
                    <a:pt x="361950" y="0"/>
                  </a:lnTo>
                  <a:lnTo>
                    <a:pt x="285750" y="0"/>
                  </a:lnTo>
                  <a:lnTo>
                    <a:pt x="252413" y="66675"/>
                  </a:lnTo>
                  <a:cubicBezTo>
                    <a:pt x="231458" y="72390"/>
                    <a:pt x="211455" y="80963"/>
                    <a:pt x="193358" y="91440"/>
                  </a:cubicBezTo>
                  <a:lnTo>
                    <a:pt x="121920" y="67628"/>
                  </a:lnTo>
                  <a:lnTo>
                    <a:pt x="67628" y="121920"/>
                  </a:lnTo>
                  <a:lnTo>
                    <a:pt x="91440" y="193358"/>
                  </a:lnTo>
                  <a:cubicBezTo>
                    <a:pt x="80963" y="212408"/>
                    <a:pt x="72390" y="232410"/>
                    <a:pt x="66675" y="253365"/>
                  </a:cubicBezTo>
                  <a:lnTo>
                    <a:pt x="0" y="285750"/>
                  </a:lnTo>
                  <a:lnTo>
                    <a:pt x="0" y="361950"/>
                  </a:lnTo>
                  <a:lnTo>
                    <a:pt x="66675" y="395288"/>
                  </a:lnTo>
                  <a:cubicBezTo>
                    <a:pt x="72390" y="416243"/>
                    <a:pt x="80963" y="436245"/>
                    <a:pt x="91440" y="454343"/>
                  </a:cubicBezTo>
                  <a:lnTo>
                    <a:pt x="67628" y="525780"/>
                  </a:lnTo>
                  <a:lnTo>
                    <a:pt x="121920" y="580073"/>
                  </a:lnTo>
                  <a:lnTo>
                    <a:pt x="193358" y="556260"/>
                  </a:lnTo>
                  <a:cubicBezTo>
                    <a:pt x="212408" y="566738"/>
                    <a:pt x="232410" y="575310"/>
                    <a:pt x="253365" y="581025"/>
                  </a:cubicBezTo>
                  <a:lnTo>
                    <a:pt x="286703" y="647700"/>
                  </a:lnTo>
                  <a:lnTo>
                    <a:pt x="362903" y="647700"/>
                  </a:lnTo>
                  <a:lnTo>
                    <a:pt x="396240" y="581025"/>
                  </a:lnTo>
                  <a:cubicBezTo>
                    <a:pt x="417195" y="575310"/>
                    <a:pt x="437198" y="566738"/>
                    <a:pt x="455295" y="556260"/>
                  </a:cubicBezTo>
                  <a:lnTo>
                    <a:pt x="526733" y="580073"/>
                  </a:lnTo>
                  <a:lnTo>
                    <a:pt x="581025" y="525780"/>
                  </a:lnTo>
                  <a:lnTo>
                    <a:pt x="557213" y="454343"/>
                  </a:lnTo>
                  <a:cubicBezTo>
                    <a:pt x="567690" y="435293"/>
                    <a:pt x="576263" y="415290"/>
                    <a:pt x="581978" y="394335"/>
                  </a:cubicBezTo>
                  <a:lnTo>
                    <a:pt x="648653" y="360998"/>
                  </a:lnTo>
                  <a:lnTo>
                    <a:pt x="648653" y="284798"/>
                  </a:lnTo>
                  <a:lnTo>
                    <a:pt x="581025" y="252413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498" name="Google Shape;498;p20"/>
            <p:cNvGrpSpPr/>
            <p:nvPr/>
          </p:nvGrpSpPr>
          <p:grpSpPr>
            <a:xfrm>
              <a:off x="384020" y="5227346"/>
              <a:ext cx="648501" cy="162967"/>
              <a:chOff x="330250" y="5227562"/>
              <a:chExt cx="715232" cy="179737"/>
            </a:xfrm>
          </p:grpSpPr>
          <p:sp>
            <p:nvSpPr>
              <p:cNvPr descr="Play" id="499" name="Google Shape;499;p20"/>
              <p:cNvSpPr/>
              <p:nvPr/>
            </p:nvSpPr>
            <p:spPr>
              <a:xfrm>
                <a:off x="622899" y="5227562"/>
                <a:ext cx="129849" cy="167402"/>
              </a:xfrm>
              <a:custGeom>
                <a:rect b="b" l="l" r="r" t="t"/>
                <a:pathLst>
                  <a:path extrusionOk="0" h="704850" w="546734">
                    <a:moveTo>
                      <a:pt x="0" y="0"/>
                    </a:moveTo>
                    <a:lnTo>
                      <a:pt x="546735" y="352425"/>
                    </a:lnTo>
                    <a:lnTo>
                      <a:pt x="0" y="704850"/>
                    </a:lnTo>
                    <a:close/>
                  </a:path>
                </a:pathLst>
              </a:custGeom>
              <a:solidFill>
                <a:srgbClr val="F2F2F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500" name="Google Shape;500;p20"/>
              <p:cNvGrpSpPr/>
              <p:nvPr/>
            </p:nvGrpSpPr>
            <p:grpSpPr>
              <a:xfrm>
                <a:off x="865143" y="5227562"/>
                <a:ext cx="180339" cy="179737"/>
                <a:chOff x="817334" y="5227562"/>
                <a:chExt cx="180339" cy="179737"/>
              </a:xfrm>
            </p:grpSpPr>
            <p:sp>
              <p:nvSpPr>
                <p:cNvPr id="501" name="Google Shape;501;p20"/>
                <p:cNvSpPr/>
                <p:nvPr/>
              </p:nvSpPr>
              <p:spPr>
                <a:xfrm flipH="1">
                  <a:off x="961819" y="5227562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502" name="Google Shape;502;p20"/>
                <p:cNvSpPr/>
                <p:nvPr/>
              </p:nvSpPr>
              <p:spPr>
                <a:xfrm>
                  <a:off x="817334" y="5227562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503" name="Google Shape;503;p20"/>
              <p:cNvGrpSpPr/>
              <p:nvPr/>
            </p:nvGrpSpPr>
            <p:grpSpPr>
              <a:xfrm flipH="1">
                <a:off x="330250" y="5227562"/>
                <a:ext cx="180338" cy="179737"/>
                <a:chOff x="4316558" y="4992035"/>
                <a:chExt cx="180338" cy="179737"/>
              </a:xfrm>
            </p:grpSpPr>
            <p:sp>
              <p:nvSpPr>
                <p:cNvPr id="504" name="Google Shape;504;p20"/>
                <p:cNvSpPr/>
                <p:nvPr/>
              </p:nvSpPr>
              <p:spPr>
                <a:xfrm flipH="1">
                  <a:off x="4461042" y="4992035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505" name="Google Shape;505;p20"/>
                <p:cNvSpPr/>
                <p:nvPr/>
              </p:nvSpPr>
              <p:spPr>
                <a:xfrm>
                  <a:off x="4316558" y="4992035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506" name="Google Shape;506;p20"/>
            <p:cNvSpPr/>
            <p:nvPr/>
          </p:nvSpPr>
          <p:spPr>
            <a:xfrm>
              <a:off x="2237413" y="5230327"/>
              <a:ext cx="239100" cy="149400"/>
            </a:xfrm>
            <a:prstGeom prst="frame">
              <a:avLst>
                <a:gd fmla="val 12500" name="adj1"/>
              </a:avLst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7" name="Google Shape;507;p20"/>
            <p:cNvSpPr/>
            <p:nvPr/>
          </p:nvSpPr>
          <p:spPr>
            <a:xfrm>
              <a:off x="1198283" y="4135718"/>
              <a:ext cx="675300" cy="675300"/>
            </a:xfrm>
            <a:prstGeom prst="ellipse">
              <a:avLst/>
            </a:prstGeom>
            <a:solidFill>
              <a:srgbClr val="72727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Play" id="508" name="Google Shape;508;p20"/>
            <p:cNvSpPr/>
            <p:nvPr/>
          </p:nvSpPr>
          <p:spPr>
            <a:xfrm>
              <a:off x="1431835" y="4297180"/>
              <a:ext cx="292503" cy="377095"/>
            </a:xfrm>
            <a:custGeom>
              <a:rect b="b" l="l" r="r" t="t"/>
              <a:pathLst>
                <a:path extrusionOk="0" h="704850" w="546734">
                  <a:moveTo>
                    <a:pt x="0" y="0"/>
                  </a:moveTo>
                  <a:lnTo>
                    <a:pt x="546735" y="352425"/>
                  </a:lnTo>
                  <a:lnTo>
                    <a:pt x="0" y="704850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9" name="Google Shape;509;p20"/>
            <p:cNvSpPr/>
            <p:nvPr/>
          </p:nvSpPr>
          <p:spPr>
            <a:xfrm>
              <a:off x="2554659" y="5218375"/>
              <a:ext cx="180000" cy="180000"/>
            </a:xfrm>
            <a:custGeom>
              <a:rect b="b" l="l" r="r" t="t"/>
              <a:pathLst>
                <a:path extrusionOk="0" h="180000" w="180000">
                  <a:moveTo>
                    <a:pt x="157500" y="108002"/>
                  </a:moveTo>
                  <a:lnTo>
                    <a:pt x="180000" y="108002"/>
                  </a:lnTo>
                  <a:lnTo>
                    <a:pt x="180000" y="180000"/>
                  </a:lnTo>
                  <a:lnTo>
                    <a:pt x="108000" y="180000"/>
                  </a:lnTo>
                  <a:lnTo>
                    <a:pt x="108000" y="157500"/>
                  </a:lnTo>
                  <a:lnTo>
                    <a:pt x="157500" y="157500"/>
                  </a:lnTo>
                  <a:close/>
                  <a:moveTo>
                    <a:pt x="0" y="108002"/>
                  </a:moveTo>
                  <a:lnTo>
                    <a:pt x="22500" y="108002"/>
                  </a:lnTo>
                  <a:lnTo>
                    <a:pt x="22500" y="157500"/>
                  </a:lnTo>
                  <a:lnTo>
                    <a:pt x="72000" y="157500"/>
                  </a:lnTo>
                  <a:lnTo>
                    <a:pt x="72000" y="180000"/>
                  </a:lnTo>
                  <a:lnTo>
                    <a:pt x="0" y="180000"/>
                  </a:lnTo>
                  <a:close/>
                  <a:moveTo>
                    <a:pt x="108000" y="0"/>
                  </a:moveTo>
                  <a:lnTo>
                    <a:pt x="180000" y="0"/>
                  </a:lnTo>
                  <a:lnTo>
                    <a:pt x="180000" y="72002"/>
                  </a:lnTo>
                  <a:lnTo>
                    <a:pt x="157500" y="72002"/>
                  </a:lnTo>
                  <a:lnTo>
                    <a:pt x="157500" y="22500"/>
                  </a:lnTo>
                  <a:lnTo>
                    <a:pt x="108000" y="22500"/>
                  </a:lnTo>
                  <a:close/>
                  <a:moveTo>
                    <a:pt x="0" y="0"/>
                  </a:moveTo>
                  <a:lnTo>
                    <a:pt x="72000" y="0"/>
                  </a:lnTo>
                  <a:lnTo>
                    <a:pt x="72000" y="22500"/>
                  </a:lnTo>
                  <a:lnTo>
                    <a:pt x="22500" y="22500"/>
                  </a:lnTo>
                  <a:lnTo>
                    <a:pt x="22500" y="72002"/>
                  </a:lnTo>
                  <a:lnTo>
                    <a:pt x="0" y="72002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10" name="Google Shape;510;p20"/>
          <p:cNvSpPr/>
          <p:nvPr/>
        </p:nvSpPr>
        <p:spPr>
          <a:xfrm>
            <a:off x="10870115" y="1306455"/>
            <a:ext cx="424800" cy="424800"/>
          </a:xfrm>
          <a:prstGeom prst="round2SameRect">
            <a:avLst>
              <a:gd fmla="val 16667" name="adj1"/>
              <a:gd fmla="val 0" name="adj2"/>
            </a:avLst>
          </a:prstGeom>
          <a:solidFill>
            <a:schemeClr val="accent1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11" name="Google Shape;511;p20"/>
          <p:cNvSpPr/>
          <p:nvPr/>
        </p:nvSpPr>
        <p:spPr>
          <a:xfrm>
            <a:off x="10777426" y="1391385"/>
            <a:ext cx="1110900" cy="748800"/>
          </a:xfrm>
          <a:prstGeom prst="roundRect">
            <a:avLst>
              <a:gd fmla="val 9522" name="adj"/>
            </a:avLst>
          </a:prstGeom>
          <a:solidFill>
            <a:schemeClr val="accent1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12" name="Google Shape;512;p20"/>
          <p:cNvSpPr txBox="1"/>
          <p:nvPr/>
        </p:nvSpPr>
        <p:spPr>
          <a:xfrm>
            <a:off x="464675" y="1313250"/>
            <a:ext cx="8199600" cy="58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200">
                <a:solidFill>
                  <a:schemeClr val="accent1"/>
                </a:solidFill>
                <a:latin typeface="Chivo"/>
                <a:ea typeface="Chivo"/>
                <a:cs typeface="Chivo"/>
                <a:sym typeface="Chivo"/>
              </a:rPr>
              <a:t>ACTIVITY 5</a:t>
            </a:r>
            <a:r>
              <a:rPr b="1" lang="en" sz="3200">
                <a:solidFill>
                  <a:schemeClr val="lt2"/>
                </a:solidFill>
                <a:latin typeface="Chivo"/>
                <a:ea typeface="Chivo"/>
                <a:cs typeface="Chivo"/>
                <a:sym typeface="Chivo"/>
              </a:rPr>
              <a:t> | HERE GOES YOUR TITLE</a:t>
            </a:r>
            <a:endParaRPr b="1">
              <a:solidFill>
                <a:schemeClr val="lt2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513" name="Google Shape;513;p20"/>
          <p:cNvSpPr txBox="1"/>
          <p:nvPr/>
        </p:nvSpPr>
        <p:spPr>
          <a:xfrm>
            <a:off x="464675" y="2157275"/>
            <a:ext cx="6968700" cy="28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Add here your text or leave the blank space for your students to work on.</a:t>
            </a:r>
            <a:endParaRPr b="1"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Lorem ipsum dolor sit amet, consectetuer adipiscing elit. Aenean commodo ligula eget dolor. Aenean massa.</a:t>
            </a:r>
            <a:endParaRPr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Cum sociis natoque penatibus et magnis dis parturient montes, nascetur ridiculus mus.</a:t>
            </a:r>
            <a:endParaRPr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grpSp>
        <p:nvGrpSpPr>
          <p:cNvPr descr="Images" id="514" name="Google Shape;514;p20"/>
          <p:cNvGrpSpPr/>
          <p:nvPr/>
        </p:nvGrpSpPr>
        <p:grpSpPr>
          <a:xfrm>
            <a:off x="611772" y="5145633"/>
            <a:ext cx="1674336" cy="1339285"/>
            <a:chOff x="5684930" y="3271650"/>
            <a:chExt cx="2098954" cy="1678933"/>
          </a:xfrm>
        </p:grpSpPr>
        <p:sp>
          <p:nvSpPr>
            <p:cNvPr id="515" name="Google Shape;515;p20"/>
            <p:cNvSpPr/>
            <p:nvPr/>
          </p:nvSpPr>
          <p:spPr>
            <a:xfrm>
              <a:off x="6838202" y="4105235"/>
              <a:ext cx="466194" cy="568605"/>
            </a:xfrm>
            <a:custGeom>
              <a:rect b="b" l="l" r="r" t="t"/>
              <a:pathLst>
                <a:path extrusionOk="0" h="568605" w="466194">
                  <a:moveTo>
                    <a:pt x="461309" y="518050"/>
                  </a:moveTo>
                  <a:lnTo>
                    <a:pt x="145543" y="14762"/>
                  </a:lnTo>
                  <a:cubicBezTo>
                    <a:pt x="139894" y="5539"/>
                    <a:pt x="129833" y="-59"/>
                    <a:pt x="119018" y="0"/>
                  </a:cubicBezTo>
                  <a:cubicBezTo>
                    <a:pt x="108154" y="-4"/>
                    <a:pt x="98051" y="5571"/>
                    <a:pt x="92262" y="14762"/>
                  </a:cubicBezTo>
                  <a:lnTo>
                    <a:pt x="0" y="162843"/>
                  </a:lnTo>
                  <a:lnTo>
                    <a:pt x="197902" y="482991"/>
                  </a:lnTo>
                  <a:cubicBezTo>
                    <a:pt x="214649" y="508317"/>
                    <a:pt x="218250" y="540133"/>
                    <a:pt x="207589" y="568564"/>
                  </a:cubicBezTo>
                  <a:lnTo>
                    <a:pt x="431324" y="568564"/>
                  </a:lnTo>
                  <a:cubicBezTo>
                    <a:pt x="449645" y="569479"/>
                    <a:pt x="465239" y="555368"/>
                    <a:pt x="466152" y="537047"/>
                  </a:cubicBezTo>
                  <a:cubicBezTo>
                    <a:pt x="466487" y="530372"/>
                    <a:pt x="464799" y="523752"/>
                    <a:pt x="461309" y="518050"/>
                  </a:cubicBez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6" name="Google Shape;516;p20"/>
            <p:cNvSpPr/>
            <p:nvPr/>
          </p:nvSpPr>
          <p:spPr>
            <a:xfrm>
              <a:off x="5884108" y="3797294"/>
              <a:ext cx="1077833" cy="876803"/>
            </a:xfrm>
            <a:custGeom>
              <a:rect b="b" l="l" r="r" t="t"/>
              <a:pathLst>
                <a:path extrusionOk="0" h="876803" w="1077833">
                  <a:moveTo>
                    <a:pt x="1071728" y="828990"/>
                  </a:moveTo>
                  <a:lnTo>
                    <a:pt x="570055" y="12704"/>
                  </a:lnTo>
                  <a:cubicBezTo>
                    <a:pt x="563618" y="4389"/>
                    <a:pt x="553579" y="-330"/>
                    <a:pt x="543069" y="18"/>
                  </a:cubicBezTo>
                  <a:lnTo>
                    <a:pt x="538917" y="18"/>
                  </a:lnTo>
                  <a:lnTo>
                    <a:pt x="534765" y="18"/>
                  </a:lnTo>
                  <a:cubicBezTo>
                    <a:pt x="524254" y="-330"/>
                    <a:pt x="514216" y="4389"/>
                    <a:pt x="507778" y="12704"/>
                  </a:cubicBezTo>
                  <a:lnTo>
                    <a:pt x="6105" y="828990"/>
                  </a:lnTo>
                  <a:cubicBezTo>
                    <a:pt x="-1001" y="838933"/>
                    <a:pt x="-1979" y="852007"/>
                    <a:pt x="3568" y="862896"/>
                  </a:cubicBezTo>
                  <a:cubicBezTo>
                    <a:pt x="9164" y="872763"/>
                    <a:pt x="20256" y="878172"/>
                    <a:pt x="31477" y="876505"/>
                  </a:cubicBezTo>
                  <a:lnTo>
                    <a:pt x="1046356" y="876505"/>
                  </a:lnTo>
                  <a:cubicBezTo>
                    <a:pt x="1057578" y="878172"/>
                    <a:pt x="1068670" y="872763"/>
                    <a:pt x="1074266" y="862896"/>
                  </a:cubicBezTo>
                  <a:cubicBezTo>
                    <a:pt x="1079813" y="852007"/>
                    <a:pt x="1078835" y="838933"/>
                    <a:pt x="1071728" y="828990"/>
                  </a:cubicBezTo>
                  <a:close/>
                  <a:moveTo>
                    <a:pt x="622875" y="395129"/>
                  </a:moveTo>
                  <a:lnTo>
                    <a:pt x="543069" y="466171"/>
                  </a:lnTo>
                  <a:lnTo>
                    <a:pt x="463262" y="395129"/>
                  </a:lnTo>
                  <a:lnTo>
                    <a:pt x="331328" y="474935"/>
                  </a:lnTo>
                  <a:lnTo>
                    <a:pt x="538917" y="138411"/>
                  </a:lnTo>
                  <a:lnTo>
                    <a:pt x="740970" y="466171"/>
                  </a:ln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7" name="Google Shape;517;p20"/>
            <p:cNvSpPr/>
            <p:nvPr/>
          </p:nvSpPr>
          <p:spPr>
            <a:xfrm>
              <a:off x="6053977" y="3779090"/>
              <a:ext cx="138392" cy="138392"/>
            </a:xfrm>
            <a:custGeom>
              <a:rect b="b" l="l" r="r" t="t"/>
              <a:pathLst>
                <a:path extrusionOk="0" h="138392" w="138392">
                  <a:moveTo>
                    <a:pt x="138393" y="69196"/>
                  </a:moveTo>
                  <a:cubicBezTo>
                    <a:pt x="138393" y="107412"/>
                    <a:pt x="107412" y="138393"/>
                    <a:pt x="69196" y="138393"/>
                  </a:cubicBezTo>
                  <a:cubicBezTo>
                    <a:pt x="30980" y="138393"/>
                    <a:pt x="0" y="107412"/>
                    <a:pt x="0" y="69196"/>
                  </a:cubicBezTo>
                  <a:cubicBezTo>
                    <a:pt x="0" y="30980"/>
                    <a:pt x="30980" y="0"/>
                    <a:pt x="69196" y="0"/>
                  </a:cubicBezTo>
                  <a:cubicBezTo>
                    <a:pt x="107412" y="0"/>
                    <a:pt x="138393" y="30980"/>
                    <a:pt x="138393" y="69196"/>
                  </a:cubicBez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8" name="Google Shape;518;p20"/>
            <p:cNvSpPr/>
            <p:nvPr/>
          </p:nvSpPr>
          <p:spPr>
            <a:xfrm>
              <a:off x="5684930" y="3271650"/>
              <a:ext cx="2098954" cy="1678933"/>
            </a:xfrm>
            <a:custGeom>
              <a:rect b="b" l="l" r="r" t="t"/>
              <a:pathLst>
                <a:path extrusionOk="0" h="1678933" w="2098954">
                  <a:moveTo>
                    <a:pt x="2098955" y="0"/>
                  </a:moveTo>
                  <a:lnTo>
                    <a:pt x="253720" y="0"/>
                  </a:lnTo>
                  <a:lnTo>
                    <a:pt x="253720" y="253720"/>
                  </a:lnTo>
                  <a:lnTo>
                    <a:pt x="0" y="253720"/>
                  </a:lnTo>
                  <a:lnTo>
                    <a:pt x="0" y="1678933"/>
                  </a:lnTo>
                  <a:lnTo>
                    <a:pt x="1845235" y="1678933"/>
                  </a:lnTo>
                  <a:lnTo>
                    <a:pt x="1845235" y="1425213"/>
                  </a:lnTo>
                  <a:lnTo>
                    <a:pt x="2098955" y="1425213"/>
                  </a:lnTo>
                  <a:close/>
                  <a:moveTo>
                    <a:pt x="1706842" y="1545384"/>
                  </a:moveTo>
                  <a:lnTo>
                    <a:pt x="138393" y="1545384"/>
                  </a:lnTo>
                  <a:lnTo>
                    <a:pt x="138393" y="387269"/>
                  </a:lnTo>
                  <a:lnTo>
                    <a:pt x="1706842" y="387269"/>
                  </a:lnTo>
                  <a:close/>
                  <a:moveTo>
                    <a:pt x="1960562" y="1291665"/>
                  </a:moveTo>
                  <a:lnTo>
                    <a:pt x="1845235" y="1291665"/>
                  </a:lnTo>
                  <a:lnTo>
                    <a:pt x="1845235" y="253720"/>
                  </a:lnTo>
                  <a:lnTo>
                    <a:pt x="392112" y="253720"/>
                  </a:lnTo>
                  <a:lnTo>
                    <a:pt x="392112" y="138393"/>
                  </a:lnTo>
                  <a:lnTo>
                    <a:pt x="1960562" y="138393"/>
                  </a:ln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19" name="Google Shape;519;p20"/>
          <p:cNvSpPr txBox="1"/>
          <p:nvPr/>
        </p:nvSpPr>
        <p:spPr>
          <a:xfrm>
            <a:off x="10532428" y="2189575"/>
            <a:ext cx="16743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EXTRA RESOURCES!</a:t>
            </a:r>
            <a:endParaRPr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520" name="Google Shape;520;p20"/>
          <p:cNvSpPr txBox="1"/>
          <p:nvPr/>
        </p:nvSpPr>
        <p:spPr>
          <a:xfrm>
            <a:off x="347673" y="774625"/>
            <a:ext cx="43827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MONDAY - ACTIVITY 5</a:t>
            </a:r>
            <a:endParaRPr b="1"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521" name="Google Shape;521;p20">
            <a:hlinkClick action="ppaction://hlinksldjump" r:id="rId3"/>
          </p:cNvPr>
          <p:cNvSpPr/>
          <p:nvPr/>
        </p:nvSpPr>
        <p:spPr>
          <a:xfrm>
            <a:off x="0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2" name="Google Shape;522;p20">
            <a:hlinkClick action="ppaction://hlinkshowjump?jump=nextslide"/>
          </p:cNvPr>
          <p:cNvSpPr/>
          <p:nvPr/>
        </p:nvSpPr>
        <p:spPr>
          <a:xfrm>
            <a:off x="46467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3" name="Google Shape;523;p20">
            <a:hlinkClick action="ppaction://hlinkshowjump?jump=firstslide"/>
          </p:cNvPr>
          <p:cNvSpPr/>
          <p:nvPr/>
        </p:nvSpPr>
        <p:spPr>
          <a:xfrm>
            <a:off x="1161242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27" name="Shape 5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8" name="Google Shape;528;p21"/>
          <p:cNvSpPr/>
          <p:nvPr/>
        </p:nvSpPr>
        <p:spPr>
          <a:xfrm>
            <a:off x="1766108" y="725325"/>
            <a:ext cx="8659800" cy="422100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29" name="Google Shape;529;p21"/>
          <p:cNvSpPr/>
          <p:nvPr/>
        </p:nvSpPr>
        <p:spPr>
          <a:xfrm>
            <a:off x="9795410" y="863321"/>
            <a:ext cx="146100" cy="146100"/>
          </a:xfrm>
          <a:prstGeom prst="frame">
            <a:avLst>
              <a:gd fmla="val 12500" name="adj1"/>
            </a:avLst>
          </a:pr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0" name="Google Shape;530;p21"/>
          <p:cNvSpPr/>
          <p:nvPr/>
        </p:nvSpPr>
        <p:spPr>
          <a:xfrm>
            <a:off x="9449737" y="981678"/>
            <a:ext cx="168000" cy="19500"/>
          </a:xfrm>
          <a:prstGeom prst="roundRect">
            <a:avLst>
              <a:gd fmla="val 50000" name="adj"/>
            </a:avLst>
          </a:pr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531" name="Google Shape;531;p21"/>
          <p:cNvGrpSpPr/>
          <p:nvPr/>
        </p:nvGrpSpPr>
        <p:grpSpPr>
          <a:xfrm>
            <a:off x="10136758" y="873578"/>
            <a:ext cx="132749" cy="132749"/>
            <a:chOff x="2205238" y="-492150"/>
            <a:chExt cx="196200" cy="196200"/>
          </a:xfrm>
        </p:grpSpPr>
        <p:sp>
          <p:nvSpPr>
            <p:cNvPr id="532" name="Google Shape;532;p21"/>
            <p:cNvSpPr/>
            <p:nvPr/>
          </p:nvSpPr>
          <p:spPr>
            <a:xfrm rot="2702936">
              <a:off x="2179152" y="-408475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3" name="Google Shape;533;p21"/>
            <p:cNvSpPr/>
            <p:nvPr/>
          </p:nvSpPr>
          <p:spPr>
            <a:xfrm rot="8102936">
              <a:off x="2179135" y="-408475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34" name="Google Shape;534;p21"/>
          <p:cNvSpPr txBox="1"/>
          <p:nvPr/>
        </p:nvSpPr>
        <p:spPr>
          <a:xfrm>
            <a:off x="1871641" y="774632"/>
            <a:ext cx="12906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TUESDAY</a:t>
            </a:r>
            <a:endParaRPr b="1"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535" name="Google Shape;535;p21"/>
          <p:cNvSpPr/>
          <p:nvPr/>
        </p:nvSpPr>
        <p:spPr>
          <a:xfrm>
            <a:off x="2415831" y="1957034"/>
            <a:ext cx="489900" cy="489900"/>
          </a:xfrm>
          <a:prstGeom prst="round2SameRect">
            <a:avLst>
              <a:gd fmla="val 16667" name="adj1"/>
              <a:gd fmla="val 0" name="adj2"/>
            </a:avLst>
          </a:prstGeom>
          <a:solidFill>
            <a:schemeClr val="accent2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i="0" sz="3000" u="none" cap="none" strike="noStrike">
              <a:solidFill>
                <a:schemeClr val="dk1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536" name="Google Shape;536;p21">
            <a:hlinkClick action="ppaction://hlinksldjump" r:id="rId3"/>
          </p:cNvPr>
          <p:cNvSpPr/>
          <p:nvPr/>
        </p:nvSpPr>
        <p:spPr>
          <a:xfrm>
            <a:off x="2308917" y="2055000"/>
            <a:ext cx="1281300" cy="863700"/>
          </a:xfrm>
          <a:prstGeom prst="roundRect">
            <a:avLst>
              <a:gd fmla="val 9522" name="adj"/>
            </a:avLst>
          </a:prstGeom>
          <a:solidFill>
            <a:schemeClr val="accent2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rPr lang="en" sz="3000">
                <a:solidFill>
                  <a:schemeClr val="dk1"/>
                </a:solidFill>
                <a:latin typeface="Chivo"/>
                <a:ea typeface="Chivo"/>
                <a:cs typeface="Chivo"/>
                <a:sym typeface="Chivo"/>
              </a:rPr>
              <a:t>1</a:t>
            </a:r>
            <a:endParaRPr i="0" sz="3000" u="none" cap="none" strike="noStrike">
              <a:solidFill>
                <a:schemeClr val="dk1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537" name="Google Shape;537;p21"/>
          <p:cNvSpPr/>
          <p:nvPr/>
        </p:nvSpPr>
        <p:spPr>
          <a:xfrm>
            <a:off x="2415831" y="3380472"/>
            <a:ext cx="489900" cy="489900"/>
          </a:xfrm>
          <a:prstGeom prst="round2SameRect">
            <a:avLst>
              <a:gd fmla="val 16667" name="adj1"/>
              <a:gd fmla="val 0" name="adj2"/>
            </a:avLst>
          </a:prstGeom>
          <a:solidFill>
            <a:schemeClr val="accent2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i="0" sz="3000" u="none" cap="none" strike="noStrike">
              <a:solidFill>
                <a:schemeClr val="dk1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538" name="Google Shape;538;p21">
            <a:hlinkClick action="ppaction://hlinksldjump" r:id="rId4"/>
          </p:cNvPr>
          <p:cNvSpPr/>
          <p:nvPr/>
        </p:nvSpPr>
        <p:spPr>
          <a:xfrm>
            <a:off x="2308917" y="3478437"/>
            <a:ext cx="1281300" cy="863700"/>
          </a:xfrm>
          <a:prstGeom prst="roundRect">
            <a:avLst>
              <a:gd fmla="val 9522" name="adj"/>
            </a:avLst>
          </a:prstGeom>
          <a:solidFill>
            <a:schemeClr val="accent2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rPr lang="en" sz="3000">
                <a:solidFill>
                  <a:schemeClr val="dk1"/>
                </a:solidFill>
                <a:latin typeface="Chivo"/>
                <a:ea typeface="Chivo"/>
                <a:cs typeface="Chivo"/>
                <a:sym typeface="Chivo"/>
              </a:rPr>
              <a:t>2</a:t>
            </a:r>
            <a:endParaRPr i="0" sz="3000" u="none" cap="none" strike="noStrike">
              <a:solidFill>
                <a:schemeClr val="dk1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539" name="Google Shape;539;p21"/>
          <p:cNvSpPr/>
          <p:nvPr/>
        </p:nvSpPr>
        <p:spPr>
          <a:xfrm>
            <a:off x="2415831" y="4803909"/>
            <a:ext cx="489900" cy="489900"/>
          </a:xfrm>
          <a:prstGeom prst="round2SameRect">
            <a:avLst>
              <a:gd fmla="val 16667" name="adj1"/>
              <a:gd fmla="val 0" name="adj2"/>
            </a:avLst>
          </a:prstGeom>
          <a:solidFill>
            <a:schemeClr val="accent2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i="0" sz="3000" u="none" cap="none" strike="noStrike">
              <a:solidFill>
                <a:schemeClr val="dk1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540" name="Google Shape;540;p21">
            <a:hlinkClick action="ppaction://hlinksldjump" r:id="rId5"/>
          </p:cNvPr>
          <p:cNvSpPr/>
          <p:nvPr/>
        </p:nvSpPr>
        <p:spPr>
          <a:xfrm>
            <a:off x="2308917" y="4901875"/>
            <a:ext cx="1281300" cy="863700"/>
          </a:xfrm>
          <a:prstGeom prst="roundRect">
            <a:avLst>
              <a:gd fmla="val 9522" name="adj"/>
            </a:avLst>
          </a:prstGeom>
          <a:solidFill>
            <a:schemeClr val="accent2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rPr lang="en" sz="3000">
                <a:solidFill>
                  <a:schemeClr val="dk1"/>
                </a:solidFill>
                <a:latin typeface="Chivo"/>
                <a:ea typeface="Chivo"/>
                <a:cs typeface="Chivo"/>
                <a:sym typeface="Chivo"/>
              </a:rPr>
              <a:t>3</a:t>
            </a:r>
            <a:endParaRPr i="0" sz="3000" u="none" cap="none" strike="noStrike">
              <a:solidFill>
                <a:schemeClr val="dk1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541" name="Google Shape;541;p21"/>
          <p:cNvSpPr/>
          <p:nvPr/>
        </p:nvSpPr>
        <p:spPr>
          <a:xfrm>
            <a:off x="4181881" y="1957034"/>
            <a:ext cx="489900" cy="489900"/>
          </a:xfrm>
          <a:prstGeom prst="round2SameRect">
            <a:avLst>
              <a:gd fmla="val 16667" name="adj1"/>
              <a:gd fmla="val 0" name="adj2"/>
            </a:avLst>
          </a:prstGeom>
          <a:solidFill>
            <a:schemeClr val="accent2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i="0" sz="3000" u="none" cap="none" strike="noStrike">
              <a:solidFill>
                <a:schemeClr val="dk1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542" name="Google Shape;542;p21">
            <a:hlinkClick action="ppaction://hlinksldjump" r:id="rId6"/>
          </p:cNvPr>
          <p:cNvSpPr/>
          <p:nvPr/>
        </p:nvSpPr>
        <p:spPr>
          <a:xfrm>
            <a:off x="4074967" y="2055000"/>
            <a:ext cx="1281300" cy="863700"/>
          </a:xfrm>
          <a:prstGeom prst="roundRect">
            <a:avLst>
              <a:gd fmla="val 9522" name="adj"/>
            </a:avLst>
          </a:prstGeom>
          <a:solidFill>
            <a:schemeClr val="accent2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rPr lang="en" sz="3000">
                <a:solidFill>
                  <a:schemeClr val="dk1"/>
                </a:solidFill>
                <a:latin typeface="Chivo"/>
                <a:ea typeface="Chivo"/>
                <a:cs typeface="Chivo"/>
                <a:sym typeface="Chivo"/>
              </a:rPr>
              <a:t>4</a:t>
            </a:r>
            <a:endParaRPr i="0" sz="3000" u="none" cap="none" strike="noStrike">
              <a:solidFill>
                <a:schemeClr val="dk1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543" name="Google Shape;543;p21"/>
          <p:cNvSpPr/>
          <p:nvPr/>
        </p:nvSpPr>
        <p:spPr>
          <a:xfrm>
            <a:off x="4181881" y="3380472"/>
            <a:ext cx="489900" cy="489900"/>
          </a:xfrm>
          <a:prstGeom prst="round2SameRect">
            <a:avLst>
              <a:gd fmla="val 16667" name="adj1"/>
              <a:gd fmla="val 0" name="adj2"/>
            </a:avLst>
          </a:prstGeom>
          <a:solidFill>
            <a:schemeClr val="accent2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i="0" sz="3000" u="none" cap="none" strike="noStrike">
              <a:solidFill>
                <a:schemeClr val="dk1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544" name="Google Shape;544;p21">
            <a:hlinkClick action="ppaction://hlinksldjump" r:id="rId7"/>
          </p:cNvPr>
          <p:cNvSpPr/>
          <p:nvPr/>
        </p:nvSpPr>
        <p:spPr>
          <a:xfrm>
            <a:off x="4074967" y="3478437"/>
            <a:ext cx="1281300" cy="863700"/>
          </a:xfrm>
          <a:prstGeom prst="roundRect">
            <a:avLst>
              <a:gd fmla="val 9522" name="adj"/>
            </a:avLst>
          </a:prstGeom>
          <a:solidFill>
            <a:schemeClr val="accent2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rPr lang="en" sz="3000">
                <a:solidFill>
                  <a:schemeClr val="dk1"/>
                </a:solidFill>
                <a:latin typeface="Chivo"/>
                <a:ea typeface="Chivo"/>
                <a:cs typeface="Chivo"/>
                <a:sym typeface="Chivo"/>
              </a:rPr>
              <a:t>5</a:t>
            </a:r>
            <a:endParaRPr i="0" sz="3000" u="none" cap="none" strike="noStrike">
              <a:solidFill>
                <a:schemeClr val="dk1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545" name="Google Shape;545;p21">
            <a:hlinkClick action="ppaction://hlinkshowjump?jump=previousslide"/>
          </p:cNvPr>
          <p:cNvSpPr/>
          <p:nvPr/>
        </p:nvSpPr>
        <p:spPr>
          <a:xfrm>
            <a:off x="0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6" name="Google Shape;546;p21">
            <a:hlinkClick action="ppaction://hlinkshowjump?jump=nextslide"/>
          </p:cNvPr>
          <p:cNvSpPr/>
          <p:nvPr/>
        </p:nvSpPr>
        <p:spPr>
          <a:xfrm>
            <a:off x="46467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7" name="Google Shape;547;p21">
            <a:hlinkClick action="ppaction://hlinkshowjump?jump=firstslide"/>
          </p:cNvPr>
          <p:cNvSpPr/>
          <p:nvPr/>
        </p:nvSpPr>
        <p:spPr>
          <a:xfrm>
            <a:off x="1161242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51" name="Shape 5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52" name="Google Shape;552;p22"/>
          <p:cNvGrpSpPr/>
          <p:nvPr/>
        </p:nvGrpSpPr>
        <p:grpSpPr>
          <a:xfrm>
            <a:off x="7702875" y="3117125"/>
            <a:ext cx="4325403" cy="2997300"/>
            <a:chOff x="7702875" y="3117125"/>
            <a:chExt cx="4325403" cy="2997300"/>
          </a:xfrm>
        </p:grpSpPr>
        <p:sp>
          <p:nvSpPr>
            <p:cNvPr id="553" name="Google Shape;553;p22"/>
            <p:cNvSpPr/>
            <p:nvPr/>
          </p:nvSpPr>
          <p:spPr>
            <a:xfrm>
              <a:off x="7702875" y="3117125"/>
              <a:ext cx="4325400" cy="2997300"/>
            </a:xfrm>
            <a:prstGeom prst="rect">
              <a:avLst/>
            </a:prstGeom>
            <a:solidFill>
              <a:schemeClr val="l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54" name="Google Shape;554;p22"/>
            <p:cNvSpPr/>
            <p:nvPr/>
          </p:nvSpPr>
          <p:spPr>
            <a:xfrm>
              <a:off x="7702878" y="3117125"/>
              <a:ext cx="4325400" cy="3264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55" name="Google Shape;555;p22"/>
            <p:cNvSpPr/>
            <p:nvPr/>
          </p:nvSpPr>
          <p:spPr>
            <a:xfrm>
              <a:off x="11414273" y="3216296"/>
              <a:ext cx="146100" cy="146100"/>
            </a:xfrm>
            <a:prstGeom prst="frame">
              <a:avLst>
                <a:gd fmla="val 12500" name="adj1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56" name="Google Shape;556;p22"/>
            <p:cNvSpPr/>
            <p:nvPr/>
          </p:nvSpPr>
          <p:spPr>
            <a:xfrm>
              <a:off x="11068599" y="3334653"/>
              <a:ext cx="168000" cy="1950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557" name="Google Shape;557;p22"/>
            <p:cNvGrpSpPr/>
            <p:nvPr/>
          </p:nvGrpSpPr>
          <p:grpSpPr>
            <a:xfrm>
              <a:off x="11755620" y="3226553"/>
              <a:ext cx="132749" cy="132749"/>
              <a:chOff x="2205238" y="-492150"/>
              <a:chExt cx="196200" cy="196200"/>
            </a:xfrm>
          </p:grpSpPr>
          <p:sp>
            <p:nvSpPr>
              <p:cNvPr id="558" name="Google Shape;558;p22"/>
              <p:cNvSpPr/>
              <p:nvPr/>
            </p:nvSpPr>
            <p:spPr>
              <a:xfrm rot="2702936">
                <a:off x="2179152" y="-408475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rgbClr val="FFFFFF"/>
              </a:solidFill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59" name="Google Shape;559;p22"/>
              <p:cNvSpPr/>
              <p:nvPr/>
            </p:nvSpPr>
            <p:spPr>
              <a:xfrm rot="8102936">
                <a:off x="2179135" y="-408475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rgbClr val="FFFFFF"/>
              </a:solidFill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560" name="Google Shape;560;p22"/>
          <p:cNvGrpSpPr/>
          <p:nvPr/>
        </p:nvGrpSpPr>
        <p:grpSpPr>
          <a:xfrm>
            <a:off x="9444713" y="1266075"/>
            <a:ext cx="909900" cy="914400"/>
            <a:chOff x="9597113" y="1447499"/>
            <a:chExt cx="909900" cy="914400"/>
          </a:xfrm>
        </p:grpSpPr>
        <p:sp>
          <p:nvSpPr>
            <p:cNvPr id="561" name="Google Shape;561;p22"/>
            <p:cNvSpPr/>
            <p:nvPr/>
          </p:nvSpPr>
          <p:spPr>
            <a:xfrm>
              <a:off x="9597113" y="1447499"/>
              <a:ext cx="909900" cy="914400"/>
            </a:xfrm>
            <a:prstGeom prst="ellipse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62" name="Google Shape;562;p22"/>
            <p:cNvGrpSpPr/>
            <p:nvPr/>
          </p:nvGrpSpPr>
          <p:grpSpPr>
            <a:xfrm>
              <a:off x="9767129" y="1652132"/>
              <a:ext cx="569882" cy="505141"/>
              <a:chOff x="1145332" y="3294620"/>
              <a:chExt cx="771048" cy="647700"/>
            </a:xfrm>
          </p:grpSpPr>
          <p:sp>
            <p:nvSpPr>
              <p:cNvPr id="563" name="Google Shape;563;p22"/>
              <p:cNvSpPr/>
              <p:nvPr/>
            </p:nvSpPr>
            <p:spPr>
              <a:xfrm>
                <a:off x="1774934" y="3370820"/>
                <a:ext cx="141446" cy="502920"/>
              </a:xfrm>
              <a:custGeom>
                <a:rect b="b" l="l" r="r" t="t"/>
                <a:pathLst>
                  <a:path extrusionOk="0" h="502920" w="141446">
                    <a:moveTo>
                      <a:pt x="37148" y="0"/>
                    </a:moveTo>
                    <a:lnTo>
                      <a:pt x="0" y="37147"/>
                    </a:lnTo>
                    <a:cubicBezTo>
                      <a:pt x="118110" y="155258"/>
                      <a:pt x="118110" y="347663"/>
                      <a:pt x="0" y="465773"/>
                    </a:cubicBezTo>
                    <a:lnTo>
                      <a:pt x="37148" y="502920"/>
                    </a:lnTo>
                    <a:cubicBezTo>
                      <a:pt x="176213" y="364808"/>
                      <a:pt x="176213" y="139065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4" name="Google Shape;564;p22"/>
              <p:cNvSpPr/>
              <p:nvPr/>
            </p:nvSpPr>
            <p:spPr>
              <a:xfrm>
                <a:off x="1699687" y="3445114"/>
                <a:ext cx="110728" cy="354330"/>
              </a:xfrm>
              <a:custGeom>
                <a:rect b="b" l="l" r="r" t="t"/>
                <a:pathLst>
                  <a:path extrusionOk="0" h="354330" w="110728">
                    <a:moveTo>
                      <a:pt x="37147" y="0"/>
                    </a:moveTo>
                    <a:lnTo>
                      <a:pt x="0" y="37148"/>
                    </a:lnTo>
                    <a:cubicBezTo>
                      <a:pt x="77153" y="114300"/>
                      <a:pt x="77153" y="239078"/>
                      <a:pt x="0" y="317183"/>
                    </a:cubicBezTo>
                    <a:lnTo>
                      <a:pt x="37147" y="354330"/>
                    </a:lnTo>
                    <a:cubicBezTo>
                      <a:pt x="135255" y="256223"/>
                      <a:pt x="135255" y="98107"/>
                      <a:pt x="37147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5" name="Google Shape;565;p22"/>
              <p:cNvSpPr/>
              <p:nvPr/>
            </p:nvSpPr>
            <p:spPr>
              <a:xfrm>
                <a:off x="1626345" y="3521314"/>
                <a:ext cx="80010" cy="204787"/>
              </a:xfrm>
              <a:custGeom>
                <a:rect b="b" l="l" r="r" t="t"/>
                <a:pathLst>
                  <a:path extrusionOk="0" h="204787" w="80010">
                    <a:moveTo>
                      <a:pt x="37148" y="0"/>
                    </a:moveTo>
                    <a:lnTo>
                      <a:pt x="0" y="37148"/>
                    </a:lnTo>
                    <a:cubicBezTo>
                      <a:pt x="36195" y="73343"/>
                      <a:pt x="36195" y="131445"/>
                      <a:pt x="0" y="167640"/>
                    </a:cubicBezTo>
                    <a:lnTo>
                      <a:pt x="37148" y="204788"/>
                    </a:lnTo>
                    <a:cubicBezTo>
                      <a:pt x="94298" y="147638"/>
                      <a:pt x="94298" y="56198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6" name="Google Shape;566;p22"/>
              <p:cNvSpPr/>
              <p:nvPr/>
            </p:nvSpPr>
            <p:spPr>
              <a:xfrm>
                <a:off x="1145332" y="3294620"/>
                <a:ext cx="423862" cy="647700"/>
              </a:xfrm>
              <a:custGeom>
                <a:rect b="b" l="l" r="r" t="t"/>
                <a:pathLst>
                  <a:path extrusionOk="0" h="647700" w="423862">
                    <a:moveTo>
                      <a:pt x="0" y="196215"/>
                    </a:moveTo>
                    <a:lnTo>
                      <a:pt x="0" y="451485"/>
                    </a:lnTo>
                    <a:lnTo>
                      <a:pt x="184785" y="451485"/>
                    </a:lnTo>
                    <a:lnTo>
                      <a:pt x="423863" y="647700"/>
                    </a:lnTo>
                    <a:lnTo>
                      <a:pt x="423863" y="0"/>
                    </a:lnTo>
                    <a:lnTo>
                      <a:pt x="184785" y="196215"/>
                    </a:ln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567" name="Google Shape;567;p22"/>
          <p:cNvGrpSpPr/>
          <p:nvPr/>
        </p:nvGrpSpPr>
        <p:grpSpPr>
          <a:xfrm>
            <a:off x="7715432" y="3503692"/>
            <a:ext cx="4282364" cy="2547498"/>
            <a:chOff x="239059" y="3807012"/>
            <a:chExt cx="2593800" cy="1649400"/>
          </a:xfrm>
        </p:grpSpPr>
        <p:sp>
          <p:nvSpPr>
            <p:cNvPr id="568" name="Google Shape;568;p22"/>
            <p:cNvSpPr/>
            <p:nvPr/>
          </p:nvSpPr>
          <p:spPr>
            <a:xfrm>
              <a:off x="239059" y="3807012"/>
              <a:ext cx="2593800" cy="1649400"/>
            </a:xfrm>
            <a:prstGeom prst="rect">
              <a:avLst/>
            </a:pr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9" name="Google Shape;569;p22"/>
            <p:cNvSpPr/>
            <p:nvPr/>
          </p:nvSpPr>
          <p:spPr>
            <a:xfrm>
              <a:off x="292847" y="5127806"/>
              <a:ext cx="2492100" cy="36000"/>
            </a:xfrm>
            <a:prstGeom prst="rect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0" name="Google Shape;570;p22"/>
            <p:cNvSpPr/>
            <p:nvPr/>
          </p:nvSpPr>
          <p:spPr>
            <a:xfrm>
              <a:off x="292847" y="5127806"/>
              <a:ext cx="720000" cy="36000"/>
            </a:xfrm>
            <a:prstGeom prst="rect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Single gear" id="571" name="Google Shape;571;p22"/>
            <p:cNvSpPr/>
            <p:nvPr/>
          </p:nvSpPr>
          <p:spPr>
            <a:xfrm>
              <a:off x="2007565" y="5230327"/>
              <a:ext cx="152433" cy="152210"/>
            </a:xfrm>
            <a:custGeom>
              <a:rect b="b" l="l" r="r" t="t"/>
              <a:pathLst>
                <a:path extrusionOk="0" h="647700" w="648652">
                  <a:moveTo>
                    <a:pt x="323850" y="438150"/>
                  </a:moveTo>
                  <a:cubicBezTo>
                    <a:pt x="260985" y="438150"/>
                    <a:pt x="209550" y="386715"/>
                    <a:pt x="209550" y="323850"/>
                  </a:cubicBezTo>
                  <a:cubicBezTo>
                    <a:pt x="209550" y="260985"/>
                    <a:pt x="260985" y="209550"/>
                    <a:pt x="323850" y="209550"/>
                  </a:cubicBezTo>
                  <a:cubicBezTo>
                    <a:pt x="386715" y="209550"/>
                    <a:pt x="438150" y="260985"/>
                    <a:pt x="438150" y="323850"/>
                  </a:cubicBezTo>
                  <a:cubicBezTo>
                    <a:pt x="438150" y="386715"/>
                    <a:pt x="386715" y="438150"/>
                    <a:pt x="323850" y="438150"/>
                  </a:cubicBezTo>
                  <a:close/>
                  <a:moveTo>
                    <a:pt x="581025" y="252413"/>
                  </a:moveTo>
                  <a:cubicBezTo>
                    <a:pt x="575310" y="231458"/>
                    <a:pt x="566738" y="211455"/>
                    <a:pt x="556260" y="193358"/>
                  </a:cubicBezTo>
                  <a:lnTo>
                    <a:pt x="580073" y="121920"/>
                  </a:lnTo>
                  <a:lnTo>
                    <a:pt x="525780" y="67628"/>
                  </a:lnTo>
                  <a:lnTo>
                    <a:pt x="454343" y="91440"/>
                  </a:lnTo>
                  <a:cubicBezTo>
                    <a:pt x="435293" y="80963"/>
                    <a:pt x="415290" y="72390"/>
                    <a:pt x="394335" y="66675"/>
                  </a:cubicBezTo>
                  <a:lnTo>
                    <a:pt x="361950" y="0"/>
                  </a:lnTo>
                  <a:lnTo>
                    <a:pt x="285750" y="0"/>
                  </a:lnTo>
                  <a:lnTo>
                    <a:pt x="252413" y="66675"/>
                  </a:lnTo>
                  <a:cubicBezTo>
                    <a:pt x="231458" y="72390"/>
                    <a:pt x="211455" y="80963"/>
                    <a:pt x="193358" y="91440"/>
                  </a:cubicBezTo>
                  <a:lnTo>
                    <a:pt x="121920" y="67628"/>
                  </a:lnTo>
                  <a:lnTo>
                    <a:pt x="67628" y="121920"/>
                  </a:lnTo>
                  <a:lnTo>
                    <a:pt x="91440" y="193358"/>
                  </a:lnTo>
                  <a:cubicBezTo>
                    <a:pt x="80963" y="212408"/>
                    <a:pt x="72390" y="232410"/>
                    <a:pt x="66675" y="253365"/>
                  </a:cubicBezTo>
                  <a:lnTo>
                    <a:pt x="0" y="285750"/>
                  </a:lnTo>
                  <a:lnTo>
                    <a:pt x="0" y="361950"/>
                  </a:lnTo>
                  <a:lnTo>
                    <a:pt x="66675" y="395288"/>
                  </a:lnTo>
                  <a:cubicBezTo>
                    <a:pt x="72390" y="416243"/>
                    <a:pt x="80963" y="436245"/>
                    <a:pt x="91440" y="454343"/>
                  </a:cubicBezTo>
                  <a:lnTo>
                    <a:pt x="67628" y="525780"/>
                  </a:lnTo>
                  <a:lnTo>
                    <a:pt x="121920" y="580073"/>
                  </a:lnTo>
                  <a:lnTo>
                    <a:pt x="193358" y="556260"/>
                  </a:lnTo>
                  <a:cubicBezTo>
                    <a:pt x="212408" y="566738"/>
                    <a:pt x="232410" y="575310"/>
                    <a:pt x="253365" y="581025"/>
                  </a:cubicBezTo>
                  <a:lnTo>
                    <a:pt x="286703" y="647700"/>
                  </a:lnTo>
                  <a:lnTo>
                    <a:pt x="362903" y="647700"/>
                  </a:lnTo>
                  <a:lnTo>
                    <a:pt x="396240" y="581025"/>
                  </a:lnTo>
                  <a:cubicBezTo>
                    <a:pt x="417195" y="575310"/>
                    <a:pt x="437198" y="566738"/>
                    <a:pt x="455295" y="556260"/>
                  </a:cubicBezTo>
                  <a:lnTo>
                    <a:pt x="526733" y="580073"/>
                  </a:lnTo>
                  <a:lnTo>
                    <a:pt x="581025" y="525780"/>
                  </a:lnTo>
                  <a:lnTo>
                    <a:pt x="557213" y="454343"/>
                  </a:lnTo>
                  <a:cubicBezTo>
                    <a:pt x="567690" y="435293"/>
                    <a:pt x="576263" y="415290"/>
                    <a:pt x="581978" y="394335"/>
                  </a:cubicBezTo>
                  <a:lnTo>
                    <a:pt x="648653" y="360998"/>
                  </a:lnTo>
                  <a:lnTo>
                    <a:pt x="648653" y="284798"/>
                  </a:lnTo>
                  <a:lnTo>
                    <a:pt x="581025" y="252413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72" name="Google Shape;572;p22"/>
            <p:cNvGrpSpPr/>
            <p:nvPr/>
          </p:nvGrpSpPr>
          <p:grpSpPr>
            <a:xfrm>
              <a:off x="384020" y="5227346"/>
              <a:ext cx="648501" cy="162967"/>
              <a:chOff x="330250" y="5227562"/>
              <a:chExt cx="715232" cy="179737"/>
            </a:xfrm>
          </p:grpSpPr>
          <p:sp>
            <p:nvSpPr>
              <p:cNvPr descr="Play" id="573" name="Google Shape;573;p22"/>
              <p:cNvSpPr/>
              <p:nvPr/>
            </p:nvSpPr>
            <p:spPr>
              <a:xfrm>
                <a:off x="622899" y="5227562"/>
                <a:ext cx="129849" cy="167402"/>
              </a:xfrm>
              <a:custGeom>
                <a:rect b="b" l="l" r="r" t="t"/>
                <a:pathLst>
                  <a:path extrusionOk="0" h="704850" w="546734">
                    <a:moveTo>
                      <a:pt x="0" y="0"/>
                    </a:moveTo>
                    <a:lnTo>
                      <a:pt x="546735" y="352425"/>
                    </a:lnTo>
                    <a:lnTo>
                      <a:pt x="0" y="704850"/>
                    </a:lnTo>
                    <a:close/>
                  </a:path>
                </a:pathLst>
              </a:custGeom>
              <a:solidFill>
                <a:srgbClr val="F2F2F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574" name="Google Shape;574;p22"/>
              <p:cNvGrpSpPr/>
              <p:nvPr/>
            </p:nvGrpSpPr>
            <p:grpSpPr>
              <a:xfrm>
                <a:off x="865143" y="5227562"/>
                <a:ext cx="180339" cy="179737"/>
                <a:chOff x="817334" y="5227562"/>
                <a:chExt cx="180339" cy="179737"/>
              </a:xfrm>
            </p:grpSpPr>
            <p:sp>
              <p:nvSpPr>
                <p:cNvPr id="575" name="Google Shape;575;p22"/>
                <p:cNvSpPr/>
                <p:nvPr/>
              </p:nvSpPr>
              <p:spPr>
                <a:xfrm flipH="1">
                  <a:off x="961819" y="5227562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576" name="Google Shape;576;p22"/>
                <p:cNvSpPr/>
                <p:nvPr/>
              </p:nvSpPr>
              <p:spPr>
                <a:xfrm>
                  <a:off x="817334" y="5227562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577" name="Google Shape;577;p22"/>
              <p:cNvGrpSpPr/>
              <p:nvPr/>
            </p:nvGrpSpPr>
            <p:grpSpPr>
              <a:xfrm flipH="1">
                <a:off x="330250" y="5227562"/>
                <a:ext cx="180338" cy="179737"/>
                <a:chOff x="4316558" y="4992035"/>
                <a:chExt cx="180338" cy="179737"/>
              </a:xfrm>
            </p:grpSpPr>
            <p:sp>
              <p:nvSpPr>
                <p:cNvPr id="578" name="Google Shape;578;p22"/>
                <p:cNvSpPr/>
                <p:nvPr/>
              </p:nvSpPr>
              <p:spPr>
                <a:xfrm flipH="1">
                  <a:off x="4461042" y="4992035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579" name="Google Shape;579;p22"/>
                <p:cNvSpPr/>
                <p:nvPr/>
              </p:nvSpPr>
              <p:spPr>
                <a:xfrm>
                  <a:off x="4316558" y="4992035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580" name="Google Shape;580;p22"/>
            <p:cNvSpPr/>
            <p:nvPr/>
          </p:nvSpPr>
          <p:spPr>
            <a:xfrm>
              <a:off x="2237413" y="5230327"/>
              <a:ext cx="239100" cy="149400"/>
            </a:xfrm>
            <a:prstGeom prst="frame">
              <a:avLst>
                <a:gd fmla="val 12500" name="adj1"/>
              </a:avLst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1" name="Google Shape;581;p22"/>
            <p:cNvSpPr/>
            <p:nvPr/>
          </p:nvSpPr>
          <p:spPr>
            <a:xfrm>
              <a:off x="1198283" y="4135718"/>
              <a:ext cx="675300" cy="675300"/>
            </a:xfrm>
            <a:prstGeom prst="ellipse">
              <a:avLst/>
            </a:prstGeom>
            <a:solidFill>
              <a:srgbClr val="72727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Play" id="582" name="Google Shape;582;p22"/>
            <p:cNvSpPr/>
            <p:nvPr/>
          </p:nvSpPr>
          <p:spPr>
            <a:xfrm>
              <a:off x="1431835" y="4297180"/>
              <a:ext cx="292503" cy="377095"/>
            </a:xfrm>
            <a:custGeom>
              <a:rect b="b" l="l" r="r" t="t"/>
              <a:pathLst>
                <a:path extrusionOk="0" h="704850" w="546734">
                  <a:moveTo>
                    <a:pt x="0" y="0"/>
                  </a:moveTo>
                  <a:lnTo>
                    <a:pt x="546735" y="352425"/>
                  </a:lnTo>
                  <a:lnTo>
                    <a:pt x="0" y="704850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3" name="Google Shape;583;p22"/>
            <p:cNvSpPr/>
            <p:nvPr/>
          </p:nvSpPr>
          <p:spPr>
            <a:xfrm>
              <a:off x="2554659" y="5218375"/>
              <a:ext cx="180000" cy="180000"/>
            </a:xfrm>
            <a:custGeom>
              <a:rect b="b" l="l" r="r" t="t"/>
              <a:pathLst>
                <a:path extrusionOk="0" h="180000" w="180000">
                  <a:moveTo>
                    <a:pt x="157500" y="108002"/>
                  </a:moveTo>
                  <a:lnTo>
                    <a:pt x="180000" y="108002"/>
                  </a:lnTo>
                  <a:lnTo>
                    <a:pt x="180000" y="180000"/>
                  </a:lnTo>
                  <a:lnTo>
                    <a:pt x="108000" y="180000"/>
                  </a:lnTo>
                  <a:lnTo>
                    <a:pt x="108000" y="157500"/>
                  </a:lnTo>
                  <a:lnTo>
                    <a:pt x="157500" y="157500"/>
                  </a:lnTo>
                  <a:close/>
                  <a:moveTo>
                    <a:pt x="0" y="108002"/>
                  </a:moveTo>
                  <a:lnTo>
                    <a:pt x="22500" y="108002"/>
                  </a:lnTo>
                  <a:lnTo>
                    <a:pt x="22500" y="157500"/>
                  </a:lnTo>
                  <a:lnTo>
                    <a:pt x="72000" y="157500"/>
                  </a:lnTo>
                  <a:lnTo>
                    <a:pt x="72000" y="180000"/>
                  </a:lnTo>
                  <a:lnTo>
                    <a:pt x="0" y="180000"/>
                  </a:lnTo>
                  <a:close/>
                  <a:moveTo>
                    <a:pt x="108000" y="0"/>
                  </a:moveTo>
                  <a:lnTo>
                    <a:pt x="180000" y="0"/>
                  </a:lnTo>
                  <a:lnTo>
                    <a:pt x="180000" y="72002"/>
                  </a:lnTo>
                  <a:lnTo>
                    <a:pt x="157500" y="72002"/>
                  </a:lnTo>
                  <a:lnTo>
                    <a:pt x="157500" y="22500"/>
                  </a:lnTo>
                  <a:lnTo>
                    <a:pt x="108000" y="22500"/>
                  </a:lnTo>
                  <a:close/>
                  <a:moveTo>
                    <a:pt x="0" y="0"/>
                  </a:moveTo>
                  <a:lnTo>
                    <a:pt x="72000" y="0"/>
                  </a:lnTo>
                  <a:lnTo>
                    <a:pt x="72000" y="22500"/>
                  </a:lnTo>
                  <a:lnTo>
                    <a:pt x="22500" y="22500"/>
                  </a:lnTo>
                  <a:lnTo>
                    <a:pt x="22500" y="72002"/>
                  </a:lnTo>
                  <a:lnTo>
                    <a:pt x="0" y="72002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84" name="Google Shape;584;p22"/>
          <p:cNvSpPr/>
          <p:nvPr/>
        </p:nvSpPr>
        <p:spPr>
          <a:xfrm>
            <a:off x="10870115" y="1306455"/>
            <a:ext cx="424800" cy="424800"/>
          </a:xfrm>
          <a:prstGeom prst="round2SameRect">
            <a:avLst>
              <a:gd fmla="val 16667" name="adj1"/>
              <a:gd fmla="val 0" name="adj2"/>
            </a:avLst>
          </a:prstGeom>
          <a:solidFill>
            <a:schemeClr val="accent2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5" name="Google Shape;585;p22"/>
          <p:cNvSpPr/>
          <p:nvPr/>
        </p:nvSpPr>
        <p:spPr>
          <a:xfrm>
            <a:off x="10777426" y="1391385"/>
            <a:ext cx="1110900" cy="748800"/>
          </a:xfrm>
          <a:prstGeom prst="roundRect">
            <a:avLst>
              <a:gd fmla="val 9522" name="adj"/>
            </a:avLst>
          </a:prstGeom>
          <a:solidFill>
            <a:schemeClr val="accent2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6" name="Google Shape;586;p22"/>
          <p:cNvSpPr txBox="1"/>
          <p:nvPr/>
        </p:nvSpPr>
        <p:spPr>
          <a:xfrm>
            <a:off x="464675" y="1313250"/>
            <a:ext cx="8199600" cy="58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200">
                <a:solidFill>
                  <a:schemeClr val="accent2"/>
                </a:solidFill>
                <a:latin typeface="Chivo"/>
                <a:ea typeface="Chivo"/>
                <a:cs typeface="Chivo"/>
                <a:sym typeface="Chivo"/>
              </a:rPr>
              <a:t>ACTIVITY 1</a:t>
            </a:r>
            <a:r>
              <a:rPr b="1" lang="en" sz="3200">
                <a:solidFill>
                  <a:schemeClr val="lt2"/>
                </a:solidFill>
                <a:latin typeface="Chivo"/>
                <a:ea typeface="Chivo"/>
                <a:cs typeface="Chivo"/>
                <a:sym typeface="Chivo"/>
              </a:rPr>
              <a:t> | HERE GOES YOUR TITLE</a:t>
            </a:r>
            <a:endParaRPr b="1">
              <a:solidFill>
                <a:schemeClr val="lt2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587" name="Google Shape;587;p22"/>
          <p:cNvSpPr txBox="1"/>
          <p:nvPr/>
        </p:nvSpPr>
        <p:spPr>
          <a:xfrm>
            <a:off x="464675" y="2157275"/>
            <a:ext cx="6968700" cy="28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Add here your text or leave the blank space for your students to work on.</a:t>
            </a:r>
            <a:endParaRPr b="1"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Lorem ipsum dolor sit amet, consectetuer adipiscing elit. Aenean commodo ligula eget dolor. Aenean massa.</a:t>
            </a:r>
            <a:endParaRPr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Cum sociis natoque penatibus et magnis dis parturient montes, nascetur ridiculus mus.</a:t>
            </a:r>
            <a:endParaRPr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grpSp>
        <p:nvGrpSpPr>
          <p:cNvPr descr="Images" id="588" name="Google Shape;588;p22"/>
          <p:cNvGrpSpPr/>
          <p:nvPr/>
        </p:nvGrpSpPr>
        <p:grpSpPr>
          <a:xfrm>
            <a:off x="611772" y="5145633"/>
            <a:ext cx="1674336" cy="1339285"/>
            <a:chOff x="5684930" y="3271650"/>
            <a:chExt cx="2098954" cy="1678933"/>
          </a:xfrm>
        </p:grpSpPr>
        <p:sp>
          <p:nvSpPr>
            <p:cNvPr id="589" name="Google Shape;589;p22"/>
            <p:cNvSpPr/>
            <p:nvPr/>
          </p:nvSpPr>
          <p:spPr>
            <a:xfrm>
              <a:off x="6838202" y="4105235"/>
              <a:ext cx="466194" cy="568605"/>
            </a:xfrm>
            <a:custGeom>
              <a:rect b="b" l="l" r="r" t="t"/>
              <a:pathLst>
                <a:path extrusionOk="0" h="568605" w="466194">
                  <a:moveTo>
                    <a:pt x="461309" y="518050"/>
                  </a:moveTo>
                  <a:lnTo>
                    <a:pt x="145543" y="14762"/>
                  </a:lnTo>
                  <a:cubicBezTo>
                    <a:pt x="139894" y="5539"/>
                    <a:pt x="129833" y="-59"/>
                    <a:pt x="119018" y="0"/>
                  </a:cubicBezTo>
                  <a:cubicBezTo>
                    <a:pt x="108154" y="-4"/>
                    <a:pt x="98051" y="5571"/>
                    <a:pt x="92262" y="14762"/>
                  </a:cubicBezTo>
                  <a:lnTo>
                    <a:pt x="0" y="162843"/>
                  </a:lnTo>
                  <a:lnTo>
                    <a:pt x="197902" y="482991"/>
                  </a:lnTo>
                  <a:cubicBezTo>
                    <a:pt x="214649" y="508317"/>
                    <a:pt x="218250" y="540133"/>
                    <a:pt x="207589" y="568564"/>
                  </a:cubicBezTo>
                  <a:lnTo>
                    <a:pt x="431324" y="568564"/>
                  </a:lnTo>
                  <a:cubicBezTo>
                    <a:pt x="449645" y="569479"/>
                    <a:pt x="465239" y="555368"/>
                    <a:pt x="466152" y="537047"/>
                  </a:cubicBezTo>
                  <a:cubicBezTo>
                    <a:pt x="466487" y="530372"/>
                    <a:pt x="464799" y="523752"/>
                    <a:pt x="461309" y="518050"/>
                  </a:cubicBez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0" name="Google Shape;590;p22"/>
            <p:cNvSpPr/>
            <p:nvPr/>
          </p:nvSpPr>
          <p:spPr>
            <a:xfrm>
              <a:off x="5884108" y="3797294"/>
              <a:ext cx="1077833" cy="876803"/>
            </a:xfrm>
            <a:custGeom>
              <a:rect b="b" l="l" r="r" t="t"/>
              <a:pathLst>
                <a:path extrusionOk="0" h="876803" w="1077833">
                  <a:moveTo>
                    <a:pt x="1071728" y="828990"/>
                  </a:moveTo>
                  <a:lnTo>
                    <a:pt x="570055" y="12704"/>
                  </a:lnTo>
                  <a:cubicBezTo>
                    <a:pt x="563618" y="4389"/>
                    <a:pt x="553579" y="-330"/>
                    <a:pt x="543069" y="18"/>
                  </a:cubicBezTo>
                  <a:lnTo>
                    <a:pt x="538917" y="18"/>
                  </a:lnTo>
                  <a:lnTo>
                    <a:pt x="534765" y="18"/>
                  </a:lnTo>
                  <a:cubicBezTo>
                    <a:pt x="524254" y="-330"/>
                    <a:pt x="514216" y="4389"/>
                    <a:pt x="507778" y="12704"/>
                  </a:cubicBezTo>
                  <a:lnTo>
                    <a:pt x="6105" y="828990"/>
                  </a:lnTo>
                  <a:cubicBezTo>
                    <a:pt x="-1001" y="838933"/>
                    <a:pt x="-1979" y="852007"/>
                    <a:pt x="3568" y="862896"/>
                  </a:cubicBezTo>
                  <a:cubicBezTo>
                    <a:pt x="9164" y="872763"/>
                    <a:pt x="20256" y="878172"/>
                    <a:pt x="31477" y="876505"/>
                  </a:cubicBezTo>
                  <a:lnTo>
                    <a:pt x="1046356" y="876505"/>
                  </a:lnTo>
                  <a:cubicBezTo>
                    <a:pt x="1057578" y="878172"/>
                    <a:pt x="1068670" y="872763"/>
                    <a:pt x="1074266" y="862896"/>
                  </a:cubicBezTo>
                  <a:cubicBezTo>
                    <a:pt x="1079813" y="852007"/>
                    <a:pt x="1078835" y="838933"/>
                    <a:pt x="1071728" y="828990"/>
                  </a:cubicBezTo>
                  <a:close/>
                  <a:moveTo>
                    <a:pt x="622875" y="395129"/>
                  </a:moveTo>
                  <a:lnTo>
                    <a:pt x="543069" y="466171"/>
                  </a:lnTo>
                  <a:lnTo>
                    <a:pt x="463262" y="395129"/>
                  </a:lnTo>
                  <a:lnTo>
                    <a:pt x="331328" y="474935"/>
                  </a:lnTo>
                  <a:lnTo>
                    <a:pt x="538917" y="138411"/>
                  </a:lnTo>
                  <a:lnTo>
                    <a:pt x="740970" y="466171"/>
                  </a:ln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1" name="Google Shape;591;p22"/>
            <p:cNvSpPr/>
            <p:nvPr/>
          </p:nvSpPr>
          <p:spPr>
            <a:xfrm>
              <a:off x="6053977" y="3779090"/>
              <a:ext cx="138392" cy="138392"/>
            </a:xfrm>
            <a:custGeom>
              <a:rect b="b" l="l" r="r" t="t"/>
              <a:pathLst>
                <a:path extrusionOk="0" h="138392" w="138392">
                  <a:moveTo>
                    <a:pt x="138393" y="69196"/>
                  </a:moveTo>
                  <a:cubicBezTo>
                    <a:pt x="138393" y="107412"/>
                    <a:pt x="107412" y="138393"/>
                    <a:pt x="69196" y="138393"/>
                  </a:cubicBezTo>
                  <a:cubicBezTo>
                    <a:pt x="30980" y="138393"/>
                    <a:pt x="0" y="107412"/>
                    <a:pt x="0" y="69196"/>
                  </a:cubicBezTo>
                  <a:cubicBezTo>
                    <a:pt x="0" y="30980"/>
                    <a:pt x="30980" y="0"/>
                    <a:pt x="69196" y="0"/>
                  </a:cubicBezTo>
                  <a:cubicBezTo>
                    <a:pt x="107412" y="0"/>
                    <a:pt x="138393" y="30980"/>
                    <a:pt x="138393" y="69196"/>
                  </a:cubicBez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2" name="Google Shape;592;p22"/>
            <p:cNvSpPr/>
            <p:nvPr/>
          </p:nvSpPr>
          <p:spPr>
            <a:xfrm>
              <a:off x="5684930" y="3271650"/>
              <a:ext cx="2098954" cy="1678933"/>
            </a:xfrm>
            <a:custGeom>
              <a:rect b="b" l="l" r="r" t="t"/>
              <a:pathLst>
                <a:path extrusionOk="0" h="1678933" w="2098954">
                  <a:moveTo>
                    <a:pt x="2098955" y="0"/>
                  </a:moveTo>
                  <a:lnTo>
                    <a:pt x="253720" y="0"/>
                  </a:lnTo>
                  <a:lnTo>
                    <a:pt x="253720" y="253720"/>
                  </a:lnTo>
                  <a:lnTo>
                    <a:pt x="0" y="253720"/>
                  </a:lnTo>
                  <a:lnTo>
                    <a:pt x="0" y="1678933"/>
                  </a:lnTo>
                  <a:lnTo>
                    <a:pt x="1845235" y="1678933"/>
                  </a:lnTo>
                  <a:lnTo>
                    <a:pt x="1845235" y="1425213"/>
                  </a:lnTo>
                  <a:lnTo>
                    <a:pt x="2098955" y="1425213"/>
                  </a:lnTo>
                  <a:close/>
                  <a:moveTo>
                    <a:pt x="1706842" y="1545384"/>
                  </a:moveTo>
                  <a:lnTo>
                    <a:pt x="138393" y="1545384"/>
                  </a:lnTo>
                  <a:lnTo>
                    <a:pt x="138393" y="387269"/>
                  </a:lnTo>
                  <a:lnTo>
                    <a:pt x="1706842" y="387269"/>
                  </a:lnTo>
                  <a:close/>
                  <a:moveTo>
                    <a:pt x="1960562" y="1291665"/>
                  </a:moveTo>
                  <a:lnTo>
                    <a:pt x="1845235" y="1291665"/>
                  </a:lnTo>
                  <a:lnTo>
                    <a:pt x="1845235" y="253720"/>
                  </a:lnTo>
                  <a:lnTo>
                    <a:pt x="392112" y="253720"/>
                  </a:lnTo>
                  <a:lnTo>
                    <a:pt x="392112" y="138393"/>
                  </a:lnTo>
                  <a:lnTo>
                    <a:pt x="1960562" y="138393"/>
                  </a:ln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93" name="Google Shape;593;p22"/>
          <p:cNvSpPr txBox="1"/>
          <p:nvPr/>
        </p:nvSpPr>
        <p:spPr>
          <a:xfrm>
            <a:off x="10532428" y="2189575"/>
            <a:ext cx="16743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EXTRA RESOURCES!</a:t>
            </a:r>
            <a:endParaRPr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594" name="Google Shape;594;p22"/>
          <p:cNvSpPr txBox="1"/>
          <p:nvPr/>
        </p:nvSpPr>
        <p:spPr>
          <a:xfrm>
            <a:off x="347673" y="774625"/>
            <a:ext cx="43827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TUESDAY </a:t>
            </a:r>
            <a:r>
              <a:rPr b="1"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- ACTIVITY 1</a:t>
            </a:r>
            <a:endParaRPr b="1"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595" name="Google Shape;595;p22">
            <a:hlinkClick action="ppaction://hlinkshowjump?jump=previousslide"/>
          </p:cNvPr>
          <p:cNvSpPr/>
          <p:nvPr/>
        </p:nvSpPr>
        <p:spPr>
          <a:xfrm>
            <a:off x="0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6" name="Google Shape;596;p22">
            <a:hlinkClick action="ppaction://hlinkshowjump?jump=nextslide"/>
          </p:cNvPr>
          <p:cNvSpPr/>
          <p:nvPr/>
        </p:nvSpPr>
        <p:spPr>
          <a:xfrm>
            <a:off x="46467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7" name="Google Shape;597;p22">
            <a:hlinkClick action="ppaction://hlinkshowjump?jump=firstslide"/>
          </p:cNvPr>
          <p:cNvSpPr/>
          <p:nvPr/>
        </p:nvSpPr>
        <p:spPr>
          <a:xfrm>
            <a:off x="1161242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01" name="Shape 6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02" name="Google Shape;602;p23"/>
          <p:cNvGrpSpPr/>
          <p:nvPr/>
        </p:nvGrpSpPr>
        <p:grpSpPr>
          <a:xfrm>
            <a:off x="7702875" y="3117125"/>
            <a:ext cx="4325403" cy="2997300"/>
            <a:chOff x="7702875" y="3117125"/>
            <a:chExt cx="4325403" cy="2997300"/>
          </a:xfrm>
        </p:grpSpPr>
        <p:sp>
          <p:nvSpPr>
            <p:cNvPr id="603" name="Google Shape;603;p23"/>
            <p:cNvSpPr/>
            <p:nvPr/>
          </p:nvSpPr>
          <p:spPr>
            <a:xfrm>
              <a:off x="7702875" y="3117125"/>
              <a:ext cx="4325400" cy="2997300"/>
            </a:xfrm>
            <a:prstGeom prst="rect">
              <a:avLst/>
            </a:prstGeom>
            <a:solidFill>
              <a:schemeClr val="l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04" name="Google Shape;604;p23"/>
            <p:cNvSpPr/>
            <p:nvPr/>
          </p:nvSpPr>
          <p:spPr>
            <a:xfrm>
              <a:off x="7702878" y="3117125"/>
              <a:ext cx="4325400" cy="3264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05" name="Google Shape;605;p23"/>
            <p:cNvSpPr/>
            <p:nvPr/>
          </p:nvSpPr>
          <p:spPr>
            <a:xfrm>
              <a:off x="11414273" y="3216296"/>
              <a:ext cx="146100" cy="146100"/>
            </a:xfrm>
            <a:prstGeom prst="frame">
              <a:avLst>
                <a:gd fmla="val 12500" name="adj1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06" name="Google Shape;606;p23"/>
            <p:cNvSpPr/>
            <p:nvPr/>
          </p:nvSpPr>
          <p:spPr>
            <a:xfrm>
              <a:off x="11068599" y="3334653"/>
              <a:ext cx="168000" cy="1950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607" name="Google Shape;607;p23"/>
            <p:cNvGrpSpPr/>
            <p:nvPr/>
          </p:nvGrpSpPr>
          <p:grpSpPr>
            <a:xfrm>
              <a:off x="11755620" y="3226553"/>
              <a:ext cx="132749" cy="132749"/>
              <a:chOff x="2205238" y="-492150"/>
              <a:chExt cx="196200" cy="196200"/>
            </a:xfrm>
          </p:grpSpPr>
          <p:sp>
            <p:nvSpPr>
              <p:cNvPr id="608" name="Google Shape;608;p23"/>
              <p:cNvSpPr/>
              <p:nvPr/>
            </p:nvSpPr>
            <p:spPr>
              <a:xfrm rot="2702936">
                <a:off x="2179152" y="-408475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rgbClr val="FFFFFF"/>
              </a:solidFill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09" name="Google Shape;609;p23"/>
              <p:cNvSpPr/>
              <p:nvPr/>
            </p:nvSpPr>
            <p:spPr>
              <a:xfrm rot="8102936">
                <a:off x="2179135" y="-408475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rgbClr val="FFFFFF"/>
              </a:solidFill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610" name="Google Shape;610;p23"/>
          <p:cNvGrpSpPr/>
          <p:nvPr/>
        </p:nvGrpSpPr>
        <p:grpSpPr>
          <a:xfrm>
            <a:off x="9444713" y="1266075"/>
            <a:ext cx="909900" cy="914400"/>
            <a:chOff x="9597113" y="1447499"/>
            <a:chExt cx="909900" cy="914400"/>
          </a:xfrm>
        </p:grpSpPr>
        <p:sp>
          <p:nvSpPr>
            <p:cNvPr id="611" name="Google Shape;611;p23"/>
            <p:cNvSpPr/>
            <p:nvPr/>
          </p:nvSpPr>
          <p:spPr>
            <a:xfrm>
              <a:off x="9597113" y="1447499"/>
              <a:ext cx="909900" cy="914400"/>
            </a:xfrm>
            <a:prstGeom prst="ellipse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612" name="Google Shape;612;p23"/>
            <p:cNvGrpSpPr/>
            <p:nvPr/>
          </p:nvGrpSpPr>
          <p:grpSpPr>
            <a:xfrm>
              <a:off x="9767129" y="1652132"/>
              <a:ext cx="569882" cy="505141"/>
              <a:chOff x="1145332" y="3294620"/>
              <a:chExt cx="771048" cy="647700"/>
            </a:xfrm>
          </p:grpSpPr>
          <p:sp>
            <p:nvSpPr>
              <p:cNvPr id="613" name="Google Shape;613;p23"/>
              <p:cNvSpPr/>
              <p:nvPr/>
            </p:nvSpPr>
            <p:spPr>
              <a:xfrm>
                <a:off x="1774934" y="3370820"/>
                <a:ext cx="141446" cy="502920"/>
              </a:xfrm>
              <a:custGeom>
                <a:rect b="b" l="l" r="r" t="t"/>
                <a:pathLst>
                  <a:path extrusionOk="0" h="502920" w="141446">
                    <a:moveTo>
                      <a:pt x="37148" y="0"/>
                    </a:moveTo>
                    <a:lnTo>
                      <a:pt x="0" y="37147"/>
                    </a:lnTo>
                    <a:cubicBezTo>
                      <a:pt x="118110" y="155258"/>
                      <a:pt x="118110" y="347663"/>
                      <a:pt x="0" y="465773"/>
                    </a:cubicBezTo>
                    <a:lnTo>
                      <a:pt x="37148" y="502920"/>
                    </a:lnTo>
                    <a:cubicBezTo>
                      <a:pt x="176213" y="364808"/>
                      <a:pt x="176213" y="139065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14" name="Google Shape;614;p23"/>
              <p:cNvSpPr/>
              <p:nvPr/>
            </p:nvSpPr>
            <p:spPr>
              <a:xfrm>
                <a:off x="1699687" y="3445114"/>
                <a:ext cx="110728" cy="354330"/>
              </a:xfrm>
              <a:custGeom>
                <a:rect b="b" l="l" r="r" t="t"/>
                <a:pathLst>
                  <a:path extrusionOk="0" h="354330" w="110728">
                    <a:moveTo>
                      <a:pt x="37147" y="0"/>
                    </a:moveTo>
                    <a:lnTo>
                      <a:pt x="0" y="37148"/>
                    </a:lnTo>
                    <a:cubicBezTo>
                      <a:pt x="77153" y="114300"/>
                      <a:pt x="77153" y="239078"/>
                      <a:pt x="0" y="317183"/>
                    </a:cubicBezTo>
                    <a:lnTo>
                      <a:pt x="37147" y="354330"/>
                    </a:lnTo>
                    <a:cubicBezTo>
                      <a:pt x="135255" y="256223"/>
                      <a:pt x="135255" y="98107"/>
                      <a:pt x="37147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15" name="Google Shape;615;p23"/>
              <p:cNvSpPr/>
              <p:nvPr/>
            </p:nvSpPr>
            <p:spPr>
              <a:xfrm>
                <a:off x="1626345" y="3521314"/>
                <a:ext cx="80010" cy="204787"/>
              </a:xfrm>
              <a:custGeom>
                <a:rect b="b" l="l" r="r" t="t"/>
                <a:pathLst>
                  <a:path extrusionOk="0" h="204787" w="80010">
                    <a:moveTo>
                      <a:pt x="37148" y="0"/>
                    </a:moveTo>
                    <a:lnTo>
                      <a:pt x="0" y="37148"/>
                    </a:lnTo>
                    <a:cubicBezTo>
                      <a:pt x="36195" y="73343"/>
                      <a:pt x="36195" y="131445"/>
                      <a:pt x="0" y="167640"/>
                    </a:cubicBezTo>
                    <a:lnTo>
                      <a:pt x="37148" y="204788"/>
                    </a:lnTo>
                    <a:cubicBezTo>
                      <a:pt x="94298" y="147638"/>
                      <a:pt x="94298" y="56198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16" name="Google Shape;616;p23"/>
              <p:cNvSpPr/>
              <p:nvPr/>
            </p:nvSpPr>
            <p:spPr>
              <a:xfrm>
                <a:off x="1145332" y="3294620"/>
                <a:ext cx="423862" cy="647700"/>
              </a:xfrm>
              <a:custGeom>
                <a:rect b="b" l="l" r="r" t="t"/>
                <a:pathLst>
                  <a:path extrusionOk="0" h="647700" w="423862">
                    <a:moveTo>
                      <a:pt x="0" y="196215"/>
                    </a:moveTo>
                    <a:lnTo>
                      <a:pt x="0" y="451485"/>
                    </a:lnTo>
                    <a:lnTo>
                      <a:pt x="184785" y="451485"/>
                    </a:lnTo>
                    <a:lnTo>
                      <a:pt x="423863" y="647700"/>
                    </a:lnTo>
                    <a:lnTo>
                      <a:pt x="423863" y="0"/>
                    </a:lnTo>
                    <a:lnTo>
                      <a:pt x="184785" y="196215"/>
                    </a:ln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617" name="Google Shape;617;p23"/>
          <p:cNvGrpSpPr/>
          <p:nvPr/>
        </p:nvGrpSpPr>
        <p:grpSpPr>
          <a:xfrm>
            <a:off x="7715432" y="3503692"/>
            <a:ext cx="4282364" cy="2547498"/>
            <a:chOff x="239059" y="3807012"/>
            <a:chExt cx="2593800" cy="1649400"/>
          </a:xfrm>
        </p:grpSpPr>
        <p:sp>
          <p:nvSpPr>
            <p:cNvPr id="618" name="Google Shape;618;p23"/>
            <p:cNvSpPr/>
            <p:nvPr/>
          </p:nvSpPr>
          <p:spPr>
            <a:xfrm>
              <a:off x="239059" y="3807012"/>
              <a:ext cx="2593800" cy="1649400"/>
            </a:xfrm>
            <a:prstGeom prst="rect">
              <a:avLst/>
            </a:pr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9" name="Google Shape;619;p23"/>
            <p:cNvSpPr/>
            <p:nvPr/>
          </p:nvSpPr>
          <p:spPr>
            <a:xfrm>
              <a:off x="292847" y="5127806"/>
              <a:ext cx="2492100" cy="36000"/>
            </a:xfrm>
            <a:prstGeom prst="rect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0" name="Google Shape;620;p23"/>
            <p:cNvSpPr/>
            <p:nvPr/>
          </p:nvSpPr>
          <p:spPr>
            <a:xfrm>
              <a:off x="292847" y="5127806"/>
              <a:ext cx="720000" cy="36000"/>
            </a:xfrm>
            <a:prstGeom prst="rect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Single gear" id="621" name="Google Shape;621;p23"/>
            <p:cNvSpPr/>
            <p:nvPr/>
          </p:nvSpPr>
          <p:spPr>
            <a:xfrm>
              <a:off x="2007565" y="5230327"/>
              <a:ext cx="152433" cy="152210"/>
            </a:xfrm>
            <a:custGeom>
              <a:rect b="b" l="l" r="r" t="t"/>
              <a:pathLst>
                <a:path extrusionOk="0" h="647700" w="648652">
                  <a:moveTo>
                    <a:pt x="323850" y="438150"/>
                  </a:moveTo>
                  <a:cubicBezTo>
                    <a:pt x="260985" y="438150"/>
                    <a:pt x="209550" y="386715"/>
                    <a:pt x="209550" y="323850"/>
                  </a:cubicBezTo>
                  <a:cubicBezTo>
                    <a:pt x="209550" y="260985"/>
                    <a:pt x="260985" y="209550"/>
                    <a:pt x="323850" y="209550"/>
                  </a:cubicBezTo>
                  <a:cubicBezTo>
                    <a:pt x="386715" y="209550"/>
                    <a:pt x="438150" y="260985"/>
                    <a:pt x="438150" y="323850"/>
                  </a:cubicBezTo>
                  <a:cubicBezTo>
                    <a:pt x="438150" y="386715"/>
                    <a:pt x="386715" y="438150"/>
                    <a:pt x="323850" y="438150"/>
                  </a:cubicBezTo>
                  <a:close/>
                  <a:moveTo>
                    <a:pt x="581025" y="252413"/>
                  </a:moveTo>
                  <a:cubicBezTo>
                    <a:pt x="575310" y="231458"/>
                    <a:pt x="566738" y="211455"/>
                    <a:pt x="556260" y="193358"/>
                  </a:cubicBezTo>
                  <a:lnTo>
                    <a:pt x="580073" y="121920"/>
                  </a:lnTo>
                  <a:lnTo>
                    <a:pt x="525780" y="67628"/>
                  </a:lnTo>
                  <a:lnTo>
                    <a:pt x="454343" y="91440"/>
                  </a:lnTo>
                  <a:cubicBezTo>
                    <a:pt x="435293" y="80963"/>
                    <a:pt x="415290" y="72390"/>
                    <a:pt x="394335" y="66675"/>
                  </a:cubicBezTo>
                  <a:lnTo>
                    <a:pt x="361950" y="0"/>
                  </a:lnTo>
                  <a:lnTo>
                    <a:pt x="285750" y="0"/>
                  </a:lnTo>
                  <a:lnTo>
                    <a:pt x="252413" y="66675"/>
                  </a:lnTo>
                  <a:cubicBezTo>
                    <a:pt x="231458" y="72390"/>
                    <a:pt x="211455" y="80963"/>
                    <a:pt x="193358" y="91440"/>
                  </a:cubicBezTo>
                  <a:lnTo>
                    <a:pt x="121920" y="67628"/>
                  </a:lnTo>
                  <a:lnTo>
                    <a:pt x="67628" y="121920"/>
                  </a:lnTo>
                  <a:lnTo>
                    <a:pt x="91440" y="193358"/>
                  </a:lnTo>
                  <a:cubicBezTo>
                    <a:pt x="80963" y="212408"/>
                    <a:pt x="72390" y="232410"/>
                    <a:pt x="66675" y="253365"/>
                  </a:cubicBezTo>
                  <a:lnTo>
                    <a:pt x="0" y="285750"/>
                  </a:lnTo>
                  <a:lnTo>
                    <a:pt x="0" y="361950"/>
                  </a:lnTo>
                  <a:lnTo>
                    <a:pt x="66675" y="395288"/>
                  </a:lnTo>
                  <a:cubicBezTo>
                    <a:pt x="72390" y="416243"/>
                    <a:pt x="80963" y="436245"/>
                    <a:pt x="91440" y="454343"/>
                  </a:cubicBezTo>
                  <a:lnTo>
                    <a:pt x="67628" y="525780"/>
                  </a:lnTo>
                  <a:lnTo>
                    <a:pt x="121920" y="580073"/>
                  </a:lnTo>
                  <a:lnTo>
                    <a:pt x="193358" y="556260"/>
                  </a:lnTo>
                  <a:cubicBezTo>
                    <a:pt x="212408" y="566738"/>
                    <a:pt x="232410" y="575310"/>
                    <a:pt x="253365" y="581025"/>
                  </a:cubicBezTo>
                  <a:lnTo>
                    <a:pt x="286703" y="647700"/>
                  </a:lnTo>
                  <a:lnTo>
                    <a:pt x="362903" y="647700"/>
                  </a:lnTo>
                  <a:lnTo>
                    <a:pt x="396240" y="581025"/>
                  </a:lnTo>
                  <a:cubicBezTo>
                    <a:pt x="417195" y="575310"/>
                    <a:pt x="437198" y="566738"/>
                    <a:pt x="455295" y="556260"/>
                  </a:cubicBezTo>
                  <a:lnTo>
                    <a:pt x="526733" y="580073"/>
                  </a:lnTo>
                  <a:lnTo>
                    <a:pt x="581025" y="525780"/>
                  </a:lnTo>
                  <a:lnTo>
                    <a:pt x="557213" y="454343"/>
                  </a:lnTo>
                  <a:cubicBezTo>
                    <a:pt x="567690" y="435293"/>
                    <a:pt x="576263" y="415290"/>
                    <a:pt x="581978" y="394335"/>
                  </a:cubicBezTo>
                  <a:lnTo>
                    <a:pt x="648653" y="360998"/>
                  </a:lnTo>
                  <a:lnTo>
                    <a:pt x="648653" y="284798"/>
                  </a:lnTo>
                  <a:lnTo>
                    <a:pt x="581025" y="252413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622" name="Google Shape;622;p23"/>
            <p:cNvGrpSpPr/>
            <p:nvPr/>
          </p:nvGrpSpPr>
          <p:grpSpPr>
            <a:xfrm>
              <a:off x="384020" y="5227346"/>
              <a:ext cx="648501" cy="162967"/>
              <a:chOff x="330250" y="5227562"/>
              <a:chExt cx="715232" cy="179737"/>
            </a:xfrm>
          </p:grpSpPr>
          <p:sp>
            <p:nvSpPr>
              <p:cNvPr descr="Play" id="623" name="Google Shape;623;p23"/>
              <p:cNvSpPr/>
              <p:nvPr/>
            </p:nvSpPr>
            <p:spPr>
              <a:xfrm>
                <a:off x="622899" y="5227562"/>
                <a:ext cx="129849" cy="167402"/>
              </a:xfrm>
              <a:custGeom>
                <a:rect b="b" l="l" r="r" t="t"/>
                <a:pathLst>
                  <a:path extrusionOk="0" h="704850" w="546734">
                    <a:moveTo>
                      <a:pt x="0" y="0"/>
                    </a:moveTo>
                    <a:lnTo>
                      <a:pt x="546735" y="352425"/>
                    </a:lnTo>
                    <a:lnTo>
                      <a:pt x="0" y="704850"/>
                    </a:lnTo>
                    <a:close/>
                  </a:path>
                </a:pathLst>
              </a:custGeom>
              <a:solidFill>
                <a:srgbClr val="F2F2F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624" name="Google Shape;624;p23"/>
              <p:cNvGrpSpPr/>
              <p:nvPr/>
            </p:nvGrpSpPr>
            <p:grpSpPr>
              <a:xfrm>
                <a:off x="865143" y="5227562"/>
                <a:ext cx="180339" cy="179737"/>
                <a:chOff x="817334" y="5227562"/>
                <a:chExt cx="180339" cy="179737"/>
              </a:xfrm>
            </p:grpSpPr>
            <p:sp>
              <p:nvSpPr>
                <p:cNvPr id="625" name="Google Shape;625;p23"/>
                <p:cNvSpPr/>
                <p:nvPr/>
              </p:nvSpPr>
              <p:spPr>
                <a:xfrm flipH="1">
                  <a:off x="961819" y="5227562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626" name="Google Shape;626;p23"/>
                <p:cNvSpPr/>
                <p:nvPr/>
              </p:nvSpPr>
              <p:spPr>
                <a:xfrm>
                  <a:off x="817334" y="5227562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627" name="Google Shape;627;p23"/>
              <p:cNvGrpSpPr/>
              <p:nvPr/>
            </p:nvGrpSpPr>
            <p:grpSpPr>
              <a:xfrm flipH="1">
                <a:off x="330250" y="5227562"/>
                <a:ext cx="180338" cy="179737"/>
                <a:chOff x="4316558" y="4992035"/>
                <a:chExt cx="180338" cy="179737"/>
              </a:xfrm>
            </p:grpSpPr>
            <p:sp>
              <p:nvSpPr>
                <p:cNvPr id="628" name="Google Shape;628;p23"/>
                <p:cNvSpPr/>
                <p:nvPr/>
              </p:nvSpPr>
              <p:spPr>
                <a:xfrm flipH="1">
                  <a:off x="4461042" y="4992035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629" name="Google Shape;629;p23"/>
                <p:cNvSpPr/>
                <p:nvPr/>
              </p:nvSpPr>
              <p:spPr>
                <a:xfrm>
                  <a:off x="4316558" y="4992035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630" name="Google Shape;630;p23"/>
            <p:cNvSpPr/>
            <p:nvPr/>
          </p:nvSpPr>
          <p:spPr>
            <a:xfrm>
              <a:off x="2237413" y="5230327"/>
              <a:ext cx="239100" cy="149400"/>
            </a:xfrm>
            <a:prstGeom prst="frame">
              <a:avLst>
                <a:gd fmla="val 12500" name="adj1"/>
              </a:avLst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1" name="Google Shape;631;p23"/>
            <p:cNvSpPr/>
            <p:nvPr/>
          </p:nvSpPr>
          <p:spPr>
            <a:xfrm>
              <a:off x="1198283" y="4135718"/>
              <a:ext cx="675300" cy="675300"/>
            </a:xfrm>
            <a:prstGeom prst="ellipse">
              <a:avLst/>
            </a:prstGeom>
            <a:solidFill>
              <a:srgbClr val="72727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Play" id="632" name="Google Shape;632;p23"/>
            <p:cNvSpPr/>
            <p:nvPr/>
          </p:nvSpPr>
          <p:spPr>
            <a:xfrm>
              <a:off x="1431835" y="4297180"/>
              <a:ext cx="292503" cy="377095"/>
            </a:xfrm>
            <a:custGeom>
              <a:rect b="b" l="l" r="r" t="t"/>
              <a:pathLst>
                <a:path extrusionOk="0" h="704850" w="546734">
                  <a:moveTo>
                    <a:pt x="0" y="0"/>
                  </a:moveTo>
                  <a:lnTo>
                    <a:pt x="546735" y="352425"/>
                  </a:lnTo>
                  <a:lnTo>
                    <a:pt x="0" y="704850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3" name="Google Shape;633;p23"/>
            <p:cNvSpPr/>
            <p:nvPr/>
          </p:nvSpPr>
          <p:spPr>
            <a:xfrm>
              <a:off x="2554659" y="5218375"/>
              <a:ext cx="180000" cy="180000"/>
            </a:xfrm>
            <a:custGeom>
              <a:rect b="b" l="l" r="r" t="t"/>
              <a:pathLst>
                <a:path extrusionOk="0" h="180000" w="180000">
                  <a:moveTo>
                    <a:pt x="157500" y="108002"/>
                  </a:moveTo>
                  <a:lnTo>
                    <a:pt x="180000" y="108002"/>
                  </a:lnTo>
                  <a:lnTo>
                    <a:pt x="180000" y="180000"/>
                  </a:lnTo>
                  <a:lnTo>
                    <a:pt x="108000" y="180000"/>
                  </a:lnTo>
                  <a:lnTo>
                    <a:pt x="108000" y="157500"/>
                  </a:lnTo>
                  <a:lnTo>
                    <a:pt x="157500" y="157500"/>
                  </a:lnTo>
                  <a:close/>
                  <a:moveTo>
                    <a:pt x="0" y="108002"/>
                  </a:moveTo>
                  <a:lnTo>
                    <a:pt x="22500" y="108002"/>
                  </a:lnTo>
                  <a:lnTo>
                    <a:pt x="22500" y="157500"/>
                  </a:lnTo>
                  <a:lnTo>
                    <a:pt x="72000" y="157500"/>
                  </a:lnTo>
                  <a:lnTo>
                    <a:pt x="72000" y="180000"/>
                  </a:lnTo>
                  <a:lnTo>
                    <a:pt x="0" y="180000"/>
                  </a:lnTo>
                  <a:close/>
                  <a:moveTo>
                    <a:pt x="108000" y="0"/>
                  </a:moveTo>
                  <a:lnTo>
                    <a:pt x="180000" y="0"/>
                  </a:lnTo>
                  <a:lnTo>
                    <a:pt x="180000" y="72002"/>
                  </a:lnTo>
                  <a:lnTo>
                    <a:pt x="157500" y="72002"/>
                  </a:lnTo>
                  <a:lnTo>
                    <a:pt x="157500" y="22500"/>
                  </a:lnTo>
                  <a:lnTo>
                    <a:pt x="108000" y="22500"/>
                  </a:lnTo>
                  <a:close/>
                  <a:moveTo>
                    <a:pt x="0" y="0"/>
                  </a:moveTo>
                  <a:lnTo>
                    <a:pt x="72000" y="0"/>
                  </a:lnTo>
                  <a:lnTo>
                    <a:pt x="72000" y="22500"/>
                  </a:lnTo>
                  <a:lnTo>
                    <a:pt x="22500" y="22500"/>
                  </a:lnTo>
                  <a:lnTo>
                    <a:pt x="22500" y="72002"/>
                  </a:lnTo>
                  <a:lnTo>
                    <a:pt x="0" y="72002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34" name="Google Shape;634;p23"/>
          <p:cNvSpPr/>
          <p:nvPr/>
        </p:nvSpPr>
        <p:spPr>
          <a:xfrm>
            <a:off x="10870115" y="1306455"/>
            <a:ext cx="424800" cy="424800"/>
          </a:xfrm>
          <a:prstGeom prst="round2SameRect">
            <a:avLst>
              <a:gd fmla="val 16667" name="adj1"/>
              <a:gd fmla="val 0" name="adj2"/>
            </a:avLst>
          </a:prstGeom>
          <a:solidFill>
            <a:schemeClr val="accent2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635" name="Google Shape;635;p23"/>
          <p:cNvSpPr/>
          <p:nvPr/>
        </p:nvSpPr>
        <p:spPr>
          <a:xfrm>
            <a:off x="10777426" y="1391385"/>
            <a:ext cx="1110900" cy="748800"/>
          </a:xfrm>
          <a:prstGeom prst="roundRect">
            <a:avLst>
              <a:gd fmla="val 9522" name="adj"/>
            </a:avLst>
          </a:prstGeom>
          <a:solidFill>
            <a:schemeClr val="accent2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636" name="Google Shape;636;p23"/>
          <p:cNvSpPr txBox="1"/>
          <p:nvPr/>
        </p:nvSpPr>
        <p:spPr>
          <a:xfrm>
            <a:off x="464675" y="1313250"/>
            <a:ext cx="8199600" cy="58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200">
                <a:solidFill>
                  <a:schemeClr val="accent2"/>
                </a:solidFill>
                <a:latin typeface="Chivo"/>
                <a:ea typeface="Chivo"/>
                <a:cs typeface="Chivo"/>
                <a:sym typeface="Chivo"/>
              </a:rPr>
              <a:t>ACTIVITY 2</a:t>
            </a:r>
            <a:r>
              <a:rPr b="1" lang="en" sz="3200">
                <a:solidFill>
                  <a:schemeClr val="lt2"/>
                </a:solidFill>
                <a:latin typeface="Chivo"/>
                <a:ea typeface="Chivo"/>
                <a:cs typeface="Chivo"/>
                <a:sym typeface="Chivo"/>
              </a:rPr>
              <a:t> | HERE GOES YOUR TITLE</a:t>
            </a:r>
            <a:endParaRPr b="1">
              <a:solidFill>
                <a:schemeClr val="lt2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637" name="Google Shape;637;p23"/>
          <p:cNvSpPr txBox="1"/>
          <p:nvPr/>
        </p:nvSpPr>
        <p:spPr>
          <a:xfrm>
            <a:off x="464675" y="2157275"/>
            <a:ext cx="6968700" cy="28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Add here your text or leave the blank space for your students to work on.</a:t>
            </a:r>
            <a:endParaRPr b="1"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Lorem ipsum dolor sit amet, consectetuer adipiscing elit. Aenean commodo ligula eget dolor. Aenean massa.</a:t>
            </a:r>
            <a:endParaRPr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Cum sociis natoque penatibus et magnis dis parturient montes, nascetur ridiculus mus.</a:t>
            </a:r>
            <a:endParaRPr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grpSp>
        <p:nvGrpSpPr>
          <p:cNvPr descr="Images" id="638" name="Google Shape;638;p23"/>
          <p:cNvGrpSpPr/>
          <p:nvPr/>
        </p:nvGrpSpPr>
        <p:grpSpPr>
          <a:xfrm>
            <a:off x="611772" y="5145633"/>
            <a:ext cx="1674336" cy="1339285"/>
            <a:chOff x="5684930" y="3271650"/>
            <a:chExt cx="2098954" cy="1678933"/>
          </a:xfrm>
        </p:grpSpPr>
        <p:sp>
          <p:nvSpPr>
            <p:cNvPr id="639" name="Google Shape;639;p23"/>
            <p:cNvSpPr/>
            <p:nvPr/>
          </p:nvSpPr>
          <p:spPr>
            <a:xfrm>
              <a:off x="6838202" y="4105235"/>
              <a:ext cx="466194" cy="568605"/>
            </a:xfrm>
            <a:custGeom>
              <a:rect b="b" l="l" r="r" t="t"/>
              <a:pathLst>
                <a:path extrusionOk="0" h="568605" w="466194">
                  <a:moveTo>
                    <a:pt x="461309" y="518050"/>
                  </a:moveTo>
                  <a:lnTo>
                    <a:pt x="145543" y="14762"/>
                  </a:lnTo>
                  <a:cubicBezTo>
                    <a:pt x="139894" y="5539"/>
                    <a:pt x="129833" y="-59"/>
                    <a:pt x="119018" y="0"/>
                  </a:cubicBezTo>
                  <a:cubicBezTo>
                    <a:pt x="108154" y="-4"/>
                    <a:pt x="98051" y="5571"/>
                    <a:pt x="92262" y="14762"/>
                  </a:cubicBezTo>
                  <a:lnTo>
                    <a:pt x="0" y="162843"/>
                  </a:lnTo>
                  <a:lnTo>
                    <a:pt x="197902" y="482991"/>
                  </a:lnTo>
                  <a:cubicBezTo>
                    <a:pt x="214649" y="508317"/>
                    <a:pt x="218250" y="540133"/>
                    <a:pt x="207589" y="568564"/>
                  </a:cubicBezTo>
                  <a:lnTo>
                    <a:pt x="431324" y="568564"/>
                  </a:lnTo>
                  <a:cubicBezTo>
                    <a:pt x="449645" y="569479"/>
                    <a:pt x="465239" y="555368"/>
                    <a:pt x="466152" y="537047"/>
                  </a:cubicBezTo>
                  <a:cubicBezTo>
                    <a:pt x="466487" y="530372"/>
                    <a:pt x="464799" y="523752"/>
                    <a:pt x="461309" y="518050"/>
                  </a:cubicBez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0" name="Google Shape;640;p23"/>
            <p:cNvSpPr/>
            <p:nvPr/>
          </p:nvSpPr>
          <p:spPr>
            <a:xfrm>
              <a:off x="5884108" y="3797294"/>
              <a:ext cx="1077833" cy="876803"/>
            </a:xfrm>
            <a:custGeom>
              <a:rect b="b" l="l" r="r" t="t"/>
              <a:pathLst>
                <a:path extrusionOk="0" h="876803" w="1077833">
                  <a:moveTo>
                    <a:pt x="1071728" y="828990"/>
                  </a:moveTo>
                  <a:lnTo>
                    <a:pt x="570055" y="12704"/>
                  </a:lnTo>
                  <a:cubicBezTo>
                    <a:pt x="563618" y="4389"/>
                    <a:pt x="553579" y="-330"/>
                    <a:pt x="543069" y="18"/>
                  </a:cubicBezTo>
                  <a:lnTo>
                    <a:pt x="538917" y="18"/>
                  </a:lnTo>
                  <a:lnTo>
                    <a:pt x="534765" y="18"/>
                  </a:lnTo>
                  <a:cubicBezTo>
                    <a:pt x="524254" y="-330"/>
                    <a:pt x="514216" y="4389"/>
                    <a:pt x="507778" y="12704"/>
                  </a:cubicBezTo>
                  <a:lnTo>
                    <a:pt x="6105" y="828990"/>
                  </a:lnTo>
                  <a:cubicBezTo>
                    <a:pt x="-1001" y="838933"/>
                    <a:pt x="-1979" y="852007"/>
                    <a:pt x="3568" y="862896"/>
                  </a:cubicBezTo>
                  <a:cubicBezTo>
                    <a:pt x="9164" y="872763"/>
                    <a:pt x="20256" y="878172"/>
                    <a:pt x="31477" y="876505"/>
                  </a:cubicBezTo>
                  <a:lnTo>
                    <a:pt x="1046356" y="876505"/>
                  </a:lnTo>
                  <a:cubicBezTo>
                    <a:pt x="1057578" y="878172"/>
                    <a:pt x="1068670" y="872763"/>
                    <a:pt x="1074266" y="862896"/>
                  </a:cubicBezTo>
                  <a:cubicBezTo>
                    <a:pt x="1079813" y="852007"/>
                    <a:pt x="1078835" y="838933"/>
                    <a:pt x="1071728" y="828990"/>
                  </a:cubicBezTo>
                  <a:close/>
                  <a:moveTo>
                    <a:pt x="622875" y="395129"/>
                  </a:moveTo>
                  <a:lnTo>
                    <a:pt x="543069" y="466171"/>
                  </a:lnTo>
                  <a:lnTo>
                    <a:pt x="463262" y="395129"/>
                  </a:lnTo>
                  <a:lnTo>
                    <a:pt x="331328" y="474935"/>
                  </a:lnTo>
                  <a:lnTo>
                    <a:pt x="538917" y="138411"/>
                  </a:lnTo>
                  <a:lnTo>
                    <a:pt x="740970" y="466171"/>
                  </a:ln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1" name="Google Shape;641;p23"/>
            <p:cNvSpPr/>
            <p:nvPr/>
          </p:nvSpPr>
          <p:spPr>
            <a:xfrm>
              <a:off x="6053977" y="3779090"/>
              <a:ext cx="138392" cy="138392"/>
            </a:xfrm>
            <a:custGeom>
              <a:rect b="b" l="l" r="r" t="t"/>
              <a:pathLst>
                <a:path extrusionOk="0" h="138392" w="138392">
                  <a:moveTo>
                    <a:pt x="138393" y="69196"/>
                  </a:moveTo>
                  <a:cubicBezTo>
                    <a:pt x="138393" y="107412"/>
                    <a:pt x="107412" y="138393"/>
                    <a:pt x="69196" y="138393"/>
                  </a:cubicBezTo>
                  <a:cubicBezTo>
                    <a:pt x="30980" y="138393"/>
                    <a:pt x="0" y="107412"/>
                    <a:pt x="0" y="69196"/>
                  </a:cubicBezTo>
                  <a:cubicBezTo>
                    <a:pt x="0" y="30980"/>
                    <a:pt x="30980" y="0"/>
                    <a:pt x="69196" y="0"/>
                  </a:cubicBezTo>
                  <a:cubicBezTo>
                    <a:pt x="107412" y="0"/>
                    <a:pt x="138393" y="30980"/>
                    <a:pt x="138393" y="69196"/>
                  </a:cubicBez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2" name="Google Shape;642;p23"/>
            <p:cNvSpPr/>
            <p:nvPr/>
          </p:nvSpPr>
          <p:spPr>
            <a:xfrm>
              <a:off x="5684930" y="3271650"/>
              <a:ext cx="2098954" cy="1678933"/>
            </a:xfrm>
            <a:custGeom>
              <a:rect b="b" l="l" r="r" t="t"/>
              <a:pathLst>
                <a:path extrusionOk="0" h="1678933" w="2098954">
                  <a:moveTo>
                    <a:pt x="2098955" y="0"/>
                  </a:moveTo>
                  <a:lnTo>
                    <a:pt x="253720" y="0"/>
                  </a:lnTo>
                  <a:lnTo>
                    <a:pt x="253720" y="253720"/>
                  </a:lnTo>
                  <a:lnTo>
                    <a:pt x="0" y="253720"/>
                  </a:lnTo>
                  <a:lnTo>
                    <a:pt x="0" y="1678933"/>
                  </a:lnTo>
                  <a:lnTo>
                    <a:pt x="1845235" y="1678933"/>
                  </a:lnTo>
                  <a:lnTo>
                    <a:pt x="1845235" y="1425213"/>
                  </a:lnTo>
                  <a:lnTo>
                    <a:pt x="2098955" y="1425213"/>
                  </a:lnTo>
                  <a:close/>
                  <a:moveTo>
                    <a:pt x="1706842" y="1545384"/>
                  </a:moveTo>
                  <a:lnTo>
                    <a:pt x="138393" y="1545384"/>
                  </a:lnTo>
                  <a:lnTo>
                    <a:pt x="138393" y="387269"/>
                  </a:lnTo>
                  <a:lnTo>
                    <a:pt x="1706842" y="387269"/>
                  </a:lnTo>
                  <a:close/>
                  <a:moveTo>
                    <a:pt x="1960562" y="1291665"/>
                  </a:moveTo>
                  <a:lnTo>
                    <a:pt x="1845235" y="1291665"/>
                  </a:lnTo>
                  <a:lnTo>
                    <a:pt x="1845235" y="253720"/>
                  </a:lnTo>
                  <a:lnTo>
                    <a:pt x="392112" y="253720"/>
                  </a:lnTo>
                  <a:lnTo>
                    <a:pt x="392112" y="138393"/>
                  </a:lnTo>
                  <a:lnTo>
                    <a:pt x="1960562" y="138393"/>
                  </a:ln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43" name="Google Shape;643;p23"/>
          <p:cNvSpPr txBox="1"/>
          <p:nvPr/>
        </p:nvSpPr>
        <p:spPr>
          <a:xfrm>
            <a:off x="10532428" y="2189575"/>
            <a:ext cx="16743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EXTRA RESOURCES!</a:t>
            </a:r>
            <a:endParaRPr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644" name="Google Shape;644;p23"/>
          <p:cNvSpPr txBox="1"/>
          <p:nvPr/>
        </p:nvSpPr>
        <p:spPr>
          <a:xfrm>
            <a:off x="347673" y="774625"/>
            <a:ext cx="43827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TUESDAY </a:t>
            </a:r>
            <a:r>
              <a:rPr b="1"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- ACTIVITY 2</a:t>
            </a:r>
            <a:endParaRPr b="1"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645" name="Google Shape;645;p23">
            <a:hlinkClick action="ppaction://hlinksldjump" r:id="rId3"/>
          </p:cNvPr>
          <p:cNvSpPr/>
          <p:nvPr/>
        </p:nvSpPr>
        <p:spPr>
          <a:xfrm>
            <a:off x="0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6" name="Google Shape;646;p23">
            <a:hlinkClick action="ppaction://hlinkshowjump?jump=nextslide"/>
          </p:cNvPr>
          <p:cNvSpPr/>
          <p:nvPr/>
        </p:nvSpPr>
        <p:spPr>
          <a:xfrm>
            <a:off x="46467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7" name="Google Shape;647;p23">
            <a:hlinkClick action="ppaction://hlinkshowjump?jump=firstslide"/>
          </p:cNvPr>
          <p:cNvSpPr/>
          <p:nvPr/>
        </p:nvSpPr>
        <p:spPr>
          <a:xfrm>
            <a:off x="1161242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51" name="Shape 6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52" name="Google Shape;652;p24"/>
          <p:cNvGrpSpPr/>
          <p:nvPr/>
        </p:nvGrpSpPr>
        <p:grpSpPr>
          <a:xfrm>
            <a:off x="7702875" y="3117125"/>
            <a:ext cx="4325403" cy="2997300"/>
            <a:chOff x="7702875" y="3117125"/>
            <a:chExt cx="4325403" cy="2997300"/>
          </a:xfrm>
        </p:grpSpPr>
        <p:sp>
          <p:nvSpPr>
            <p:cNvPr id="653" name="Google Shape;653;p24"/>
            <p:cNvSpPr/>
            <p:nvPr/>
          </p:nvSpPr>
          <p:spPr>
            <a:xfrm>
              <a:off x="7702875" y="3117125"/>
              <a:ext cx="4325400" cy="2997300"/>
            </a:xfrm>
            <a:prstGeom prst="rect">
              <a:avLst/>
            </a:prstGeom>
            <a:solidFill>
              <a:schemeClr val="l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4" name="Google Shape;654;p24"/>
            <p:cNvSpPr/>
            <p:nvPr/>
          </p:nvSpPr>
          <p:spPr>
            <a:xfrm>
              <a:off x="7702878" y="3117125"/>
              <a:ext cx="4325400" cy="3264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5" name="Google Shape;655;p24"/>
            <p:cNvSpPr/>
            <p:nvPr/>
          </p:nvSpPr>
          <p:spPr>
            <a:xfrm>
              <a:off x="11414273" y="3216296"/>
              <a:ext cx="146100" cy="146100"/>
            </a:xfrm>
            <a:prstGeom prst="frame">
              <a:avLst>
                <a:gd fmla="val 12500" name="adj1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6" name="Google Shape;656;p24"/>
            <p:cNvSpPr/>
            <p:nvPr/>
          </p:nvSpPr>
          <p:spPr>
            <a:xfrm>
              <a:off x="11068599" y="3334653"/>
              <a:ext cx="168000" cy="1950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657" name="Google Shape;657;p24"/>
            <p:cNvGrpSpPr/>
            <p:nvPr/>
          </p:nvGrpSpPr>
          <p:grpSpPr>
            <a:xfrm>
              <a:off x="11755620" y="3226553"/>
              <a:ext cx="132749" cy="132749"/>
              <a:chOff x="2205238" y="-492150"/>
              <a:chExt cx="196200" cy="196200"/>
            </a:xfrm>
          </p:grpSpPr>
          <p:sp>
            <p:nvSpPr>
              <p:cNvPr id="658" name="Google Shape;658;p24"/>
              <p:cNvSpPr/>
              <p:nvPr/>
            </p:nvSpPr>
            <p:spPr>
              <a:xfrm rot="2702936">
                <a:off x="2179152" y="-408475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rgbClr val="FFFFFF"/>
              </a:solidFill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59" name="Google Shape;659;p24"/>
              <p:cNvSpPr/>
              <p:nvPr/>
            </p:nvSpPr>
            <p:spPr>
              <a:xfrm rot="8102936">
                <a:off x="2179135" y="-408475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rgbClr val="FFFFFF"/>
              </a:solidFill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660" name="Google Shape;660;p24"/>
          <p:cNvGrpSpPr/>
          <p:nvPr/>
        </p:nvGrpSpPr>
        <p:grpSpPr>
          <a:xfrm>
            <a:off x="9444713" y="1266075"/>
            <a:ext cx="909900" cy="914400"/>
            <a:chOff x="9597113" y="1447499"/>
            <a:chExt cx="909900" cy="914400"/>
          </a:xfrm>
        </p:grpSpPr>
        <p:sp>
          <p:nvSpPr>
            <p:cNvPr id="661" name="Google Shape;661;p24"/>
            <p:cNvSpPr/>
            <p:nvPr/>
          </p:nvSpPr>
          <p:spPr>
            <a:xfrm>
              <a:off x="9597113" y="1447499"/>
              <a:ext cx="909900" cy="914400"/>
            </a:xfrm>
            <a:prstGeom prst="ellipse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662" name="Google Shape;662;p24"/>
            <p:cNvGrpSpPr/>
            <p:nvPr/>
          </p:nvGrpSpPr>
          <p:grpSpPr>
            <a:xfrm>
              <a:off x="9767129" y="1652132"/>
              <a:ext cx="569882" cy="505141"/>
              <a:chOff x="1145332" y="3294620"/>
              <a:chExt cx="771048" cy="647700"/>
            </a:xfrm>
          </p:grpSpPr>
          <p:sp>
            <p:nvSpPr>
              <p:cNvPr id="663" name="Google Shape;663;p24"/>
              <p:cNvSpPr/>
              <p:nvPr/>
            </p:nvSpPr>
            <p:spPr>
              <a:xfrm>
                <a:off x="1774934" y="3370820"/>
                <a:ext cx="141446" cy="502920"/>
              </a:xfrm>
              <a:custGeom>
                <a:rect b="b" l="l" r="r" t="t"/>
                <a:pathLst>
                  <a:path extrusionOk="0" h="502920" w="141446">
                    <a:moveTo>
                      <a:pt x="37148" y="0"/>
                    </a:moveTo>
                    <a:lnTo>
                      <a:pt x="0" y="37147"/>
                    </a:lnTo>
                    <a:cubicBezTo>
                      <a:pt x="118110" y="155258"/>
                      <a:pt x="118110" y="347663"/>
                      <a:pt x="0" y="465773"/>
                    </a:cubicBezTo>
                    <a:lnTo>
                      <a:pt x="37148" y="502920"/>
                    </a:lnTo>
                    <a:cubicBezTo>
                      <a:pt x="176213" y="364808"/>
                      <a:pt x="176213" y="139065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64" name="Google Shape;664;p24"/>
              <p:cNvSpPr/>
              <p:nvPr/>
            </p:nvSpPr>
            <p:spPr>
              <a:xfrm>
                <a:off x="1699687" y="3445114"/>
                <a:ext cx="110728" cy="354330"/>
              </a:xfrm>
              <a:custGeom>
                <a:rect b="b" l="l" r="r" t="t"/>
                <a:pathLst>
                  <a:path extrusionOk="0" h="354330" w="110728">
                    <a:moveTo>
                      <a:pt x="37147" y="0"/>
                    </a:moveTo>
                    <a:lnTo>
                      <a:pt x="0" y="37148"/>
                    </a:lnTo>
                    <a:cubicBezTo>
                      <a:pt x="77153" y="114300"/>
                      <a:pt x="77153" y="239078"/>
                      <a:pt x="0" y="317183"/>
                    </a:cubicBezTo>
                    <a:lnTo>
                      <a:pt x="37147" y="354330"/>
                    </a:lnTo>
                    <a:cubicBezTo>
                      <a:pt x="135255" y="256223"/>
                      <a:pt x="135255" y="98107"/>
                      <a:pt x="37147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65" name="Google Shape;665;p24"/>
              <p:cNvSpPr/>
              <p:nvPr/>
            </p:nvSpPr>
            <p:spPr>
              <a:xfrm>
                <a:off x="1626345" y="3521314"/>
                <a:ext cx="80010" cy="204787"/>
              </a:xfrm>
              <a:custGeom>
                <a:rect b="b" l="l" r="r" t="t"/>
                <a:pathLst>
                  <a:path extrusionOk="0" h="204787" w="80010">
                    <a:moveTo>
                      <a:pt x="37148" y="0"/>
                    </a:moveTo>
                    <a:lnTo>
                      <a:pt x="0" y="37148"/>
                    </a:lnTo>
                    <a:cubicBezTo>
                      <a:pt x="36195" y="73343"/>
                      <a:pt x="36195" y="131445"/>
                      <a:pt x="0" y="167640"/>
                    </a:cubicBezTo>
                    <a:lnTo>
                      <a:pt x="37148" y="204788"/>
                    </a:lnTo>
                    <a:cubicBezTo>
                      <a:pt x="94298" y="147638"/>
                      <a:pt x="94298" y="56198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66" name="Google Shape;666;p24"/>
              <p:cNvSpPr/>
              <p:nvPr/>
            </p:nvSpPr>
            <p:spPr>
              <a:xfrm>
                <a:off x="1145332" y="3294620"/>
                <a:ext cx="423862" cy="647700"/>
              </a:xfrm>
              <a:custGeom>
                <a:rect b="b" l="l" r="r" t="t"/>
                <a:pathLst>
                  <a:path extrusionOk="0" h="647700" w="423862">
                    <a:moveTo>
                      <a:pt x="0" y="196215"/>
                    </a:moveTo>
                    <a:lnTo>
                      <a:pt x="0" y="451485"/>
                    </a:lnTo>
                    <a:lnTo>
                      <a:pt x="184785" y="451485"/>
                    </a:lnTo>
                    <a:lnTo>
                      <a:pt x="423863" y="647700"/>
                    </a:lnTo>
                    <a:lnTo>
                      <a:pt x="423863" y="0"/>
                    </a:lnTo>
                    <a:lnTo>
                      <a:pt x="184785" y="196215"/>
                    </a:ln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667" name="Google Shape;667;p24"/>
          <p:cNvGrpSpPr/>
          <p:nvPr/>
        </p:nvGrpSpPr>
        <p:grpSpPr>
          <a:xfrm>
            <a:off x="7715432" y="3503692"/>
            <a:ext cx="4282364" cy="2547498"/>
            <a:chOff x="239059" y="3807012"/>
            <a:chExt cx="2593800" cy="1649400"/>
          </a:xfrm>
        </p:grpSpPr>
        <p:sp>
          <p:nvSpPr>
            <p:cNvPr id="668" name="Google Shape;668;p24"/>
            <p:cNvSpPr/>
            <p:nvPr/>
          </p:nvSpPr>
          <p:spPr>
            <a:xfrm>
              <a:off x="239059" y="3807012"/>
              <a:ext cx="2593800" cy="1649400"/>
            </a:xfrm>
            <a:prstGeom prst="rect">
              <a:avLst/>
            </a:pr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9" name="Google Shape;669;p24"/>
            <p:cNvSpPr/>
            <p:nvPr/>
          </p:nvSpPr>
          <p:spPr>
            <a:xfrm>
              <a:off x="292847" y="5127806"/>
              <a:ext cx="2492100" cy="36000"/>
            </a:xfrm>
            <a:prstGeom prst="rect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0" name="Google Shape;670;p24"/>
            <p:cNvSpPr/>
            <p:nvPr/>
          </p:nvSpPr>
          <p:spPr>
            <a:xfrm>
              <a:off x="292847" y="5127806"/>
              <a:ext cx="720000" cy="36000"/>
            </a:xfrm>
            <a:prstGeom prst="rect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Single gear" id="671" name="Google Shape;671;p24"/>
            <p:cNvSpPr/>
            <p:nvPr/>
          </p:nvSpPr>
          <p:spPr>
            <a:xfrm>
              <a:off x="2007565" y="5230327"/>
              <a:ext cx="152433" cy="152210"/>
            </a:xfrm>
            <a:custGeom>
              <a:rect b="b" l="l" r="r" t="t"/>
              <a:pathLst>
                <a:path extrusionOk="0" h="647700" w="648652">
                  <a:moveTo>
                    <a:pt x="323850" y="438150"/>
                  </a:moveTo>
                  <a:cubicBezTo>
                    <a:pt x="260985" y="438150"/>
                    <a:pt x="209550" y="386715"/>
                    <a:pt x="209550" y="323850"/>
                  </a:cubicBezTo>
                  <a:cubicBezTo>
                    <a:pt x="209550" y="260985"/>
                    <a:pt x="260985" y="209550"/>
                    <a:pt x="323850" y="209550"/>
                  </a:cubicBezTo>
                  <a:cubicBezTo>
                    <a:pt x="386715" y="209550"/>
                    <a:pt x="438150" y="260985"/>
                    <a:pt x="438150" y="323850"/>
                  </a:cubicBezTo>
                  <a:cubicBezTo>
                    <a:pt x="438150" y="386715"/>
                    <a:pt x="386715" y="438150"/>
                    <a:pt x="323850" y="438150"/>
                  </a:cubicBezTo>
                  <a:close/>
                  <a:moveTo>
                    <a:pt x="581025" y="252413"/>
                  </a:moveTo>
                  <a:cubicBezTo>
                    <a:pt x="575310" y="231458"/>
                    <a:pt x="566738" y="211455"/>
                    <a:pt x="556260" y="193358"/>
                  </a:cubicBezTo>
                  <a:lnTo>
                    <a:pt x="580073" y="121920"/>
                  </a:lnTo>
                  <a:lnTo>
                    <a:pt x="525780" y="67628"/>
                  </a:lnTo>
                  <a:lnTo>
                    <a:pt x="454343" y="91440"/>
                  </a:lnTo>
                  <a:cubicBezTo>
                    <a:pt x="435293" y="80963"/>
                    <a:pt x="415290" y="72390"/>
                    <a:pt x="394335" y="66675"/>
                  </a:cubicBezTo>
                  <a:lnTo>
                    <a:pt x="361950" y="0"/>
                  </a:lnTo>
                  <a:lnTo>
                    <a:pt x="285750" y="0"/>
                  </a:lnTo>
                  <a:lnTo>
                    <a:pt x="252413" y="66675"/>
                  </a:lnTo>
                  <a:cubicBezTo>
                    <a:pt x="231458" y="72390"/>
                    <a:pt x="211455" y="80963"/>
                    <a:pt x="193358" y="91440"/>
                  </a:cubicBezTo>
                  <a:lnTo>
                    <a:pt x="121920" y="67628"/>
                  </a:lnTo>
                  <a:lnTo>
                    <a:pt x="67628" y="121920"/>
                  </a:lnTo>
                  <a:lnTo>
                    <a:pt x="91440" y="193358"/>
                  </a:lnTo>
                  <a:cubicBezTo>
                    <a:pt x="80963" y="212408"/>
                    <a:pt x="72390" y="232410"/>
                    <a:pt x="66675" y="253365"/>
                  </a:cubicBezTo>
                  <a:lnTo>
                    <a:pt x="0" y="285750"/>
                  </a:lnTo>
                  <a:lnTo>
                    <a:pt x="0" y="361950"/>
                  </a:lnTo>
                  <a:lnTo>
                    <a:pt x="66675" y="395288"/>
                  </a:lnTo>
                  <a:cubicBezTo>
                    <a:pt x="72390" y="416243"/>
                    <a:pt x="80963" y="436245"/>
                    <a:pt x="91440" y="454343"/>
                  </a:cubicBezTo>
                  <a:lnTo>
                    <a:pt x="67628" y="525780"/>
                  </a:lnTo>
                  <a:lnTo>
                    <a:pt x="121920" y="580073"/>
                  </a:lnTo>
                  <a:lnTo>
                    <a:pt x="193358" y="556260"/>
                  </a:lnTo>
                  <a:cubicBezTo>
                    <a:pt x="212408" y="566738"/>
                    <a:pt x="232410" y="575310"/>
                    <a:pt x="253365" y="581025"/>
                  </a:cubicBezTo>
                  <a:lnTo>
                    <a:pt x="286703" y="647700"/>
                  </a:lnTo>
                  <a:lnTo>
                    <a:pt x="362903" y="647700"/>
                  </a:lnTo>
                  <a:lnTo>
                    <a:pt x="396240" y="581025"/>
                  </a:lnTo>
                  <a:cubicBezTo>
                    <a:pt x="417195" y="575310"/>
                    <a:pt x="437198" y="566738"/>
                    <a:pt x="455295" y="556260"/>
                  </a:cubicBezTo>
                  <a:lnTo>
                    <a:pt x="526733" y="580073"/>
                  </a:lnTo>
                  <a:lnTo>
                    <a:pt x="581025" y="525780"/>
                  </a:lnTo>
                  <a:lnTo>
                    <a:pt x="557213" y="454343"/>
                  </a:lnTo>
                  <a:cubicBezTo>
                    <a:pt x="567690" y="435293"/>
                    <a:pt x="576263" y="415290"/>
                    <a:pt x="581978" y="394335"/>
                  </a:cubicBezTo>
                  <a:lnTo>
                    <a:pt x="648653" y="360998"/>
                  </a:lnTo>
                  <a:lnTo>
                    <a:pt x="648653" y="284798"/>
                  </a:lnTo>
                  <a:lnTo>
                    <a:pt x="581025" y="252413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672" name="Google Shape;672;p24"/>
            <p:cNvGrpSpPr/>
            <p:nvPr/>
          </p:nvGrpSpPr>
          <p:grpSpPr>
            <a:xfrm>
              <a:off x="384020" y="5227346"/>
              <a:ext cx="648501" cy="162967"/>
              <a:chOff x="330250" y="5227562"/>
              <a:chExt cx="715232" cy="179737"/>
            </a:xfrm>
          </p:grpSpPr>
          <p:sp>
            <p:nvSpPr>
              <p:cNvPr descr="Play" id="673" name="Google Shape;673;p24"/>
              <p:cNvSpPr/>
              <p:nvPr/>
            </p:nvSpPr>
            <p:spPr>
              <a:xfrm>
                <a:off x="622899" y="5227562"/>
                <a:ext cx="129849" cy="167402"/>
              </a:xfrm>
              <a:custGeom>
                <a:rect b="b" l="l" r="r" t="t"/>
                <a:pathLst>
                  <a:path extrusionOk="0" h="704850" w="546734">
                    <a:moveTo>
                      <a:pt x="0" y="0"/>
                    </a:moveTo>
                    <a:lnTo>
                      <a:pt x="546735" y="352425"/>
                    </a:lnTo>
                    <a:lnTo>
                      <a:pt x="0" y="704850"/>
                    </a:lnTo>
                    <a:close/>
                  </a:path>
                </a:pathLst>
              </a:custGeom>
              <a:solidFill>
                <a:srgbClr val="F2F2F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674" name="Google Shape;674;p24"/>
              <p:cNvGrpSpPr/>
              <p:nvPr/>
            </p:nvGrpSpPr>
            <p:grpSpPr>
              <a:xfrm>
                <a:off x="865143" y="5227562"/>
                <a:ext cx="180339" cy="179737"/>
                <a:chOff x="817334" y="5227562"/>
                <a:chExt cx="180339" cy="179737"/>
              </a:xfrm>
            </p:grpSpPr>
            <p:sp>
              <p:nvSpPr>
                <p:cNvPr id="675" name="Google Shape;675;p24"/>
                <p:cNvSpPr/>
                <p:nvPr/>
              </p:nvSpPr>
              <p:spPr>
                <a:xfrm flipH="1">
                  <a:off x="961819" y="5227562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676" name="Google Shape;676;p24"/>
                <p:cNvSpPr/>
                <p:nvPr/>
              </p:nvSpPr>
              <p:spPr>
                <a:xfrm>
                  <a:off x="817334" y="5227562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677" name="Google Shape;677;p24"/>
              <p:cNvGrpSpPr/>
              <p:nvPr/>
            </p:nvGrpSpPr>
            <p:grpSpPr>
              <a:xfrm flipH="1">
                <a:off x="330250" y="5227562"/>
                <a:ext cx="180338" cy="179737"/>
                <a:chOff x="4316558" y="4992035"/>
                <a:chExt cx="180338" cy="179737"/>
              </a:xfrm>
            </p:grpSpPr>
            <p:sp>
              <p:nvSpPr>
                <p:cNvPr id="678" name="Google Shape;678;p24"/>
                <p:cNvSpPr/>
                <p:nvPr/>
              </p:nvSpPr>
              <p:spPr>
                <a:xfrm flipH="1">
                  <a:off x="4461042" y="4992035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679" name="Google Shape;679;p24"/>
                <p:cNvSpPr/>
                <p:nvPr/>
              </p:nvSpPr>
              <p:spPr>
                <a:xfrm>
                  <a:off x="4316558" y="4992035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680" name="Google Shape;680;p24"/>
            <p:cNvSpPr/>
            <p:nvPr/>
          </p:nvSpPr>
          <p:spPr>
            <a:xfrm>
              <a:off x="2237413" y="5230327"/>
              <a:ext cx="239100" cy="149400"/>
            </a:xfrm>
            <a:prstGeom prst="frame">
              <a:avLst>
                <a:gd fmla="val 12500" name="adj1"/>
              </a:avLst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1" name="Google Shape;681;p24"/>
            <p:cNvSpPr/>
            <p:nvPr/>
          </p:nvSpPr>
          <p:spPr>
            <a:xfrm>
              <a:off x="1198283" y="4135718"/>
              <a:ext cx="675300" cy="675300"/>
            </a:xfrm>
            <a:prstGeom prst="ellipse">
              <a:avLst/>
            </a:prstGeom>
            <a:solidFill>
              <a:srgbClr val="72727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Play" id="682" name="Google Shape;682;p24"/>
            <p:cNvSpPr/>
            <p:nvPr/>
          </p:nvSpPr>
          <p:spPr>
            <a:xfrm>
              <a:off x="1431835" y="4297180"/>
              <a:ext cx="292503" cy="377095"/>
            </a:xfrm>
            <a:custGeom>
              <a:rect b="b" l="l" r="r" t="t"/>
              <a:pathLst>
                <a:path extrusionOk="0" h="704850" w="546734">
                  <a:moveTo>
                    <a:pt x="0" y="0"/>
                  </a:moveTo>
                  <a:lnTo>
                    <a:pt x="546735" y="352425"/>
                  </a:lnTo>
                  <a:lnTo>
                    <a:pt x="0" y="704850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3" name="Google Shape;683;p24"/>
            <p:cNvSpPr/>
            <p:nvPr/>
          </p:nvSpPr>
          <p:spPr>
            <a:xfrm>
              <a:off x="2554659" y="5218375"/>
              <a:ext cx="180000" cy="180000"/>
            </a:xfrm>
            <a:custGeom>
              <a:rect b="b" l="l" r="r" t="t"/>
              <a:pathLst>
                <a:path extrusionOk="0" h="180000" w="180000">
                  <a:moveTo>
                    <a:pt x="157500" y="108002"/>
                  </a:moveTo>
                  <a:lnTo>
                    <a:pt x="180000" y="108002"/>
                  </a:lnTo>
                  <a:lnTo>
                    <a:pt x="180000" y="180000"/>
                  </a:lnTo>
                  <a:lnTo>
                    <a:pt x="108000" y="180000"/>
                  </a:lnTo>
                  <a:lnTo>
                    <a:pt x="108000" y="157500"/>
                  </a:lnTo>
                  <a:lnTo>
                    <a:pt x="157500" y="157500"/>
                  </a:lnTo>
                  <a:close/>
                  <a:moveTo>
                    <a:pt x="0" y="108002"/>
                  </a:moveTo>
                  <a:lnTo>
                    <a:pt x="22500" y="108002"/>
                  </a:lnTo>
                  <a:lnTo>
                    <a:pt x="22500" y="157500"/>
                  </a:lnTo>
                  <a:lnTo>
                    <a:pt x="72000" y="157500"/>
                  </a:lnTo>
                  <a:lnTo>
                    <a:pt x="72000" y="180000"/>
                  </a:lnTo>
                  <a:lnTo>
                    <a:pt x="0" y="180000"/>
                  </a:lnTo>
                  <a:close/>
                  <a:moveTo>
                    <a:pt x="108000" y="0"/>
                  </a:moveTo>
                  <a:lnTo>
                    <a:pt x="180000" y="0"/>
                  </a:lnTo>
                  <a:lnTo>
                    <a:pt x="180000" y="72002"/>
                  </a:lnTo>
                  <a:lnTo>
                    <a:pt x="157500" y="72002"/>
                  </a:lnTo>
                  <a:lnTo>
                    <a:pt x="157500" y="22500"/>
                  </a:lnTo>
                  <a:lnTo>
                    <a:pt x="108000" y="22500"/>
                  </a:lnTo>
                  <a:close/>
                  <a:moveTo>
                    <a:pt x="0" y="0"/>
                  </a:moveTo>
                  <a:lnTo>
                    <a:pt x="72000" y="0"/>
                  </a:lnTo>
                  <a:lnTo>
                    <a:pt x="72000" y="22500"/>
                  </a:lnTo>
                  <a:lnTo>
                    <a:pt x="22500" y="22500"/>
                  </a:lnTo>
                  <a:lnTo>
                    <a:pt x="22500" y="72002"/>
                  </a:lnTo>
                  <a:lnTo>
                    <a:pt x="0" y="72002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84" name="Google Shape;684;p24"/>
          <p:cNvSpPr/>
          <p:nvPr/>
        </p:nvSpPr>
        <p:spPr>
          <a:xfrm>
            <a:off x="10870115" y="1306455"/>
            <a:ext cx="424800" cy="424800"/>
          </a:xfrm>
          <a:prstGeom prst="round2SameRect">
            <a:avLst>
              <a:gd fmla="val 16667" name="adj1"/>
              <a:gd fmla="val 0" name="adj2"/>
            </a:avLst>
          </a:prstGeom>
          <a:solidFill>
            <a:schemeClr val="accent2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685" name="Google Shape;685;p24"/>
          <p:cNvSpPr/>
          <p:nvPr/>
        </p:nvSpPr>
        <p:spPr>
          <a:xfrm>
            <a:off x="10777426" y="1391385"/>
            <a:ext cx="1110900" cy="748800"/>
          </a:xfrm>
          <a:prstGeom prst="roundRect">
            <a:avLst>
              <a:gd fmla="val 9522" name="adj"/>
            </a:avLst>
          </a:prstGeom>
          <a:solidFill>
            <a:schemeClr val="accent2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686" name="Google Shape;686;p24"/>
          <p:cNvSpPr txBox="1"/>
          <p:nvPr/>
        </p:nvSpPr>
        <p:spPr>
          <a:xfrm>
            <a:off x="464675" y="1313250"/>
            <a:ext cx="8199600" cy="58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200">
                <a:solidFill>
                  <a:schemeClr val="accent2"/>
                </a:solidFill>
                <a:latin typeface="Chivo"/>
                <a:ea typeface="Chivo"/>
                <a:cs typeface="Chivo"/>
                <a:sym typeface="Chivo"/>
              </a:rPr>
              <a:t>ACTIVITY 3</a:t>
            </a:r>
            <a:r>
              <a:rPr b="1" lang="en" sz="3200">
                <a:solidFill>
                  <a:schemeClr val="lt2"/>
                </a:solidFill>
                <a:latin typeface="Chivo"/>
                <a:ea typeface="Chivo"/>
                <a:cs typeface="Chivo"/>
                <a:sym typeface="Chivo"/>
              </a:rPr>
              <a:t> | HERE GOES YOUR TITLE</a:t>
            </a:r>
            <a:endParaRPr b="1">
              <a:solidFill>
                <a:schemeClr val="lt2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687" name="Google Shape;687;p24"/>
          <p:cNvSpPr txBox="1"/>
          <p:nvPr/>
        </p:nvSpPr>
        <p:spPr>
          <a:xfrm>
            <a:off x="464675" y="2157275"/>
            <a:ext cx="6968700" cy="28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Add here your text or leave the blank space for your students to work on.</a:t>
            </a:r>
            <a:endParaRPr b="1"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Lorem ipsum dolor sit amet, consectetuer adipiscing elit. Aenean commodo ligula eget dolor. Aenean massa.</a:t>
            </a:r>
            <a:endParaRPr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Cum sociis natoque penatibus et magnis dis parturient montes, nascetur ridiculus mus.</a:t>
            </a:r>
            <a:endParaRPr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grpSp>
        <p:nvGrpSpPr>
          <p:cNvPr descr="Images" id="688" name="Google Shape;688;p24"/>
          <p:cNvGrpSpPr/>
          <p:nvPr/>
        </p:nvGrpSpPr>
        <p:grpSpPr>
          <a:xfrm>
            <a:off x="611772" y="5145633"/>
            <a:ext cx="1674336" cy="1339285"/>
            <a:chOff x="5684930" y="3271650"/>
            <a:chExt cx="2098954" cy="1678933"/>
          </a:xfrm>
        </p:grpSpPr>
        <p:sp>
          <p:nvSpPr>
            <p:cNvPr id="689" name="Google Shape;689;p24"/>
            <p:cNvSpPr/>
            <p:nvPr/>
          </p:nvSpPr>
          <p:spPr>
            <a:xfrm>
              <a:off x="6838202" y="4105235"/>
              <a:ext cx="466194" cy="568605"/>
            </a:xfrm>
            <a:custGeom>
              <a:rect b="b" l="l" r="r" t="t"/>
              <a:pathLst>
                <a:path extrusionOk="0" h="568605" w="466194">
                  <a:moveTo>
                    <a:pt x="461309" y="518050"/>
                  </a:moveTo>
                  <a:lnTo>
                    <a:pt x="145543" y="14762"/>
                  </a:lnTo>
                  <a:cubicBezTo>
                    <a:pt x="139894" y="5539"/>
                    <a:pt x="129833" y="-59"/>
                    <a:pt x="119018" y="0"/>
                  </a:cubicBezTo>
                  <a:cubicBezTo>
                    <a:pt x="108154" y="-4"/>
                    <a:pt x="98051" y="5571"/>
                    <a:pt x="92262" y="14762"/>
                  </a:cubicBezTo>
                  <a:lnTo>
                    <a:pt x="0" y="162843"/>
                  </a:lnTo>
                  <a:lnTo>
                    <a:pt x="197902" y="482991"/>
                  </a:lnTo>
                  <a:cubicBezTo>
                    <a:pt x="214649" y="508317"/>
                    <a:pt x="218250" y="540133"/>
                    <a:pt x="207589" y="568564"/>
                  </a:cubicBezTo>
                  <a:lnTo>
                    <a:pt x="431324" y="568564"/>
                  </a:lnTo>
                  <a:cubicBezTo>
                    <a:pt x="449645" y="569479"/>
                    <a:pt x="465239" y="555368"/>
                    <a:pt x="466152" y="537047"/>
                  </a:cubicBezTo>
                  <a:cubicBezTo>
                    <a:pt x="466487" y="530372"/>
                    <a:pt x="464799" y="523752"/>
                    <a:pt x="461309" y="518050"/>
                  </a:cubicBez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0" name="Google Shape;690;p24"/>
            <p:cNvSpPr/>
            <p:nvPr/>
          </p:nvSpPr>
          <p:spPr>
            <a:xfrm>
              <a:off x="5884108" y="3797294"/>
              <a:ext cx="1077833" cy="876803"/>
            </a:xfrm>
            <a:custGeom>
              <a:rect b="b" l="l" r="r" t="t"/>
              <a:pathLst>
                <a:path extrusionOk="0" h="876803" w="1077833">
                  <a:moveTo>
                    <a:pt x="1071728" y="828990"/>
                  </a:moveTo>
                  <a:lnTo>
                    <a:pt x="570055" y="12704"/>
                  </a:lnTo>
                  <a:cubicBezTo>
                    <a:pt x="563618" y="4389"/>
                    <a:pt x="553579" y="-330"/>
                    <a:pt x="543069" y="18"/>
                  </a:cubicBezTo>
                  <a:lnTo>
                    <a:pt x="538917" y="18"/>
                  </a:lnTo>
                  <a:lnTo>
                    <a:pt x="534765" y="18"/>
                  </a:lnTo>
                  <a:cubicBezTo>
                    <a:pt x="524254" y="-330"/>
                    <a:pt x="514216" y="4389"/>
                    <a:pt x="507778" y="12704"/>
                  </a:cubicBezTo>
                  <a:lnTo>
                    <a:pt x="6105" y="828990"/>
                  </a:lnTo>
                  <a:cubicBezTo>
                    <a:pt x="-1001" y="838933"/>
                    <a:pt x="-1979" y="852007"/>
                    <a:pt x="3568" y="862896"/>
                  </a:cubicBezTo>
                  <a:cubicBezTo>
                    <a:pt x="9164" y="872763"/>
                    <a:pt x="20256" y="878172"/>
                    <a:pt x="31477" y="876505"/>
                  </a:cubicBezTo>
                  <a:lnTo>
                    <a:pt x="1046356" y="876505"/>
                  </a:lnTo>
                  <a:cubicBezTo>
                    <a:pt x="1057578" y="878172"/>
                    <a:pt x="1068670" y="872763"/>
                    <a:pt x="1074266" y="862896"/>
                  </a:cubicBezTo>
                  <a:cubicBezTo>
                    <a:pt x="1079813" y="852007"/>
                    <a:pt x="1078835" y="838933"/>
                    <a:pt x="1071728" y="828990"/>
                  </a:cubicBezTo>
                  <a:close/>
                  <a:moveTo>
                    <a:pt x="622875" y="395129"/>
                  </a:moveTo>
                  <a:lnTo>
                    <a:pt x="543069" y="466171"/>
                  </a:lnTo>
                  <a:lnTo>
                    <a:pt x="463262" y="395129"/>
                  </a:lnTo>
                  <a:lnTo>
                    <a:pt x="331328" y="474935"/>
                  </a:lnTo>
                  <a:lnTo>
                    <a:pt x="538917" y="138411"/>
                  </a:lnTo>
                  <a:lnTo>
                    <a:pt x="740970" y="466171"/>
                  </a:ln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1" name="Google Shape;691;p24"/>
            <p:cNvSpPr/>
            <p:nvPr/>
          </p:nvSpPr>
          <p:spPr>
            <a:xfrm>
              <a:off x="6053977" y="3779090"/>
              <a:ext cx="138392" cy="138392"/>
            </a:xfrm>
            <a:custGeom>
              <a:rect b="b" l="l" r="r" t="t"/>
              <a:pathLst>
                <a:path extrusionOk="0" h="138392" w="138392">
                  <a:moveTo>
                    <a:pt x="138393" y="69196"/>
                  </a:moveTo>
                  <a:cubicBezTo>
                    <a:pt x="138393" y="107412"/>
                    <a:pt x="107412" y="138393"/>
                    <a:pt x="69196" y="138393"/>
                  </a:cubicBezTo>
                  <a:cubicBezTo>
                    <a:pt x="30980" y="138393"/>
                    <a:pt x="0" y="107412"/>
                    <a:pt x="0" y="69196"/>
                  </a:cubicBezTo>
                  <a:cubicBezTo>
                    <a:pt x="0" y="30980"/>
                    <a:pt x="30980" y="0"/>
                    <a:pt x="69196" y="0"/>
                  </a:cubicBezTo>
                  <a:cubicBezTo>
                    <a:pt x="107412" y="0"/>
                    <a:pt x="138393" y="30980"/>
                    <a:pt x="138393" y="69196"/>
                  </a:cubicBez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2" name="Google Shape;692;p24"/>
            <p:cNvSpPr/>
            <p:nvPr/>
          </p:nvSpPr>
          <p:spPr>
            <a:xfrm>
              <a:off x="5684930" y="3271650"/>
              <a:ext cx="2098954" cy="1678933"/>
            </a:xfrm>
            <a:custGeom>
              <a:rect b="b" l="l" r="r" t="t"/>
              <a:pathLst>
                <a:path extrusionOk="0" h="1678933" w="2098954">
                  <a:moveTo>
                    <a:pt x="2098955" y="0"/>
                  </a:moveTo>
                  <a:lnTo>
                    <a:pt x="253720" y="0"/>
                  </a:lnTo>
                  <a:lnTo>
                    <a:pt x="253720" y="253720"/>
                  </a:lnTo>
                  <a:lnTo>
                    <a:pt x="0" y="253720"/>
                  </a:lnTo>
                  <a:lnTo>
                    <a:pt x="0" y="1678933"/>
                  </a:lnTo>
                  <a:lnTo>
                    <a:pt x="1845235" y="1678933"/>
                  </a:lnTo>
                  <a:lnTo>
                    <a:pt x="1845235" y="1425213"/>
                  </a:lnTo>
                  <a:lnTo>
                    <a:pt x="2098955" y="1425213"/>
                  </a:lnTo>
                  <a:close/>
                  <a:moveTo>
                    <a:pt x="1706842" y="1545384"/>
                  </a:moveTo>
                  <a:lnTo>
                    <a:pt x="138393" y="1545384"/>
                  </a:lnTo>
                  <a:lnTo>
                    <a:pt x="138393" y="387269"/>
                  </a:lnTo>
                  <a:lnTo>
                    <a:pt x="1706842" y="387269"/>
                  </a:lnTo>
                  <a:close/>
                  <a:moveTo>
                    <a:pt x="1960562" y="1291665"/>
                  </a:moveTo>
                  <a:lnTo>
                    <a:pt x="1845235" y="1291665"/>
                  </a:lnTo>
                  <a:lnTo>
                    <a:pt x="1845235" y="253720"/>
                  </a:lnTo>
                  <a:lnTo>
                    <a:pt x="392112" y="253720"/>
                  </a:lnTo>
                  <a:lnTo>
                    <a:pt x="392112" y="138393"/>
                  </a:lnTo>
                  <a:lnTo>
                    <a:pt x="1960562" y="138393"/>
                  </a:ln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93" name="Google Shape;693;p24"/>
          <p:cNvSpPr txBox="1"/>
          <p:nvPr/>
        </p:nvSpPr>
        <p:spPr>
          <a:xfrm>
            <a:off x="10532428" y="2189575"/>
            <a:ext cx="16743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EXTRA RESOURCES!</a:t>
            </a:r>
            <a:endParaRPr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694" name="Google Shape;694;p24"/>
          <p:cNvSpPr txBox="1"/>
          <p:nvPr/>
        </p:nvSpPr>
        <p:spPr>
          <a:xfrm>
            <a:off x="347673" y="774625"/>
            <a:ext cx="43827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TUESDAY </a:t>
            </a:r>
            <a:r>
              <a:rPr b="1"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- ACTIVITY 3</a:t>
            </a:r>
            <a:endParaRPr b="1"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695" name="Google Shape;695;p24">
            <a:hlinkClick action="ppaction://hlinkshowjump?jump=nextslide"/>
          </p:cNvPr>
          <p:cNvSpPr/>
          <p:nvPr/>
        </p:nvSpPr>
        <p:spPr>
          <a:xfrm>
            <a:off x="46467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6" name="Google Shape;696;p24">
            <a:hlinkClick action="ppaction://hlinkshowjump?jump=firstslide"/>
          </p:cNvPr>
          <p:cNvSpPr/>
          <p:nvPr/>
        </p:nvSpPr>
        <p:spPr>
          <a:xfrm>
            <a:off x="1161242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7" name="Google Shape;697;p24">
            <a:hlinkClick action="ppaction://hlinksldjump" r:id="rId3"/>
          </p:cNvPr>
          <p:cNvSpPr/>
          <p:nvPr/>
        </p:nvSpPr>
        <p:spPr>
          <a:xfrm>
            <a:off x="0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01" name="Shape 7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02" name="Google Shape;702;p25"/>
          <p:cNvGrpSpPr/>
          <p:nvPr/>
        </p:nvGrpSpPr>
        <p:grpSpPr>
          <a:xfrm>
            <a:off x="7702875" y="3117125"/>
            <a:ext cx="4325403" cy="2997300"/>
            <a:chOff x="7702875" y="3117125"/>
            <a:chExt cx="4325403" cy="2997300"/>
          </a:xfrm>
        </p:grpSpPr>
        <p:sp>
          <p:nvSpPr>
            <p:cNvPr id="703" name="Google Shape;703;p25"/>
            <p:cNvSpPr/>
            <p:nvPr/>
          </p:nvSpPr>
          <p:spPr>
            <a:xfrm>
              <a:off x="7702875" y="3117125"/>
              <a:ext cx="4325400" cy="2997300"/>
            </a:xfrm>
            <a:prstGeom prst="rect">
              <a:avLst/>
            </a:prstGeom>
            <a:solidFill>
              <a:schemeClr val="l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4" name="Google Shape;704;p25"/>
            <p:cNvSpPr/>
            <p:nvPr/>
          </p:nvSpPr>
          <p:spPr>
            <a:xfrm>
              <a:off x="7702878" y="3117125"/>
              <a:ext cx="4325400" cy="3264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5" name="Google Shape;705;p25"/>
            <p:cNvSpPr/>
            <p:nvPr/>
          </p:nvSpPr>
          <p:spPr>
            <a:xfrm>
              <a:off x="11414273" y="3216296"/>
              <a:ext cx="146100" cy="146100"/>
            </a:xfrm>
            <a:prstGeom prst="frame">
              <a:avLst>
                <a:gd fmla="val 12500" name="adj1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6" name="Google Shape;706;p25"/>
            <p:cNvSpPr/>
            <p:nvPr/>
          </p:nvSpPr>
          <p:spPr>
            <a:xfrm>
              <a:off x="11068599" y="3334653"/>
              <a:ext cx="168000" cy="1950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707" name="Google Shape;707;p25"/>
            <p:cNvGrpSpPr/>
            <p:nvPr/>
          </p:nvGrpSpPr>
          <p:grpSpPr>
            <a:xfrm>
              <a:off x="11755620" y="3226553"/>
              <a:ext cx="132749" cy="132749"/>
              <a:chOff x="2205238" y="-492150"/>
              <a:chExt cx="196200" cy="196200"/>
            </a:xfrm>
          </p:grpSpPr>
          <p:sp>
            <p:nvSpPr>
              <p:cNvPr id="708" name="Google Shape;708;p25"/>
              <p:cNvSpPr/>
              <p:nvPr/>
            </p:nvSpPr>
            <p:spPr>
              <a:xfrm rot="2702936">
                <a:off x="2179152" y="-408475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rgbClr val="FFFFFF"/>
              </a:solidFill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09" name="Google Shape;709;p25"/>
              <p:cNvSpPr/>
              <p:nvPr/>
            </p:nvSpPr>
            <p:spPr>
              <a:xfrm rot="8102936">
                <a:off x="2179135" y="-408475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rgbClr val="FFFFFF"/>
              </a:solidFill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710" name="Google Shape;710;p25"/>
          <p:cNvGrpSpPr/>
          <p:nvPr/>
        </p:nvGrpSpPr>
        <p:grpSpPr>
          <a:xfrm>
            <a:off x="9444713" y="1266075"/>
            <a:ext cx="909900" cy="914400"/>
            <a:chOff x="9597113" y="1447499"/>
            <a:chExt cx="909900" cy="914400"/>
          </a:xfrm>
        </p:grpSpPr>
        <p:sp>
          <p:nvSpPr>
            <p:cNvPr id="711" name="Google Shape;711;p25"/>
            <p:cNvSpPr/>
            <p:nvPr/>
          </p:nvSpPr>
          <p:spPr>
            <a:xfrm>
              <a:off x="9597113" y="1447499"/>
              <a:ext cx="909900" cy="914400"/>
            </a:xfrm>
            <a:prstGeom prst="ellipse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12" name="Google Shape;712;p25"/>
            <p:cNvGrpSpPr/>
            <p:nvPr/>
          </p:nvGrpSpPr>
          <p:grpSpPr>
            <a:xfrm>
              <a:off x="9767129" y="1652132"/>
              <a:ext cx="569882" cy="505141"/>
              <a:chOff x="1145332" y="3294620"/>
              <a:chExt cx="771048" cy="647700"/>
            </a:xfrm>
          </p:grpSpPr>
          <p:sp>
            <p:nvSpPr>
              <p:cNvPr id="713" name="Google Shape;713;p25"/>
              <p:cNvSpPr/>
              <p:nvPr/>
            </p:nvSpPr>
            <p:spPr>
              <a:xfrm>
                <a:off x="1774934" y="3370820"/>
                <a:ext cx="141446" cy="502920"/>
              </a:xfrm>
              <a:custGeom>
                <a:rect b="b" l="l" r="r" t="t"/>
                <a:pathLst>
                  <a:path extrusionOk="0" h="502920" w="141446">
                    <a:moveTo>
                      <a:pt x="37148" y="0"/>
                    </a:moveTo>
                    <a:lnTo>
                      <a:pt x="0" y="37147"/>
                    </a:lnTo>
                    <a:cubicBezTo>
                      <a:pt x="118110" y="155258"/>
                      <a:pt x="118110" y="347663"/>
                      <a:pt x="0" y="465773"/>
                    </a:cubicBezTo>
                    <a:lnTo>
                      <a:pt x="37148" y="502920"/>
                    </a:lnTo>
                    <a:cubicBezTo>
                      <a:pt x="176213" y="364808"/>
                      <a:pt x="176213" y="139065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4" name="Google Shape;714;p25"/>
              <p:cNvSpPr/>
              <p:nvPr/>
            </p:nvSpPr>
            <p:spPr>
              <a:xfrm>
                <a:off x="1699687" y="3445114"/>
                <a:ext cx="110728" cy="354330"/>
              </a:xfrm>
              <a:custGeom>
                <a:rect b="b" l="l" r="r" t="t"/>
                <a:pathLst>
                  <a:path extrusionOk="0" h="354330" w="110728">
                    <a:moveTo>
                      <a:pt x="37147" y="0"/>
                    </a:moveTo>
                    <a:lnTo>
                      <a:pt x="0" y="37148"/>
                    </a:lnTo>
                    <a:cubicBezTo>
                      <a:pt x="77153" y="114300"/>
                      <a:pt x="77153" y="239078"/>
                      <a:pt x="0" y="317183"/>
                    </a:cubicBezTo>
                    <a:lnTo>
                      <a:pt x="37147" y="354330"/>
                    </a:lnTo>
                    <a:cubicBezTo>
                      <a:pt x="135255" y="256223"/>
                      <a:pt x="135255" y="98107"/>
                      <a:pt x="37147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5" name="Google Shape;715;p25"/>
              <p:cNvSpPr/>
              <p:nvPr/>
            </p:nvSpPr>
            <p:spPr>
              <a:xfrm>
                <a:off x="1626345" y="3521314"/>
                <a:ext cx="80010" cy="204787"/>
              </a:xfrm>
              <a:custGeom>
                <a:rect b="b" l="l" r="r" t="t"/>
                <a:pathLst>
                  <a:path extrusionOk="0" h="204787" w="80010">
                    <a:moveTo>
                      <a:pt x="37148" y="0"/>
                    </a:moveTo>
                    <a:lnTo>
                      <a:pt x="0" y="37148"/>
                    </a:lnTo>
                    <a:cubicBezTo>
                      <a:pt x="36195" y="73343"/>
                      <a:pt x="36195" y="131445"/>
                      <a:pt x="0" y="167640"/>
                    </a:cubicBezTo>
                    <a:lnTo>
                      <a:pt x="37148" y="204788"/>
                    </a:lnTo>
                    <a:cubicBezTo>
                      <a:pt x="94298" y="147638"/>
                      <a:pt x="94298" y="56198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6" name="Google Shape;716;p25"/>
              <p:cNvSpPr/>
              <p:nvPr/>
            </p:nvSpPr>
            <p:spPr>
              <a:xfrm>
                <a:off x="1145332" y="3294620"/>
                <a:ext cx="423862" cy="647700"/>
              </a:xfrm>
              <a:custGeom>
                <a:rect b="b" l="l" r="r" t="t"/>
                <a:pathLst>
                  <a:path extrusionOk="0" h="647700" w="423862">
                    <a:moveTo>
                      <a:pt x="0" y="196215"/>
                    </a:moveTo>
                    <a:lnTo>
                      <a:pt x="0" y="451485"/>
                    </a:lnTo>
                    <a:lnTo>
                      <a:pt x="184785" y="451485"/>
                    </a:lnTo>
                    <a:lnTo>
                      <a:pt x="423863" y="647700"/>
                    </a:lnTo>
                    <a:lnTo>
                      <a:pt x="423863" y="0"/>
                    </a:lnTo>
                    <a:lnTo>
                      <a:pt x="184785" y="196215"/>
                    </a:ln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17" name="Google Shape;717;p25"/>
          <p:cNvGrpSpPr/>
          <p:nvPr/>
        </p:nvGrpSpPr>
        <p:grpSpPr>
          <a:xfrm>
            <a:off x="7715432" y="3503692"/>
            <a:ext cx="4282364" cy="2547498"/>
            <a:chOff x="239059" y="3807012"/>
            <a:chExt cx="2593800" cy="1649400"/>
          </a:xfrm>
        </p:grpSpPr>
        <p:sp>
          <p:nvSpPr>
            <p:cNvPr id="718" name="Google Shape;718;p25"/>
            <p:cNvSpPr/>
            <p:nvPr/>
          </p:nvSpPr>
          <p:spPr>
            <a:xfrm>
              <a:off x="239059" y="3807012"/>
              <a:ext cx="2593800" cy="1649400"/>
            </a:xfrm>
            <a:prstGeom prst="rect">
              <a:avLst/>
            </a:pr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9" name="Google Shape;719;p25"/>
            <p:cNvSpPr/>
            <p:nvPr/>
          </p:nvSpPr>
          <p:spPr>
            <a:xfrm>
              <a:off x="292847" y="5127806"/>
              <a:ext cx="2492100" cy="36000"/>
            </a:xfrm>
            <a:prstGeom prst="rect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0" name="Google Shape;720;p25"/>
            <p:cNvSpPr/>
            <p:nvPr/>
          </p:nvSpPr>
          <p:spPr>
            <a:xfrm>
              <a:off x="292847" y="5127806"/>
              <a:ext cx="720000" cy="36000"/>
            </a:xfrm>
            <a:prstGeom prst="rect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Single gear" id="721" name="Google Shape;721;p25"/>
            <p:cNvSpPr/>
            <p:nvPr/>
          </p:nvSpPr>
          <p:spPr>
            <a:xfrm>
              <a:off x="2007565" y="5230327"/>
              <a:ext cx="152433" cy="152210"/>
            </a:xfrm>
            <a:custGeom>
              <a:rect b="b" l="l" r="r" t="t"/>
              <a:pathLst>
                <a:path extrusionOk="0" h="647700" w="648652">
                  <a:moveTo>
                    <a:pt x="323850" y="438150"/>
                  </a:moveTo>
                  <a:cubicBezTo>
                    <a:pt x="260985" y="438150"/>
                    <a:pt x="209550" y="386715"/>
                    <a:pt x="209550" y="323850"/>
                  </a:cubicBezTo>
                  <a:cubicBezTo>
                    <a:pt x="209550" y="260985"/>
                    <a:pt x="260985" y="209550"/>
                    <a:pt x="323850" y="209550"/>
                  </a:cubicBezTo>
                  <a:cubicBezTo>
                    <a:pt x="386715" y="209550"/>
                    <a:pt x="438150" y="260985"/>
                    <a:pt x="438150" y="323850"/>
                  </a:cubicBezTo>
                  <a:cubicBezTo>
                    <a:pt x="438150" y="386715"/>
                    <a:pt x="386715" y="438150"/>
                    <a:pt x="323850" y="438150"/>
                  </a:cubicBezTo>
                  <a:close/>
                  <a:moveTo>
                    <a:pt x="581025" y="252413"/>
                  </a:moveTo>
                  <a:cubicBezTo>
                    <a:pt x="575310" y="231458"/>
                    <a:pt x="566738" y="211455"/>
                    <a:pt x="556260" y="193358"/>
                  </a:cubicBezTo>
                  <a:lnTo>
                    <a:pt x="580073" y="121920"/>
                  </a:lnTo>
                  <a:lnTo>
                    <a:pt x="525780" y="67628"/>
                  </a:lnTo>
                  <a:lnTo>
                    <a:pt x="454343" y="91440"/>
                  </a:lnTo>
                  <a:cubicBezTo>
                    <a:pt x="435293" y="80963"/>
                    <a:pt x="415290" y="72390"/>
                    <a:pt x="394335" y="66675"/>
                  </a:cubicBezTo>
                  <a:lnTo>
                    <a:pt x="361950" y="0"/>
                  </a:lnTo>
                  <a:lnTo>
                    <a:pt x="285750" y="0"/>
                  </a:lnTo>
                  <a:lnTo>
                    <a:pt x="252413" y="66675"/>
                  </a:lnTo>
                  <a:cubicBezTo>
                    <a:pt x="231458" y="72390"/>
                    <a:pt x="211455" y="80963"/>
                    <a:pt x="193358" y="91440"/>
                  </a:cubicBezTo>
                  <a:lnTo>
                    <a:pt x="121920" y="67628"/>
                  </a:lnTo>
                  <a:lnTo>
                    <a:pt x="67628" y="121920"/>
                  </a:lnTo>
                  <a:lnTo>
                    <a:pt x="91440" y="193358"/>
                  </a:lnTo>
                  <a:cubicBezTo>
                    <a:pt x="80963" y="212408"/>
                    <a:pt x="72390" y="232410"/>
                    <a:pt x="66675" y="253365"/>
                  </a:cubicBezTo>
                  <a:lnTo>
                    <a:pt x="0" y="285750"/>
                  </a:lnTo>
                  <a:lnTo>
                    <a:pt x="0" y="361950"/>
                  </a:lnTo>
                  <a:lnTo>
                    <a:pt x="66675" y="395288"/>
                  </a:lnTo>
                  <a:cubicBezTo>
                    <a:pt x="72390" y="416243"/>
                    <a:pt x="80963" y="436245"/>
                    <a:pt x="91440" y="454343"/>
                  </a:cubicBezTo>
                  <a:lnTo>
                    <a:pt x="67628" y="525780"/>
                  </a:lnTo>
                  <a:lnTo>
                    <a:pt x="121920" y="580073"/>
                  </a:lnTo>
                  <a:lnTo>
                    <a:pt x="193358" y="556260"/>
                  </a:lnTo>
                  <a:cubicBezTo>
                    <a:pt x="212408" y="566738"/>
                    <a:pt x="232410" y="575310"/>
                    <a:pt x="253365" y="581025"/>
                  </a:cubicBezTo>
                  <a:lnTo>
                    <a:pt x="286703" y="647700"/>
                  </a:lnTo>
                  <a:lnTo>
                    <a:pt x="362903" y="647700"/>
                  </a:lnTo>
                  <a:lnTo>
                    <a:pt x="396240" y="581025"/>
                  </a:lnTo>
                  <a:cubicBezTo>
                    <a:pt x="417195" y="575310"/>
                    <a:pt x="437198" y="566738"/>
                    <a:pt x="455295" y="556260"/>
                  </a:cubicBezTo>
                  <a:lnTo>
                    <a:pt x="526733" y="580073"/>
                  </a:lnTo>
                  <a:lnTo>
                    <a:pt x="581025" y="525780"/>
                  </a:lnTo>
                  <a:lnTo>
                    <a:pt x="557213" y="454343"/>
                  </a:lnTo>
                  <a:cubicBezTo>
                    <a:pt x="567690" y="435293"/>
                    <a:pt x="576263" y="415290"/>
                    <a:pt x="581978" y="394335"/>
                  </a:cubicBezTo>
                  <a:lnTo>
                    <a:pt x="648653" y="360998"/>
                  </a:lnTo>
                  <a:lnTo>
                    <a:pt x="648653" y="284798"/>
                  </a:lnTo>
                  <a:lnTo>
                    <a:pt x="581025" y="252413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22" name="Google Shape;722;p25"/>
            <p:cNvGrpSpPr/>
            <p:nvPr/>
          </p:nvGrpSpPr>
          <p:grpSpPr>
            <a:xfrm>
              <a:off x="384020" y="5227346"/>
              <a:ext cx="648501" cy="162967"/>
              <a:chOff x="330250" y="5227562"/>
              <a:chExt cx="715232" cy="179737"/>
            </a:xfrm>
          </p:grpSpPr>
          <p:sp>
            <p:nvSpPr>
              <p:cNvPr descr="Play" id="723" name="Google Shape;723;p25"/>
              <p:cNvSpPr/>
              <p:nvPr/>
            </p:nvSpPr>
            <p:spPr>
              <a:xfrm>
                <a:off x="622899" y="5227562"/>
                <a:ext cx="129849" cy="167402"/>
              </a:xfrm>
              <a:custGeom>
                <a:rect b="b" l="l" r="r" t="t"/>
                <a:pathLst>
                  <a:path extrusionOk="0" h="704850" w="546734">
                    <a:moveTo>
                      <a:pt x="0" y="0"/>
                    </a:moveTo>
                    <a:lnTo>
                      <a:pt x="546735" y="352425"/>
                    </a:lnTo>
                    <a:lnTo>
                      <a:pt x="0" y="704850"/>
                    </a:lnTo>
                    <a:close/>
                  </a:path>
                </a:pathLst>
              </a:custGeom>
              <a:solidFill>
                <a:srgbClr val="F2F2F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724" name="Google Shape;724;p25"/>
              <p:cNvGrpSpPr/>
              <p:nvPr/>
            </p:nvGrpSpPr>
            <p:grpSpPr>
              <a:xfrm>
                <a:off x="865143" y="5227562"/>
                <a:ext cx="180339" cy="179737"/>
                <a:chOff x="817334" y="5227562"/>
                <a:chExt cx="180339" cy="179737"/>
              </a:xfrm>
            </p:grpSpPr>
            <p:sp>
              <p:nvSpPr>
                <p:cNvPr id="725" name="Google Shape;725;p25"/>
                <p:cNvSpPr/>
                <p:nvPr/>
              </p:nvSpPr>
              <p:spPr>
                <a:xfrm flipH="1">
                  <a:off x="961819" y="5227562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726" name="Google Shape;726;p25"/>
                <p:cNvSpPr/>
                <p:nvPr/>
              </p:nvSpPr>
              <p:spPr>
                <a:xfrm>
                  <a:off x="817334" y="5227562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727" name="Google Shape;727;p25"/>
              <p:cNvGrpSpPr/>
              <p:nvPr/>
            </p:nvGrpSpPr>
            <p:grpSpPr>
              <a:xfrm flipH="1">
                <a:off x="330250" y="5227562"/>
                <a:ext cx="180338" cy="179737"/>
                <a:chOff x="4316558" y="4992035"/>
                <a:chExt cx="180338" cy="179737"/>
              </a:xfrm>
            </p:grpSpPr>
            <p:sp>
              <p:nvSpPr>
                <p:cNvPr id="728" name="Google Shape;728;p25"/>
                <p:cNvSpPr/>
                <p:nvPr/>
              </p:nvSpPr>
              <p:spPr>
                <a:xfrm flipH="1">
                  <a:off x="4461042" y="4992035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729" name="Google Shape;729;p25"/>
                <p:cNvSpPr/>
                <p:nvPr/>
              </p:nvSpPr>
              <p:spPr>
                <a:xfrm>
                  <a:off x="4316558" y="4992035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730" name="Google Shape;730;p25"/>
            <p:cNvSpPr/>
            <p:nvPr/>
          </p:nvSpPr>
          <p:spPr>
            <a:xfrm>
              <a:off x="2237413" y="5230327"/>
              <a:ext cx="239100" cy="149400"/>
            </a:xfrm>
            <a:prstGeom prst="frame">
              <a:avLst>
                <a:gd fmla="val 12500" name="adj1"/>
              </a:avLst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1" name="Google Shape;731;p25"/>
            <p:cNvSpPr/>
            <p:nvPr/>
          </p:nvSpPr>
          <p:spPr>
            <a:xfrm>
              <a:off x="1198283" y="4135718"/>
              <a:ext cx="675300" cy="675300"/>
            </a:xfrm>
            <a:prstGeom prst="ellipse">
              <a:avLst/>
            </a:prstGeom>
            <a:solidFill>
              <a:srgbClr val="72727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Play" id="732" name="Google Shape;732;p25"/>
            <p:cNvSpPr/>
            <p:nvPr/>
          </p:nvSpPr>
          <p:spPr>
            <a:xfrm>
              <a:off x="1431835" y="4297180"/>
              <a:ext cx="292503" cy="377095"/>
            </a:xfrm>
            <a:custGeom>
              <a:rect b="b" l="l" r="r" t="t"/>
              <a:pathLst>
                <a:path extrusionOk="0" h="704850" w="546734">
                  <a:moveTo>
                    <a:pt x="0" y="0"/>
                  </a:moveTo>
                  <a:lnTo>
                    <a:pt x="546735" y="352425"/>
                  </a:lnTo>
                  <a:lnTo>
                    <a:pt x="0" y="704850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3" name="Google Shape;733;p25"/>
            <p:cNvSpPr/>
            <p:nvPr/>
          </p:nvSpPr>
          <p:spPr>
            <a:xfrm>
              <a:off x="2554659" y="5218375"/>
              <a:ext cx="180000" cy="180000"/>
            </a:xfrm>
            <a:custGeom>
              <a:rect b="b" l="l" r="r" t="t"/>
              <a:pathLst>
                <a:path extrusionOk="0" h="180000" w="180000">
                  <a:moveTo>
                    <a:pt x="157500" y="108002"/>
                  </a:moveTo>
                  <a:lnTo>
                    <a:pt x="180000" y="108002"/>
                  </a:lnTo>
                  <a:lnTo>
                    <a:pt x="180000" y="180000"/>
                  </a:lnTo>
                  <a:lnTo>
                    <a:pt x="108000" y="180000"/>
                  </a:lnTo>
                  <a:lnTo>
                    <a:pt x="108000" y="157500"/>
                  </a:lnTo>
                  <a:lnTo>
                    <a:pt x="157500" y="157500"/>
                  </a:lnTo>
                  <a:close/>
                  <a:moveTo>
                    <a:pt x="0" y="108002"/>
                  </a:moveTo>
                  <a:lnTo>
                    <a:pt x="22500" y="108002"/>
                  </a:lnTo>
                  <a:lnTo>
                    <a:pt x="22500" y="157500"/>
                  </a:lnTo>
                  <a:lnTo>
                    <a:pt x="72000" y="157500"/>
                  </a:lnTo>
                  <a:lnTo>
                    <a:pt x="72000" y="180000"/>
                  </a:lnTo>
                  <a:lnTo>
                    <a:pt x="0" y="180000"/>
                  </a:lnTo>
                  <a:close/>
                  <a:moveTo>
                    <a:pt x="108000" y="0"/>
                  </a:moveTo>
                  <a:lnTo>
                    <a:pt x="180000" y="0"/>
                  </a:lnTo>
                  <a:lnTo>
                    <a:pt x="180000" y="72002"/>
                  </a:lnTo>
                  <a:lnTo>
                    <a:pt x="157500" y="72002"/>
                  </a:lnTo>
                  <a:lnTo>
                    <a:pt x="157500" y="22500"/>
                  </a:lnTo>
                  <a:lnTo>
                    <a:pt x="108000" y="22500"/>
                  </a:lnTo>
                  <a:close/>
                  <a:moveTo>
                    <a:pt x="0" y="0"/>
                  </a:moveTo>
                  <a:lnTo>
                    <a:pt x="72000" y="0"/>
                  </a:lnTo>
                  <a:lnTo>
                    <a:pt x="72000" y="22500"/>
                  </a:lnTo>
                  <a:lnTo>
                    <a:pt x="22500" y="22500"/>
                  </a:lnTo>
                  <a:lnTo>
                    <a:pt x="22500" y="72002"/>
                  </a:lnTo>
                  <a:lnTo>
                    <a:pt x="0" y="72002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734" name="Google Shape;734;p25"/>
          <p:cNvSpPr/>
          <p:nvPr/>
        </p:nvSpPr>
        <p:spPr>
          <a:xfrm>
            <a:off x="10870115" y="1306455"/>
            <a:ext cx="424800" cy="424800"/>
          </a:xfrm>
          <a:prstGeom prst="round2SameRect">
            <a:avLst>
              <a:gd fmla="val 16667" name="adj1"/>
              <a:gd fmla="val 0" name="adj2"/>
            </a:avLst>
          </a:prstGeom>
          <a:solidFill>
            <a:schemeClr val="accent2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735" name="Google Shape;735;p25"/>
          <p:cNvSpPr/>
          <p:nvPr/>
        </p:nvSpPr>
        <p:spPr>
          <a:xfrm>
            <a:off x="10777426" y="1391385"/>
            <a:ext cx="1110900" cy="748800"/>
          </a:xfrm>
          <a:prstGeom prst="roundRect">
            <a:avLst>
              <a:gd fmla="val 9522" name="adj"/>
            </a:avLst>
          </a:prstGeom>
          <a:solidFill>
            <a:schemeClr val="accent2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736" name="Google Shape;736;p25"/>
          <p:cNvSpPr txBox="1"/>
          <p:nvPr/>
        </p:nvSpPr>
        <p:spPr>
          <a:xfrm>
            <a:off x="464675" y="1313250"/>
            <a:ext cx="8199600" cy="58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200">
                <a:solidFill>
                  <a:schemeClr val="accent2"/>
                </a:solidFill>
                <a:latin typeface="Chivo"/>
                <a:ea typeface="Chivo"/>
                <a:cs typeface="Chivo"/>
                <a:sym typeface="Chivo"/>
              </a:rPr>
              <a:t>ACTIVITY 4</a:t>
            </a:r>
            <a:r>
              <a:rPr b="1" lang="en" sz="3200">
                <a:solidFill>
                  <a:schemeClr val="lt2"/>
                </a:solidFill>
                <a:latin typeface="Chivo"/>
                <a:ea typeface="Chivo"/>
                <a:cs typeface="Chivo"/>
                <a:sym typeface="Chivo"/>
              </a:rPr>
              <a:t> | HERE GOES YOUR TITLE</a:t>
            </a:r>
            <a:endParaRPr b="1">
              <a:solidFill>
                <a:schemeClr val="lt2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737" name="Google Shape;737;p25"/>
          <p:cNvSpPr txBox="1"/>
          <p:nvPr/>
        </p:nvSpPr>
        <p:spPr>
          <a:xfrm>
            <a:off x="464675" y="2157275"/>
            <a:ext cx="6968700" cy="28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Add here your text or leave the blank space for your students to work on.</a:t>
            </a:r>
            <a:endParaRPr b="1"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Lorem ipsum dolor sit amet, consectetuer adipiscing elit. Aenean commodo ligula eget dolor. Aenean massa.</a:t>
            </a:r>
            <a:endParaRPr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Cum sociis natoque penatibus et magnis dis parturient montes, nascetur ridiculus mus.</a:t>
            </a:r>
            <a:endParaRPr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grpSp>
        <p:nvGrpSpPr>
          <p:cNvPr descr="Images" id="738" name="Google Shape;738;p25"/>
          <p:cNvGrpSpPr/>
          <p:nvPr/>
        </p:nvGrpSpPr>
        <p:grpSpPr>
          <a:xfrm>
            <a:off x="611772" y="5145633"/>
            <a:ext cx="1674336" cy="1339285"/>
            <a:chOff x="5684930" y="3271650"/>
            <a:chExt cx="2098954" cy="1678933"/>
          </a:xfrm>
        </p:grpSpPr>
        <p:sp>
          <p:nvSpPr>
            <p:cNvPr id="739" name="Google Shape;739;p25"/>
            <p:cNvSpPr/>
            <p:nvPr/>
          </p:nvSpPr>
          <p:spPr>
            <a:xfrm>
              <a:off x="6838202" y="4105235"/>
              <a:ext cx="466194" cy="568605"/>
            </a:xfrm>
            <a:custGeom>
              <a:rect b="b" l="l" r="r" t="t"/>
              <a:pathLst>
                <a:path extrusionOk="0" h="568605" w="466194">
                  <a:moveTo>
                    <a:pt x="461309" y="518050"/>
                  </a:moveTo>
                  <a:lnTo>
                    <a:pt x="145543" y="14762"/>
                  </a:lnTo>
                  <a:cubicBezTo>
                    <a:pt x="139894" y="5539"/>
                    <a:pt x="129833" y="-59"/>
                    <a:pt x="119018" y="0"/>
                  </a:cubicBezTo>
                  <a:cubicBezTo>
                    <a:pt x="108154" y="-4"/>
                    <a:pt x="98051" y="5571"/>
                    <a:pt x="92262" y="14762"/>
                  </a:cubicBezTo>
                  <a:lnTo>
                    <a:pt x="0" y="162843"/>
                  </a:lnTo>
                  <a:lnTo>
                    <a:pt x="197902" y="482991"/>
                  </a:lnTo>
                  <a:cubicBezTo>
                    <a:pt x="214649" y="508317"/>
                    <a:pt x="218250" y="540133"/>
                    <a:pt x="207589" y="568564"/>
                  </a:cubicBezTo>
                  <a:lnTo>
                    <a:pt x="431324" y="568564"/>
                  </a:lnTo>
                  <a:cubicBezTo>
                    <a:pt x="449645" y="569479"/>
                    <a:pt x="465239" y="555368"/>
                    <a:pt x="466152" y="537047"/>
                  </a:cubicBezTo>
                  <a:cubicBezTo>
                    <a:pt x="466487" y="530372"/>
                    <a:pt x="464799" y="523752"/>
                    <a:pt x="461309" y="518050"/>
                  </a:cubicBez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0" name="Google Shape;740;p25"/>
            <p:cNvSpPr/>
            <p:nvPr/>
          </p:nvSpPr>
          <p:spPr>
            <a:xfrm>
              <a:off x="5884108" y="3797294"/>
              <a:ext cx="1077833" cy="876803"/>
            </a:xfrm>
            <a:custGeom>
              <a:rect b="b" l="l" r="r" t="t"/>
              <a:pathLst>
                <a:path extrusionOk="0" h="876803" w="1077833">
                  <a:moveTo>
                    <a:pt x="1071728" y="828990"/>
                  </a:moveTo>
                  <a:lnTo>
                    <a:pt x="570055" y="12704"/>
                  </a:lnTo>
                  <a:cubicBezTo>
                    <a:pt x="563618" y="4389"/>
                    <a:pt x="553579" y="-330"/>
                    <a:pt x="543069" y="18"/>
                  </a:cubicBezTo>
                  <a:lnTo>
                    <a:pt x="538917" y="18"/>
                  </a:lnTo>
                  <a:lnTo>
                    <a:pt x="534765" y="18"/>
                  </a:lnTo>
                  <a:cubicBezTo>
                    <a:pt x="524254" y="-330"/>
                    <a:pt x="514216" y="4389"/>
                    <a:pt x="507778" y="12704"/>
                  </a:cubicBezTo>
                  <a:lnTo>
                    <a:pt x="6105" y="828990"/>
                  </a:lnTo>
                  <a:cubicBezTo>
                    <a:pt x="-1001" y="838933"/>
                    <a:pt x="-1979" y="852007"/>
                    <a:pt x="3568" y="862896"/>
                  </a:cubicBezTo>
                  <a:cubicBezTo>
                    <a:pt x="9164" y="872763"/>
                    <a:pt x="20256" y="878172"/>
                    <a:pt x="31477" y="876505"/>
                  </a:cubicBezTo>
                  <a:lnTo>
                    <a:pt x="1046356" y="876505"/>
                  </a:lnTo>
                  <a:cubicBezTo>
                    <a:pt x="1057578" y="878172"/>
                    <a:pt x="1068670" y="872763"/>
                    <a:pt x="1074266" y="862896"/>
                  </a:cubicBezTo>
                  <a:cubicBezTo>
                    <a:pt x="1079813" y="852007"/>
                    <a:pt x="1078835" y="838933"/>
                    <a:pt x="1071728" y="828990"/>
                  </a:cubicBezTo>
                  <a:close/>
                  <a:moveTo>
                    <a:pt x="622875" y="395129"/>
                  </a:moveTo>
                  <a:lnTo>
                    <a:pt x="543069" y="466171"/>
                  </a:lnTo>
                  <a:lnTo>
                    <a:pt x="463262" y="395129"/>
                  </a:lnTo>
                  <a:lnTo>
                    <a:pt x="331328" y="474935"/>
                  </a:lnTo>
                  <a:lnTo>
                    <a:pt x="538917" y="138411"/>
                  </a:lnTo>
                  <a:lnTo>
                    <a:pt x="740970" y="466171"/>
                  </a:ln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1" name="Google Shape;741;p25"/>
            <p:cNvSpPr/>
            <p:nvPr/>
          </p:nvSpPr>
          <p:spPr>
            <a:xfrm>
              <a:off x="6053977" y="3779090"/>
              <a:ext cx="138392" cy="138392"/>
            </a:xfrm>
            <a:custGeom>
              <a:rect b="b" l="l" r="r" t="t"/>
              <a:pathLst>
                <a:path extrusionOk="0" h="138392" w="138392">
                  <a:moveTo>
                    <a:pt x="138393" y="69196"/>
                  </a:moveTo>
                  <a:cubicBezTo>
                    <a:pt x="138393" y="107412"/>
                    <a:pt x="107412" y="138393"/>
                    <a:pt x="69196" y="138393"/>
                  </a:cubicBezTo>
                  <a:cubicBezTo>
                    <a:pt x="30980" y="138393"/>
                    <a:pt x="0" y="107412"/>
                    <a:pt x="0" y="69196"/>
                  </a:cubicBezTo>
                  <a:cubicBezTo>
                    <a:pt x="0" y="30980"/>
                    <a:pt x="30980" y="0"/>
                    <a:pt x="69196" y="0"/>
                  </a:cubicBezTo>
                  <a:cubicBezTo>
                    <a:pt x="107412" y="0"/>
                    <a:pt x="138393" y="30980"/>
                    <a:pt x="138393" y="69196"/>
                  </a:cubicBez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2" name="Google Shape;742;p25"/>
            <p:cNvSpPr/>
            <p:nvPr/>
          </p:nvSpPr>
          <p:spPr>
            <a:xfrm>
              <a:off x="5684930" y="3271650"/>
              <a:ext cx="2098954" cy="1678933"/>
            </a:xfrm>
            <a:custGeom>
              <a:rect b="b" l="l" r="r" t="t"/>
              <a:pathLst>
                <a:path extrusionOk="0" h="1678933" w="2098954">
                  <a:moveTo>
                    <a:pt x="2098955" y="0"/>
                  </a:moveTo>
                  <a:lnTo>
                    <a:pt x="253720" y="0"/>
                  </a:lnTo>
                  <a:lnTo>
                    <a:pt x="253720" y="253720"/>
                  </a:lnTo>
                  <a:lnTo>
                    <a:pt x="0" y="253720"/>
                  </a:lnTo>
                  <a:lnTo>
                    <a:pt x="0" y="1678933"/>
                  </a:lnTo>
                  <a:lnTo>
                    <a:pt x="1845235" y="1678933"/>
                  </a:lnTo>
                  <a:lnTo>
                    <a:pt x="1845235" y="1425213"/>
                  </a:lnTo>
                  <a:lnTo>
                    <a:pt x="2098955" y="1425213"/>
                  </a:lnTo>
                  <a:close/>
                  <a:moveTo>
                    <a:pt x="1706842" y="1545384"/>
                  </a:moveTo>
                  <a:lnTo>
                    <a:pt x="138393" y="1545384"/>
                  </a:lnTo>
                  <a:lnTo>
                    <a:pt x="138393" y="387269"/>
                  </a:lnTo>
                  <a:lnTo>
                    <a:pt x="1706842" y="387269"/>
                  </a:lnTo>
                  <a:close/>
                  <a:moveTo>
                    <a:pt x="1960562" y="1291665"/>
                  </a:moveTo>
                  <a:lnTo>
                    <a:pt x="1845235" y="1291665"/>
                  </a:lnTo>
                  <a:lnTo>
                    <a:pt x="1845235" y="253720"/>
                  </a:lnTo>
                  <a:lnTo>
                    <a:pt x="392112" y="253720"/>
                  </a:lnTo>
                  <a:lnTo>
                    <a:pt x="392112" y="138393"/>
                  </a:lnTo>
                  <a:lnTo>
                    <a:pt x="1960562" y="138393"/>
                  </a:ln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743" name="Google Shape;743;p25"/>
          <p:cNvSpPr txBox="1"/>
          <p:nvPr/>
        </p:nvSpPr>
        <p:spPr>
          <a:xfrm>
            <a:off x="10532428" y="2189575"/>
            <a:ext cx="16743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EXTRA RESOURCES!</a:t>
            </a:r>
            <a:endParaRPr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744" name="Google Shape;744;p25"/>
          <p:cNvSpPr txBox="1"/>
          <p:nvPr/>
        </p:nvSpPr>
        <p:spPr>
          <a:xfrm>
            <a:off x="347673" y="774625"/>
            <a:ext cx="43827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TUESDAY </a:t>
            </a:r>
            <a:r>
              <a:rPr b="1"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- ACTIVITY 4</a:t>
            </a:r>
            <a:endParaRPr b="1"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745" name="Google Shape;745;p25">
            <a:hlinkClick action="ppaction://hlinkshowjump?jump=nextslide"/>
          </p:cNvPr>
          <p:cNvSpPr/>
          <p:nvPr/>
        </p:nvSpPr>
        <p:spPr>
          <a:xfrm>
            <a:off x="46467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6" name="Google Shape;746;p25">
            <a:hlinkClick action="ppaction://hlinkshowjump?jump=firstslide"/>
          </p:cNvPr>
          <p:cNvSpPr/>
          <p:nvPr/>
        </p:nvSpPr>
        <p:spPr>
          <a:xfrm>
            <a:off x="1161242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7" name="Google Shape;747;p25">
            <a:hlinkClick action="ppaction://hlinksldjump" r:id="rId3"/>
          </p:cNvPr>
          <p:cNvSpPr/>
          <p:nvPr/>
        </p:nvSpPr>
        <p:spPr>
          <a:xfrm>
            <a:off x="0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51" name="Shape 7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52" name="Google Shape;752;p26"/>
          <p:cNvGrpSpPr/>
          <p:nvPr/>
        </p:nvGrpSpPr>
        <p:grpSpPr>
          <a:xfrm>
            <a:off x="7702875" y="3117125"/>
            <a:ext cx="4325403" cy="2997300"/>
            <a:chOff x="7702875" y="3117125"/>
            <a:chExt cx="4325403" cy="2997300"/>
          </a:xfrm>
        </p:grpSpPr>
        <p:sp>
          <p:nvSpPr>
            <p:cNvPr id="753" name="Google Shape;753;p26"/>
            <p:cNvSpPr/>
            <p:nvPr/>
          </p:nvSpPr>
          <p:spPr>
            <a:xfrm>
              <a:off x="7702875" y="3117125"/>
              <a:ext cx="4325400" cy="2997300"/>
            </a:xfrm>
            <a:prstGeom prst="rect">
              <a:avLst/>
            </a:prstGeom>
            <a:solidFill>
              <a:schemeClr val="l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54" name="Google Shape;754;p26"/>
            <p:cNvSpPr/>
            <p:nvPr/>
          </p:nvSpPr>
          <p:spPr>
            <a:xfrm>
              <a:off x="7702878" y="3117125"/>
              <a:ext cx="4325400" cy="3264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55" name="Google Shape;755;p26"/>
            <p:cNvSpPr/>
            <p:nvPr/>
          </p:nvSpPr>
          <p:spPr>
            <a:xfrm>
              <a:off x="11414273" y="3216296"/>
              <a:ext cx="146100" cy="146100"/>
            </a:xfrm>
            <a:prstGeom prst="frame">
              <a:avLst>
                <a:gd fmla="val 12500" name="adj1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56" name="Google Shape;756;p26"/>
            <p:cNvSpPr/>
            <p:nvPr/>
          </p:nvSpPr>
          <p:spPr>
            <a:xfrm>
              <a:off x="11068599" y="3334653"/>
              <a:ext cx="168000" cy="1950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757" name="Google Shape;757;p26"/>
            <p:cNvGrpSpPr/>
            <p:nvPr/>
          </p:nvGrpSpPr>
          <p:grpSpPr>
            <a:xfrm>
              <a:off x="11755620" y="3226553"/>
              <a:ext cx="132749" cy="132749"/>
              <a:chOff x="2205238" y="-492150"/>
              <a:chExt cx="196200" cy="196200"/>
            </a:xfrm>
          </p:grpSpPr>
          <p:sp>
            <p:nvSpPr>
              <p:cNvPr id="758" name="Google Shape;758;p26"/>
              <p:cNvSpPr/>
              <p:nvPr/>
            </p:nvSpPr>
            <p:spPr>
              <a:xfrm rot="2702936">
                <a:off x="2179152" y="-408475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rgbClr val="FFFFFF"/>
              </a:solidFill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59" name="Google Shape;759;p26"/>
              <p:cNvSpPr/>
              <p:nvPr/>
            </p:nvSpPr>
            <p:spPr>
              <a:xfrm rot="8102936">
                <a:off x="2179135" y="-408475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rgbClr val="FFFFFF"/>
              </a:solidFill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760" name="Google Shape;760;p26"/>
          <p:cNvGrpSpPr/>
          <p:nvPr/>
        </p:nvGrpSpPr>
        <p:grpSpPr>
          <a:xfrm>
            <a:off x="9444713" y="1266075"/>
            <a:ext cx="909900" cy="914400"/>
            <a:chOff x="9597113" y="1447499"/>
            <a:chExt cx="909900" cy="914400"/>
          </a:xfrm>
        </p:grpSpPr>
        <p:sp>
          <p:nvSpPr>
            <p:cNvPr id="761" name="Google Shape;761;p26"/>
            <p:cNvSpPr/>
            <p:nvPr/>
          </p:nvSpPr>
          <p:spPr>
            <a:xfrm>
              <a:off x="9597113" y="1447499"/>
              <a:ext cx="909900" cy="914400"/>
            </a:xfrm>
            <a:prstGeom prst="ellipse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62" name="Google Shape;762;p26"/>
            <p:cNvGrpSpPr/>
            <p:nvPr/>
          </p:nvGrpSpPr>
          <p:grpSpPr>
            <a:xfrm>
              <a:off x="9767129" y="1652132"/>
              <a:ext cx="569882" cy="505141"/>
              <a:chOff x="1145332" y="3294620"/>
              <a:chExt cx="771048" cy="647700"/>
            </a:xfrm>
          </p:grpSpPr>
          <p:sp>
            <p:nvSpPr>
              <p:cNvPr id="763" name="Google Shape;763;p26"/>
              <p:cNvSpPr/>
              <p:nvPr/>
            </p:nvSpPr>
            <p:spPr>
              <a:xfrm>
                <a:off x="1774934" y="3370820"/>
                <a:ext cx="141446" cy="502920"/>
              </a:xfrm>
              <a:custGeom>
                <a:rect b="b" l="l" r="r" t="t"/>
                <a:pathLst>
                  <a:path extrusionOk="0" h="502920" w="141446">
                    <a:moveTo>
                      <a:pt x="37148" y="0"/>
                    </a:moveTo>
                    <a:lnTo>
                      <a:pt x="0" y="37147"/>
                    </a:lnTo>
                    <a:cubicBezTo>
                      <a:pt x="118110" y="155258"/>
                      <a:pt x="118110" y="347663"/>
                      <a:pt x="0" y="465773"/>
                    </a:cubicBezTo>
                    <a:lnTo>
                      <a:pt x="37148" y="502920"/>
                    </a:lnTo>
                    <a:cubicBezTo>
                      <a:pt x="176213" y="364808"/>
                      <a:pt x="176213" y="139065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4" name="Google Shape;764;p26"/>
              <p:cNvSpPr/>
              <p:nvPr/>
            </p:nvSpPr>
            <p:spPr>
              <a:xfrm>
                <a:off x="1699687" y="3445114"/>
                <a:ext cx="110728" cy="354330"/>
              </a:xfrm>
              <a:custGeom>
                <a:rect b="b" l="l" r="r" t="t"/>
                <a:pathLst>
                  <a:path extrusionOk="0" h="354330" w="110728">
                    <a:moveTo>
                      <a:pt x="37147" y="0"/>
                    </a:moveTo>
                    <a:lnTo>
                      <a:pt x="0" y="37148"/>
                    </a:lnTo>
                    <a:cubicBezTo>
                      <a:pt x="77153" y="114300"/>
                      <a:pt x="77153" y="239078"/>
                      <a:pt x="0" y="317183"/>
                    </a:cubicBezTo>
                    <a:lnTo>
                      <a:pt x="37147" y="354330"/>
                    </a:lnTo>
                    <a:cubicBezTo>
                      <a:pt x="135255" y="256223"/>
                      <a:pt x="135255" y="98107"/>
                      <a:pt x="37147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5" name="Google Shape;765;p26"/>
              <p:cNvSpPr/>
              <p:nvPr/>
            </p:nvSpPr>
            <p:spPr>
              <a:xfrm>
                <a:off x="1626345" y="3521314"/>
                <a:ext cx="80010" cy="204787"/>
              </a:xfrm>
              <a:custGeom>
                <a:rect b="b" l="l" r="r" t="t"/>
                <a:pathLst>
                  <a:path extrusionOk="0" h="204787" w="80010">
                    <a:moveTo>
                      <a:pt x="37148" y="0"/>
                    </a:moveTo>
                    <a:lnTo>
                      <a:pt x="0" y="37148"/>
                    </a:lnTo>
                    <a:cubicBezTo>
                      <a:pt x="36195" y="73343"/>
                      <a:pt x="36195" y="131445"/>
                      <a:pt x="0" y="167640"/>
                    </a:cubicBezTo>
                    <a:lnTo>
                      <a:pt x="37148" y="204788"/>
                    </a:lnTo>
                    <a:cubicBezTo>
                      <a:pt x="94298" y="147638"/>
                      <a:pt x="94298" y="56198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6" name="Google Shape;766;p26"/>
              <p:cNvSpPr/>
              <p:nvPr/>
            </p:nvSpPr>
            <p:spPr>
              <a:xfrm>
                <a:off x="1145332" y="3294620"/>
                <a:ext cx="423862" cy="647700"/>
              </a:xfrm>
              <a:custGeom>
                <a:rect b="b" l="l" r="r" t="t"/>
                <a:pathLst>
                  <a:path extrusionOk="0" h="647700" w="423862">
                    <a:moveTo>
                      <a:pt x="0" y="196215"/>
                    </a:moveTo>
                    <a:lnTo>
                      <a:pt x="0" y="451485"/>
                    </a:lnTo>
                    <a:lnTo>
                      <a:pt x="184785" y="451485"/>
                    </a:lnTo>
                    <a:lnTo>
                      <a:pt x="423863" y="647700"/>
                    </a:lnTo>
                    <a:lnTo>
                      <a:pt x="423863" y="0"/>
                    </a:lnTo>
                    <a:lnTo>
                      <a:pt x="184785" y="196215"/>
                    </a:ln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67" name="Google Shape;767;p26"/>
          <p:cNvGrpSpPr/>
          <p:nvPr/>
        </p:nvGrpSpPr>
        <p:grpSpPr>
          <a:xfrm>
            <a:off x="7715432" y="3503692"/>
            <a:ext cx="4282364" cy="2547498"/>
            <a:chOff x="239059" y="3807012"/>
            <a:chExt cx="2593800" cy="1649400"/>
          </a:xfrm>
        </p:grpSpPr>
        <p:sp>
          <p:nvSpPr>
            <p:cNvPr id="768" name="Google Shape;768;p26"/>
            <p:cNvSpPr/>
            <p:nvPr/>
          </p:nvSpPr>
          <p:spPr>
            <a:xfrm>
              <a:off x="239059" y="3807012"/>
              <a:ext cx="2593800" cy="1649400"/>
            </a:xfrm>
            <a:prstGeom prst="rect">
              <a:avLst/>
            </a:pr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9" name="Google Shape;769;p26"/>
            <p:cNvSpPr/>
            <p:nvPr/>
          </p:nvSpPr>
          <p:spPr>
            <a:xfrm>
              <a:off x="292847" y="5127806"/>
              <a:ext cx="2492100" cy="36000"/>
            </a:xfrm>
            <a:prstGeom prst="rect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0" name="Google Shape;770;p26"/>
            <p:cNvSpPr/>
            <p:nvPr/>
          </p:nvSpPr>
          <p:spPr>
            <a:xfrm>
              <a:off x="292847" y="5127806"/>
              <a:ext cx="720000" cy="36000"/>
            </a:xfrm>
            <a:prstGeom prst="rect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Single gear" id="771" name="Google Shape;771;p26"/>
            <p:cNvSpPr/>
            <p:nvPr/>
          </p:nvSpPr>
          <p:spPr>
            <a:xfrm>
              <a:off x="2007565" y="5230327"/>
              <a:ext cx="152433" cy="152210"/>
            </a:xfrm>
            <a:custGeom>
              <a:rect b="b" l="l" r="r" t="t"/>
              <a:pathLst>
                <a:path extrusionOk="0" h="647700" w="648652">
                  <a:moveTo>
                    <a:pt x="323850" y="438150"/>
                  </a:moveTo>
                  <a:cubicBezTo>
                    <a:pt x="260985" y="438150"/>
                    <a:pt x="209550" y="386715"/>
                    <a:pt x="209550" y="323850"/>
                  </a:cubicBezTo>
                  <a:cubicBezTo>
                    <a:pt x="209550" y="260985"/>
                    <a:pt x="260985" y="209550"/>
                    <a:pt x="323850" y="209550"/>
                  </a:cubicBezTo>
                  <a:cubicBezTo>
                    <a:pt x="386715" y="209550"/>
                    <a:pt x="438150" y="260985"/>
                    <a:pt x="438150" y="323850"/>
                  </a:cubicBezTo>
                  <a:cubicBezTo>
                    <a:pt x="438150" y="386715"/>
                    <a:pt x="386715" y="438150"/>
                    <a:pt x="323850" y="438150"/>
                  </a:cubicBezTo>
                  <a:close/>
                  <a:moveTo>
                    <a:pt x="581025" y="252413"/>
                  </a:moveTo>
                  <a:cubicBezTo>
                    <a:pt x="575310" y="231458"/>
                    <a:pt x="566738" y="211455"/>
                    <a:pt x="556260" y="193358"/>
                  </a:cubicBezTo>
                  <a:lnTo>
                    <a:pt x="580073" y="121920"/>
                  </a:lnTo>
                  <a:lnTo>
                    <a:pt x="525780" y="67628"/>
                  </a:lnTo>
                  <a:lnTo>
                    <a:pt x="454343" y="91440"/>
                  </a:lnTo>
                  <a:cubicBezTo>
                    <a:pt x="435293" y="80963"/>
                    <a:pt x="415290" y="72390"/>
                    <a:pt x="394335" y="66675"/>
                  </a:cubicBezTo>
                  <a:lnTo>
                    <a:pt x="361950" y="0"/>
                  </a:lnTo>
                  <a:lnTo>
                    <a:pt x="285750" y="0"/>
                  </a:lnTo>
                  <a:lnTo>
                    <a:pt x="252413" y="66675"/>
                  </a:lnTo>
                  <a:cubicBezTo>
                    <a:pt x="231458" y="72390"/>
                    <a:pt x="211455" y="80963"/>
                    <a:pt x="193358" y="91440"/>
                  </a:cubicBezTo>
                  <a:lnTo>
                    <a:pt x="121920" y="67628"/>
                  </a:lnTo>
                  <a:lnTo>
                    <a:pt x="67628" y="121920"/>
                  </a:lnTo>
                  <a:lnTo>
                    <a:pt x="91440" y="193358"/>
                  </a:lnTo>
                  <a:cubicBezTo>
                    <a:pt x="80963" y="212408"/>
                    <a:pt x="72390" y="232410"/>
                    <a:pt x="66675" y="253365"/>
                  </a:cubicBezTo>
                  <a:lnTo>
                    <a:pt x="0" y="285750"/>
                  </a:lnTo>
                  <a:lnTo>
                    <a:pt x="0" y="361950"/>
                  </a:lnTo>
                  <a:lnTo>
                    <a:pt x="66675" y="395288"/>
                  </a:lnTo>
                  <a:cubicBezTo>
                    <a:pt x="72390" y="416243"/>
                    <a:pt x="80963" y="436245"/>
                    <a:pt x="91440" y="454343"/>
                  </a:cubicBezTo>
                  <a:lnTo>
                    <a:pt x="67628" y="525780"/>
                  </a:lnTo>
                  <a:lnTo>
                    <a:pt x="121920" y="580073"/>
                  </a:lnTo>
                  <a:lnTo>
                    <a:pt x="193358" y="556260"/>
                  </a:lnTo>
                  <a:cubicBezTo>
                    <a:pt x="212408" y="566738"/>
                    <a:pt x="232410" y="575310"/>
                    <a:pt x="253365" y="581025"/>
                  </a:cubicBezTo>
                  <a:lnTo>
                    <a:pt x="286703" y="647700"/>
                  </a:lnTo>
                  <a:lnTo>
                    <a:pt x="362903" y="647700"/>
                  </a:lnTo>
                  <a:lnTo>
                    <a:pt x="396240" y="581025"/>
                  </a:lnTo>
                  <a:cubicBezTo>
                    <a:pt x="417195" y="575310"/>
                    <a:pt x="437198" y="566738"/>
                    <a:pt x="455295" y="556260"/>
                  </a:cubicBezTo>
                  <a:lnTo>
                    <a:pt x="526733" y="580073"/>
                  </a:lnTo>
                  <a:lnTo>
                    <a:pt x="581025" y="525780"/>
                  </a:lnTo>
                  <a:lnTo>
                    <a:pt x="557213" y="454343"/>
                  </a:lnTo>
                  <a:cubicBezTo>
                    <a:pt x="567690" y="435293"/>
                    <a:pt x="576263" y="415290"/>
                    <a:pt x="581978" y="394335"/>
                  </a:cubicBezTo>
                  <a:lnTo>
                    <a:pt x="648653" y="360998"/>
                  </a:lnTo>
                  <a:lnTo>
                    <a:pt x="648653" y="284798"/>
                  </a:lnTo>
                  <a:lnTo>
                    <a:pt x="581025" y="252413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72" name="Google Shape;772;p26"/>
            <p:cNvGrpSpPr/>
            <p:nvPr/>
          </p:nvGrpSpPr>
          <p:grpSpPr>
            <a:xfrm>
              <a:off x="384020" y="5227346"/>
              <a:ext cx="648501" cy="162967"/>
              <a:chOff x="330250" y="5227562"/>
              <a:chExt cx="715232" cy="179737"/>
            </a:xfrm>
          </p:grpSpPr>
          <p:sp>
            <p:nvSpPr>
              <p:cNvPr descr="Play" id="773" name="Google Shape;773;p26"/>
              <p:cNvSpPr/>
              <p:nvPr/>
            </p:nvSpPr>
            <p:spPr>
              <a:xfrm>
                <a:off x="622899" y="5227562"/>
                <a:ext cx="129849" cy="167402"/>
              </a:xfrm>
              <a:custGeom>
                <a:rect b="b" l="l" r="r" t="t"/>
                <a:pathLst>
                  <a:path extrusionOk="0" h="704850" w="546734">
                    <a:moveTo>
                      <a:pt x="0" y="0"/>
                    </a:moveTo>
                    <a:lnTo>
                      <a:pt x="546735" y="352425"/>
                    </a:lnTo>
                    <a:lnTo>
                      <a:pt x="0" y="704850"/>
                    </a:lnTo>
                    <a:close/>
                  </a:path>
                </a:pathLst>
              </a:custGeom>
              <a:solidFill>
                <a:srgbClr val="F2F2F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774" name="Google Shape;774;p26"/>
              <p:cNvGrpSpPr/>
              <p:nvPr/>
            </p:nvGrpSpPr>
            <p:grpSpPr>
              <a:xfrm>
                <a:off x="865143" y="5227562"/>
                <a:ext cx="180339" cy="179737"/>
                <a:chOff x="817334" y="5227562"/>
                <a:chExt cx="180339" cy="179737"/>
              </a:xfrm>
            </p:grpSpPr>
            <p:sp>
              <p:nvSpPr>
                <p:cNvPr id="775" name="Google Shape;775;p26"/>
                <p:cNvSpPr/>
                <p:nvPr/>
              </p:nvSpPr>
              <p:spPr>
                <a:xfrm flipH="1">
                  <a:off x="961819" y="5227562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776" name="Google Shape;776;p26"/>
                <p:cNvSpPr/>
                <p:nvPr/>
              </p:nvSpPr>
              <p:spPr>
                <a:xfrm>
                  <a:off x="817334" y="5227562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777" name="Google Shape;777;p26"/>
              <p:cNvGrpSpPr/>
              <p:nvPr/>
            </p:nvGrpSpPr>
            <p:grpSpPr>
              <a:xfrm flipH="1">
                <a:off x="330250" y="5227562"/>
                <a:ext cx="180338" cy="179737"/>
                <a:chOff x="4316558" y="4992035"/>
                <a:chExt cx="180338" cy="179737"/>
              </a:xfrm>
            </p:grpSpPr>
            <p:sp>
              <p:nvSpPr>
                <p:cNvPr id="778" name="Google Shape;778;p26"/>
                <p:cNvSpPr/>
                <p:nvPr/>
              </p:nvSpPr>
              <p:spPr>
                <a:xfrm flipH="1">
                  <a:off x="4461042" y="4992035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779" name="Google Shape;779;p26"/>
                <p:cNvSpPr/>
                <p:nvPr/>
              </p:nvSpPr>
              <p:spPr>
                <a:xfrm>
                  <a:off x="4316558" y="4992035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780" name="Google Shape;780;p26"/>
            <p:cNvSpPr/>
            <p:nvPr/>
          </p:nvSpPr>
          <p:spPr>
            <a:xfrm>
              <a:off x="2237413" y="5230327"/>
              <a:ext cx="239100" cy="149400"/>
            </a:xfrm>
            <a:prstGeom prst="frame">
              <a:avLst>
                <a:gd fmla="val 12500" name="adj1"/>
              </a:avLst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1" name="Google Shape;781;p26"/>
            <p:cNvSpPr/>
            <p:nvPr/>
          </p:nvSpPr>
          <p:spPr>
            <a:xfrm>
              <a:off x="1198283" y="4135718"/>
              <a:ext cx="675300" cy="675300"/>
            </a:xfrm>
            <a:prstGeom prst="ellipse">
              <a:avLst/>
            </a:prstGeom>
            <a:solidFill>
              <a:srgbClr val="72727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Play" id="782" name="Google Shape;782;p26"/>
            <p:cNvSpPr/>
            <p:nvPr/>
          </p:nvSpPr>
          <p:spPr>
            <a:xfrm>
              <a:off x="1431835" y="4297180"/>
              <a:ext cx="292503" cy="377095"/>
            </a:xfrm>
            <a:custGeom>
              <a:rect b="b" l="l" r="r" t="t"/>
              <a:pathLst>
                <a:path extrusionOk="0" h="704850" w="546734">
                  <a:moveTo>
                    <a:pt x="0" y="0"/>
                  </a:moveTo>
                  <a:lnTo>
                    <a:pt x="546735" y="352425"/>
                  </a:lnTo>
                  <a:lnTo>
                    <a:pt x="0" y="704850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3" name="Google Shape;783;p26"/>
            <p:cNvSpPr/>
            <p:nvPr/>
          </p:nvSpPr>
          <p:spPr>
            <a:xfrm>
              <a:off x="2554659" y="5218375"/>
              <a:ext cx="180000" cy="180000"/>
            </a:xfrm>
            <a:custGeom>
              <a:rect b="b" l="l" r="r" t="t"/>
              <a:pathLst>
                <a:path extrusionOk="0" h="180000" w="180000">
                  <a:moveTo>
                    <a:pt x="157500" y="108002"/>
                  </a:moveTo>
                  <a:lnTo>
                    <a:pt x="180000" y="108002"/>
                  </a:lnTo>
                  <a:lnTo>
                    <a:pt x="180000" y="180000"/>
                  </a:lnTo>
                  <a:lnTo>
                    <a:pt x="108000" y="180000"/>
                  </a:lnTo>
                  <a:lnTo>
                    <a:pt x="108000" y="157500"/>
                  </a:lnTo>
                  <a:lnTo>
                    <a:pt x="157500" y="157500"/>
                  </a:lnTo>
                  <a:close/>
                  <a:moveTo>
                    <a:pt x="0" y="108002"/>
                  </a:moveTo>
                  <a:lnTo>
                    <a:pt x="22500" y="108002"/>
                  </a:lnTo>
                  <a:lnTo>
                    <a:pt x="22500" y="157500"/>
                  </a:lnTo>
                  <a:lnTo>
                    <a:pt x="72000" y="157500"/>
                  </a:lnTo>
                  <a:lnTo>
                    <a:pt x="72000" y="180000"/>
                  </a:lnTo>
                  <a:lnTo>
                    <a:pt x="0" y="180000"/>
                  </a:lnTo>
                  <a:close/>
                  <a:moveTo>
                    <a:pt x="108000" y="0"/>
                  </a:moveTo>
                  <a:lnTo>
                    <a:pt x="180000" y="0"/>
                  </a:lnTo>
                  <a:lnTo>
                    <a:pt x="180000" y="72002"/>
                  </a:lnTo>
                  <a:lnTo>
                    <a:pt x="157500" y="72002"/>
                  </a:lnTo>
                  <a:lnTo>
                    <a:pt x="157500" y="22500"/>
                  </a:lnTo>
                  <a:lnTo>
                    <a:pt x="108000" y="22500"/>
                  </a:lnTo>
                  <a:close/>
                  <a:moveTo>
                    <a:pt x="0" y="0"/>
                  </a:moveTo>
                  <a:lnTo>
                    <a:pt x="72000" y="0"/>
                  </a:lnTo>
                  <a:lnTo>
                    <a:pt x="72000" y="22500"/>
                  </a:lnTo>
                  <a:lnTo>
                    <a:pt x="22500" y="22500"/>
                  </a:lnTo>
                  <a:lnTo>
                    <a:pt x="22500" y="72002"/>
                  </a:lnTo>
                  <a:lnTo>
                    <a:pt x="0" y="72002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784" name="Google Shape;784;p26"/>
          <p:cNvSpPr/>
          <p:nvPr/>
        </p:nvSpPr>
        <p:spPr>
          <a:xfrm>
            <a:off x="10870115" y="1306455"/>
            <a:ext cx="424800" cy="424800"/>
          </a:xfrm>
          <a:prstGeom prst="round2SameRect">
            <a:avLst>
              <a:gd fmla="val 16667" name="adj1"/>
              <a:gd fmla="val 0" name="adj2"/>
            </a:avLst>
          </a:prstGeom>
          <a:solidFill>
            <a:schemeClr val="accent2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785" name="Google Shape;785;p26"/>
          <p:cNvSpPr/>
          <p:nvPr/>
        </p:nvSpPr>
        <p:spPr>
          <a:xfrm>
            <a:off x="10777426" y="1391385"/>
            <a:ext cx="1110900" cy="748800"/>
          </a:xfrm>
          <a:prstGeom prst="roundRect">
            <a:avLst>
              <a:gd fmla="val 9522" name="adj"/>
            </a:avLst>
          </a:prstGeom>
          <a:solidFill>
            <a:schemeClr val="accent2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786" name="Google Shape;786;p26"/>
          <p:cNvSpPr txBox="1"/>
          <p:nvPr/>
        </p:nvSpPr>
        <p:spPr>
          <a:xfrm>
            <a:off x="464675" y="1313250"/>
            <a:ext cx="8199600" cy="58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200">
                <a:solidFill>
                  <a:schemeClr val="accent2"/>
                </a:solidFill>
                <a:latin typeface="Chivo"/>
                <a:ea typeface="Chivo"/>
                <a:cs typeface="Chivo"/>
                <a:sym typeface="Chivo"/>
              </a:rPr>
              <a:t>ACTIVITY 5</a:t>
            </a:r>
            <a:r>
              <a:rPr b="1" lang="en" sz="3200">
                <a:solidFill>
                  <a:schemeClr val="lt2"/>
                </a:solidFill>
                <a:latin typeface="Chivo"/>
                <a:ea typeface="Chivo"/>
                <a:cs typeface="Chivo"/>
                <a:sym typeface="Chivo"/>
              </a:rPr>
              <a:t> | HERE GOES YOUR TITLE</a:t>
            </a:r>
            <a:endParaRPr b="1">
              <a:solidFill>
                <a:schemeClr val="lt2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787" name="Google Shape;787;p26"/>
          <p:cNvSpPr txBox="1"/>
          <p:nvPr/>
        </p:nvSpPr>
        <p:spPr>
          <a:xfrm>
            <a:off x="464675" y="2157275"/>
            <a:ext cx="6968700" cy="28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Add here your text or leave the blank space for your students to work on.</a:t>
            </a:r>
            <a:endParaRPr b="1"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Lorem ipsum dolor sit amet, consectetuer adipiscing elit. Aenean commodo ligula eget dolor. Aenean massa.</a:t>
            </a:r>
            <a:endParaRPr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Cum sociis natoque penatibus et magnis dis parturient montes, nascetur ridiculus mus.</a:t>
            </a:r>
            <a:endParaRPr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grpSp>
        <p:nvGrpSpPr>
          <p:cNvPr descr="Images" id="788" name="Google Shape;788;p26"/>
          <p:cNvGrpSpPr/>
          <p:nvPr/>
        </p:nvGrpSpPr>
        <p:grpSpPr>
          <a:xfrm>
            <a:off x="611772" y="5145633"/>
            <a:ext cx="1674336" cy="1339285"/>
            <a:chOff x="5684930" y="3271650"/>
            <a:chExt cx="2098954" cy="1678933"/>
          </a:xfrm>
        </p:grpSpPr>
        <p:sp>
          <p:nvSpPr>
            <p:cNvPr id="789" name="Google Shape;789;p26"/>
            <p:cNvSpPr/>
            <p:nvPr/>
          </p:nvSpPr>
          <p:spPr>
            <a:xfrm>
              <a:off x="6838202" y="4105235"/>
              <a:ext cx="466194" cy="568605"/>
            </a:xfrm>
            <a:custGeom>
              <a:rect b="b" l="l" r="r" t="t"/>
              <a:pathLst>
                <a:path extrusionOk="0" h="568605" w="466194">
                  <a:moveTo>
                    <a:pt x="461309" y="518050"/>
                  </a:moveTo>
                  <a:lnTo>
                    <a:pt x="145543" y="14762"/>
                  </a:lnTo>
                  <a:cubicBezTo>
                    <a:pt x="139894" y="5539"/>
                    <a:pt x="129833" y="-59"/>
                    <a:pt x="119018" y="0"/>
                  </a:cubicBezTo>
                  <a:cubicBezTo>
                    <a:pt x="108154" y="-4"/>
                    <a:pt x="98051" y="5571"/>
                    <a:pt x="92262" y="14762"/>
                  </a:cubicBezTo>
                  <a:lnTo>
                    <a:pt x="0" y="162843"/>
                  </a:lnTo>
                  <a:lnTo>
                    <a:pt x="197902" y="482991"/>
                  </a:lnTo>
                  <a:cubicBezTo>
                    <a:pt x="214649" y="508317"/>
                    <a:pt x="218250" y="540133"/>
                    <a:pt x="207589" y="568564"/>
                  </a:cubicBezTo>
                  <a:lnTo>
                    <a:pt x="431324" y="568564"/>
                  </a:lnTo>
                  <a:cubicBezTo>
                    <a:pt x="449645" y="569479"/>
                    <a:pt x="465239" y="555368"/>
                    <a:pt x="466152" y="537047"/>
                  </a:cubicBezTo>
                  <a:cubicBezTo>
                    <a:pt x="466487" y="530372"/>
                    <a:pt x="464799" y="523752"/>
                    <a:pt x="461309" y="518050"/>
                  </a:cubicBez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0" name="Google Shape;790;p26"/>
            <p:cNvSpPr/>
            <p:nvPr/>
          </p:nvSpPr>
          <p:spPr>
            <a:xfrm>
              <a:off x="5884108" y="3797294"/>
              <a:ext cx="1077833" cy="876803"/>
            </a:xfrm>
            <a:custGeom>
              <a:rect b="b" l="l" r="r" t="t"/>
              <a:pathLst>
                <a:path extrusionOk="0" h="876803" w="1077833">
                  <a:moveTo>
                    <a:pt x="1071728" y="828990"/>
                  </a:moveTo>
                  <a:lnTo>
                    <a:pt x="570055" y="12704"/>
                  </a:lnTo>
                  <a:cubicBezTo>
                    <a:pt x="563618" y="4389"/>
                    <a:pt x="553579" y="-330"/>
                    <a:pt x="543069" y="18"/>
                  </a:cubicBezTo>
                  <a:lnTo>
                    <a:pt x="538917" y="18"/>
                  </a:lnTo>
                  <a:lnTo>
                    <a:pt x="534765" y="18"/>
                  </a:lnTo>
                  <a:cubicBezTo>
                    <a:pt x="524254" y="-330"/>
                    <a:pt x="514216" y="4389"/>
                    <a:pt x="507778" y="12704"/>
                  </a:cubicBezTo>
                  <a:lnTo>
                    <a:pt x="6105" y="828990"/>
                  </a:lnTo>
                  <a:cubicBezTo>
                    <a:pt x="-1001" y="838933"/>
                    <a:pt x="-1979" y="852007"/>
                    <a:pt x="3568" y="862896"/>
                  </a:cubicBezTo>
                  <a:cubicBezTo>
                    <a:pt x="9164" y="872763"/>
                    <a:pt x="20256" y="878172"/>
                    <a:pt x="31477" y="876505"/>
                  </a:cubicBezTo>
                  <a:lnTo>
                    <a:pt x="1046356" y="876505"/>
                  </a:lnTo>
                  <a:cubicBezTo>
                    <a:pt x="1057578" y="878172"/>
                    <a:pt x="1068670" y="872763"/>
                    <a:pt x="1074266" y="862896"/>
                  </a:cubicBezTo>
                  <a:cubicBezTo>
                    <a:pt x="1079813" y="852007"/>
                    <a:pt x="1078835" y="838933"/>
                    <a:pt x="1071728" y="828990"/>
                  </a:cubicBezTo>
                  <a:close/>
                  <a:moveTo>
                    <a:pt x="622875" y="395129"/>
                  </a:moveTo>
                  <a:lnTo>
                    <a:pt x="543069" y="466171"/>
                  </a:lnTo>
                  <a:lnTo>
                    <a:pt x="463262" y="395129"/>
                  </a:lnTo>
                  <a:lnTo>
                    <a:pt x="331328" y="474935"/>
                  </a:lnTo>
                  <a:lnTo>
                    <a:pt x="538917" y="138411"/>
                  </a:lnTo>
                  <a:lnTo>
                    <a:pt x="740970" y="466171"/>
                  </a:ln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1" name="Google Shape;791;p26"/>
            <p:cNvSpPr/>
            <p:nvPr/>
          </p:nvSpPr>
          <p:spPr>
            <a:xfrm>
              <a:off x="6053977" y="3779090"/>
              <a:ext cx="138392" cy="138392"/>
            </a:xfrm>
            <a:custGeom>
              <a:rect b="b" l="l" r="r" t="t"/>
              <a:pathLst>
                <a:path extrusionOk="0" h="138392" w="138392">
                  <a:moveTo>
                    <a:pt x="138393" y="69196"/>
                  </a:moveTo>
                  <a:cubicBezTo>
                    <a:pt x="138393" y="107412"/>
                    <a:pt x="107412" y="138393"/>
                    <a:pt x="69196" y="138393"/>
                  </a:cubicBezTo>
                  <a:cubicBezTo>
                    <a:pt x="30980" y="138393"/>
                    <a:pt x="0" y="107412"/>
                    <a:pt x="0" y="69196"/>
                  </a:cubicBezTo>
                  <a:cubicBezTo>
                    <a:pt x="0" y="30980"/>
                    <a:pt x="30980" y="0"/>
                    <a:pt x="69196" y="0"/>
                  </a:cubicBezTo>
                  <a:cubicBezTo>
                    <a:pt x="107412" y="0"/>
                    <a:pt x="138393" y="30980"/>
                    <a:pt x="138393" y="69196"/>
                  </a:cubicBez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2" name="Google Shape;792;p26"/>
            <p:cNvSpPr/>
            <p:nvPr/>
          </p:nvSpPr>
          <p:spPr>
            <a:xfrm>
              <a:off x="5684930" y="3271650"/>
              <a:ext cx="2098954" cy="1678933"/>
            </a:xfrm>
            <a:custGeom>
              <a:rect b="b" l="l" r="r" t="t"/>
              <a:pathLst>
                <a:path extrusionOk="0" h="1678933" w="2098954">
                  <a:moveTo>
                    <a:pt x="2098955" y="0"/>
                  </a:moveTo>
                  <a:lnTo>
                    <a:pt x="253720" y="0"/>
                  </a:lnTo>
                  <a:lnTo>
                    <a:pt x="253720" y="253720"/>
                  </a:lnTo>
                  <a:lnTo>
                    <a:pt x="0" y="253720"/>
                  </a:lnTo>
                  <a:lnTo>
                    <a:pt x="0" y="1678933"/>
                  </a:lnTo>
                  <a:lnTo>
                    <a:pt x="1845235" y="1678933"/>
                  </a:lnTo>
                  <a:lnTo>
                    <a:pt x="1845235" y="1425213"/>
                  </a:lnTo>
                  <a:lnTo>
                    <a:pt x="2098955" y="1425213"/>
                  </a:lnTo>
                  <a:close/>
                  <a:moveTo>
                    <a:pt x="1706842" y="1545384"/>
                  </a:moveTo>
                  <a:lnTo>
                    <a:pt x="138393" y="1545384"/>
                  </a:lnTo>
                  <a:lnTo>
                    <a:pt x="138393" y="387269"/>
                  </a:lnTo>
                  <a:lnTo>
                    <a:pt x="1706842" y="387269"/>
                  </a:lnTo>
                  <a:close/>
                  <a:moveTo>
                    <a:pt x="1960562" y="1291665"/>
                  </a:moveTo>
                  <a:lnTo>
                    <a:pt x="1845235" y="1291665"/>
                  </a:lnTo>
                  <a:lnTo>
                    <a:pt x="1845235" y="253720"/>
                  </a:lnTo>
                  <a:lnTo>
                    <a:pt x="392112" y="253720"/>
                  </a:lnTo>
                  <a:lnTo>
                    <a:pt x="392112" y="138393"/>
                  </a:lnTo>
                  <a:lnTo>
                    <a:pt x="1960562" y="138393"/>
                  </a:ln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793" name="Google Shape;793;p26"/>
          <p:cNvSpPr txBox="1"/>
          <p:nvPr/>
        </p:nvSpPr>
        <p:spPr>
          <a:xfrm>
            <a:off x="10532428" y="2189575"/>
            <a:ext cx="16743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EXTRA RESOURCES!</a:t>
            </a:r>
            <a:endParaRPr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794" name="Google Shape;794;p26"/>
          <p:cNvSpPr txBox="1"/>
          <p:nvPr/>
        </p:nvSpPr>
        <p:spPr>
          <a:xfrm>
            <a:off x="347673" y="774625"/>
            <a:ext cx="43827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TUESDAY </a:t>
            </a:r>
            <a:r>
              <a:rPr b="1"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- ACTIVITY 5</a:t>
            </a:r>
            <a:endParaRPr b="1"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795" name="Google Shape;795;p26">
            <a:hlinkClick action="ppaction://hlinkshowjump?jump=nextslide"/>
          </p:cNvPr>
          <p:cNvSpPr/>
          <p:nvPr/>
        </p:nvSpPr>
        <p:spPr>
          <a:xfrm>
            <a:off x="46467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6" name="Google Shape;796;p26">
            <a:hlinkClick action="ppaction://hlinkshowjump?jump=firstslide"/>
          </p:cNvPr>
          <p:cNvSpPr/>
          <p:nvPr/>
        </p:nvSpPr>
        <p:spPr>
          <a:xfrm>
            <a:off x="1161242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7" name="Google Shape;797;p26">
            <a:hlinkClick action="ppaction://hlinksldjump" r:id="rId3"/>
          </p:cNvPr>
          <p:cNvSpPr/>
          <p:nvPr/>
        </p:nvSpPr>
        <p:spPr>
          <a:xfrm>
            <a:off x="0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01" name="Shape 8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2" name="Google Shape;802;p27"/>
          <p:cNvSpPr/>
          <p:nvPr/>
        </p:nvSpPr>
        <p:spPr>
          <a:xfrm>
            <a:off x="1766108" y="725325"/>
            <a:ext cx="8659800" cy="4221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03" name="Google Shape;803;p27"/>
          <p:cNvSpPr/>
          <p:nvPr/>
        </p:nvSpPr>
        <p:spPr>
          <a:xfrm>
            <a:off x="9795410" y="863321"/>
            <a:ext cx="146100" cy="146100"/>
          </a:xfrm>
          <a:prstGeom prst="frame">
            <a:avLst>
              <a:gd fmla="val 12500" name="adj1"/>
            </a:avLst>
          </a:pr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04" name="Google Shape;804;p27"/>
          <p:cNvSpPr/>
          <p:nvPr/>
        </p:nvSpPr>
        <p:spPr>
          <a:xfrm>
            <a:off x="9449737" y="981678"/>
            <a:ext cx="168000" cy="19500"/>
          </a:xfrm>
          <a:prstGeom prst="roundRect">
            <a:avLst>
              <a:gd fmla="val 50000" name="adj"/>
            </a:avLst>
          </a:pr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805" name="Google Shape;805;p27"/>
          <p:cNvGrpSpPr/>
          <p:nvPr/>
        </p:nvGrpSpPr>
        <p:grpSpPr>
          <a:xfrm>
            <a:off x="10136758" y="873578"/>
            <a:ext cx="132749" cy="132749"/>
            <a:chOff x="2205238" y="-492150"/>
            <a:chExt cx="196200" cy="196200"/>
          </a:xfrm>
        </p:grpSpPr>
        <p:sp>
          <p:nvSpPr>
            <p:cNvPr id="806" name="Google Shape;806;p27"/>
            <p:cNvSpPr/>
            <p:nvPr/>
          </p:nvSpPr>
          <p:spPr>
            <a:xfrm rot="2702936">
              <a:off x="2179152" y="-408475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07" name="Google Shape;807;p27"/>
            <p:cNvSpPr/>
            <p:nvPr/>
          </p:nvSpPr>
          <p:spPr>
            <a:xfrm rot="8102936">
              <a:off x="2179135" y="-408475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808" name="Google Shape;808;p27"/>
          <p:cNvSpPr txBox="1"/>
          <p:nvPr/>
        </p:nvSpPr>
        <p:spPr>
          <a:xfrm>
            <a:off x="1871654" y="774625"/>
            <a:ext cx="17949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WEDNESDAY</a:t>
            </a:r>
            <a:endParaRPr b="1"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809" name="Google Shape;809;p27"/>
          <p:cNvSpPr/>
          <p:nvPr/>
        </p:nvSpPr>
        <p:spPr>
          <a:xfrm>
            <a:off x="2415831" y="1957034"/>
            <a:ext cx="489900" cy="489900"/>
          </a:xfrm>
          <a:prstGeom prst="round2SameRect">
            <a:avLst>
              <a:gd fmla="val 16667" name="adj1"/>
              <a:gd fmla="val 0" name="adj2"/>
            </a:avLst>
          </a:prstGeom>
          <a:solidFill>
            <a:schemeClr val="accent3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i="0" sz="3000" u="none" cap="none" strike="noStrike">
              <a:solidFill>
                <a:schemeClr val="dk1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810" name="Google Shape;810;p27">
            <a:hlinkClick action="ppaction://hlinksldjump" r:id="rId3"/>
          </p:cNvPr>
          <p:cNvSpPr/>
          <p:nvPr/>
        </p:nvSpPr>
        <p:spPr>
          <a:xfrm>
            <a:off x="2308917" y="2055000"/>
            <a:ext cx="1281300" cy="863700"/>
          </a:xfrm>
          <a:prstGeom prst="roundRect">
            <a:avLst>
              <a:gd fmla="val 9522" name="adj"/>
            </a:avLst>
          </a:prstGeom>
          <a:solidFill>
            <a:schemeClr val="accent3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rPr lang="en" sz="3000">
                <a:solidFill>
                  <a:schemeClr val="dk1"/>
                </a:solidFill>
                <a:latin typeface="Chivo"/>
                <a:ea typeface="Chivo"/>
                <a:cs typeface="Chivo"/>
                <a:sym typeface="Chivo"/>
              </a:rPr>
              <a:t>1</a:t>
            </a:r>
            <a:endParaRPr i="0" sz="3000" u="none" cap="none" strike="noStrike">
              <a:solidFill>
                <a:schemeClr val="dk1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811" name="Google Shape;811;p27"/>
          <p:cNvSpPr/>
          <p:nvPr/>
        </p:nvSpPr>
        <p:spPr>
          <a:xfrm>
            <a:off x="2415831" y="3380472"/>
            <a:ext cx="489900" cy="489900"/>
          </a:xfrm>
          <a:prstGeom prst="round2SameRect">
            <a:avLst>
              <a:gd fmla="val 16667" name="adj1"/>
              <a:gd fmla="val 0" name="adj2"/>
            </a:avLst>
          </a:prstGeom>
          <a:solidFill>
            <a:schemeClr val="accent3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i="0" sz="3000" u="none" cap="none" strike="noStrike">
              <a:solidFill>
                <a:schemeClr val="dk1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812" name="Google Shape;812;p27">
            <a:hlinkClick action="ppaction://hlinksldjump" r:id="rId4"/>
          </p:cNvPr>
          <p:cNvSpPr/>
          <p:nvPr/>
        </p:nvSpPr>
        <p:spPr>
          <a:xfrm>
            <a:off x="2308917" y="3478437"/>
            <a:ext cx="1281300" cy="863700"/>
          </a:xfrm>
          <a:prstGeom prst="roundRect">
            <a:avLst>
              <a:gd fmla="val 9522" name="adj"/>
            </a:avLst>
          </a:prstGeom>
          <a:solidFill>
            <a:schemeClr val="accent3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rPr lang="en" sz="3000">
                <a:solidFill>
                  <a:schemeClr val="dk1"/>
                </a:solidFill>
                <a:latin typeface="Chivo"/>
                <a:ea typeface="Chivo"/>
                <a:cs typeface="Chivo"/>
                <a:sym typeface="Chivo"/>
              </a:rPr>
              <a:t>2</a:t>
            </a:r>
            <a:endParaRPr i="0" sz="3000" u="none" cap="none" strike="noStrike">
              <a:solidFill>
                <a:schemeClr val="dk1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813" name="Google Shape;813;p27"/>
          <p:cNvSpPr/>
          <p:nvPr/>
        </p:nvSpPr>
        <p:spPr>
          <a:xfrm>
            <a:off x="2415831" y="4803909"/>
            <a:ext cx="489900" cy="489900"/>
          </a:xfrm>
          <a:prstGeom prst="round2SameRect">
            <a:avLst>
              <a:gd fmla="val 16667" name="adj1"/>
              <a:gd fmla="val 0" name="adj2"/>
            </a:avLst>
          </a:prstGeom>
          <a:solidFill>
            <a:schemeClr val="accent3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i="0" sz="3000" u="none" cap="none" strike="noStrike">
              <a:solidFill>
                <a:schemeClr val="dk1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814" name="Google Shape;814;p27">
            <a:hlinkClick action="ppaction://hlinksldjump" r:id="rId5"/>
          </p:cNvPr>
          <p:cNvSpPr/>
          <p:nvPr/>
        </p:nvSpPr>
        <p:spPr>
          <a:xfrm>
            <a:off x="2308917" y="4901875"/>
            <a:ext cx="1281300" cy="863700"/>
          </a:xfrm>
          <a:prstGeom prst="roundRect">
            <a:avLst>
              <a:gd fmla="val 9522" name="adj"/>
            </a:avLst>
          </a:prstGeom>
          <a:solidFill>
            <a:schemeClr val="accent3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rPr lang="en" sz="3000">
                <a:solidFill>
                  <a:schemeClr val="dk1"/>
                </a:solidFill>
                <a:latin typeface="Chivo"/>
                <a:ea typeface="Chivo"/>
                <a:cs typeface="Chivo"/>
                <a:sym typeface="Chivo"/>
              </a:rPr>
              <a:t>3</a:t>
            </a:r>
            <a:endParaRPr i="0" sz="3000" u="none" cap="none" strike="noStrike">
              <a:solidFill>
                <a:schemeClr val="dk1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815" name="Google Shape;815;p27"/>
          <p:cNvSpPr/>
          <p:nvPr/>
        </p:nvSpPr>
        <p:spPr>
          <a:xfrm>
            <a:off x="4181881" y="1957034"/>
            <a:ext cx="489900" cy="489900"/>
          </a:xfrm>
          <a:prstGeom prst="round2SameRect">
            <a:avLst>
              <a:gd fmla="val 16667" name="adj1"/>
              <a:gd fmla="val 0" name="adj2"/>
            </a:avLst>
          </a:prstGeom>
          <a:solidFill>
            <a:schemeClr val="accent3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i="0" sz="3000" u="none" cap="none" strike="noStrike">
              <a:solidFill>
                <a:schemeClr val="dk1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816" name="Google Shape;816;p27">
            <a:hlinkClick action="ppaction://hlinksldjump" r:id="rId6"/>
          </p:cNvPr>
          <p:cNvSpPr/>
          <p:nvPr/>
        </p:nvSpPr>
        <p:spPr>
          <a:xfrm>
            <a:off x="4074967" y="2055000"/>
            <a:ext cx="1281300" cy="863700"/>
          </a:xfrm>
          <a:prstGeom prst="roundRect">
            <a:avLst>
              <a:gd fmla="val 9522" name="adj"/>
            </a:avLst>
          </a:prstGeom>
          <a:solidFill>
            <a:schemeClr val="accent3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rPr lang="en" sz="3000">
                <a:solidFill>
                  <a:schemeClr val="dk1"/>
                </a:solidFill>
                <a:latin typeface="Chivo"/>
                <a:ea typeface="Chivo"/>
                <a:cs typeface="Chivo"/>
                <a:sym typeface="Chivo"/>
              </a:rPr>
              <a:t>4</a:t>
            </a:r>
            <a:endParaRPr i="0" sz="3000" u="none" cap="none" strike="noStrike">
              <a:solidFill>
                <a:schemeClr val="dk1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817" name="Google Shape;817;p27"/>
          <p:cNvSpPr/>
          <p:nvPr/>
        </p:nvSpPr>
        <p:spPr>
          <a:xfrm>
            <a:off x="4181881" y="3380472"/>
            <a:ext cx="489900" cy="489900"/>
          </a:xfrm>
          <a:prstGeom prst="round2SameRect">
            <a:avLst>
              <a:gd fmla="val 16667" name="adj1"/>
              <a:gd fmla="val 0" name="adj2"/>
            </a:avLst>
          </a:prstGeom>
          <a:solidFill>
            <a:schemeClr val="accent3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i="0" sz="3000" u="none" cap="none" strike="noStrike">
              <a:solidFill>
                <a:schemeClr val="dk1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818" name="Google Shape;818;p27">
            <a:hlinkClick action="ppaction://hlinksldjump" r:id="rId7"/>
          </p:cNvPr>
          <p:cNvSpPr/>
          <p:nvPr/>
        </p:nvSpPr>
        <p:spPr>
          <a:xfrm>
            <a:off x="4074967" y="3478437"/>
            <a:ext cx="1281300" cy="863700"/>
          </a:xfrm>
          <a:prstGeom prst="roundRect">
            <a:avLst>
              <a:gd fmla="val 9522" name="adj"/>
            </a:avLst>
          </a:prstGeom>
          <a:solidFill>
            <a:schemeClr val="accent3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rPr lang="en" sz="3000">
                <a:solidFill>
                  <a:schemeClr val="dk1"/>
                </a:solidFill>
                <a:latin typeface="Chivo"/>
                <a:ea typeface="Chivo"/>
                <a:cs typeface="Chivo"/>
                <a:sym typeface="Chivo"/>
              </a:rPr>
              <a:t>5</a:t>
            </a:r>
            <a:endParaRPr i="0" sz="3000" u="none" cap="none" strike="noStrike">
              <a:solidFill>
                <a:schemeClr val="dk1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819" name="Google Shape;819;p27">
            <a:hlinkClick action="ppaction://hlinkshowjump?jump=previousslide"/>
          </p:cNvPr>
          <p:cNvSpPr/>
          <p:nvPr/>
        </p:nvSpPr>
        <p:spPr>
          <a:xfrm>
            <a:off x="0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0" name="Google Shape;820;p27">
            <a:hlinkClick action="ppaction://hlinkshowjump?jump=nextslide"/>
          </p:cNvPr>
          <p:cNvSpPr/>
          <p:nvPr/>
        </p:nvSpPr>
        <p:spPr>
          <a:xfrm>
            <a:off x="46467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1" name="Google Shape;821;p27">
            <a:hlinkClick action="ppaction://hlinkshowjump?jump=firstslide"/>
          </p:cNvPr>
          <p:cNvSpPr/>
          <p:nvPr/>
        </p:nvSpPr>
        <p:spPr>
          <a:xfrm>
            <a:off x="1161242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25" name="Shape 8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826" name="Google Shape;826;p28"/>
          <p:cNvGrpSpPr/>
          <p:nvPr/>
        </p:nvGrpSpPr>
        <p:grpSpPr>
          <a:xfrm>
            <a:off x="7702875" y="3117125"/>
            <a:ext cx="4325403" cy="2997300"/>
            <a:chOff x="7702875" y="3117125"/>
            <a:chExt cx="4325403" cy="2997300"/>
          </a:xfrm>
        </p:grpSpPr>
        <p:sp>
          <p:nvSpPr>
            <p:cNvPr id="827" name="Google Shape;827;p28"/>
            <p:cNvSpPr/>
            <p:nvPr/>
          </p:nvSpPr>
          <p:spPr>
            <a:xfrm>
              <a:off x="7702875" y="3117125"/>
              <a:ext cx="4325400" cy="2997300"/>
            </a:xfrm>
            <a:prstGeom prst="rect">
              <a:avLst/>
            </a:prstGeom>
            <a:solidFill>
              <a:schemeClr val="l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28" name="Google Shape;828;p28"/>
            <p:cNvSpPr/>
            <p:nvPr/>
          </p:nvSpPr>
          <p:spPr>
            <a:xfrm>
              <a:off x="7702878" y="3117125"/>
              <a:ext cx="4325400" cy="3264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29" name="Google Shape;829;p28"/>
            <p:cNvSpPr/>
            <p:nvPr/>
          </p:nvSpPr>
          <p:spPr>
            <a:xfrm>
              <a:off x="11414273" y="3216296"/>
              <a:ext cx="146100" cy="146100"/>
            </a:xfrm>
            <a:prstGeom prst="frame">
              <a:avLst>
                <a:gd fmla="val 12500" name="adj1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0" name="Google Shape;830;p28"/>
            <p:cNvSpPr/>
            <p:nvPr/>
          </p:nvSpPr>
          <p:spPr>
            <a:xfrm>
              <a:off x="11068599" y="3334653"/>
              <a:ext cx="168000" cy="1950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831" name="Google Shape;831;p28"/>
            <p:cNvGrpSpPr/>
            <p:nvPr/>
          </p:nvGrpSpPr>
          <p:grpSpPr>
            <a:xfrm>
              <a:off x="11755620" y="3226553"/>
              <a:ext cx="132749" cy="132749"/>
              <a:chOff x="2205238" y="-492150"/>
              <a:chExt cx="196200" cy="196200"/>
            </a:xfrm>
          </p:grpSpPr>
          <p:sp>
            <p:nvSpPr>
              <p:cNvPr id="832" name="Google Shape;832;p28"/>
              <p:cNvSpPr/>
              <p:nvPr/>
            </p:nvSpPr>
            <p:spPr>
              <a:xfrm rot="2702936">
                <a:off x="2179152" y="-408475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rgbClr val="FFFFFF"/>
              </a:solidFill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33" name="Google Shape;833;p28"/>
              <p:cNvSpPr/>
              <p:nvPr/>
            </p:nvSpPr>
            <p:spPr>
              <a:xfrm rot="8102936">
                <a:off x="2179135" y="-408475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rgbClr val="FFFFFF"/>
              </a:solidFill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834" name="Google Shape;834;p28"/>
          <p:cNvGrpSpPr/>
          <p:nvPr/>
        </p:nvGrpSpPr>
        <p:grpSpPr>
          <a:xfrm>
            <a:off x="9444713" y="1266075"/>
            <a:ext cx="909900" cy="914400"/>
            <a:chOff x="9597113" y="1447499"/>
            <a:chExt cx="909900" cy="914400"/>
          </a:xfrm>
        </p:grpSpPr>
        <p:sp>
          <p:nvSpPr>
            <p:cNvPr id="835" name="Google Shape;835;p28"/>
            <p:cNvSpPr/>
            <p:nvPr/>
          </p:nvSpPr>
          <p:spPr>
            <a:xfrm>
              <a:off x="9597113" y="1447499"/>
              <a:ext cx="909900" cy="914400"/>
            </a:xfrm>
            <a:prstGeom prst="ellipse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36" name="Google Shape;836;p28"/>
            <p:cNvGrpSpPr/>
            <p:nvPr/>
          </p:nvGrpSpPr>
          <p:grpSpPr>
            <a:xfrm>
              <a:off x="9767129" y="1652132"/>
              <a:ext cx="569882" cy="505141"/>
              <a:chOff x="1145332" y="3294620"/>
              <a:chExt cx="771048" cy="647700"/>
            </a:xfrm>
          </p:grpSpPr>
          <p:sp>
            <p:nvSpPr>
              <p:cNvPr id="837" name="Google Shape;837;p28"/>
              <p:cNvSpPr/>
              <p:nvPr/>
            </p:nvSpPr>
            <p:spPr>
              <a:xfrm>
                <a:off x="1774934" y="3370820"/>
                <a:ext cx="141446" cy="502920"/>
              </a:xfrm>
              <a:custGeom>
                <a:rect b="b" l="l" r="r" t="t"/>
                <a:pathLst>
                  <a:path extrusionOk="0" h="502920" w="141446">
                    <a:moveTo>
                      <a:pt x="37148" y="0"/>
                    </a:moveTo>
                    <a:lnTo>
                      <a:pt x="0" y="37147"/>
                    </a:lnTo>
                    <a:cubicBezTo>
                      <a:pt x="118110" y="155258"/>
                      <a:pt x="118110" y="347663"/>
                      <a:pt x="0" y="465773"/>
                    </a:cubicBezTo>
                    <a:lnTo>
                      <a:pt x="37148" y="502920"/>
                    </a:lnTo>
                    <a:cubicBezTo>
                      <a:pt x="176213" y="364808"/>
                      <a:pt x="176213" y="139065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8" name="Google Shape;838;p28"/>
              <p:cNvSpPr/>
              <p:nvPr/>
            </p:nvSpPr>
            <p:spPr>
              <a:xfrm>
                <a:off x="1699687" y="3445114"/>
                <a:ext cx="110728" cy="354330"/>
              </a:xfrm>
              <a:custGeom>
                <a:rect b="b" l="l" r="r" t="t"/>
                <a:pathLst>
                  <a:path extrusionOk="0" h="354330" w="110728">
                    <a:moveTo>
                      <a:pt x="37147" y="0"/>
                    </a:moveTo>
                    <a:lnTo>
                      <a:pt x="0" y="37148"/>
                    </a:lnTo>
                    <a:cubicBezTo>
                      <a:pt x="77153" y="114300"/>
                      <a:pt x="77153" y="239078"/>
                      <a:pt x="0" y="317183"/>
                    </a:cubicBezTo>
                    <a:lnTo>
                      <a:pt x="37147" y="354330"/>
                    </a:lnTo>
                    <a:cubicBezTo>
                      <a:pt x="135255" y="256223"/>
                      <a:pt x="135255" y="98107"/>
                      <a:pt x="37147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9" name="Google Shape;839;p28"/>
              <p:cNvSpPr/>
              <p:nvPr/>
            </p:nvSpPr>
            <p:spPr>
              <a:xfrm>
                <a:off x="1626345" y="3521314"/>
                <a:ext cx="80010" cy="204787"/>
              </a:xfrm>
              <a:custGeom>
                <a:rect b="b" l="l" r="r" t="t"/>
                <a:pathLst>
                  <a:path extrusionOk="0" h="204787" w="80010">
                    <a:moveTo>
                      <a:pt x="37148" y="0"/>
                    </a:moveTo>
                    <a:lnTo>
                      <a:pt x="0" y="37148"/>
                    </a:lnTo>
                    <a:cubicBezTo>
                      <a:pt x="36195" y="73343"/>
                      <a:pt x="36195" y="131445"/>
                      <a:pt x="0" y="167640"/>
                    </a:cubicBezTo>
                    <a:lnTo>
                      <a:pt x="37148" y="204788"/>
                    </a:lnTo>
                    <a:cubicBezTo>
                      <a:pt x="94298" y="147638"/>
                      <a:pt x="94298" y="56198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0" name="Google Shape;840;p28"/>
              <p:cNvSpPr/>
              <p:nvPr/>
            </p:nvSpPr>
            <p:spPr>
              <a:xfrm>
                <a:off x="1145332" y="3294620"/>
                <a:ext cx="423862" cy="647700"/>
              </a:xfrm>
              <a:custGeom>
                <a:rect b="b" l="l" r="r" t="t"/>
                <a:pathLst>
                  <a:path extrusionOk="0" h="647700" w="423862">
                    <a:moveTo>
                      <a:pt x="0" y="196215"/>
                    </a:moveTo>
                    <a:lnTo>
                      <a:pt x="0" y="451485"/>
                    </a:lnTo>
                    <a:lnTo>
                      <a:pt x="184785" y="451485"/>
                    </a:lnTo>
                    <a:lnTo>
                      <a:pt x="423863" y="647700"/>
                    </a:lnTo>
                    <a:lnTo>
                      <a:pt x="423863" y="0"/>
                    </a:lnTo>
                    <a:lnTo>
                      <a:pt x="184785" y="196215"/>
                    </a:ln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841" name="Google Shape;841;p28"/>
          <p:cNvGrpSpPr/>
          <p:nvPr/>
        </p:nvGrpSpPr>
        <p:grpSpPr>
          <a:xfrm>
            <a:off x="7715432" y="3503692"/>
            <a:ext cx="4282364" cy="2547498"/>
            <a:chOff x="239059" y="3807012"/>
            <a:chExt cx="2593800" cy="1649400"/>
          </a:xfrm>
        </p:grpSpPr>
        <p:sp>
          <p:nvSpPr>
            <p:cNvPr id="842" name="Google Shape;842;p28"/>
            <p:cNvSpPr/>
            <p:nvPr/>
          </p:nvSpPr>
          <p:spPr>
            <a:xfrm>
              <a:off x="239059" y="3807012"/>
              <a:ext cx="2593800" cy="1649400"/>
            </a:xfrm>
            <a:prstGeom prst="rect">
              <a:avLst/>
            </a:pr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3" name="Google Shape;843;p28"/>
            <p:cNvSpPr/>
            <p:nvPr/>
          </p:nvSpPr>
          <p:spPr>
            <a:xfrm>
              <a:off x="292847" y="5127806"/>
              <a:ext cx="2492100" cy="36000"/>
            </a:xfrm>
            <a:prstGeom prst="rect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4" name="Google Shape;844;p28"/>
            <p:cNvSpPr/>
            <p:nvPr/>
          </p:nvSpPr>
          <p:spPr>
            <a:xfrm>
              <a:off x="292847" y="5127806"/>
              <a:ext cx="720000" cy="36000"/>
            </a:xfrm>
            <a:prstGeom prst="rect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Single gear" id="845" name="Google Shape;845;p28"/>
            <p:cNvSpPr/>
            <p:nvPr/>
          </p:nvSpPr>
          <p:spPr>
            <a:xfrm>
              <a:off x="2007565" y="5230327"/>
              <a:ext cx="152433" cy="152210"/>
            </a:xfrm>
            <a:custGeom>
              <a:rect b="b" l="l" r="r" t="t"/>
              <a:pathLst>
                <a:path extrusionOk="0" h="647700" w="648652">
                  <a:moveTo>
                    <a:pt x="323850" y="438150"/>
                  </a:moveTo>
                  <a:cubicBezTo>
                    <a:pt x="260985" y="438150"/>
                    <a:pt x="209550" y="386715"/>
                    <a:pt x="209550" y="323850"/>
                  </a:cubicBezTo>
                  <a:cubicBezTo>
                    <a:pt x="209550" y="260985"/>
                    <a:pt x="260985" y="209550"/>
                    <a:pt x="323850" y="209550"/>
                  </a:cubicBezTo>
                  <a:cubicBezTo>
                    <a:pt x="386715" y="209550"/>
                    <a:pt x="438150" y="260985"/>
                    <a:pt x="438150" y="323850"/>
                  </a:cubicBezTo>
                  <a:cubicBezTo>
                    <a:pt x="438150" y="386715"/>
                    <a:pt x="386715" y="438150"/>
                    <a:pt x="323850" y="438150"/>
                  </a:cubicBezTo>
                  <a:close/>
                  <a:moveTo>
                    <a:pt x="581025" y="252413"/>
                  </a:moveTo>
                  <a:cubicBezTo>
                    <a:pt x="575310" y="231458"/>
                    <a:pt x="566738" y="211455"/>
                    <a:pt x="556260" y="193358"/>
                  </a:cubicBezTo>
                  <a:lnTo>
                    <a:pt x="580073" y="121920"/>
                  </a:lnTo>
                  <a:lnTo>
                    <a:pt x="525780" y="67628"/>
                  </a:lnTo>
                  <a:lnTo>
                    <a:pt x="454343" y="91440"/>
                  </a:lnTo>
                  <a:cubicBezTo>
                    <a:pt x="435293" y="80963"/>
                    <a:pt x="415290" y="72390"/>
                    <a:pt x="394335" y="66675"/>
                  </a:cubicBezTo>
                  <a:lnTo>
                    <a:pt x="361950" y="0"/>
                  </a:lnTo>
                  <a:lnTo>
                    <a:pt x="285750" y="0"/>
                  </a:lnTo>
                  <a:lnTo>
                    <a:pt x="252413" y="66675"/>
                  </a:lnTo>
                  <a:cubicBezTo>
                    <a:pt x="231458" y="72390"/>
                    <a:pt x="211455" y="80963"/>
                    <a:pt x="193358" y="91440"/>
                  </a:cubicBezTo>
                  <a:lnTo>
                    <a:pt x="121920" y="67628"/>
                  </a:lnTo>
                  <a:lnTo>
                    <a:pt x="67628" y="121920"/>
                  </a:lnTo>
                  <a:lnTo>
                    <a:pt x="91440" y="193358"/>
                  </a:lnTo>
                  <a:cubicBezTo>
                    <a:pt x="80963" y="212408"/>
                    <a:pt x="72390" y="232410"/>
                    <a:pt x="66675" y="253365"/>
                  </a:cubicBezTo>
                  <a:lnTo>
                    <a:pt x="0" y="285750"/>
                  </a:lnTo>
                  <a:lnTo>
                    <a:pt x="0" y="361950"/>
                  </a:lnTo>
                  <a:lnTo>
                    <a:pt x="66675" y="395288"/>
                  </a:lnTo>
                  <a:cubicBezTo>
                    <a:pt x="72390" y="416243"/>
                    <a:pt x="80963" y="436245"/>
                    <a:pt x="91440" y="454343"/>
                  </a:cubicBezTo>
                  <a:lnTo>
                    <a:pt x="67628" y="525780"/>
                  </a:lnTo>
                  <a:lnTo>
                    <a:pt x="121920" y="580073"/>
                  </a:lnTo>
                  <a:lnTo>
                    <a:pt x="193358" y="556260"/>
                  </a:lnTo>
                  <a:cubicBezTo>
                    <a:pt x="212408" y="566738"/>
                    <a:pt x="232410" y="575310"/>
                    <a:pt x="253365" y="581025"/>
                  </a:cubicBezTo>
                  <a:lnTo>
                    <a:pt x="286703" y="647700"/>
                  </a:lnTo>
                  <a:lnTo>
                    <a:pt x="362903" y="647700"/>
                  </a:lnTo>
                  <a:lnTo>
                    <a:pt x="396240" y="581025"/>
                  </a:lnTo>
                  <a:cubicBezTo>
                    <a:pt x="417195" y="575310"/>
                    <a:pt x="437198" y="566738"/>
                    <a:pt x="455295" y="556260"/>
                  </a:cubicBezTo>
                  <a:lnTo>
                    <a:pt x="526733" y="580073"/>
                  </a:lnTo>
                  <a:lnTo>
                    <a:pt x="581025" y="525780"/>
                  </a:lnTo>
                  <a:lnTo>
                    <a:pt x="557213" y="454343"/>
                  </a:lnTo>
                  <a:cubicBezTo>
                    <a:pt x="567690" y="435293"/>
                    <a:pt x="576263" y="415290"/>
                    <a:pt x="581978" y="394335"/>
                  </a:cubicBezTo>
                  <a:lnTo>
                    <a:pt x="648653" y="360998"/>
                  </a:lnTo>
                  <a:lnTo>
                    <a:pt x="648653" y="284798"/>
                  </a:lnTo>
                  <a:lnTo>
                    <a:pt x="581025" y="252413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46" name="Google Shape;846;p28"/>
            <p:cNvGrpSpPr/>
            <p:nvPr/>
          </p:nvGrpSpPr>
          <p:grpSpPr>
            <a:xfrm>
              <a:off x="384020" y="5227346"/>
              <a:ext cx="648501" cy="162967"/>
              <a:chOff x="330250" y="5227562"/>
              <a:chExt cx="715232" cy="179737"/>
            </a:xfrm>
          </p:grpSpPr>
          <p:sp>
            <p:nvSpPr>
              <p:cNvPr descr="Play" id="847" name="Google Shape;847;p28"/>
              <p:cNvSpPr/>
              <p:nvPr/>
            </p:nvSpPr>
            <p:spPr>
              <a:xfrm>
                <a:off x="622899" y="5227562"/>
                <a:ext cx="129849" cy="167402"/>
              </a:xfrm>
              <a:custGeom>
                <a:rect b="b" l="l" r="r" t="t"/>
                <a:pathLst>
                  <a:path extrusionOk="0" h="704850" w="546734">
                    <a:moveTo>
                      <a:pt x="0" y="0"/>
                    </a:moveTo>
                    <a:lnTo>
                      <a:pt x="546735" y="352425"/>
                    </a:lnTo>
                    <a:lnTo>
                      <a:pt x="0" y="704850"/>
                    </a:lnTo>
                    <a:close/>
                  </a:path>
                </a:pathLst>
              </a:custGeom>
              <a:solidFill>
                <a:srgbClr val="F2F2F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848" name="Google Shape;848;p28"/>
              <p:cNvGrpSpPr/>
              <p:nvPr/>
            </p:nvGrpSpPr>
            <p:grpSpPr>
              <a:xfrm>
                <a:off x="865143" y="5227562"/>
                <a:ext cx="180339" cy="179737"/>
                <a:chOff x="817334" y="5227562"/>
                <a:chExt cx="180339" cy="179737"/>
              </a:xfrm>
            </p:grpSpPr>
            <p:sp>
              <p:nvSpPr>
                <p:cNvPr id="849" name="Google Shape;849;p28"/>
                <p:cNvSpPr/>
                <p:nvPr/>
              </p:nvSpPr>
              <p:spPr>
                <a:xfrm flipH="1">
                  <a:off x="961819" y="5227562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850" name="Google Shape;850;p28"/>
                <p:cNvSpPr/>
                <p:nvPr/>
              </p:nvSpPr>
              <p:spPr>
                <a:xfrm>
                  <a:off x="817334" y="5227562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851" name="Google Shape;851;p28"/>
              <p:cNvGrpSpPr/>
              <p:nvPr/>
            </p:nvGrpSpPr>
            <p:grpSpPr>
              <a:xfrm flipH="1">
                <a:off x="330250" y="5227562"/>
                <a:ext cx="180338" cy="179737"/>
                <a:chOff x="4316558" y="4992035"/>
                <a:chExt cx="180338" cy="179737"/>
              </a:xfrm>
            </p:grpSpPr>
            <p:sp>
              <p:nvSpPr>
                <p:cNvPr id="852" name="Google Shape;852;p28"/>
                <p:cNvSpPr/>
                <p:nvPr/>
              </p:nvSpPr>
              <p:spPr>
                <a:xfrm flipH="1">
                  <a:off x="4461042" y="4992035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853" name="Google Shape;853;p28"/>
                <p:cNvSpPr/>
                <p:nvPr/>
              </p:nvSpPr>
              <p:spPr>
                <a:xfrm>
                  <a:off x="4316558" y="4992035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854" name="Google Shape;854;p28"/>
            <p:cNvSpPr/>
            <p:nvPr/>
          </p:nvSpPr>
          <p:spPr>
            <a:xfrm>
              <a:off x="2237413" y="5230327"/>
              <a:ext cx="239100" cy="149400"/>
            </a:xfrm>
            <a:prstGeom prst="frame">
              <a:avLst>
                <a:gd fmla="val 12500" name="adj1"/>
              </a:avLst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5" name="Google Shape;855;p28"/>
            <p:cNvSpPr/>
            <p:nvPr/>
          </p:nvSpPr>
          <p:spPr>
            <a:xfrm>
              <a:off x="1198283" y="4135718"/>
              <a:ext cx="675300" cy="675300"/>
            </a:xfrm>
            <a:prstGeom prst="ellipse">
              <a:avLst/>
            </a:prstGeom>
            <a:solidFill>
              <a:srgbClr val="72727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Play" id="856" name="Google Shape;856;p28"/>
            <p:cNvSpPr/>
            <p:nvPr/>
          </p:nvSpPr>
          <p:spPr>
            <a:xfrm>
              <a:off x="1431835" y="4297180"/>
              <a:ext cx="292503" cy="377095"/>
            </a:xfrm>
            <a:custGeom>
              <a:rect b="b" l="l" r="r" t="t"/>
              <a:pathLst>
                <a:path extrusionOk="0" h="704850" w="546734">
                  <a:moveTo>
                    <a:pt x="0" y="0"/>
                  </a:moveTo>
                  <a:lnTo>
                    <a:pt x="546735" y="352425"/>
                  </a:lnTo>
                  <a:lnTo>
                    <a:pt x="0" y="704850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7" name="Google Shape;857;p28"/>
            <p:cNvSpPr/>
            <p:nvPr/>
          </p:nvSpPr>
          <p:spPr>
            <a:xfrm>
              <a:off x="2554659" y="5218375"/>
              <a:ext cx="180000" cy="180000"/>
            </a:xfrm>
            <a:custGeom>
              <a:rect b="b" l="l" r="r" t="t"/>
              <a:pathLst>
                <a:path extrusionOk="0" h="180000" w="180000">
                  <a:moveTo>
                    <a:pt x="157500" y="108002"/>
                  </a:moveTo>
                  <a:lnTo>
                    <a:pt x="180000" y="108002"/>
                  </a:lnTo>
                  <a:lnTo>
                    <a:pt x="180000" y="180000"/>
                  </a:lnTo>
                  <a:lnTo>
                    <a:pt x="108000" y="180000"/>
                  </a:lnTo>
                  <a:lnTo>
                    <a:pt x="108000" y="157500"/>
                  </a:lnTo>
                  <a:lnTo>
                    <a:pt x="157500" y="157500"/>
                  </a:lnTo>
                  <a:close/>
                  <a:moveTo>
                    <a:pt x="0" y="108002"/>
                  </a:moveTo>
                  <a:lnTo>
                    <a:pt x="22500" y="108002"/>
                  </a:lnTo>
                  <a:lnTo>
                    <a:pt x="22500" y="157500"/>
                  </a:lnTo>
                  <a:lnTo>
                    <a:pt x="72000" y="157500"/>
                  </a:lnTo>
                  <a:lnTo>
                    <a:pt x="72000" y="180000"/>
                  </a:lnTo>
                  <a:lnTo>
                    <a:pt x="0" y="180000"/>
                  </a:lnTo>
                  <a:close/>
                  <a:moveTo>
                    <a:pt x="108000" y="0"/>
                  </a:moveTo>
                  <a:lnTo>
                    <a:pt x="180000" y="0"/>
                  </a:lnTo>
                  <a:lnTo>
                    <a:pt x="180000" y="72002"/>
                  </a:lnTo>
                  <a:lnTo>
                    <a:pt x="157500" y="72002"/>
                  </a:lnTo>
                  <a:lnTo>
                    <a:pt x="157500" y="22500"/>
                  </a:lnTo>
                  <a:lnTo>
                    <a:pt x="108000" y="22500"/>
                  </a:lnTo>
                  <a:close/>
                  <a:moveTo>
                    <a:pt x="0" y="0"/>
                  </a:moveTo>
                  <a:lnTo>
                    <a:pt x="72000" y="0"/>
                  </a:lnTo>
                  <a:lnTo>
                    <a:pt x="72000" y="22500"/>
                  </a:lnTo>
                  <a:lnTo>
                    <a:pt x="22500" y="22500"/>
                  </a:lnTo>
                  <a:lnTo>
                    <a:pt x="22500" y="72002"/>
                  </a:lnTo>
                  <a:lnTo>
                    <a:pt x="0" y="72002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858" name="Google Shape;858;p28"/>
          <p:cNvSpPr/>
          <p:nvPr/>
        </p:nvSpPr>
        <p:spPr>
          <a:xfrm>
            <a:off x="10870115" y="1306455"/>
            <a:ext cx="424800" cy="424800"/>
          </a:xfrm>
          <a:prstGeom prst="round2SameRect">
            <a:avLst>
              <a:gd fmla="val 16667" name="adj1"/>
              <a:gd fmla="val 0" name="adj2"/>
            </a:avLst>
          </a:prstGeom>
          <a:solidFill>
            <a:schemeClr val="accent3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9" name="Google Shape;859;p28"/>
          <p:cNvSpPr/>
          <p:nvPr/>
        </p:nvSpPr>
        <p:spPr>
          <a:xfrm>
            <a:off x="10777426" y="1391385"/>
            <a:ext cx="1110900" cy="748800"/>
          </a:xfrm>
          <a:prstGeom prst="roundRect">
            <a:avLst>
              <a:gd fmla="val 9522" name="adj"/>
            </a:avLst>
          </a:prstGeom>
          <a:solidFill>
            <a:schemeClr val="accent3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0" name="Google Shape;860;p28"/>
          <p:cNvSpPr txBox="1"/>
          <p:nvPr/>
        </p:nvSpPr>
        <p:spPr>
          <a:xfrm>
            <a:off x="464675" y="1313250"/>
            <a:ext cx="8199600" cy="58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200">
                <a:solidFill>
                  <a:schemeClr val="accent3"/>
                </a:solidFill>
                <a:latin typeface="Chivo"/>
                <a:ea typeface="Chivo"/>
                <a:cs typeface="Chivo"/>
                <a:sym typeface="Chivo"/>
              </a:rPr>
              <a:t>ACTIVITY 1</a:t>
            </a:r>
            <a:r>
              <a:rPr b="1" lang="en" sz="3200">
                <a:solidFill>
                  <a:schemeClr val="lt2"/>
                </a:solidFill>
                <a:latin typeface="Chivo"/>
                <a:ea typeface="Chivo"/>
                <a:cs typeface="Chivo"/>
                <a:sym typeface="Chivo"/>
              </a:rPr>
              <a:t> | HERE GOES YOUR TITLE</a:t>
            </a:r>
            <a:endParaRPr b="1">
              <a:solidFill>
                <a:schemeClr val="lt2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861" name="Google Shape;861;p28"/>
          <p:cNvSpPr txBox="1"/>
          <p:nvPr/>
        </p:nvSpPr>
        <p:spPr>
          <a:xfrm>
            <a:off x="464675" y="2157275"/>
            <a:ext cx="6968700" cy="28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Add here your text or leave the blank space for your students to work on.</a:t>
            </a:r>
            <a:endParaRPr b="1"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Lorem ipsum dolor sit amet, consectetuer adipiscing elit. Aenean commodo ligula eget dolor. Aenean massa.</a:t>
            </a:r>
            <a:endParaRPr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Cum sociis natoque penatibus et magnis dis parturient montes, nascetur ridiculus mus.</a:t>
            </a:r>
            <a:endParaRPr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grpSp>
        <p:nvGrpSpPr>
          <p:cNvPr descr="Images" id="862" name="Google Shape;862;p28"/>
          <p:cNvGrpSpPr/>
          <p:nvPr/>
        </p:nvGrpSpPr>
        <p:grpSpPr>
          <a:xfrm>
            <a:off x="611772" y="5145633"/>
            <a:ext cx="1674336" cy="1339285"/>
            <a:chOff x="5684930" y="3271650"/>
            <a:chExt cx="2098954" cy="1678933"/>
          </a:xfrm>
        </p:grpSpPr>
        <p:sp>
          <p:nvSpPr>
            <p:cNvPr id="863" name="Google Shape;863;p28"/>
            <p:cNvSpPr/>
            <p:nvPr/>
          </p:nvSpPr>
          <p:spPr>
            <a:xfrm>
              <a:off x="6838202" y="4105235"/>
              <a:ext cx="466194" cy="568605"/>
            </a:xfrm>
            <a:custGeom>
              <a:rect b="b" l="l" r="r" t="t"/>
              <a:pathLst>
                <a:path extrusionOk="0" h="568605" w="466194">
                  <a:moveTo>
                    <a:pt x="461309" y="518050"/>
                  </a:moveTo>
                  <a:lnTo>
                    <a:pt x="145543" y="14762"/>
                  </a:lnTo>
                  <a:cubicBezTo>
                    <a:pt x="139894" y="5539"/>
                    <a:pt x="129833" y="-59"/>
                    <a:pt x="119018" y="0"/>
                  </a:cubicBezTo>
                  <a:cubicBezTo>
                    <a:pt x="108154" y="-4"/>
                    <a:pt x="98051" y="5571"/>
                    <a:pt x="92262" y="14762"/>
                  </a:cubicBezTo>
                  <a:lnTo>
                    <a:pt x="0" y="162843"/>
                  </a:lnTo>
                  <a:lnTo>
                    <a:pt x="197902" y="482991"/>
                  </a:lnTo>
                  <a:cubicBezTo>
                    <a:pt x="214649" y="508317"/>
                    <a:pt x="218250" y="540133"/>
                    <a:pt x="207589" y="568564"/>
                  </a:cubicBezTo>
                  <a:lnTo>
                    <a:pt x="431324" y="568564"/>
                  </a:lnTo>
                  <a:cubicBezTo>
                    <a:pt x="449645" y="569479"/>
                    <a:pt x="465239" y="555368"/>
                    <a:pt x="466152" y="537047"/>
                  </a:cubicBezTo>
                  <a:cubicBezTo>
                    <a:pt x="466487" y="530372"/>
                    <a:pt x="464799" y="523752"/>
                    <a:pt x="461309" y="518050"/>
                  </a:cubicBez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4" name="Google Shape;864;p28"/>
            <p:cNvSpPr/>
            <p:nvPr/>
          </p:nvSpPr>
          <p:spPr>
            <a:xfrm>
              <a:off x="5884108" y="3797294"/>
              <a:ext cx="1077833" cy="876803"/>
            </a:xfrm>
            <a:custGeom>
              <a:rect b="b" l="l" r="r" t="t"/>
              <a:pathLst>
                <a:path extrusionOk="0" h="876803" w="1077833">
                  <a:moveTo>
                    <a:pt x="1071728" y="828990"/>
                  </a:moveTo>
                  <a:lnTo>
                    <a:pt x="570055" y="12704"/>
                  </a:lnTo>
                  <a:cubicBezTo>
                    <a:pt x="563618" y="4389"/>
                    <a:pt x="553579" y="-330"/>
                    <a:pt x="543069" y="18"/>
                  </a:cubicBezTo>
                  <a:lnTo>
                    <a:pt x="538917" y="18"/>
                  </a:lnTo>
                  <a:lnTo>
                    <a:pt x="534765" y="18"/>
                  </a:lnTo>
                  <a:cubicBezTo>
                    <a:pt x="524254" y="-330"/>
                    <a:pt x="514216" y="4389"/>
                    <a:pt x="507778" y="12704"/>
                  </a:cubicBezTo>
                  <a:lnTo>
                    <a:pt x="6105" y="828990"/>
                  </a:lnTo>
                  <a:cubicBezTo>
                    <a:pt x="-1001" y="838933"/>
                    <a:pt x="-1979" y="852007"/>
                    <a:pt x="3568" y="862896"/>
                  </a:cubicBezTo>
                  <a:cubicBezTo>
                    <a:pt x="9164" y="872763"/>
                    <a:pt x="20256" y="878172"/>
                    <a:pt x="31477" y="876505"/>
                  </a:cubicBezTo>
                  <a:lnTo>
                    <a:pt x="1046356" y="876505"/>
                  </a:lnTo>
                  <a:cubicBezTo>
                    <a:pt x="1057578" y="878172"/>
                    <a:pt x="1068670" y="872763"/>
                    <a:pt x="1074266" y="862896"/>
                  </a:cubicBezTo>
                  <a:cubicBezTo>
                    <a:pt x="1079813" y="852007"/>
                    <a:pt x="1078835" y="838933"/>
                    <a:pt x="1071728" y="828990"/>
                  </a:cubicBezTo>
                  <a:close/>
                  <a:moveTo>
                    <a:pt x="622875" y="395129"/>
                  </a:moveTo>
                  <a:lnTo>
                    <a:pt x="543069" y="466171"/>
                  </a:lnTo>
                  <a:lnTo>
                    <a:pt x="463262" y="395129"/>
                  </a:lnTo>
                  <a:lnTo>
                    <a:pt x="331328" y="474935"/>
                  </a:lnTo>
                  <a:lnTo>
                    <a:pt x="538917" y="138411"/>
                  </a:lnTo>
                  <a:lnTo>
                    <a:pt x="740970" y="466171"/>
                  </a:ln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5" name="Google Shape;865;p28"/>
            <p:cNvSpPr/>
            <p:nvPr/>
          </p:nvSpPr>
          <p:spPr>
            <a:xfrm>
              <a:off x="6053977" y="3779090"/>
              <a:ext cx="138392" cy="138392"/>
            </a:xfrm>
            <a:custGeom>
              <a:rect b="b" l="l" r="r" t="t"/>
              <a:pathLst>
                <a:path extrusionOk="0" h="138392" w="138392">
                  <a:moveTo>
                    <a:pt x="138393" y="69196"/>
                  </a:moveTo>
                  <a:cubicBezTo>
                    <a:pt x="138393" y="107412"/>
                    <a:pt x="107412" y="138393"/>
                    <a:pt x="69196" y="138393"/>
                  </a:cubicBezTo>
                  <a:cubicBezTo>
                    <a:pt x="30980" y="138393"/>
                    <a:pt x="0" y="107412"/>
                    <a:pt x="0" y="69196"/>
                  </a:cubicBezTo>
                  <a:cubicBezTo>
                    <a:pt x="0" y="30980"/>
                    <a:pt x="30980" y="0"/>
                    <a:pt x="69196" y="0"/>
                  </a:cubicBezTo>
                  <a:cubicBezTo>
                    <a:pt x="107412" y="0"/>
                    <a:pt x="138393" y="30980"/>
                    <a:pt x="138393" y="69196"/>
                  </a:cubicBez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6" name="Google Shape;866;p28"/>
            <p:cNvSpPr/>
            <p:nvPr/>
          </p:nvSpPr>
          <p:spPr>
            <a:xfrm>
              <a:off x="5684930" y="3271650"/>
              <a:ext cx="2098954" cy="1678933"/>
            </a:xfrm>
            <a:custGeom>
              <a:rect b="b" l="l" r="r" t="t"/>
              <a:pathLst>
                <a:path extrusionOk="0" h="1678933" w="2098954">
                  <a:moveTo>
                    <a:pt x="2098955" y="0"/>
                  </a:moveTo>
                  <a:lnTo>
                    <a:pt x="253720" y="0"/>
                  </a:lnTo>
                  <a:lnTo>
                    <a:pt x="253720" y="253720"/>
                  </a:lnTo>
                  <a:lnTo>
                    <a:pt x="0" y="253720"/>
                  </a:lnTo>
                  <a:lnTo>
                    <a:pt x="0" y="1678933"/>
                  </a:lnTo>
                  <a:lnTo>
                    <a:pt x="1845235" y="1678933"/>
                  </a:lnTo>
                  <a:lnTo>
                    <a:pt x="1845235" y="1425213"/>
                  </a:lnTo>
                  <a:lnTo>
                    <a:pt x="2098955" y="1425213"/>
                  </a:lnTo>
                  <a:close/>
                  <a:moveTo>
                    <a:pt x="1706842" y="1545384"/>
                  </a:moveTo>
                  <a:lnTo>
                    <a:pt x="138393" y="1545384"/>
                  </a:lnTo>
                  <a:lnTo>
                    <a:pt x="138393" y="387269"/>
                  </a:lnTo>
                  <a:lnTo>
                    <a:pt x="1706842" y="387269"/>
                  </a:lnTo>
                  <a:close/>
                  <a:moveTo>
                    <a:pt x="1960562" y="1291665"/>
                  </a:moveTo>
                  <a:lnTo>
                    <a:pt x="1845235" y="1291665"/>
                  </a:lnTo>
                  <a:lnTo>
                    <a:pt x="1845235" y="253720"/>
                  </a:lnTo>
                  <a:lnTo>
                    <a:pt x="392112" y="253720"/>
                  </a:lnTo>
                  <a:lnTo>
                    <a:pt x="392112" y="138393"/>
                  </a:lnTo>
                  <a:lnTo>
                    <a:pt x="1960562" y="138393"/>
                  </a:ln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867" name="Google Shape;867;p28"/>
          <p:cNvSpPr txBox="1"/>
          <p:nvPr/>
        </p:nvSpPr>
        <p:spPr>
          <a:xfrm>
            <a:off x="10532428" y="2189575"/>
            <a:ext cx="16743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EXTRA RESOURCES!</a:t>
            </a:r>
            <a:endParaRPr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868" name="Google Shape;868;p28"/>
          <p:cNvSpPr txBox="1"/>
          <p:nvPr/>
        </p:nvSpPr>
        <p:spPr>
          <a:xfrm>
            <a:off x="347673" y="774625"/>
            <a:ext cx="43827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WEDNESDAY</a:t>
            </a:r>
            <a:r>
              <a:rPr b="1"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 - ACTIVITY 1</a:t>
            </a:r>
            <a:endParaRPr b="1"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869" name="Google Shape;869;p28">
            <a:hlinkClick action="ppaction://hlinkshowjump?jump=previousslide"/>
          </p:cNvPr>
          <p:cNvSpPr/>
          <p:nvPr/>
        </p:nvSpPr>
        <p:spPr>
          <a:xfrm>
            <a:off x="0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0" name="Google Shape;870;p28">
            <a:hlinkClick action="ppaction://hlinkshowjump?jump=nextslide"/>
          </p:cNvPr>
          <p:cNvSpPr/>
          <p:nvPr/>
        </p:nvSpPr>
        <p:spPr>
          <a:xfrm>
            <a:off x="46467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1" name="Google Shape;871;p28">
            <a:hlinkClick action="ppaction://hlinkshowjump?jump=firstslide"/>
          </p:cNvPr>
          <p:cNvSpPr/>
          <p:nvPr/>
        </p:nvSpPr>
        <p:spPr>
          <a:xfrm>
            <a:off x="1161242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75" name="Shape 8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876" name="Google Shape;876;p29"/>
          <p:cNvGrpSpPr/>
          <p:nvPr/>
        </p:nvGrpSpPr>
        <p:grpSpPr>
          <a:xfrm>
            <a:off x="7702875" y="3117125"/>
            <a:ext cx="4325403" cy="2997300"/>
            <a:chOff x="7702875" y="3117125"/>
            <a:chExt cx="4325403" cy="2997300"/>
          </a:xfrm>
        </p:grpSpPr>
        <p:sp>
          <p:nvSpPr>
            <p:cNvPr id="877" name="Google Shape;877;p29"/>
            <p:cNvSpPr/>
            <p:nvPr/>
          </p:nvSpPr>
          <p:spPr>
            <a:xfrm>
              <a:off x="7702875" y="3117125"/>
              <a:ext cx="4325400" cy="2997300"/>
            </a:xfrm>
            <a:prstGeom prst="rect">
              <a:avLst/>
            </a:prstGeom>
            <a:solidFill>
              <a:schemeClr val="l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8" name="Google Shape;878;p29"/>
            <p:cNvSpPr/>
            <p:nvPr/>
          </p:nvSpPr>
          <p:spPr>
            <a:xfrm>
              <a:off x="7702878" y="3117125"/>
              <a:ext cx="4325400" cy="3264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9" name="Google Shape;879;p29"/>
            <p:cNvSpPr/>
            <p:nvPr/>
          </p:nvSpPr>
          <p:spPr>
            <a:xfrm>
              <a:off x="11414273" y="3216296"/>
              <a:ext cx="146100" cy="146100"/>
            </a:xfrm>
            <a:prstGeom prst="frame">
              <a:avLst>
                <a:gd fmla="val 12500" name="adj1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80" name="Google Shape;880;p29"/>
            <p:cNvSpPr/>
            <p:nvPr/>
          </p:nvSpPr>
          <p:spPr>
            <a:xfrm>
              <a:off x="11068599" y="3334653"/>
              <a:ext cx="168000" cy="1950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881" name="Google Shape;881;p29"/>
            <p:cNvGrpSpPr/>
            <p:nvPr/>
          </p:nvGrpSpPr>
          <p:grpSpPr>
            <a:xfrm>
              <a:off x="11755620" y="3226553"/>
              <a:ext cx="132749" cy="132749"/>
              <a:chOff x="2205238" y="-492150"/>
              <a:chExt cx="196200" cy="196200"/>
            </a:xfrm>
          </p:grpSpPr>
          <p:sp>
            <p:nvSpPr>
              <p:cNvPr id="882" name="Google Shape;882;p29"/>
              <p:cNvSpPr/>
              <p:nvPr/>
            </p:nvSpPr>
            <p:spPr>
              <a:xfrm rot="2702936">
                <a:off x="2179152" y="-408475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rgbClr val="FFFFFF"/>
              </a:solidFill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83" name="Google Shape;883;p29"/>
              <p:cNvSpPr/>
              <p:nvPr/>
            </p:nvSpPr>
            <p:spPr>
              <a:xfrm rot="8102936">
                <a:off x="2179135" y="-408475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rgbClr val="FFFFFF"/>
              </a:solidFill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884" name="Google Shape;884;p29"/>
          <p:cNvGrpSpPr/>
          <p:nvPr/>
        </p:nvGrpSpPr>
        <p:grpSpPr>
          <a:xfrm>
            <a:off x="9444713" y="1266075"/>
            <a:ext cx="909900" cy="914400"/>
            <a:chOff x="9597113" y="1447499"/>
            <a:chExt cx="909900" cy="914400"/>
          </a:xfrm>
        </p:grpSpPr>
        <p:sp>
          <p:nvSpPr>
            <p:cNvPr id="885" name="Google Shape;885;p29"/>
            <p:cNvSpPr/>
            <p:nvPr/>
          </p:nvSpPr>
          <p:spPr>
            <a:xfrm>
              <a:off x="9597113" y="1447499"/>
              <a:ext cx="909900" cy="914400"/>
            </a:xfrm>
            <a:prstGeom prst="ellipse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86" name="Google Shape;886;p29"/>
            <p:cNvGrpSpPr/>
            <p:nvPr/>
          </p:nvGrpSpPr>
          <p:grpSpPr>
            <a:xfrm>
              <a:off x="9767129" y="1652132"/>
              <a:ext cx="569882" cy="505141"/>
              <a:chOff x="1145332" y="3294620"/>
              <a:chExt cx="771048" cy="647700"/>
            </a:xfrm>
          </p:grpSpPr>
          <p:sp>
            <p:nvSpPr>
              <p:cNvPr id="887" name="Google Shape;887;p29"/>
              <p:cNvSpPr/>
              <p:nvPr/>
            </p:nvSpPr>
            <p:spPr>
              <a:xfrm>
                <a:off x="1774934" y="3370820"/>
                <a:ext cx="141446" cy="502920"/>
              </a:xfrm>
              <a:custGeom>
                <a:rect b="b" l="l" r="r" t="t"/>
                <a:pathLst>
                  <a:path extrusionOk="0" h="502920" w="141446">
                    <a:moveTo>
                      <a:pt x="37148" y="0"/>
                    </a:moveTo>
                    <a:lnTo>
                      <a:pt x="0" y="37147"/>
                    </a:lnTo>
                    <a:cubicBezTo>
                      <a:pt x="118110" y="155258"/>
                      <a:pt x="118110" y="347663"/>
                      <a:pt x="0" y="465773"/>
                    </a:cubicBezTo>
                    <a:lnTo>
                      <a:pt x="37148" y="502920"/>
                    </a:lnTo>
                    <a:cubicBezTo>
                      <a:pt x="176213" y="364808"/>
                      <a:pt x="176213" y="139065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8" name="Google Shape;888;p29"/>
              <p:cNvSpPr/>
              <p:nvPr/>
            </p:nvSpPr>
            <p:spPr>
              <a:xfrm>
                <a:off x="1699687" y="3445114"/>
                <a:ext cx="110728" cy="354330"/>
              </a:xfrm>
              <a:custGeom>
                <a:rect b="b" l="l" r="r" t="t"/>
                <a:pathLst>
                  <a:path extrusionOk="0" h="354330" w="110728">
                    <a:moveTo>
                      <a:pt x="37147" y="0"/>
                    </a:moveTo>
                    <a:lnTo>
                      <a:pt x="0" y="37148"/>
                    </a:lnTo>
                    <a:cubicBezTo>
                      <a:pt x="77153" y="114300"/>
                      <a:pt x="77153" y="239078"/>
                      <a:pt x="0" y="317183"/>
                    </a:cubicBezTo>
                    <a:lnTo>
                      <a:pt x="37147" y="354330"/>
                    </a:lnTo>
                    <a:cubicBezTo>
                      <a:pt x="135255" y="256223"/>
                      <a:pt x="135255" y="98107"/>
                      <a:pt x="37147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9" name="Google Shape;889;p29"/>
              <p:cNvSpPr/>
              <p:nvPr/>
            </p:nvSpPr>
            <p:spPr>
              <a:xfrm>
                <a:off x="1626345" y="3521314"/>
                <a:ext cx="80010" cy="204787"/>
              </a:xfrm>
              <a:custGeom>
                <a:rect b="b" l="l" r="r" t="t"/>
                <a:pathLst>
                  <a:path extrusionOk="0" h="204787" w="80010">
                    <a:moveTo>
                      <a:pt x="37148" y="0"/>
                    </a:moveTo>
                    <a:lnTo>
                      <a:pt x="0" y="37148"/>
                    </a:lnTo>
                    <a:cubicBezTo>
                      <a:pt x="36195" y="73343"/>
                      <a:pt x="36195" y="131445"/>
                      <a:pt x="0" y="167640"/>
                    </a:cubicBezTo>
                    <a:lnTo>
                      <a:pt x="37148" y="204788"/>
                    </a:lnTo>
                    <a:cubicBezTo>
                      <a:pt x="94298" y="147638"/>
                      <a:pt x="94298" y="56198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0" name="Google Shape;890;p29"/>
              <p:cNvSpPr/>
              <p:nvPr/>
            </p:nvSpPr>
            <p:spPr>
              <a:xfrm>
                <a:off x="1145332" y="3294620"/>
                <a:ext cx="423862" cy="647700"/>
              </a:xfrm>
              <a:custGeom>
                <a:rect b="b" l="l" r="r" t="t"/>
                <a:pathLst>
                  <a:path extrusionOk="0" h="647700" w="423862">
                    <a:moveTo>
                      <a:pt x="0" y="196215"/>
                    </a:moveTo>
                    <a:lnTo>
                      <a:pt x="0" y="451485"/>
                    </a:lnTo>
                    <a:lnTo>
                      <a:pt x="184785" y="451485"/>
                    </a:lnTo>
                    <a:lnTo>
                      <a:pt x="423863" y="647700"/>
                    </a:lnTo>
                    <a:lnTo>
                      <a:pt x="423863" y="0"/>
                    </a:lnTo>
                    <a:lnTo>
                      <a:pt x="184785" y="196215"/>
                    </a:ln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891" name="Google Shape;891;p29"/>
          <p:cNvGrpSpPr/>
          <p:nvPr/>
        </p:nvGrpSpPr>
        <p:grpSpPr>
          <a:xfrm>
            <a:off x="7715432" y="3503692"/>
            <a:ext cx="4282364" cy="2547498"/>
            <a:chOff x="239059" y="3807012"/>
            <a:chExt cx="2593800" cy="1649400"/>
          </a:xfrm>
        </p:grpSpPr>
        <p:sp>
          <p:nvSpPr>
            <p:cNvPr id="892" name="Google Shape;892;p29"/>
            <p:cNvSpPr/>
            <p:nvPr/>
          </p:nvSpPr>
          <p:spPr>
            <a:xfrm>
              <a:off x="239059" y="3807012"/>
              <a:ext cx="2593800" cy="1649400"/>
            </a:xfrm>
            <a:prstGeom prst="rect">
              <a:avLst/>
            </a:pr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3" name="Google Shape;893;p29"/>
            <p:cNvSpPr/>
            <p:nvPr/>
          </p:nvSpPr>
          <p:spPr>
            <a:xfrm>
              <a:off x="292847" y="5127806"/>
              <a:ext cx="2492100" cy="36000"/>
            </a:xfrm>
            <a:prstGeom prst="rect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4" name="Google Shape;894;p29"/>
            <p:cNvSpPr/>
            <p:nvPr/>
          </p:nvSpPr>
          <p:spPr>
            <a:xfrm>
              <a:off x="292847" y="5127806"/>
              <a:ext cx="720000" cy="36000"/>
            </a:xfrm>
            <a:prstGeom prst="rect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Single gear" id="895" name="Google Shape;895;p29"/>
            <p:cNvSpPr/>
            <p:nvPr/>
          </p:nvSpPr>
          <p:spPr>
            <a:xfrm>
              <a:off x="2007565" y="5230327"/>
              <a:ext cx="152433" cy="152210"/>
            </a:xfrm>
            <a:custGeom>
              <a:rect b="b" l="l" r="r" t="t"/>
              <a:pathLst>
                <a:path extrusionOk="0" h="647700" w="648652">
                  <a:moveTo>
                    <a:pt x="323850" y="438150"/>
                  </a:moveTo>
                  <a:cubicBezTo>
                    <a:pt x="260985" y="438150"/>
                    <a:pt x="209550" y="386715"/>
                    <a:pt x="209550" y="323850"/>
                  </a:cubicBezTo>
                  <a:cubicBezTo>
                    <a:pt x="209550" y="260985"/>
                    <a:pt x="260985" y="209550"/>
                    <a:pt x="323850" y="209550"/>
                  </a:cubicBezTo>
                  <a:cubicBezTo>
                    <a:pt x="386715" y="209550"/>
                    <a:pt x="438150" y="260985"/>
                    <a:pt x="438150" y="323850"/>
                  </a:cubicBezTo>
                  <a:cubicBezTo>
                    <a:pt x="438150" y="386715"/>
                    <a:pt x="386715" y="438150"/>
                    <a:pt x="323850" y="438150"/>
                  </a:cubicBezTo>
                  <a:close/>
                  <a:moveTo>
                    <a:pt x="581025" y="252413"/>
                  </a:moveTo>
                  <a:cubicBezTo>
                    <a:pt x="575310" y="231458"/>
                    <a:pt x="566738" y="211455"/>
                    <a:pt x="556260" y="193358"/>
                  </a:cubicBezTo>
                  <a:lnTo>
                    <a:pt x="580073" y="121920"/>
                  </a:lnTo>
                  <a:lnTo>
                    <a:pt x="525780" y="67628"/>
                  </a:lnTo>
                  <a:lnTo>
                    <a:pt x="454343" y="91440"/>
                  </a:lnTo>
                  <a:cubicBezTo>
                    <a:pt x="435293" y="80963"/>
                    <a:pt x="415290" y="72390"/>
                    <a:pt x="394335" y="66675"/>
                  </a:cubicBezTo>
                  <a:lnTo>
                    <a:pt x="361950" y="0"/>
                  </a:lnTo>
                  <a:lnTo>
                    <a:pt x="285750" y="0"/>
                  </a:lnTo>
                  <a:lnTo>
                    <a:pt x="252413" y="66675"/>
                  </a:lnTo>
                  <a:cubicBezTo>
                    <a:pt x="231458" y="72390"/>
                    <a:pt x="211455" y="80963"/>
                    <a:pt x="193358" y="91440"/>
                  </a:cubicBezTo>
                  <a:lnTo>
                    <a:pt x="121920" y="67628"/>
                  </a:lnTo>
                  <a:lnTo>
                    <a:pt x="67628" y="121920"/>
                  </a:lnTo>
                  <a:lnTo>
                    <a:pt x="91440" y="193358"/>
                  </a:lnTo>
                  <a:cubicBezTo>
                    <a:pt x="80963" y="212408"/>
                    <a:pt x="72390" y="232410"/>
                    <a:pt x="66675" y="253365"/>
                  </a:cubicBezTo>
                  <a:lnTo>
                    <a:pt x="0" y="285750"/>
                  </a:lnTo>
                  <a:lnTo>
                    <a:pt x="0" y="361950"/>
                  </a:lnTo>
                  <a:lnTo>
                    <a:pt x="66675" y="395288"/>
                  </a:lnTo>
                  <a:cubicBezTo>
                    <a:pt x="72390" y="416243"/>
                    <a:pt x="80963" y="436245"/>
                    <a:pt x="91440" y="454343"/>
                  </a:cubicBezTo>
                  <a:lnTo>
                    <a:pt x="67628" y="525780"/>
                  </a:lnTo>
                  <a:lnTo>
                    <a:pt x="121920" y="580073"/>
                  </a:lnTo>
                  <a:lnTo>
                    <a:pt x="193358" y="556260"/>
                  </a:lnTo>
                  <a:cubicBezTo>
                    <a:pt x="212408" y="566738"/>
                    <a:pt x="232410" y="575310"/>
                    <a:pt x="253365" y="581025"/>
                  </a:cubicBezTo>
                  <a:lnTo>
                    <a:pt x="286703" y="647700"/>
                  </a:lnTo>
                  <a:lnTo>
                    <a:pt x="362903" y="647700"/>
                  </a:lnTo>
                  <a:lnTo>
                    <a:pt x="396240" y="581025"/>
                  </a:lnTo>
                  <a:cubicBezTo>
                    <a:pt x="417195" y="575310"/>
                    <a:pt x="437198" y="566738"/>
                    <a:pt x="455295" y="556260"/>
                  </a:cubicBezTo>
                  <a:lnTo>
                    <a:pt x="526733" y="580073"/>
                  </a:lnTo>
                  <a:lnTo>
                    <a:pt x="581025" y="525780"/>
                  </a:lnTo>
                  <a:lnTo>
                    <a:pt x="557213" y="454343"/>
                  </a:lnTo>
                  <a:cubicBezTo>
                    <a:pt x="567690" y="435293"/>
                    <a:pt x="576263" y="415290"/>
                    <a:pt x="581978" y="394335"/>
                  </a:cubicBezTo>
                  <a:lnTo>
                    <a:pt x="648653" y="360998"/>
                  </a:lnTo>
                  <a:lnTo>
                    <a:pt x="648653" y="284798"/>
                  </a:lnTo>
                  <a:lnTo>
                    <a:pt x="581025" y="252413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96" name="Google Shape;896;p29"/>
            <p:cNvGrpSpPr/>
            <p:nvPr/>
          </p:nvGrpSpPr>
          <p:grpSpPr>
            <a:xfrm>
              <a:off x="384020" y="5227346"/>
              <a:ext cx="648501" cy="162967"/>
              <a:chOff x="330250" y="5227562"/>
              <a:chExt cx="715232" cy="179737"/>
            </a:xfrm>
          </p:grpSpPr>
          <p:sp>
            <p:nvSpPr>
              <p:cNvPr descr="Play" id="897" name="Google Shape;897;p29"/>
              <p:cNvSpPr/>
              <p:nvPr/>
            </p:nvSpPr>
            <p:spPr>
              <a:xfrm>
                <a:off x="622899" y="5227562"/>
                <a:ext cx="129849" cy="167402"/>
              </a:xfrm>
              <a:custGeom>
                <a:rect b="b" l="l" r="r" t="t"/>
                <a:pathLst>
                  <a:path extrusionOk="0" h="704850" w="546734">
                    <a:moveTo>
                      <a:pt x="0" y="0"/>
                    </a:moveTo>
                    <a:lnTo>
                      <a:pt x="546735" y="352425"/>
                    </a:lnTo>
                    <a:lnTo>
                      <a:pt x="0" y="704850"/>
                    </a:lnTo>
                    <a:close/>
                  </a:path>
                </a:pathLst>
              </a:custGeom>
              <a:solidFill>
                <a:srgbClr val="F2F2F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898" name="Google Shape;898;p29"/>
              <p:cNvGrpSpPr/>
              <p:nvPr/>
            </p:nvGrpSpPr>
            <p:grpSpPr>
              <a:xfrm>
                <a:off x="865143" y="5227562"/>
                <a:ext cx="180339" cy="179737"/>
                <a:chOff x="817334" y="5227562"/>
                <a:chExt cx="180339" cy="179737"/>
              </a:xfrm>
            </p:grpSpPr>
            <p:sp>
              <p:nvSpPr>
                <p:cNvPr id="899" name="Google Shape;899;p29"/>
                <p:cNvSpPr/>
                <p:nvPr/>
              </p:nvSpPr>
              <p:spPr>
                <a:xfrm flipH="1">
                  <a:off x="961819" y="5227562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900" name="Google Shape;900;p29"/>
                <p:cNvSpPr/>
                <p:nvPr/>
              </p:nvSpPr>
              <p:spPr>
                <a:xfrm>
                  <a:off x="817334" y="5227562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901" name="Google Shape;901;p29"/>
              <p:cNvGrpSpPr/>
              <p:nvPr/>
            </p:nvGrpSpPr>
            <p:grpSpPr>
              <a:xfrm flipH="1">
                <a:off x="330250" y="5227562"/>
                <a:ext cx="180338" cy="179737"/>
                <a:chOff x="4316558" y="4992035"/>
                <a:chExt cx="180338" cy="179737"/>
              </a:xfrm>
            </p:grpSpPr>
            <p:sp>
              <p:nvSpPr>
                <p:cNvPr id="902" name="Google Shape;902;p29"/>
                <p:cNvSpPr/>
                <p:nvPr/>
              </p:nvSpPr>
              <p:spPr>
                <a:xfrm flipH="1">
                  <a:off x="4461042" y="4992035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903" name="Google Shape;903;p29"/>
                <p:cNvSpPr/>
                <p:nvPr/>
              </p:nvSpPr>
              <p:spPr>
                <a:xfrm>
                  <a:off x="4316558" y="4992035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904" name="Google Shape;904;p29"/>
            <p:cNvSpPr/>
            <p:nvPr/>
          </p:nvSpPr>
          <p:spPr>
            <a:xfrm>
              <a:off x="2237413" y="5230327"/>
              <a:ext cx="239100" cy="149400"/>
            </a:xfrm>
            <a:prstGeom prst="frame">
              <a:avLst>
                <a:gd fmla="val 12500" name="adj1"/>
              </a:avLst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5" name="Google Shape;905;p29"/>
            <p:cNvSpPr/>
            <p:nvPr/>
          </p:nvSpPr>
          <p:spPr>
            <a:xfrm>
              <a:off x="1198283" y="4135718"/>
              <a:ext cx="675300" cy="675300"/>
            </a:xfrm>
            <a:prstGeom prst="ellipse">
              <a:avLst/>
            </a:prstGeom>
            <a:solidFill>
              <a:srgbClr val="72727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Play" id="906" name="Google Shape;906;p29"/>
            <p:cNvSpPr/>
            <p:nvPr/>
          </p:nvSpPr>
          <p:spPr>
            <a:xfrm>
              <a:off x="1431835" y="4297180"/>
              <a:ext cx="292503" cy="377095"/>
            </a:xfrm>
            <a:custGeom>
              <a:rect b="b" l="l" r="r" t="t"/>
              <a:pathLst>
                <a:path extrusionOk="0" h="704850" w="546734">
                  <a:moveTo>
                    <a:pt x="0" y="0"/>
                  </a:moveTo>
                  <a:lnTo>
                    <a:pt x="546735" y="352425"/>
                  </a:lnTo>
                  <a:lnTo>
                    <a:pt x="0" y="704850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7" name="Google Shape;907;p29"/>
            <p:cNvSpPr/>
            <p:nvPr/>
          </p:nvSpPr>
          <p:spPr>
            <a:xfrm>
              <a:off x="2554659" y="5218375"/>
              <a:ext cx="180000" cy="180000"/>
            </a:xfrm>
            <a:custGeom>
              <a:rect b="b" l="l" r="r" t="t"/>
              <a:pathLst>
                <a:path extrusionOk="0" h="180000" w="180000">
                  <a:moveTo>
                    <a:pt x="157500" y="108002"/>
                  </a:moveTo>
                  <a:lnTo>
                    <a:pt x="180000" y="108002"/>
                  </a:lnTo>
                  <a:lnTo>
                    <a:pt x="180000" y="180000"/>
                  </a:lnTo>
                  <a:lnTo>
                    <a:pt x="108000" y="180000"/>
                  </a:lnTo>
                  <a:lnTo>
                    <a:pt x="108000" y="157500"/>
                  </a:lnTo>
                  <a:lnTo>
                    <a:pt x="157500" y="157500"/>
                  </a:lnTo>
                  <a:close/>
                  <a:moveTo>
                    <a:pt x="0" y="108002"/>
                  </a:moveTo>
                  <a:lnTo>
                    <a:pt x="22500" y="108002"/>
                  </a:lnTo>
                  <a:lnTo>
                    <a:pt x="22500" y="157500"/>
                  </a:lnTo>
                  <a:lnTo>
                    <a:pt x="72000" y="157500"/>
                  </a:lnTo>
                  <a:lnTo>
                    <a:pt x="72000" y="180000"/>
                  </a:lnTo>
                  <a:lnTo>
                    <a:pt x="0" y="180000"/>
                  </a:lnTo>
                  <a:close/>
                  <a:moveTo>
                    <a:pt x="108000" y="0"/>
                  </a:moveTo>
                  <a:lnTo>
                    <a:pt x="180000" y="0"/>
                  </a:lnTo>
                  <a:lnTo>
                    <a:pt x="180000" y="72002"/>
                  </a:lnTo>
                  <a:lnTo>
                    <a:pt x="157500" y="72002"/>
                  </a:lnTo>
                  <a:lnTo>
                    <a:pt x="157500" y="22500"/>
                  </a:lnTo>
                  <a:lnTo>
                    <a:pt x="108000" y="22500"/>
                  </a:lnTo>
                  <a:close/>
                  <a:moveTo>
                    <a:pt x="0" y="0"/>
                  </a:moveTo>
                  <a:lnTo>
                    <a:pt x="72000" y="0"/>
                  </a:lnTo>
                  <a:lnTo>
                    <a:pt x="72000" y="22500"/>
                  </a:lnTo>
                  <a:lnTo>
                    <a:pt x="22500" y="22500"/>
                  </a:lnTo>
                  <a:lnTo>
                    <a:pt x="22500" y="72002"/>
                  </a:lnTo>
                  <a:lnTo>
                    <a:pt x="0" y="72002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908" name="Google Shape;908;p29"/>
          <p:cNvSpPr/>
          <p:nvPr/>
        </p:nvSpPr>
        <p:spPr>
          <a:xfrm>
            <a:off x="10870115" y="1306455"/>
            <a:ext cx="424800" cy="424800"/>
          </a:xfrm>
          <a:prstGeom prst="round2SameRect">
            <a:avLst>
              <a:gd fmla="val 16667" name="adj1"/>
              <a:gd fmla="val 0" name="adj2"/>
            </a:avLst>
          </a:prstGeom>
          <a:solidFill>
            <a:schemeClr val="accent3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909" name="Google Shape;909;p29"/>
          <p:cNvSpPr/>
          <p:nvPr/>
        </p:nvSpPr>
        <p:spPr>
          <a:xfrm>
            <a:off x="10777426" y="1391385"/>
            <a:ext cx="1110900" cy="748800"/>
          </a:xfrm>
          <a:prstGeom prst="roundRect">
            <a:avLst>
              <a:gd fmla="val 9522" name="adj"/>
            </a:avLst>
          </a:prstGeom>
          <a:solidFill>
            <a:schemeClr val="accent3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910" name="Google Shape;910;p29"/>
          <p:cNvSpPr txBox="1"/>
          <p:nvPr/>
        </p:nvSpPr>
        <p:spPr>
          <a:xfrm>
            <a:off x="464675" y="1313250"/>
            <a:ext cx="8199600" cy="58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200">
                <a:solidFill>
                  <a:schemeClr val="accent3"/>
                </a:solidFill>
                <a:latin typeface="Chivo"/>
                <a:ea typeface="Chivo"/>
                <a:cs typeface="Chivo"/>
                <a:sym typeface="Chivo"/>
              </a:rPr>
              <a:t>ACTIVITY 2</a:t>
            </a:r>
            <a:r>
              <a:rPr b="1" lang="en" sz="3200">
                <a:solidFill>
                  <a:schemeClr val="lt2"/>
                </a:solidFill>
                <a:latin typeface="Chivo"/>
                <a:ea typeface="Chivo"/>
                <a:cs typeface="Chivo"/>
                <a:sym typeface="Chivo"/>
              </a:rPr>
              <a:t> | HERE GOES YOUR TITLE</a:t>
            </a:r>
            <a:endParaRPr b="1">
              <a:solidFill>
                <a:schemeClr val="lt2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911" name="Google Shape;911;p29"/>
          <p:cNvSpPr txBox="1"/>
          <p:nvPr/>
        </p:nvSpPr>
        <p:spPr>
          <a:xfrm>
            <a:off x="464675" y="2157275"/>
            <a:ext cx="6968700" cy="28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Add here your text or leave the blank space for your students to work on.</a:t>
            </a:r>
            <a:endParaRPr b="1"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Lorem ipsum dolor sit amet, consectetuer adipiscing elit. Aenean commodo ligula eget dolor. Aenean massa.</a:t>
            </a:r>
            <a:endParaRPr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Cum sociis natoque penatibus et magnis dis parturient montes, nascetur ridiculus mus.</a:t>
            </a:r>
            <a:endParaRPr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grpSp>
        <p:nvGrpSpPr>
          <p:cNvPr descr="Images" id="912" name="Google Shape;912;p29"/>
          <p:cNvGrpSpPr/>
          <p:nvPr/>
        </p:nvGrpSpPr>
        <p:grpSpPr>
          <a:xfrm>
            <a:off x="611772" y="5145633"/>
            <a:ext cx="1674336" cy="1339285"/>
            <a:chOff x="5684930" y="3271650"/>
            <a:chExt cx="2098954" cy="1678933"/>
          </a:xfrm>
        </p:grpSpPr>
        <p:sp>
          <p:nvSpPr>
            <p:cNvPr id="913" name="Google Shape;913;p29"/>
            <p:cNvSpPr/>
            <p:nvPr/>
          </p:nvSpPr>
          <p:spPr>
            <a:xfrm>
              <a:off x="6838202" y="4105235"/>
              <a:ext cx="466194" cy="568605"/>
            </a:xfrm>
            <a:custGeom>
              <a:rect b="b" l="l" r="r" t="t"/>
              <a:pathLst>
                <a:path extrusionOk="0" h="568605" w="466194">
                  <a:moveTo>
                    <a:pt x="461309" y="518050"/>
                  </a:moveTo>
                  <a:lnTo>
                    <a:pt x="145543" y="14762"/>
                  </a:lnTo>
                  <a:cubicBezTo>
                    <a:pt x="139894" y="5539"/>
                    <a:pt x="129833" y="-59"/>
                    <a:pt x="119018" y="0"/>
                  </a:cubicBezTo>
                  <a:cubicBezTo>
                    <a:pt x="108154" y="-4"/>
                    <a:pt x="98051" y="5571"/>
                    <a:pt x="92262" y="14762"/>
                  </a:cubicBezTo>
                  <a:lnTo>
                    <a:pt x="0" y="162843"/>
                  </a:lnTo>
                  <a:lnTo>
                    <a:pt x="197902" y="482991"/>
                  </a:lnTo>
                  <a:cubicBezTo>
                    <a:pt x="214649" y="508317"/>
                    <a:pt x="218250" y="540133"/>
                    <a:pt x="207589" y="568564"/>
                  </a:cubicBezTo>
                  <a:lnTo>
                    <a:pt x="431324" y="568564"/>
                  </a:lnTo>
                  <a:cubicBezTo>
                    <a:pt x="449645" y="569479"/>
                    <a:pt x="465239" y="555368"/>
                    <a:pt x="466152" y="537047"/>
                  </a:cubicBezTo>
                  <a:cubicBezTo>
                    <a:pt x="466487" y="530372"/>
                    <a:pt x="464799" y="523752"/>
                    <a:pt x="461309" y="518050"/>
                  </a:cubicBez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4" name="Google Shape;914;p29"/>
            <p:cNvSpPr/>
            <p:nvPr/>
          </p:nvSpPr>
          <p:spPr>
            <a:xfrm>
              <a:off x="5884108" y="3797294"/>
              <a:ext cx="1077833" cy="876803"/>
            </a:xfrm>
            <a:custGeom>
              <a:rect b="b" l="l" r="r" t="t"/>
              <a:pathLst>
                <a:path extrusionOk="0" h="876803" w="1077833">
                  <a:moveTo>
                    <a:pt x="1071728" y="828990"/>
                  </a:moveTo>
                  <a:lnTo>
                    <a:pt x="570055" y="12704"/>
                  </a:lnTo>
                  <a:cubicBezTo>
                    <a:pt x="563618" y="4389"/>
                    <a:pt x="553579" y="-330"/>
                    <a:pt x="543069" y="18"/>
                  </a:cubicBezTo>
                  <a:lnTo>
                    <a:pt x="538917" y="18"/>
                  </a:lnTo>
                  <a:lnTo>
                    <a:pt x="534765" y="18"/>
                  </a:lnTo>
                  <a:cubicBezTo>
                    <a:pt x="524254" y="-330"/>
                    <a:pt x="514216" y="4389"/>
                    <a:pt x="507778" y="12704"/>
                  </a:cubicBezTo>
                  <a:lnTo>
                    <a:pt x="6105" y="828990"/>
                  </a:lnTo>
                  <a:cubicBezTo>
                    <a:pt x="-1001" y="838933"/>
                    <a:pt x="-1979" y="852007"/>
                    <a:pt x="3568" y="862896"/>
                  </a:cubicBezTo>
                  <a:cubicBezTo>
                    <a:pt x="9164" y="872763"/>
                    <a:pt x="20256" y="878172"/>
                    <a:pt x="31477" y="876505"/>
                  </a:cubicBezTo>
                  <a:lnTo>
                    <a:pt x="1046356" y="876505"/>
                  </a:lnTo>
                  <a:cubicBezTo>
                    <a:pt x="1057578" y="878172"/>
                    <a:pt x="1068670" y="872763"/>
                    <a:pt x="1074266" y="862896"/>
                  </a:cubicBezTo>
                  <a:cubicBezTo>
                    <a:pt x="1079813" y="852007"/>
                    <a:pt x="1078835" y="838933"/>
                    <a:pt x="1071728" y="828990"/>
                  </a:cubicBezTo>
                  <a:close/>
                  <a:moveTo>
                    <a:pt x="622875" y="395129"/>
                  </a:moveTo>
                  <a:lnTo>
                    <a:pt x="543069" y="466171"/>
                  </a:lnTo>
                  <a:lnTo>
                    <a:pt x="463262" y="395129"/>
                  </a:lnTo>
                  <a:lnTo>
                    <a:pt x="331328" y="474935"/>
                  </a:lnTo>
                  <a:lnTo>
                    <a:pt x="538917" y="138411"/>
                  </a:lnTo>
                  <a:lnTo>
                    <a:pt x="740970" y="466171"/>
                  </a:ln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5" name="Google Shape;915;p29"/>
            <p:cNvSpPr/>
            <p:nvPr/>
          </p:nvSpPr>
          <p:spPr>
            <a:xfrm>
              <a:off x="6053977" y="3779090"/>
              <a:ext cx="138392" cy="138392"/>
            </a:xfrm>
            <a:custGeom>
              <a:rect b="b" l="l" r="r" t="t"/>
              <a:pathLst>
                <a:path extrusionOk="0" h="138392" w="138392">
                  <a:moveTo>
                    <a:pt x="138393" y="69196"/>
                  </a:moveTo>
                  <a:cubicBezTo>
                    <a:pt x="138393" y="107412"/>
                    <a:pt x="107412" y="138393"/>
                    <a:pt x="69196" y="138393"/>
                  </a:cubicBezTo>
                  <a:cubicBezTo>
                    <a:pt x="30980" y="138393"/>
                    <a:pt x="0" y="107412"/>
                    <a:pt x="0" y="69196"/>
                  </a:cubicBezTo>
                  <a:cubicBezTo>
                    <a:pt x="0" y="30980"/>
                    <a:pt x="30980" y="0"/>
                    <a:pt x="69196" y="0"/>
                  </a:cubicBezTo>
                  <a:cubicBezTo>
                    <a:pt x="107412" y="0"/>
                    <a:pt x="138393" y="30980"/>
                    <a:pt x="138393" y="69196"/>
                  </a:cubicBez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6" name="Google Shape;916;p29"/>
            <p:cNvSpPr/>
            <p:nvPr/>
          </p:nvSpPr>
          <p:spPr>
            <a:xfrm>
              <a:off x="5684930" y="3271650"/>
              <a:ext cx="2098954" cy="1678933"/>
            </a:xfrm>
            <a:custGeom>
              <a:rect b="b" l="l" r="r" t="t"/>
              <a:pathLst>
                <a:path extrusionOk="0" h="1678933" w="2098954">
                  <a:moveTo>
                    <a:pt x="2098955" y="0"/>
                  </a:moveTo>
                  <a:lnTo>
                    <a:pt x="253720" y="0"/>
                  </a:lnTo>
                  <a:lnTo>
                    <a:pt x="253720" y="253720"/>
                  </a:lnTo>
                  <a:lnTo>
                    <a:pt x="0" y="253720"/>
                  </a:lnTo>
                  <a:lnTo>
                    <a:pt x="0" y="1678933"/>
                  </a:lnTo>
                  <a:lnTo>
                    <a:pt x="1845235" y="1678933"/>
                  </a:lnTo>
                  <a:lnTo>
                    <a:pt x="1845235" y="1425213"/>
                  </a:lnTo>
                  <a:lnTo>
                    <a:pt x="2098955" y="1425213"/>
                  </a:lnTo>
                  <a:close/>
                  <a:moveTo>
                    <a:pt x="1706842" y="1545384"/>
                  </a:moveTo>
                  <a:lnTo>
                    <a:pt x="138393" y="1545384"/>
                  </a:lnTo>
                  <a:lnTo>
                    <a:pt x="138393" y="387269"/>
                  </a:lnTo>
                  <a:lnTo>
                    <a:pt x="1706842" y="387269"/>
                  </a:lnTo>
                  <a:close/>
                  <a:moveTo>
                    <a:pt x="1960562" y="1291665"/>
                  </a:moveTo>
                  <a:lnTo>
                    <a:pt x="1845235" y="1291665"/>
                  </a:lnTo>
                  <a:lnTo>
                    <a:pt x="1845235" y="253720"/>
                  </a:lnTo>
                  <a:lnTo>
                    <a:pt x="392112" y="253720"/>
                  </a:lnTo>
                  <a:lnTo>
                    <a:pt x="392112" y="138393"/>
                  </a:lnTo>
                  <a:lnTo>
                    <a:pt x="1960562" y="138393"/>
                  </a:ln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917" name="Google Shape;917;p29"/>
          <p:cNvSpPr txBox="1"/>
          <p:nvPr/>
        </p:nvSpPr>
        <p:spPr>
          <a:xfrm>
            <a:off x="10532428" y="2189575"/>
            <a:ext cx="16743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EXTRA RESOURCES!</a:t>
            </a:r>
            <a:endParaRPr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918" name="Google Shape;918;p29"/>
          <p:cNvSpPr txBox="1"/>
          <p:nvPr/>
        </p:nvSpPr>
        <p:spPr>
          <a:xfrm>
            <a:off x="347673" y="774625"/>
            <a:ext cx="43827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WEDNESDAY </a:t>
            </a:r>
            <a:r>
              <a:rPr b="1"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- ACTIVITY 2</a:t>
            </a:r>
            <a:endParaRPr b="1"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919" name="Google Shape;919;p29">
            <a:hlinkClick action="ppaction://hlinksldjump" r:id="rId3"/>
          </p:cNvPr>
          <p:cNvSpPr/>
          <p:nvPr/>
        </p:nvSpPr>
        <p:spPr>
          <a:xfrm>
            <a:off x="0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20" name="Google Shape;920;p29">
            <a:hlinkClick action="ppaction://hlinkshowjump?jump=nextslide"/>
          </p:cNvPr>
          <p:cNvSpPr/>
          <p:nvPr/>
        </p:nvSpPr>
        <p:spPr>
          <a:xfrm>
            <a:off x="46467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21" name="Google Shape;921;p29">
            <a:hlinkClick action="ppaction://hlinkshowjump?jump=firstslide"/>
          </p:cNvPr>
          <p:cNvSpPr/>
          <p:nvPr/>
        </p:nvSpPr>
        <p:spPr>
          <a:xfrm>
            <a:off x="1161242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25" name="Shape 9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26" name="Google Shape;926;p30"/>
          <p:cNvGrpSpPr/>
          <p:nvPr/>
        </p:nvGrpSpPr>
        <p:grpSpPr>
          <a:xfrm>
            <a:off x="7702875" y="3117125"/>
            <a:ext cx="4325403" cy="2997300"/>
            <a:chOff x="7702875" y="3117125"/>
            <a:chExt cx="4325403" cy="2997300"/>
          </a:xfrm>
        </p:grpSpPr>
        <p:sp>
          <p:nvSpPr>
            <p:cNvPr id="927" name="Google Shape;927;p30"/>
            <p:cNvSpPr/>
            <p:nvPr/>
          </p:nvSpPr>
          <p:spPr>
            <a:xfrm>
              <a:off x="7702875" y="3117125"/>
              <a:ext cx="4325400" cy="2997300"/>
            </a:xfrm>
            <a:prstGeom prst="rect">
              <a:avLst/>
            </a:prstGeom>
            <a:solidFill>
              <a:schemeClr val="l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8" name="Google Shape;928;p30"/>
            <p:cNvSpPr/>
            <p:nvPr/>
          </p:nvSpPr>
          <p:spPr>
            <a:xfrm>
              <a:off x="7702878" y="3117125"/>
              <a:ext cx="4325400" cy="3264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9" name="Google Shape;929;p30"/>
            <p:cNvSpPr/>
            <p:nvPr/>
          </p:nvSpPr>
          <p:spPr>
            <a:xfrm>
              <a:off x="11414273" y="3216296"/>
              <a:ext cx="146100" cy="146100"/>
            </a:xfrm>
            <a:prstGeom prst="frame">
              <a:avLst>
                <a:gd fmla="val 12500" name="adj1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30" name="Google Shape;930;p30"/>
            <p:cNvSpPr/>
            <p:nvPr/>
          </p:nvSpPr>
          <p:spPr>
            <a:xfrm>
              <a:off x="11068599" y="3334653"/>
              <a:ext cx="168000" cy="1950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931" name="Google Shape;931;p30"/>
            <p:cNvGrpSpPr/>
            <p:nvPr/>
          </p:nvGrpSpPr>
          <p:grpSpPr>
            <a:xfrm>
              <a:off x="11755620" y="3226553"/>
              <a:ext cx="132749" cy="132749"/>
              <a:chOff x="2205238" y="-492150"/>
              <a:chExt cx="196200" cy="196200"/>
            </a:xfrm>
          </p:grpSpPr>
          <p:sp>
            <p:nvSpPr>
              <p:cNvPr id="932" name="Google Shape;932;p30"/>
              <p:cNvSpPr/>
              <p:nvPr/>
            </p:nvSpPr>
            <p:spPr>
              <a:xfrm rot="2702936">
                <a:off x="2179152" y="-408475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rgbClr val="FFFFFF"/>
              </a:solidFill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33" name="Google Shape;933;p30"/>
              <p:cNvSpPr/>
              <p:nvPr/>
            </p:nvSpPr>
            <p:spPr>
              <a:xfrm rot="8102936">
                <a:off x="2179135" y="-408475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rgbClr val="FFFFFF"/>
              </a:solidFill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934" name="Google Shape;934;p30"/>
          <p:cNvGrpSpPr/>
          <p:nvPr/>
        </p:nvGrpSpPr>
        <p:grpSpPr>
          <a:xfrm>
            <a:off x="9444713" y="1266075"/>
            <a:ext cx="909900" cy="914400"/>
            <a:chOff x="9597113" y="1447499"/>
            <a:chExt cx="909900" cy="914400"/>
          </a:xfrm>
        </p:grpSpPr>
        <p:sp>
          <p:nvSpPr>
            <p:cNvPr id="935" name="Google Shape;935;p30"/>
            <p:cNvSpPr/>
            <p:nvPr/>
          </p:nvSpPr>
          <p:spPr>
            <a:xfrm>
              <a:off x="9597113" y="1447499"/>
              <a:ext cx="909900" cy="914400"/>
            </a:xfrm>
            <a:prstGeom prst="ellipse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36" name="Google Shape;936;p30"/>
            <p:cNvGrpSpPr/>
            <p:nvPr/>
          </p:nvGrpSpPr>
          <p:grpSpPr>
            <a:xfrm>
              <a:off x="9767129" y="1652132"/>
              <a:ext cx="569882" cy="505141"/>
              <a:chOff x="1145332" y="3294620"/>
              <a:chExt cx="771048" cy="647700"/>
            </a:xfrm>
          </p:grpSpPr>
          <p:sp>
            <p:nvSpPr>
              <p:cNvPr id="937" name="Google Shape;937;p30"/>
              <p:cNvSpPr/>
              <p:nvPr/>
            </p:nvSpPr>
            <p:spPr>
              <a:xfrm>
                <a:off x="1774934" y="3370820"/>
                <a:ext cx="141446" cy="502920"/>
              </a:xfrm>
              <a:custGeom>
                <a:rect b="b" l="l" r="r" t="t"/>
                <a:pathLst>
                  <a:path extrusionOk="0" h="502920" w="141446">
                    <a:moveTo>
                      <a:pt x="37148" y="0"/>
                    </a:moveTo>
                    <a:lnTo>
                      <a:pt x="0" y="37147"/>
                    </a:lnTo>
                    <a:cubicBezTo>
                      <a:pt x="118110" y="155258"/>
                      <a:pt x="118110" y="347663"/>
                      <a:pt x="0" y="465773"/>
                    </a:cubicBezTo>
                    <a:lnTo>
                      <a:pt x="37148" y="502920"/>
                    </a:lnTo>
                    <a:cubicBezTo>
                      <a:pt x="176213" y="364808"/>
                      <a:pt x="176213" y="139065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8" name="Google Shape;938;p30"/>
              <p:cNvSpPr/>
              <p:nvPr/>
            </p:nvSpPr>
            <p:spPr>
              <a:xfrm>
                <a:off x="1699687" y="3445114"/>
                <a:ext cx="110728" cy="354330"/>
              </a:xfrm>
              <a:custGeom>
                <a:rect b="b" l="l" r="r" t="t"/>
                <a:pathLst>
                  <a:path extrusionOk="0" h="354330" w="110728">
                    <a:moveTo>
                      <a:pt x="37147" y="0"/>
                    </a:moveTo>
                    <a:lnTo>
                      <a:pt x="0" y="37148"/>
                    </a:lnTo>
                    <a:cubicBezTo>
                      <a:pt x="77153" y="114300"/>
                      <a:pt x="77153" y="239078"/>
                      <a:pt x="0" y="317183"/>
                    </a:cubicBezTo>
                    <a:lnTo>
                      <a:pt x="37147" y="354330"/>
                    </a:lnTo>
                    <a:cubicBezTo>
                      <a:pt x="135255" y="256223"/>
                      <a:pt x="135255" y="98107"/>
                      <a:pt x="37147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9" name="Google Shape;939;p30"/>
              <p:cNvSpPr/>
              <p:nvPr/>
            </p:nvSpPr>
            <p:spPr>
              <a:xfrm>
                <a:off x="1626345" y="3521314"/>
                <a:ext cx="80010" cy="204787"/>
              </a:xfrm>
              <a:custGeom>
                <a:rect b="b" l="l" r="r" t="t"/>
                <a:pathLst>
                  <a:path extrusionOk="0" h="204787" w="80010">
                    <a:moveTo>
                      <a:pt x="37148" y="0"/>
                    </a:moveTo>
                    <a:lnTo>
                      <a:pt x="0" y="37148"/>
                    </a:lnTo>
                    <a:cubicBezTo>
                      <a:pt x="36195" y="73343"/>
                      <a:pt x="36195" y="131445"/>
                      <a:pt x="0" y="167640"/>
                    </a:cubicBezTo>
                    <a:lnTo>
                      <a:pt x="37148" y="204788"/>
                    </a:lnTo>
                    <a:cubicBezTo>
                      <a:pt x="94298" y="147638"/>
                      <a:pt x="94298" y="56198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0" name="Google Shape;940;p30"/>
              <p:cNvSpPr/>
              <p:nvPr/>
            </p:nvSpPr>
            <p:spPr>
              <a:xfrm>
                <a:off x="1145332" y="3294620"/>
                <a:ext cx="423862" cy="647700"/>
              </a:xfrm>
              <a:custGeom>
                <a:rect b="b" l="l" r="r" t="t"/>
                <a:pathLst>
                  <a:path extrusionOk="0" h="647700" w="423862">
                    <a:moveTo>
                      <a:pt x="0" y="196215"/>
                    </a:moveTo>
                    <a:lnTo>
                      <a:pt x="0" y="451485"/>
                    </a:lnTo>
                    <a:lnTo>
                      <a:pt x="184785" y="451485"/>
                    </a:lnTo>
                    <a:lnTo>
                      <a:pt x="423863" y="647700"/>
                    </a:lnTo>
                    <a:lnTo>
                      <a:pt x="423863" y="0"/>
                    </a:lnTo>
                    <a:lnTo>
                      <a:pt x="184785" y="196215"/>
                    </a:ln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941" name="Google Shape;941;p30"/>
          <p:cNvGrpSpPr/>
          <p:nvPr/>
        </p:nvGrpSpPr>
        <p:grpSpPr>
          <a:xfrm>
            <a:off x="7715432" y="3503692"/>
            <a:ext cx="4282364" cy="2547498"/>
            <a:chOff x="239059" y="3807012"/>
            <a:chExt cx="2593800" cy="1649400"/>
          </a:xfrm>
        </p:grpSpPr>
        <p:sp>
          <p:nvSpPr>
            <p:cNvPr id="942" name="Google Shape;942;p30"/>
            <p:cNvSpPr/>
            <p:nvPr/>
          </p:nvSpPr>
          <p:spPr>
            <a:xfrm>
              <a:off x="239059" y="3807012"/>
              <a:ext cx="2593800" cy="1649400"/>
            </a:xfrm>
            <a:prstGeom prst="rect">
              <a:avLst/>
            </a:pr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3" name="Google Shape;943;p30"/>
            <p:cNvSpPr/>
            <p:nvPr/>
          </p:nvSpPr>
          <p:spPr>
            <a:xfrm>
              <a:off x="292847" y="5127806"/>
              <a:ext cx="2492100" cy="36000"/>
            </a:xfrm>
            <a:prstGeom prst="rect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4" name="Google Shape;944;p30"/>
            <p:cNvSpPr/>
            <p:nvPr/>
          </p:nvSpPr>
          <p:spPr>
            <a:xfrm>
              <a:off x="292847" y="5127806"/>
              <a:ext cx="720000" cy="36000"/>
            </a:xfrm>
            <a:prstGeom prst="rect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Single gear" id="945" name="Google Shape;945;p30"/>
            <p:cNvSpPr/>
            <p:nvPr/>
          </p:nvSpPr>
          <p:spPr>
            <a:xfrm>
              <a:off x="2007565" y="5230327"/>
              <a:ext cx="152433" cy="152210"/>
            </a:xfrm>
            <a:custGeom>
              <a:rect b="b" l="l" r="r" t="t"/>
              <a:pathLst>
                <a:path extrusionOk="0" h="647700" w="648652">
                  <a:moveTo>
                    <a:pt x="323850" y="438150"/>
                  </a:moveTo>
                  <a:cubicBezTo>
                    <a:pt x="260985" y="438150"/>
                    <a:pt x="209550" y="386715"/>
                    <a:pt x="209550" y="323850"/>
                  </a:cubicBezTo>
                  <a:cubicBezTo>
                    <a:pt x="209550" y="260985"/>
                    <a:pt x="260985" y="209550"/>
                    <a:pt x="323850" y="209550"/>
                  </a:cubicBezTo>
                  <a:cubicBezTo>
                    <a:pt x="386715" y="209550"/>
                    <a:pt x="438150" y="260985"/>
                    <a:pt x="438150" y="323850"/>
                  </a:cubicBezTo>
                  <a:cubicBezTo>
                    <a:pt x="438150" y="386715"/>
                    <a:pt x="386715" y="438150"/>
                    <a:pt x="323850" y="438150"/>
                  </a:cubicBezTo>
                  <a:close/>
                  <a:moveTo>
                    <a:pt x="581025" y="252413"/>
                  </a:moveTo>
                  <a:cubicBezTo>
                    <a:pt x="575310" y="231458"/>
                    <a:pt x="566738" y="211455"/>
                    <a:pt x="556260" y="193358"/>
                  </a:cubicBezTo>
                  <a:lnTo>
                    <a:pt x="580073" y="121920"/>
                  </a:lnTo>
                  <a:lnTo>
                    <a:pt x="525780" y="67628"/>
                  </a:lnTo>
                  <a:lnTo>
                    <a:pt x="454343" y="91440"/>
                  </a:lnTo>
                  <a:cubicBezTo>
                    <a:pt x="435293" y="80963"/>
                    <a:pt x="415290" y="72390"/>
                    <a:pt x="394335" y="66675"/>
                  </a:cubicBezTo>
                  <a:lnTo>
                    <a:pt x="361950" y="0"/>
                  </a:lnTo>
                  <a:lnTo>
                    <a:pt x="285750" y="0"/>
                  </a:lnTo>
                  <a:lnTo>
                    <a:pt x="252413" y="66675"/>
                  </a:lnTo>
                  <a:cubicBezTo>
                    <a:pt x="231458" y="72390"/>
                    <a:pt x="211455" y="80963"/>
                    <a:pt x="193358" y="91440"/>
                  </a:cubicBezTo>
                  <a:lnTo>
                    <a:pt x="121920" y="67628"/>
                  </a:lnTo>
                  <a:lnTo>
                    <a:pt x="67628" y="121920"/>
                  </a:lnTo>
                  <a:lnTo>
                    <a:pt x="91440" y="193358"/>
                  </a:lnTo>
                  <a:cubicBezTo>
                    <a:pt x="80963" y="212408"/>
                    <a:pt x="72390" y="232410"/>
                    <a:pt x="66675" y="253365"/>
                  </a:cubicBezTo>
                  <a:lnTo>
                    <a:pt x="0" y="285750"/>
                  </a:lnTo>
                  <a:lnTo>
                    <a:pt x="0" y="361950"/>
                  </a:lnTo>
                  <a:lnTo>
                    <a:pt x="66675" y="395288"/>
                  </a:lnTo>
                  <a:cubicBezTo>
                    <a:pt x="72390" y="416243"/>
                    <a:pt x="80963" y="436245"/>
                    <a:pt x="91440" y="454343"/>
                  </a:cubicBezTo>
                  <a:lnTo>
                    <a:pt x="67628" y="525780"/>
                  </a:lnTo>
                  <a:lnTo>
                    <a:pt x="121920" y="580073"/>
                  </a:lnTo>
                  <a:lnTo>
                    <a:pt x="193358" y="556260"/>
                  </a:lnTo>
                  <a:cubicBezTo>
                    <a:pt x="212408" y="566738"/>
                    <a:pt x="232410" y="575310"/>
                    <a:pt x="253365" y="581025"/>
                  </a:cubicBezTo>
                  <a:lnTo>
                    <a:pt x="286703" y="647700"/>
                  </a:lnTo>
                  <a:lnTo>
                    <a:pt x="362903" y="647700"/>
                  </a:lnTo>
                  <a:lnTo>
                    <a:pt x="396240" y="581025"/>
                  </a:lnTo>
                  <a:cubicBezTo>
                    <a:pt x="417195" y="575310"/>
                    <a:pt x="437198" y="566738"/>
                    <a:pt x="455295" y="556260"/>
                  </a:cubicBezTo>
                  <a:lnTo>
                    <a:pt x="526733" y="580073"/>
                  </a:lnTo>
                  <a:lnTo>
                    <a:pt x="581025" y="525780"/>
                  </a:lnTo>
                  <a:lnTo>
                    <a:pt x="557213" y="454343"/>
                  </a:lnTo>
                  <a:cubicBezTo>
                    <a:pt x="567690" y="435293"/>
                    <a:pt x="576263" y="415290"/>
                    <a:pt x="581978" y="394335"/>
                  </a:cubicBezTo>
                  <a:lnTo>
                    <a:pt x="648653" y="360998"/>
                  </a:lnTo>
                  <a:lnTo>
                    <a:pt x="648653" y="284798"/>
                  </a:lnTo>
                  <a:lnTo>
                    <a:pt x="581025" y="252413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46" name="Google Shape;946;p30"/>
            <p:cNvGrpSpPr/>
            <p:nvPr/>
          </p:nvGrpSpPr>
          <p:grpSpPr>
            <a:xfrm>
              <a:off x="384020" y="5227346"/>
              <a:ext cx="648501" cy="162967"/>
              <a:chOff x="330250" y="5227562"/>
              <a:chExt cx="715232" cy="179737"/>
            </a:xfrm>
          </p:grpSpPr>
          <p:sp>
            <p:nvSpPr>
              <p:cNvPr descr="Play" id="947" name="Google Shape;947;p30"/>
              <p:cNvSpPr/>
              <p:nvPr/>
            </p:nvSpPr>
            <p:spPr>
              <a:xfrm>
                <a:off x="622899" y="5227562"/>
                <a:ext cx="129849" cy="167402"/>
              </a:xfrm>
              <a:custGeom>
                <a:rect b="b" l="l" r="r" t="t"/>
                <a:pathLst>
                  <a:path extrusionOk="0" h="704850" w="546734">
                    <a:moveTo>
                      <a:pt x="0" y="0"/>
                    </a:moveTo>
                    <a:lnTo>
                      <a:pt x="546735" y="352425"/>
                    </a:lnTo>
                    <a:lnTo>
                      <a:pt x="0" y="704850"/>
                    </a:lnTo>
                    <a:close/>
                  </a:path>
                </a:pathLst>
              </a:custGeom>
              <a:solidFill>
                <a:srgbClr val="F2F2F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948" name="Google Shape;948;p30"/>
              <p:cNvGrpSpPr/>
              <p:nvPr/>
            </p:nvGrpSpPr>
            <p:grpSpPr>
              <a:xfrm>
                <a:off x="865143" y="5227562"/>
                <a:ext cx="180339" cy="179737"/>
                <a:chOff x="817334" y="5227562"/>
                <a:chExt cx="180339" cy="179737"/>
              </a:xfrm>
            </p:grpSpPr>
            <p:sp>
              <p:nvSpPr>
                <p:cNvPr id="949" name="Google Shape;949;p30"/>
                <p:cNvSpPr/>
                <p:nvPr/>
              </p:nvSpPr>
              <p:spPr>
                <a:xfrm flipH="1">
                  <a:off x="961819" y="5227562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950" name="Google Shape;950;p30"/>
                <p:cNvSpPr/>
                <p:nvPr/>
              </p:nvSpPr>
              <p:spPr>
                <a:xfrm>
                  <a:off x="817334" y="5227562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951" name="Google Shape;951;p30"/>
              <p:cNvGrpSpPr/>
              <p:nvPr/>
            </p:nvGrpSpPr>
            <p:grpSpPr>
              <a:xfrm flipH="1">
                <a:off x="330250" y="5227562"/>
                <a:ext cx="180338" cy="179737"/>
                <a:chOff x="4316558" y="4992035"/>
                <a:chExt cx="180338" cy="179737"/>
              </a:xfrm>
            </p:grpSpPr>
            <p:sp>
              <p:nvSpPr>
                <p:cNvPr id="952" name="Google Shape;952;p30"/>
                <p:cNvSpPr/>
                <p:nvPr/>
              </p:nvSpPr>
              <p:spPr>
                <a:xfrm flipH="1">
                  <a:off x="4461042" y="4992035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953" name="Google Shape;953;p30"/>
                <p:cNvSpPr/>
                <p:nvPr/>
              </p:nvSpPr>
              <p:spPr>
                <a:xfrm>
                  <a:off x="4316558" y="4992035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954" name="Google Shape;954;p30"/>
            <p:cNvSpPr/>
            <p:nvPr/>
          </p:nvSpPr>
          <p:spPr>
            <a:xfrm>
              <a:off x="2237413" y="5230327"/>
              <a:ext cx="239100" cy="149400"/>
            </a:xfrm>
            <a:prstGeom prst="frame">
              <a:avLst>
                <a:gd fmla="val 12500" name="adj1"/>
              </a:avLst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5" name="Google Shape;955;p30"/>
            <p:cNvSpPr/>
            <p:nvPr/>
          </p:nvSpPr>
          <p:spPr>
            <a:xfrm>
              <a:off x="1198283" y="4135718"/>
              <a:ext cx="675300" cy="675300"/>
            </a:xfrm>
            <a:prstGeom prst="ellipse">
              <a:avLst/>
            </a:prstGeom>
            <a:solidFill>
              <a:srgbClr val="72727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Play" id="956" name="Google Shape;956;p30"/>
            <p:cNvSpPr/>
            <p:nvPr/>
          </p:nvSpPr>
          <p:spPr>
            <a:xfrm>
              <a:off x="1431835" y="4297180"/>
              <a:ext cx="292503" cy="377095"/>
            </a:xfrm>
            <a:custGeom>
              <a:rect b="b" l="l" r="r" t="t"/>
              <a:pathLst>
                <a:path extrusionOk="0" h="704850" w="546734">
                  <a:moveTo>
                    <a:pt x="0" y="0"/>
                  </a:moveTo>
                  <a:lnTo>
                    <a:pt x="546735" y="352425"/>
                  </a:lnTo>
                  <a:lnTo>
                    <a:pt x="0" y="704850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7" name="Google Shape;957;p30"/>
            <p:cNvSpPr/>
            <p:nvPr/>
          </p:nvSpPr>
          <p:spPr>
            <a:xfrm>
              <a:off x="2554659" y="5218375"/>
              <a:ext cx="180000" cy="180000"/>
            </a:xfrm>
            <a:custGeom>
              <a:rect b="b" l="l" r="r" t="t"/>
              <a:pathLst>
                <a:path extrusionOk="0" h="180000" w="180000">
                  <a:moveTo>
                    <a:pt x="157500" y="108002"/>
                  </a:moveTo>
                  <a:lnTo>
                    <a:pt x="180000" y="108002"/>
                  </a:lnTo>
                  <a:lnTo>
                    <a:pt x="180000" y="180000"/>
                  </a:lnTo>
                  <a:lnTo>
                    <a:pt x="108000" y="180000"/>
                  </a:lnTo>
                  <a:lnTo>
                    <a:pt x="108000" y="157500"/>
                  </a:lnTo>
                  <a:lnTo>
                    <a:pt x="157500" y="157500"/>
                  </a:lnTo>
                  <a:close/>
                  <a:moveTo>
                    <a:pt x="0" y="108002"/>
                  </a:moveTo>
                  <a:lnTo>
                    <a:pt x="22500" y="108002"/>
                  </a:lnTo>
                  <a:lnTo>
                    <a:pt x="22500" y="157500"/>
                  </a:lnTo>
                  <a:lnTo>
                    <a:pt x="72000" y="157500"/>
                  </a:lnTo>
                  <a:lnTo>
                    <a:pt x="72000" y="180000"/>
                  </a:lnTo>
                  <a:lnTo>
                    <a:pt x="0" y="180000"/>
                  </a:lnTo>
                  <a:close/>
                  <a:moveTo>
                    <a:pt x="108000" y="0"/>
                  </a:moveTo>
                  <a:lnTo>
                    <a:pt x="180000" y="0"/>
                  </a:lnTo>
                  <a:lnTo>
                    <a:pt x="180000" y="72002"/>
                  </a:lnTo>
                  <a:lnTo>
                    <a:pt x="157500" y="72002"/>
                  </a:lnTo>
                  <a:lnTo>
                    <a:pt x="157500" y="22500"/>
                  </a:lnTo>
                  <a:lnTo>
                    <a:pt x="108000" y="22500"/>
                  </a:lnTo>
                  <a:close/>
                  <a:moveTo>
                    <a:pt x="0" y="0"/>
                  </a:moveTo>
                  <a:lnTo>
                    <a:pt x="72000" y="0"/>
                  </a:lnTo>
                  <a:lnTo>
                    <a:pt x="72000" y="22500"/>
                  </a:lnTo>
                  <a:lnTo>
                    <a:pt x="22500" y="22500"/>
                  </a:lnTo>
                  <a:lnTo>
                    <a:pt x="22500" y="72002"/>
                  </a:lnTo>
                  <a:lnTo>
                    <a:pt x="0" y="72002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958" name="Google Shape;958;p30"/>
          <p:cNvSpPr/>
          <p:nvPr/>
        </p:nvSpPr>
        <p:spPr>
          <a:xfrm>
            <a:off x="10870115" y="1306455"/>
            <a:ext cx="424800" cy="424800"/>
          </a:xfrm>
          <a:prstGeom prst="round2SameRect">
            <a:avLst>
              <a:gd fmla="val 16667" name="adj1"/>
              <a:gd fmla="val 0" name="adj2"/>
            </a:avLst>
          </a:prstGeom>
          <a:solidFill>
            <a:schemeClr val="accent3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959" name="Google Shape;959;p30"/>
          <p:cNvSpPr/>
          <p:nvPr/>
        </p:nvSpPr>
        <p:spPr>
          <a:xfrm>
            <a:off x="10777426" y="1391385"/>
            <a:ext cx="1110900" cy="748800"/>
          </a:xfrm>
          <a:prstGeom prst="roundRect">
            <a:avLst>
              <a:gd fmla="val 9522" name="adj"/>
            </a:avLst>
          </a:prstGeom>
          <a:solidFill>
            <a:schemeClr val="accent3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960" name="Google Shape;960;p30"/>
          <p:cNvSpPr txBox="1"/>
          <p:nvPr/>
        </p:nvSpPr>
        <p:spPr>
          <a:xfrm>
            <a:off x="464675" y="1313250"/>
            <a:ext cx="8199600" cy="58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200">
                <a:solidFill>
                  <a:schemeClr val="accent3"/>
                </a:solidFill>
                <a:latin typeface="Chivo"/>
                <a:ea typeface="Chivo"/>
                <a:cs typeface="Chivo"/>
                <a:sym typeface="Chivo"/>
              </a:rPr>
              <a:t>ACTIVITY 3</a:t>
            </a:r>
            <a:r>
              <a:rPr b="1" lang="en" sz="3200">
                <a:solidFill>
                  <a:schemeClr val="lt2"/>
                </a:solidFill>
                <a:latin typeface="Chivo"/>
                <a:ea typeface="Chivo"/>
                <a:cs typeface="Chivo"/>
                <a:sym typeface="Chivo"/>
              </a:rPr>
              <a:t> | HERE GOES YOUR TITLE</a:t>
            </a:r>
            <a:endParaRPr b="1">
              <a:solidFill>
                <a:schemeClr val="lt2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961" name="Google Shape;961;p30"/>
          <p:cNvSpPr txBox="1"/>
          <p:nvPr/>
        </p:nvSpPr>
        <p:spPr>
          <a:xfrm>
            <a:off x="464675" y="2157275"/>
            <a:ext cx="6968700" cy="28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Add here your text or leave the blank space for your students to work on.</a:t>
            </a:r>
            <a:endParaRPr b="1"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Lorem ipsum dolor sit amet, consectetuer adipiscing elit. Aenean commodo ligula eget dolor. Aenean massa.</a:t>
            </a:r>
            <a:endParaRPr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Cum sociis natoque penatibus et magnis dis parturient montes, nascetur ridiculus mus.</a:t>
            </a:r>
            <a:endParaRPr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grpSp>
        <p:nvGrpSpPr>
          <p:cNvPr descr="Images" id="962" name="Google Shape;962;p30"/>
          <p:cNvGrpSpPr/>
          <p:nvPr/>
        </p:nvGrpSpPr>
        <p:grpSpPr>
          <a:xfrm>
            <a:off x="611772" y="5145633"/>
            <a:ext cx="1674336" cy="1339285"/>
            <a:chOff x="5684930" y="3271650"/>
            <a:chExt cx="2098954" cy="1678933"/>
          </a:xfrm>
        </p:grpSpPr>
        <p:sp>
          <p:nvSpPr>
            <p:cNvPr id="963" name="Google Shape;963;p30"/>
            <p:cNvSpPr/>
            <p:nvPr/>
          </p:nvSpPr>
          <p:spPr>
            <a:xfrm>
              <a:off x="6838202" y="4105235"/>
              <a:ext cx="466194" cy="568605"/>
            </a:xfrm>
            <a:custGeom>
              <a:rect b="b" l="l" r="r" t="t"/>
              <a:pathLst>
                <a:path extrusionOk="0" h="568605" w="466194">
                  <a:moveTo>
                    <a:pt x="461309" y="518050"/>
                  </a:moveTo>
                  <a:lnTo>
                    <a:pt x="145543" y="14762"/>
                  </a:lnTo>
                  <a:cubicBezTo>
                    <a:pt x="139894" y="5539"/>
                    <a:pt x="129833" y="-59"/>
                    <a:pt x="119018" y="0"/>
                  </a:cubicBezTo>
                  <a:cubicBezTo>
                    <a:pt x="108154" y="-4"/>
                    <a:pt x="98051" y="5571"/>
                    <a:pt x="92262" y="14762"/>
                  </a:cubicBezTo>
                  <a:lnTo>
                    <a:pt x="0" y="162843"/>
                  </a:lnTo>
                  <a:lnTo>
                    <a:pt x="197902" y="482991"/>
                  </a:lnTo>
                  <a:cubicBezTo>
                    <a:pt x="214649" y="508317"/>
                    <a:pt x="218250" y="540133"/>
                    <a:pt x="207589" y="568564"/>
                  </a:cubicBezTo>
                  <a:lnTo>
                    <a:pt x="431324" y="568564"/>
                  </a:lnTo>
                  <a:cubicBezTo>
                    <a:pt x="449645" y="569479"/>
                    <a:pt x="465239" y="555368"/>
                    <a:pt x="466152" y="537047"/>
                  </a:cubicBezTo>
                  <a:cubicBezTo>
                    <a:pt x="466487" y="530372"/>
                    <a:pt x="464799" y="523752"/>
                    <a:pt x="461309" y="518050"/>
                  </a:cubicBez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4" name="Google Shape;964;p30"/>
            <p:cNvSpPr/>
            <p:nvPr/>
          </p:nvSpPr>
          <p:spPr>
            <a:xfrm>
              <a:off x="5884108" y="3797294"/>
              <a:ext cx="1077833" cy="876803"/>
            </a:xfrm>
            <a:custGeom>
              <a:rect b="b" l="l" r="r" t="t"/>
              <a:pathLst>
                <a:path extrusionOk="0" h="876803" w="1077833">
                  <a:moveTo>
                    <a:pt x="1071728" y="828990"/>
                  </a:moveTo>
                  <a:lnTo>
                    <a:pt x="570055" y="12704"/>
                  </a:lnTo>
                  <a:cubicBezTo>
                    <a:pt x="563618" y="4389"/>
                    <a:pt x="553579" y="-330"/>
                    <a:pt x="543069" y="18"/>
                  </a:cubicBezTo>
                  <a:lnTo>
                    <a:pt x="538917" y="18"/>
                  </a:lnTo>
                  <a:lnTo>
                    <a:pt x="534765" y="18"/>
                  </a:lnTo>
                  <a:cubicBezTo>
                    <a:pt x="524254" y="-330"/>
                    <a:pt x="514216" y="4389"/>
                    <a:pt x="507778" y="12704"/>
                  </a:cubicBezTo>
                  <a:lnTo>
                    <a:pt x="6105" y="828990"/>
                  </a:lnTo>
                  <a:cubicBezTo>
                    <a:pt x="-1001" y="838933"/>
                    <a:pt x="-1979" y="852007"/>
                    <a:pt x="3568" y="862896"/>
                  </a:cubicBezTo>
                  <a:cubicBezTo>
                    <a:pt x="9164" y="872763"/>
                    <a:pt x="20256" y="878172"/>
                    <a:pt x="31477" y="876505"/>
                  </a:cubicBezTo>
                  <a:lnTo>
                    <a:pt x="1046356" y="876505"/>
                  </a:lnTo>
                  <a:cubicBezTo>
                    <a:pt x="1057578" y="878172"/>
                    <a:pt x="1068670" y="872763"/>
                    <a:pt x="1074266" y="862896"/>
                  </a:cubicBezTo>
                  <a:cubicBezTo>
                    <a:pt x="1079813" y="852007"/>
                    <a:pt x="1078835" y="838933"/>
                    <a:pt x="1071728" y="828990"/>
                  </a:cubicBezTo>
                  <a:close/>
                  <a:moveTo>
                    <a:pt x="622875" y="395129"/>
                  </a:moveTo>
                  <a:lnTo>
                    <a:pt x="543069" y="466171"/>
                  </a:lnTo>
                  <a:lnTo>
                    <a:pt x="463262" y="395129"/>
                  </a:lnTo>
                  <a:lnTo>
                    <a:pt x="331328" y="474935"/>
                  </a:lnTo>
                  <a:lnTo>
                    <a:pt x="538917" y="138411"/>
                  </a:lnTo>
                  <a:lnTo>
                    <a:pt x="740970" y="466171"/>
                  </a:ln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5" name="Google Shape;965;p30"/>
            <p:cNvSpPr/>
            <p:nvPr/>
          </p:nvSpPr>
          <p:spPr>
            <a:xfrm>
              <a:off x="6053977" y="3779090"/>
              <a:ext cx="138392" cy="138392"/>
            </a:xfrm>
            <a:custGeom>
              <a:rect b="b" l="l" r="r" t="t"/>
              <a:pathLst>
                <a:path extrusionOk="0" h="138392" w="138392">
                  <a:moveTo>
                    <a:pt x="138393" y="69196"/>
                  </a:moveTo>
                  <a:cubicBezTo>
                    <a:pt x="138393" y="107412"/>
                    <a:pt x="107412" y="138393"/>
                    <a:pt x="69196" y="138393"/>
                  </a:cubicBezTo>
                  <a:cubicBezTo>
                    <a:pt x="30980" y="138393"/>
                    <a:pt x="0" y="107412"/>
                    <a:pt x="0" y="69196"/>
                  </a:cubicBezTo>
                  <a:cubicBezTo>
                    <a:pt x="0" y="30980"/>
                    <a:pt x="30980" y="0"/>
                    <a:pt x="69196" y="0"/>
                  </a:cubicBezTo>
                  <a:cubicBezTo>
                    <a:pt x="107412" y="0"/>
                    <a:pt x="138393" y="30980"/>
                    <a:pt x="138393" y="69196"/>
                  </a:cubicBez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6" name="Google Shape;966;p30"/>
            <p:cNvSpPr/>
            <p:nvPr/>
          </p:nvSpPr>
          <p:spPr>
            <a:xfrm>
              <a:off x="5684930" y="3271650"/>
              <a:ext cx="2098954" cy="1678933"/>
            </a:xfrm>
            <a:custGeom>
              <a:rect b="b" l="l" r="r" t="t"/>
              <a:pathLst>
                <a:path extrusionOk="0" h="1678933" w="2098954">
                  <a:moveTo>
                    <a:pt x="2098955" y="0"/>
                  </a:moveTo>
                  <a:lnTo>
                    <a:pt x="253720" y="0"/>
                  </a:lnTo>
                  <a:lnTo>
                    <a:pt x="253720" y="253720"/>
                  </a:lnTo>
                  <a:lnTo>
                    <a:pt x="0" y="253720"/>
                  </a:lnTo>
                  <a:lnTo>
                    <a:pt x="0" y="1678933"/>
                  </a:lnTo>
                  <a:lnTo>
                    <a:pt x="1845235" y="1678933"/>
                  </a:lnTo>
                  <a:lnTo>
                    <a:pt x="1845235" y="1425213"/>
                  </a:lnTo>
                  <a:lnTo>
                    <a:pt x="2098955" y="1425213"/>
                  </a:lnTo>
                  <a:close/>
                  <a:moveTo>
                    <a:pt x="1706842" y="1545384"/>
                  </a:moveTo>
                  <a:lnTo>
                    <a:pt x="138393" y="1545384"/>
                  </a:lnTo>
                  <a:lnTo>
                    <a:pt x="138393" y="387269"/>
                  </a:lnTo>
                  <a:lnTo>
                    <a:pt x="1706842" y="387269"/>
                  </a:lnTo>
                  <a:close/>
                  <a:moveTo>
                    <a:pt x="1960562" y="1291665"/>
                  </a:moveTo>
                  <a:lnTo>
                    <a:pt x="1845235" y="1291665"/>
                  </a:lnTo>
                  <a:lnTo>
                    <a:pt x="1845235" y="253720"/>
                  </a:lnTo>
                  <a:lnTo>
                    <a:pt x="392112" y="253720"/>
                  </a:lnTo>
                  <a:lnTo>
                    <a:pt x="392112" y="138393"/>
                  </a:lnTo>
                  <a:lnTo>
                    <a:pt x="1960562" y="138393"/>
                  </a:ln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967" name="Google Shape;967;p30"/>
          <p:cNvSpPr txBox="1"/>
          <p:nvPr/>
        </p:nvSpPr>
        <p:spPr>
          <a:xfrm>
            <a:off x="10532428" y="2189575"/>
            <a:ext cx="16743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EXTRA RESOURCES!</a:t>
            </a:r>
            <a:endParaRPr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968" name="Google Shape;968;p30"/>
          <p:cNvSpPr txBox="1"/>
          <p:nvPr/>
        </p:nvSpPr>
        <p:spPr>
          <a:xfrm>
            <a:off x="347673" y="774625"/>
            <a:ext cx="43827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WEDNESDAY </a:t>
            </a:r>
            <a:r>
              <a:rPr b="1"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- ACTIVITY 3</a:t>
            </a:r>
            <a:endParaRPr b="1"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969" name="Google Shape;969;p30">
            <a:hlinkClick action="ppaction://hlinkshowjump?jump=nextslide"/>
          </p:cNvPr>
          <p:cNvSpPr/>
          <p:nvPr/>
        </p:nvSpPr>
        <p:spPr>
          <a:xfrm>
            <a:off x="46467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70" name="Google Shape;970;p30">
            <a:hlinkClick action="ppaction://hlinkshowjump?jump=firstslide"/>
          </p:cNvPr>
          <p:cNvSpPr/>
          <p:nvPr/>
        </p:nvSpPr>
        <p:spPr>
          <a:xfrm>
            <a:off x="1161242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71" name="Google Shape;971;p30">
            <a:hlinkClick action="ppaction://hlinksldjump" r:id="rId3"/>
          </p:cNvPr>
          <p:cNvSpPr/>
          <p:nvPr/>
        </p:nvSpPr>
        <p:spPr>
          <a:xfrm>
            <a:off x="0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75" name="Shape 9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76" name="Google Shape;976;p31"/>
          <p:cNvGrpSpPr/>
          <p:nvPr/>
        </p:nvGrpSpPr>
        <p:grpSpPr>
          <a:xfrm>
            <a:off x="7702875" y="3117125"/>
            <a:ext cx="4325403" cy="2997300"/>
            <a:chOff x="7702875" y="3117125"/>
            <a:chExt cx="4325403" cy="2997300"/>
          </a:xfrm>
        </p:grpSpPr>
        <p:sp>
          <p:nvSpPr>
            <p:cNvPr id="977" name="Google Shape;977;p31"/>
            <p:cNvSpPr/>
            <p:nvPr/>
          </p:nvSpPr>
          <p:spPr>
            <a:xfrm>
              <a:off x="7702875" y="3117125"/>
              <a:ext cx="4325400" cy="2997300"/>
            </a:xfrm>
            <a:prstGeom prst="rect">
              <a:avLst/>
            </a:prstGeom>
            <a:solidFill>
              <a:schemeClr val="l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78" name="Google Shape;978;p31"/>
            <p:cNvSpPr/>
            <p:nvPr/>
          </p:nvSpPr>
          <p:spPr>
            <a:xfrm>
              <a:off x="7702878" y="3117125"/>
              <a:ext cx="4325400" cy="3264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79" name="Google Shape;979;p31"/>
            <p:cNvSpPr/>
            <p:nvPr/>
          </p:nvSpPr>
          <p:spPr>
            <a:xfrm>
              <a:off x="11414273" y="3216296"/>
              <a:ext cx="146100" cy="146100"/>
            </a:xfrm>
            <a:prstGeom prst="frame">
              <a:avLst>
                <a:gd fmla="val 12500" name="adj1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80" name="Google Shape;980;p31"/>
            <p:cNvSpPr/>
            <p:nvPr/>
          </p:nvSpPr>
          <p:spPr>
            <a:xfrm>
              <a:off x="11068599" y="3334653"/>
              <a:ext cx="168000" cy="1950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981" name="Google Shape;981;p31"/>
            <p:cNvGrpSpPr/>
            <p:nvPr/>
          </p:nvGrpSpPr>
          <p:grpSpPr>
            <a:xfrm>
              <a:off x="11755620" y="3226553"/>
              <a:ext cx="132749" cy="132749"/>
              <a:chOff x="2205238" y="-492150"/>
              <a:chExt cx="196200" cy="196200"/>
            </a:xfrm>
          </p:grpSpPr>
          <p:sp>
            <p:nvSpPr>
              <p:cNvPr id="982" name="Google Shape;982;p31"/>
              <p:cNvSpPr/>
              <p:nvPr/>
            </p:nvSpPr>
            <p:spPr>
              <a:xfrm rot="2702936">
                <a:off x="2179152" y="-408475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rgbClr val="FFFFFF"/>
              </a:solidFill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3" name="Google Shape;983;p31"/>
              <p:cNvSpPr/>
              <p:nvPr/>
            </p:nvSpPr>
            <p:spPr>
              <a:xfrm rot="8102936">
                <a:off x="2179135" y="-408475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rgbClr val="FFFFFF"/>
              </a:solidFill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984" name="Google Shape;984;p31"/>
          <p:cNvGrpSpPr/>
          <p:nvPr/>
        </p:nvGrpSpPr>
        <p:grpSpPr>
          <a:xfrm>
            <a:off x="9444713" y="1266075"/>
            <a:ext cx="909900" cy="914400"/>
            <a:chOff x="9597113" y="1447499"/>
            <a:chExt cx="909900" cy="914400"/>
          </a:xfrm>
        </p:grpSpPr>
        <p:sp>
          <p:nvSpPr>
            <p:cNvPr id="985" name="Google Shape;985;p31"/>
            <p:cNvSpPr/>
            <p:nvPr/>
          </p:nvSpPr>
          <p:spPr>
            <a:xfrm>
              <a:off x="9597113" y="1447499"/>
              <a:ext cx="909900" cy="914400"/>
            </a:xfrm>
            <a:prstGeom prst="ellipse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86" name="Google Shape;986;p31"/>
            <p:cNvGrpSpPr/>
            <p:nvPr/>
          </p:nvGrpSpPr>
          <p:grpSpPr>
            <a:xfrm>
              <a:off x="9767129" y="1652132"/>
              <a:ext cx="569882" cy="505141"/>
              <a:chOff x="1145332" y="3294620"/>
              <a:chExt cx="771048" cy="647700"/>
            </a:xfrm>
          </p:grpSpPr>
          <p:sp>
            <p:nvSpPr>
              <p:cNvPr id="987" name="Google Shape;987;p31"/>
              <p:cNvSpPr/>
              <p:nvPr/>
            </p:nvSpPr>
            <p:spPr>
              <a:xfrm>
                <a:off x="1774934" y="3370820"/>
                <a:ext cx="141446" cy="502920"/>
              </a:xfrm>
              <a:custGeom>
                <a:rect b="b" l="l" r="r" t="t"/>
                <a:pathLst>
                  <a:path extrusionOk="0" h="502920" w="141446">
                    <a:moveTo>
                      <a:pt x="37148" y="0"/>
                    </a:moveTo>
                    <a:lnTo>
                      <a:pt x="0" y="37147"/>
                    </a:lnTo>
                    <a:cubicBezTo>
                      <a:pt x="118110" y="155258"/>
                      <a:pt x="118110" y="347663"/>
                      <a:pt x="0" y="465773"/>
                    </a:cubicBezTo>
                    <a:lnTo>
                      <a:pt x="37148" y="502920"/>
                    </a:lnTo>
                    <a:cubicBezTo>
                      <a:pt x="176213" y="364808"/>
                      <a:pt x="176213" y="139065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8" name="Google Shape;988;p31"/>
              <p:cNvSpPr/>
              <p:nvPr/>
            </p:nvSpPr>
            <p:spPr>
              <a:xfrm>
                <a:off x="1699687" y="3445114"/>
                <a:ext cx="110728" cy="354330"/>
              </a:xfrm>
              <a:custGeom>
                <a:rect b="b" l="l" r="r" t="t"/>
                <a:pathLst>
                  <a:path extrusionOk="0" h="354330" w="110728">
                    <a:moveTo>
                      <a:pt x="37147" y="0"/>
                    </a:moveTo>
                    <a:lnTo>
                      <a:pt x="0" y="37148"/>
                    </a:lnTo>
                    <a:cubicBezTo>
                      <a:pt x="77153" y="114300"/>
                      <a:pt x="77153" y="239078"/>
                      <a:pt x="0" y="317183"/>
                    </a:cubicBezTo>
                    <a:lnTo>
                      <a:pt x="37147" y="354330"/>
                    </a:lnTo>
                    <a:cubicBezTo>
                      <a:pt x="135255" y="256223"/>
                      <a:pt x="135255" y="98107"/>
                      <a:pt x="37147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9" name="Google Shape;989;p31"/>
              <p:cNvSpPr/>
              <p:nvPr/>
            </p:nvSpPr>
            <p:spPr>
              <a:xfrm>
                <a:off x="1626345" y="3521314"/>
                <a:ext cx="80010" cy="204787"/>
              </a:xfrm>
              <a:custGeom>
                <a:rect b="b" l="l" r="r" t="t"/>
                <a:pathLst>
                  <a:path extrusionOk="0" h="204787" w="80010">
                    <a:moveTo>
                      <a:pt x="37148" y="0"/>
                    </a:moveTo>
                    <a:lnTo>
                      <a:pt x="0" y="37148"/>
                    </a:lnTo>
                    <a:cubicBezTo>
                      <a:pt x="36195" y="73343"/>
                      <a:pt x="36195" y="131445"/>
                      <a:pt x="0" y="167640"/>
                    </a:cubicBezTo>
                    <a:lnTo>
                      <a:pt x="37148" y="204788"/>
                    </a:lnTo>
                    <a:cubicBezTo>
                      <a:pt x="94298" y="147638"/>
                      <a:pt x="94298" y="56198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0" name="Google Shape;990;p31"/>
              <p:cNvSpPr/>
              <p:nvPr/>
            </p:nvSpPr>
            <p:spPr>
              <a:xfrm>
                <a:off x="1145332" y="3294620"/>
                <a:ext cx="423862" cy="647700"/>
              </a:xfrm>
              <a:custGeom>
                <a:rect b="b" l="l" r="r" t="t"/>
                <a:pathLst>
                  <a:path extrusionOk="0" h="647700" w="423862">
                    <a:moveTo>
                      <a:pt x="0" y="196215"/>
                    </a:moveTo>
                    <a:lnTo>
                      <a:pt x="0" y="451485"/>
                    </a:lnTo>
                    <a:lnTo>
                      <a:pt x="184785" y="451485"/>
                    </a:lnTo>
                    <a:lnTo>
                      <a:pt x="423863" y="647700"/>
                    </a:lnTo>
                    <a:lnTo>
                      <a:pt x="423863" y="0"/>
                    </a:lnTo>
                    <a:lnTo>
                      <a:pt x="184785" y="196215"/>
                    </a:ln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991" name="Google Shape;991;p31"/>
          <p:cNvGrpSpPr/>
          <p:nvPr/>
        </p:nvGrpSpPr>
        <p:grpSpPr>
          <a:xfrm>
            <a:off x="7715432" y="3503692"/>
            <a:ext cx="4282364" cy="2547498"/>
            <a:chOff x="239059" y="3807012"/>
            <a:chExt cx="2593800" cy="1649400"/>
          </a:xfrm>
        </p:grpSpPr>
        <p:sp>
          <p:nvSpPr>
            <p:cNvPr id="992" name="Google Shape;992;p31"/>
            <p:cNvSpPr/>
            <p:nvPr/>
          </p:nvSpPr>
          <p:spPr>
            <a:xfrm>
              <a:off x="239059" y="3807012"/>
              <a:ext cx="2593800" cy="1649400"/>
            </a:xfrm>
            <a:prstGeom prst="rect">
              <a:avLst/>
            </a:pr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3" name="Google Shape;993;p31"/>
            <p:cNvSpPr/>
            <p:nvPr/>
          </p:nvSpPr>
          <p:spPr>
            <a:xfrm>
              <a:off x="292847" y="5127806"/>
              <a:ext cx="2492100" cy="36000"/>
            </a:xfrm>
            <a:prstGeom prst="rect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4" name="Google Shape;994;p31"/>
            <p:cNvSpPr/>
            <p:nvPr/>
          </p:nvSpPr>
          <p:spPr>
            <a:xfrm>
              <a:off x="292847" y="5127806"/>
              <a:ext cx="720000" cy="36000"/>
            </a:xfrm>
            <a:prstGeom prst="rect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Single gear" id="995" name="Google Shape;995;p31"/>
            <p:cNvSpPr/>
            <p:nvPr/>
          </p:nvSpPr>
          <p:spPr>
            <a:xfrm>
              <a:off x="2007565" y="5230327"/>
              <a:ext cx="152433" cy="152210"/>
            </a:xfrm>
            <a:custGeom>
              <a:rect b="b" l="l" r="r" t="t"/>
              <a:pathLst>
                <a:path extrusionOk="0" h="647700" w="648652">
                  <a:moveTo>
                    <a:pt x="323850" y="438150"/>
                  </a:moveTo>
                  <a:cubicBezTo>
                    <a:pt x="260985" y="438150"/>
                    <a:pt x="209550" y="386715"/>
                    <a:pt x="209550" y="323850"/>
                  </a:cubicBezTo>
                  <a:cubicBezTo>
                    <a:pt x="209550" y="260985"/>
                    <a:pt x="260985" y="209550"/>
                    <a:pt x="323850" y="209550"/>
                  </a:cubicBezTo>
                  <a:cubicBezTo>
                    <a:pt x="386715" y="209550"/>
                    <a:pt x="438150" y="260985"/>
                    <a:pt x="438150" y="323850"/>
                  </a:cubicBezTo>
                  <a:cubicBezTo>
                    <a:pt x="438150" y="386715"/>
                    <a:pt x="386715" y="438150"/>
                    <a:pt x="323850" y="438150"/>
                  </a:cubicBezTo>
                  <a:close/>
                  <a:moveTo>
                    <a:pt x="581025" y="252413"/>
                  </a:moveTo>
                  <a:cubicBezTo>
                    <a:pt x="575310" y="231458"/>
                    <a:pt x="566738" y="211455"/>
                    <a:pt x="556260" y="193358"/>
                  </a:cubicBezTo>
                  <a:lnTo>
                    <a:pt x="580073" y="121920"/>
                  </a:lnTo>
                  <a:lnTo>
                    <a:pt x="525780" y="67628"/>
                  </a:lnTo>
                  <a:lnTo>
                    <a:pt x="454343" y="91440"/>
                  </a:lnTo>
                  <a:cubicBezTo>
                    <a:pt x="435293" y="80963"/>
                    <a:pt x="415290" y="72390"/>
                    <a:pt x="394335" y="66675"/>
                  </a:cubicBezTo>
                  <a:lnTo>
                    <a:pt x="361950" y="0"/>
                  </a:lnTo>
                  <a:lnTo>
                    <a:pt x="285750" y="0"/>
                  </a:lnTo>
                  <a:lnTo>
                    <a:pt x="252413" y="66675"/>
                  </a:lnTo>
                  <a:cubicBezTo>
                    <a:pt x="231458" y="72390"/>
                    <a:pt x="211455" y="80963"/>
                    <a:pt x="193358" y="91440"/>
                  </a:cubicBezTo>
                  <a:lnTo>
                    <a:pt x="121920" y="67628"/>
                  </a:lnTo>
                  <a:lnTo>
                    <a:pt x="67628" y="121920"/>
                  </a:lnTo>
                  <a:lnTo>
                    <a:pt x="91440" y="193358"/>
                  </a:lnTo>
                  <a:cubicBezTo>
                    <a:pt x="80963" y="212408"/>
                    <a:pt x="72390" y="232410"/>
                    <a:pt x="66675" y="253365"/>
                  </a:cubicBezTo>
                  <a:lnTo>
                    <a:pt x="0" y="285750"/>
                  </a:lnTo>
                  <a:lnTo>
                    <a:pt x="0" y="361950"/>
                  </a:lnTo>
                  <a:lnTo>
                    <a:pt x="66675" y="395288"/>
                  </a:lnTo>
                  <a:cubicBezTo>
                    <a:pt x="72390" y="416243"/>
                    <a:pt x="80963" y="436245"/>
                    <a:pt x="91440" y="454343"/>
                  </a:cubicBezTo>
                  <a:lnTo>
                    <a:pt x="67628" y="525780"/>
                  </a:lnTo>
                  <a:lnTo>
                    <a:pt x="121920" y="580073"/>
                  </a:lnTo>
                  <a:lnTo>
                    <a:pt x="193358" y="556260"/>
                  </a:lnTo>
                  <a:cubicBezTo>
                    <a:pt x="212408" y="566738"/>
                    <a:pt x="232410" y="575310"/>
                    <a:pt x="253365" y="581025"/>
                  </a:cubicBezTo>
                  <a:lnTo>
                    <a:pt x="286703" y="647700"/>
                  </a:lnTo>
                  <a:lnTo>
                    <a:pt x="362903" y="647700"/>
                  </a:lnTo>
                  <a:lnTo>
                    <a:pt x="396240" y="581025"/>
                  </a:lnTo>
                  <a:cubicBezTo>
                    <a:pt x="417195" y="575310"/>
                    <a:pt x="437198" y="566738"/>
                    <a:pt x="455295" y="556260"/>
                  </a:cubicBezTo>
                  <a:lnTo>
                    <a:pt x="526733" y="580073"/>
                  </a:lnTo>
                  <a:lnTo>
                    <a:pt x="581025" y="525780"/>
                  </a:lnTo>
                  <a:lnTo>
                    <a:pt x="557213" y="454343"/>
                  </a:lnTo>
                  <a:cubicBezTo>
                    <a:pt x="567690" y="435293"/>
                    <a:pt x="576263" y="415290"/>
                    <a:pt x="581978" y="394335"/>
                  </a:cubicBezTo>
                  <a:lnTo>
                    <a:pt x="648653" y="360998"/>
                  </a:lnTo>
                  <a:lnTo>
                    <a:pt x="648653" y="284798"/>
                  </a:lnTo>
                  <a:lnTo>
                    <a:pt x="581025" y="252413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96" name="Google Shape;996;p31"/>
            <p:cNvGrpSpPr/>
            <p:nvPr/>
          </p:nvGrpSpPr>
          <p:grpSpPr>
            <a:xfrm>
              <a:off x="384020" y="5227346"/>
              <a:ext cx="648501" cy="162967"/>
              <a:chOff x="330250" y="5227562"/>
              <a:chExt cx="715232" cy="179737"/>
            </a:xfrm>
          </p:grpSpPr>
          <p:sp>
            <p:nvSpPr>
              <p:cNvPr descr="Play" id="997" name="Google Shape;997;p31"/>
              <p:cNvSpPr/>
              <p:nvPr/>
            </p:nvSpPr>
            <p:spPr>
              <a:xfrm>
                <a:off x="622899" y="5227562"/>
                <a:ext cx="129849" cy="167402"/>
              </a:xfrm>
              <a:custGeom>
                <a:rect b="b" l="l" r="r" t="t"/>
                <a:pathLst>
                  <a:path extrusionOk="0" h="704850" w="546734">
                    <a:moveTo>
                      <a:pt x="0" y="0"/>
                    </a:moveTo>
                    <a:lnTo>
                      <a:pt x="546735" y="352425"/>
                    </a:lnTo>
                    <a:lnTo>
                      <a:pt x="0" y="704850"/>
                    </a:lnTo>
                    <a:close/>
                  </a:path>
                </a:pathLst>
              </a:custGeom>
              <a:solidFill>
                <a:srgbClr val="F2F2F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998" name="Google Shape;998;p31"/>
              <p:cNvGrpSpPr/>
              <p:nvPr/>
            </p:nvGrpSpPr>
            <p:grpSpPr>
              <a:xfrm>
                <a:off x="865143" y="5227562"/>
                <a:ext cx="180339" cy="179737"/>
                <a:chOff x="817334" y="5227562"/>
                <a:chExt cx="180339" cy="179737"/>
              </a:xfrm>
            </p:grpSpPr>
            <p:sp>
              <p:nvSpPr>
                <p:cNvPr id="999" name="Google Shape;999;p31"/>
                <p:cNvSpPr/>
                <p:nvPr/>
              </p:nvSpPr>
              <p:spPr>
                <a:xfrm flipH="1">
                  <a:off x="961819" y="5227562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1000" name="Google Shape;1000;p31"/>
                <p:cNvSpPr/>
                <p:nvPr/>
              </p:nvSpPr>
              <p:spPr>
                <a:xfrm>
                  <a:off x="817334" y="5227562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001" name="Google Shape;1001;p31"/>
              <p:cNvGrpSpPr/>
              <p:nvPr/>
            </p:nvGrpSpPr>
            <p:grpSpPr>
              <a:xfrm flipH="1">
                <a:off x="330250" y="5227562"/>
                <a:ext cx="180338" cy="179737"/>
                <a:chOff x="4316558" y="4992035"/>
                <a:chExt cx="180338" cy="179737"/>
              </a:xfrm>
            </p:grpSpPr>
            <p:sp>
              <p:nvSpPr>
                <p:cNvPr id="1002" name="Google Shape;1002;p31"/>
                <p:cNvSpPr/>
                <p:nvPr/>
              </p:nvSpPr>
              <p:spPr>
                <a:xfrm flipH="1">
                  <a:off x="4461042" y="4992035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1003" name="Google Shape;1003;p31"/>
                <p:cNvSpPr/>
                <p:nvPr/>
              </p:nvSpPr>
              <p:spPr>
                <a:xfrm>
                  <a:off x="4316558" y="4992035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1004" name="Google Shape;1004;p31"/>
            <p:cNvSpPr/>
            <p:nvPr/>
          </p:nvSpPr>
          <p:spPr>
            <a:xfrm>
              <a:off x="2237413" y="5230327"/>
              <a:ext cx="239100" cy="149400"/>
            </a:xfrm>
            <a:prstGeom prst="frame">
              <a:avLst>
                <a:gd fmla="val 12500" name="adj1"/>
              </a:avLst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5" name="Google Shape;1005;p31"/>
            <p:cNvSpPr/>
            <p:nvPr/>
          </p:nvSpPr>
          <p:spPr>
            <a:xfrm>
              <a:off x="1198283" y="4135718"/>
              <a:ext cx="675300" cy="675300"/>
            </a:xfrm>
            <a:prstGeom prst="ellipse">
              <a:avLst/>
            </a:prstGeom>
            <a:solidFill>
              <a:srgbClr val="72727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Play" id="1006" name="Google Shape;1006;p31"/>
            <p:cNvSpPr/>
            <p:nvPr/>
          </p:nvSpPr>
          <p:spPr>
            <a:xfrm>
              <a:off x="1431835" y="4297180"/>
              <a:ext cx="292503" cy="377095"/>
            </a:xfrm>
            <a:custGeom>
              <a:rect b="b" l="l" r="r" t="t"/>
              <a:pathLst>
                <a:path extrusionOk="0" h="704850" w="546734">
                  <a:moveTo>
                    <a:pt x="0" y="0"/>
                  </a:moveTo>
                  <a:lnTo>
                    <a:pt x="546735" y="352425"/>
                  </a:lnTo>
                  <a:lnTo>
                    <a:pt x="0" y="704850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7" name="Google Shape;1007;p31"/>
            <p:cNvSpPr/>
            <p:nvPr/>
          </p:nvSpPr>
          <p:spPr>
            <a:xfrm>
              <a:off x="2554659" y="5218375"/>
              <a:ext cx="180000" cy="180000"/>
            </a:xfrm>
            <a:custGeom>
              <a:rect b="b" l="l" r="r" t="t"/>
              <a:pathLst>
                <a:path extrusionOk="0" h="180000" w="180000">
                  <a:moveTo>
                    <a:pt x="157500" y="108002"/>
                  </a:moveTo>
                  <a:lnTo>
                    <a:pt x="180000" y="108002"/>
                  </a:lnTo>
                  <a:lnTo>
                    <a:pt x="180000" y="180000"/>
                  </a:lnTo>
                  <a:lnTo>
                    <a:pt x="108000" y="180000"/>
                  </a:lnTo>
                  <a:lnTo>
                    <a:pt x="108000" y="157500"/>
                  </a:lnTo>
                  <a:lnTo>
                    <a:pt x="157500" y="157500"/>
                  </a:lnTo>
                  <a:close/>
                  <a:moveTo>
                    <a:pt x="0" y="108002"/>
                  </a:moveTo>
                  <a:lnTo>
                    <a:pt x="22500" y="108002"/>
                  </a:lnTo>
                  <a:lnTo>
                    <a:pt x="22500" y="157500"/>
                  </a:lnTo>
                  <a:lnTo>
                    <a:pt x="72000" y="157500"/>
                  </a:lnTo>
                  <a:lnTo>
                    <a:pt x="72000" y="180000"/>
                  </a:lnTo>
                  <a:lnTo>
                    <a:pt x="0" y="180000"/>
                  </a:lnTo>
                  <a:close/>
                  <a:moveTo>
                    <a:pt x="108000" y="0"/>
                  </a:moveTo>
                  <a:lnTo>
                    <a:pt x="180000" y="0"/>
                  </a:lnTo>
                  <a:lnTo>
                    <a:pt x="180000" y="72002"/>
                  </a:lnTo>
                  <a:lnTo>
                    <a:pt x="157500" y="72002"/>
                  </a:lnTo>
                  <a:lnTo>
                    <a:pt x="157500" y="22500"/>
                  </a:lnTo>
                  <a:lnTo>
                    <a:pt x="108000" y="22500"/>
                  </a:lnTo>
                  <a:close/>
                  <a:moveTo>
                    <a:pt x="0" y="0"/>
                  </a:moveTo>
                  <a:lnTo>
                    <a:pt x="72000" y="0"/>
                  </a:lnTo>
                  <a:lnTo>
                    <a:pt x="72000" y="22500"/>
                  </a:lnTo>
                  <a:lnTo>
                    <a:pt x="22500" y="22500"/>
                  </a:lnTo>
                  <a:lnTo>
                    <a:pt x="22500" y="72002"/>
                  </a:lnTo>
                  <a:lnTo>
                    <a:pt x="0" y="72002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008" name="Google Shape;1008;p31"/>
          <p:cNvSpPr/>
          <p:nvPr/>
        </p:nvSpPr>
        <p:spPr>
          <a:xfrm>
            <a:off x="10870115" y="1306455"/>
            <a:ext cx="424800" cy="424800"/>
          </a:xfrm>
          <a:prstGeom prst="round2SameRect">
            <a:avLst>
              <a:gd fmla="val 16667" name="adj1"/>
              <a:gd fmla="val 0" name="adj2"/>
            </a:avLst>
          </a:prstGeom>
          <a:solidFill>
            <a:schemeClr val="accent3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1009" name="Google Shape;1009;p31"/>
          <p:cNvSpPr/>
          <p:nvPr/>
        </p:nvSpPr>
        <p:spPr>
          <a:xfrm>
            <a:off x="10777426" y="1391385"/>
            <a:ext cx="1110900" cy="748800"/>
          </a:xfrm>
          <a:prstGeom prst="roundRect">
            <a:avLst>
              <a:gd fmla="val 9522" name="adj"/>
            </a:avLst>
          </a:prstGeom>
          <a:solidFill>
            <a:schemeClr val="accent3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1010" name="Google Shape;1010;p31"/>
          <p:cNvSpPr txBox="1"/>
          <p:nvPr/>
        </p:nvSpPr>
        <p:spPr>
          <a:xfrm>
            <a:off x="464675" y="1313250"/>
            <a:ext cx="8199600" cy="58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200">
                <a:solidFill>
                  <a:schemeClr val="accent3"/>
                </a:solidFill>
                <a:latin typeface="Chivo"/>
                <a:ea typeface="Chivo"/>
                <a:cs typeface="Chivo"/>
                <a:sym typeface="Chivo"/>
              </a:rPr>
              <a:t>ACTIVITY 4</a:t>
            </a:r>
            <a:r>
              <a:rPr b="1" lang="en" sz="3200">
                <a:solidFill>
                  <a:schemeClr val="lt2"/>
                </a:solidFill>
                <a:latin typeface="Chivo"/>
                <a:ea typeface="Chivo"/>
                <a:cs typeface="Chivo"/>
                <a:sym typeface="Chivo"/>
              </a:rPr>
              <a:t> | HERE GOES YOUR TITLE</a:t>
            </a:r>
            <a:endParaRPr b="1">
              <a:solidFill>
                <a:schemeClr val="lt2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1011" name="Google Shape;1011;p31"/>
          <p:cNvSpPr txBox="1"/>
          <p:nvPr/>
        </p:nvSpPr>
        <p:spPr>
          <a:xfrm>
            <a:off x="464675" y="2157275"/>
            <a:ext cx="6968700" cy="28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Add here your text or leave the blank space for your students to work on.</a:t>
            </a:r>
            <a:endParaRPr b="1"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Lorem ipsum dolor sit amet, consectetuer adipiscing elit. Aenean commodo ligula eget dolor. Aenean massa.</a:t>
            </a:r>
            <a:endParaRPr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Cum sociis natoque penatibus et magnis dis parturient montes, nascetur ridiculus mus.</a:t>
            </a:r>
            <a:endParaRPr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grpSp>
        <p:nvGrpSpPr>
          <p:cNvPr descr="Images" id="1012" name="Google Shape;1012;p31"/>
          <p:cNvGrpSpPr/>
          <p:nvPr/>
        </p:nvGrpSpPr>
        <p:grpSpPr>
          <a:xfrm>
            <a:off x="611772" y="5145633"/>
            <a:ext cx="1674336" cy="1339285"/>
            <a:chOff x="5684930" y="3271650"/>
            <a:chExt cx="2098954" cy="1678933"/>
          </a:xfrm>
        </p:grpSpPr>
        <p:sp>
          <p:nvSpPr>
            <p:cNvPr id="1013" name="Google Shape;1013;p31"/>
            <p:cNvSpPr/>
            <p:nvPr/>
          </p:nvSpPr>
          <p:spPr>
            <a:xfrm>
              <a:off x="6838202" y="4105235"/>
              <a:ext cx="466194" cy="568605"/>
            </a:xfrm>
            <a:custGeom>
              <a:rect b="b" l="l" r="r" t="t"/>
              <a:pathLst>
                <a:path extrusionOk="0" h="568605" w="466194">
                  <a:moveTo>
                    <a:pt x="461309" y="518050"/>
                  </a:moveTo>
                  <a:lnTo>
                    <a:pt x="145543" y="14762"/>
                  </a:lnTo>
                  <a:cubicBezTo>
                    <a:pt x="139894" y="5539"/>
                    <a:pt x="129833" y="-59"/>
                    <a:pt x="119018" y="0"/>
                  </a:cubicBezTo>
                  <a:cubicBezTo>
                    <a:pt x="108154" y="-4"/>
                    <a:pt x="98051" y="5571"/>
                    <a:pt x="92262" y="14762"/>
                  </a:cubicBezTo>
                  <a:lnTo>
                    <a:pt x="0" y="162843"/>
                  </a:lnTo>
                  <a:lnTo>
                    <a:pt x="197902" y="482991"/>
                  </a:lnTo>
                  <a:cubicBezTo>
                    <a:pt x="214649" y="508317"/>
                    <a:pt x="218250" y="540133"/>
                    <a:pt x="207589" y="568564"/>
                  </a:cubicBezTo>
                  <a:lnTo>
                    <a:pt x="431324" y="568564"/>
                  </a:lnTo>
                  <a:cubicBezTo>
                    <a:pt x="449645" y="569479"/>
                    <a:pt x="465239" y="555368"/>
                    <a:pt x="466152" y="537047"/>
                  </a:cubicBezTo>
                  <a:cubicBezTo>
                    <a:pt x="466487" y="530372"/>
                    <a:pt x="464799" y="523752"/>
                    <a:pt x="461309" y="518050"/>
                  </a:cubicBez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4" name="Google Shape;1014;p31"/>
            <p:cNvSpPr/>
            <p:nvPr/>
          </p:nvSpPr>
          <p:spPr>
            <a:xfrm>
              <a:off x="5884108" y="3797294"/>
              <a:ext cx="1077833" cy="876803"/>
            </a:xfrm>
            <a:custGeom>
              <a:rect b="b" l="l" r="r" t="t"/>
              <a:pathLst>
                <a:path extrusionOk="0" h="876803" w="1077833">
                  <a:moveTo>
                    <a:pt x="1071728" y="828990"/>
                  </a:moveTo>
                  <a:lnTo>
                    <a:pt x="570055" y="12704"/>
                  </a:lnTo>
                  <a:cubicBezTo>
                    <a:pt x="563618" y="4389"/>
                    <a:pt x="553579" y="-330"/>
                    <a:pt x="543069" y="18"/>
                  </a:cubicBezTo>
                  <a:lnTo>
                    <a:pt x="538917" y="18"/>
                  </a:lnTo>
                  <a:lnTo>
                    <a:pt x="534765" y="18"/>
                  </a:lnTo>
                  <a:cubicBezTo>
                    <a:pt x="524254" y="-330"/>
                    <a:pt x="514216" y="4389"/>
                    <a:pt x="507778" y="12704"/>
                  </a:cubicBezTo>
                  <a:lnTo>
                    <a:pt x="6105" y="828990"/>
                  </a:lnTo>
                  <a:cubicBezTo>
                    <a:pt x="-1001" y="838933"/>
                    <a:pt x="-1979" y="852007"/>
                    <a:pt x="3568" y="862896"/>
                  </a:cubicBezTo>
                  <a:cubicBezTo>
                    <a:pt x="9164" y="872763"/>
                    <a:pt x="20256" y="878172"/>
                    <a:pt x="31477" y="876505"/>
                  </a:cubicBezTo>
                  <a:lnTo>
                    <a:pt x="1046356" y="876505"/>
                  </a:lnTo>
                  <a:cubicBezTo>
                    <a:pt x="1057578" y="878172"/>
                    <a:pt x="1068670" y="872763"/>
                    <a:pt x="1074266" y="862896"/>
                  </a:cubicBezTo>
                  <a:cubicBezTo>
                    <a:pt x="1079813" y="852007"/>
                    <a:pt x="1078835" y="838933"/>
                    <a:pt x="1071728" y="828990"/>
                  </a:cubicBezTo>
                  <a:close/>
                  <a:moveTo>
                    <a:pt x="622875" y="395129"/>
                  </a:moveTo>
                  <a:lnTo>
                    <a:pt x="543069" y="466171"/>
                  </a:lnTo>
                  <a:lnTo>
                    <a:pt x="463262" y="395129"/>
                  </a:lnTo>
                  <a:lnTo>
                    <a:pt x="331328" y="474935"/>
                  </a:lnTo>
                  <a:lnTo>
                    <a:pt x="538917" y="138411"/>
                  </a:lnTo>
                  <a:lnTo>
                    <a:pt x="740970" y="466171"/>
                  </a:ln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5" name="Google Shape;1015;p31"/>
            <p:cNvSpPr/>
            <p:nvPr/>
          </p:nvSpPr>
          <p:spPr>
            <a:xfrm>
              <a:off x="6053977" y="3779090"/>
              <a:ext cx="138392" cy="138392"/>
            </a:xfrm>
            <a:custGeom>
              <a:rect b="b" l="l" r="r" t="t"/>
              <a:pathLst>
                <a:path extrusionOk="0" h="138392" w="138392">
                  <a:moveTo>
                    <a:pt x="138393" y="69196"/>
                  </a:moveTo>
                  <a:cubicBezTo>
                    <a:pt x="138393" y="107412"/>
                    <a:pt x="107412" y="138393"/>
                    <a:pt x="69196" y="138393"/>
                  </a:cubicBezTo>
                  <a:cubicBezTo>
                    <a:pt x="30980" y="138393"/>
                    <a:pt x="0" y="107412"/>
                    <a:pt x="0" y="69196"/>
                  </a:cubicBezTo>
                  <a:cubicBezTo>
                    <a:pt x="0" y="30980"/>
                    <a:pt x="30980" y="0"/>
                    <a:pt x="69196" y="0"/>
                  </a:cubicBezTo>
                  <a:cubicBezTo>
                    <a:pt x="107412" y="0"/>
                    <a:pt x="138393" y="30980"/>
                    <a:pt x="138393" y="69196"/>
                  </a:cubicBez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6" name="Google Shape;1016;p31"/>
            <p:cNvSpPr/>
            <p:nvPr/>
          </p:nvSpPr>
          <p:spPr>
            <a:xfrm>
              <a:off x="5684930" y="3271650"/>
              <a:ext cx="2098954" cy="1678933"/>
            </a:xfrm>
            <a:custGeom>
              <a:rect b="b" l="l" r="r" t="t"/>
              <a:pathLst>
                <a:path extrusionOk="0" h="1678933" w="2098954">
                  <a:moveTo>
                    <a:pt x="2098955" y="0"/>
                  </a:moveTo>
                  <a:lnTo>
                    <a:pt x="253720" y="0"/>
                  </a:lnTo>
                  <a:lnTo>
                    <a:pt x="253720" y="253720"/>
                  </a:lnTo>
                  <a:lnTo>
                    <a:pt x="0" y="253720"/>
                  </a:lnTo>
                  <a:lnTo>
                    <a:pt x="0" y="1678933"/>
                  </a:lnTo>
                  <a:lnTo>
                    <a:pt x="1845235" y="1678933"/>
                  </a:lnTo>
                  <a:lnTo>
                    <a:pt x="1845235" y="1425213"/>
                  </a:lnTo>
                  <a:lnTo>
                    <a:pt x="2098955" y="1425213"/>
                  </a:lnTo>
                  <a:close/>
                  <a:moveTo>
                    <a:pt x="1706842" y="1545384"/>
                  </a:moveTo>
                  <a:lnTo>
                    <a:pt x="138393" y="1545384"/>
                  </a:lnTo>
                  <a:lnTo>
                    <a:pt x="138393" y="387269"/>
                  </a:lnTo>
                  <a:lnTo>
                    <a:pt x="1706842" y="387269"/>
                  </a:lnTo>
                  <a:close/>
                  <a:moveTo>
                    <a:pt x="1960562" y="1291665"/>
                  </a:moveTo>
                  <a:lnTo>
                    <a:pt x="1845235" y="1291665"/>
                  </a:lnTo>
                  <a:lnTo>
                    <a:pt x="1845235" y="253720"/>
                  </a:lnTo>
                  <a:lnTo>
                    <a:pt x="392112" y="253720"/>
                  </a:lnTo>
                  <a:lnTo>
                    <a:pt x="392112" y="138393"/>
                  </a:lnTo>
                  <a:lnTo>
                    <a:pt x="1960562" y="138393"/>
                  </a:ln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017" name="Google Shape;1017;p31"/>
          <p:cNvSpPr txBox="1"/>
          <p:nvPr/>
        </p:nvSpPr>
        <p:spPr>
          <a:xfrm>
            <a:off x="10532428" y="2189575"/>
            <a:ext cx="16743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EXTRA RESOURCES!</a:t>
            </a:r>
            <a:endParaRPr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1018" name="Google Shape;1018;p31"/>
          <p:cNvSpPr txBox="1"/>
          <p:nvPr/>
        </p:nvSpPr>
        <p:spPr>
          <a:xfrm>
            <a:off x="347673" y="774625"/>
            <a:ext cx="43827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WEDNESDAY </a:t>
            </a:r>
            <a:r>
              <a:rPr b="1"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- ACTIVITY 4</a:t>
            </a:r>
            <a:endParaRPr b="1"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1019" name="Google Shape;1019;p31">
            <a:hlinkClick action="ppaction://hlinkshowjump?jump=nextslide"/>
          </p:cNvPr>
          <p:cNvSpPr/>
          <p:nvPr/>
        </p:nvSpPr>
        <p:spPr>
          <a:xfrm>
            <a:off x="46467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20" name="Google Shape;1020;p31">
            <a:hlinkClick action="ppaction://hlinkshowjump?jump=firstslide"/>
          </p:cNvPr>
          <p:cNvSpPr/>
          <p:nvPr/>
        </p:nvSpPr>
        <p:spPr>
          <a:xfrm>
            <a:off x="1161242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21" name="Google Shape;1021;p31">
            <a:hlinkClick action="ppaction://hlinksldjump" r:id="rId3"/>
          </p:cNvPr>
          <p:cNvSpPr/>
          <p:nvPr/>
        </p:nvSpPr>
        <p:spPr>
          <a:xfrm>
            <a:off x="0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25" name="Shape 10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026" name="Google Shape;1026;p32"/>
          <p:cNvGrpSpPr/>
          <p:nvPr/>
        </p:nvGrpSpPr>
        <p:grpSpPr>
          <a:xfrm>
            <a:off x="7702875" y="3117125"/>
            <a:ext cx="4325403" cy="2997300"/>
            <a:chOff x="7702875" y="3117125"/>
            <a:chExt cx="4325403" cy="2997300"/>
          </a:xfrm>
        </p:grpSpPr>
        <p:sp>
          <p:nvSpPr>
            <p:cNvPr id="1027" name="Google Shape;1027;p32"/>
            <p:cNvSpPr/>
            <p:nvPr/>
          </p:nvSpPr>
          <p:spPr>
            <a:xfrm>
              <a:off x="7702875" y="3117125"/>
              <a:ext cx="4325400" cy="2997300"/>
            </a:xfrm>
            <a:prstGeom prst="rect">
              <a:avLst/>
            </a:prstGeom>
            <a:solidFill>
              <a:schemeClr val="l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28" name="Google Shape;1028;p32"/>
            <p:cNvSpPr/>
            <p:nvPr/>
          </p:nvSpPr>
          <p:spPr>
            <a:xfrm>
              <a:off x="7702878" y="3117125"/>
              <a:ext cx="4325400" cy="3264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29" name="Google Shape;1029;p32"/>
            <p:cNvSpPr/>
            <p:nvPr/>
          </p:nvSpPr>
          <p:spPr>
            <a:xfrm>
              <a:off x="11414273" y="3216296"/>
              <a:ext cx="146100" cy="146100"/>
            </a:xfrm>
            <a:prstGeom prst="frame">
              <a:avLst>
                <a:gd fmla="val 12500" name="adj1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30" name="Google Shape;1030;p32"/>
            <p:cNvSpPr/>
            <p:nvPr/>
          </p:nvSpPr>
          <p:spPr>
            <a:xfrm>
              <a:off x="11068599" y="3334653"/>
              <a:ext cx="168000" cy="1950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1031" name="Google Shape;1031;p32"/>
            <p:cNvGrpSpPr/>
            <p:nvPr/>
          </p:nvGrpSpPr>
          <p:grpSpPr>
            <a:xfrm>
              <a:off x="11755620" y="3226553"/>
              <a:ext cx="132749" cy="132749"/>
              <a:chOff x="2205238" y="-492150"/>
              <a:chExt cx="196200" cy="196200"/>
            </a:xfrm>
          </p:grpSpPr>
          <p:sp>
            <p:nvSpPr>
              <p:cNvPr id="1032" name="Google Shape;1032;p32"/>
              <p:cNvSpPr/>
              <p:nvPr/>
            </p:nvSpPr>
            <p:spPr>
              <a:xfrm rot="2702936">
                <a:off x="2179152" y="-408475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rgbClr val="FFFFFF"/>
              </a:solidFill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33" name="Google Shape;1033;p32"/>
              <p:cNvSpPr/>
              <p:nvPr/>
            </p:nvSpPr>
            <p:spPr>
              <a:xfrm rot="8102936">
                <a:off x="2179135" y="-408475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rgbClr val="FFFFFF"/>
              </a:solidFill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1034" name="Google Shape;1034;p32"/>
          <p:cNvGrpSpPr/>
          <p:nvPr/>
        </p:nvGrpSpPr>
        <p:grpSpPr>
          <a:xfrm>
            <a:off x="9444713" y="1266075"/>
            <a:ext cx="909900" cy="914400"/>
            <a:chOff x="9597113" y="1447499"/>
            <a:chExt cx="909900" cy="914400"/>
          </a:xfrm>
        </p:grpSpPr>
        <p:sp>
          <p:nvSpPr>
            <p:cNvPr id="1035" name="Google Shape;1035;p32"/>
            <p:cNvSpPr/>
            <p:nvPr/>
          </p:nvSpPr>
          <p:spPr>
            <a:xfrm>
              <a:off x="9597113" y="1447499"/>
              <a:ext cx="909900" cy="914400"/>
            </a:xfrm>
            <a:prstGeom prst="ellipse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036" name="Google Shape;1036;p32"/>
            <p:cNvGrpSpPr/>
            <p:nvPr/>
          </p:nvGrpSpPr>
          <p:grpSpPr>
            <a:xfrm>
              <a:off x="9767129" y="1652132"/>
              <a:ext cx="569882" cy="505141"/>
              <a:chOff x="1145332" y="3294620"/>
              <a:chExt cx="771048" cy="647700"/>
            </a:xfrm>
          </p:grpSpPr>
          <p:sp>
            <p:nvSpPr>
              <p:cNvPr id="1037" name="Google Shape;1037;p32"/>
              <p:cNvSpPr/>
              <p:nvPr/>
            </p:nvSpPr>
            <p:spPr>
              <a:xfrm>
                <a:off x="1774934" y="3370820"/>
                <a:ext cx="141446" cy="502920"/>
              </a:xfrm>
              <a:custGeom>
                <a:rect b="b" l="l" r="r" t="t"/>
                <a:pathLst>
                  <a:path extrusionOk="0" h="502920" w="141446">
                    <a:moveTo>
                      <a:pt x="37148" y="0"/>
                    </a:moveTo>
                    <a:lnTo>
                      <a:pt x="0" y="37147"/>
                    </a:lnTo>
                    <a:cubicBezTo>
                      <a:pt x="118110" y="155258"/>
                      <a:pt x="118110" y="347663"/>
                      <a:pt x="0" y="465773"/>
                    </a:cubicBezTo>
                    <a:lnTo>
                      <a:pt x="37148" y="502920"/>
                    </a:lnTo>
                    <a:cubicBezTo>
                      <a:pt x="176213" y="364808"/>
                      <a:pt x="176213" y="139065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8" name="Google Shape;1038;p32"/>
              <p:cNvSpPr/>
              <p:nvPr/>
            </p:nvSpPr>
            <p:spPr>
              <a:xfrm>
                <a:off x="1699687" y="3445114"/>
                <a:ext cx="110728" cy="354330"/>
              </a:xfrm>
              <a:custGeom>
                <a:rect b="b" l="l" r="r" t="t"/>
                <a:pathLst>
                  <a:path extrusionOk="0" h="354330" w="110728">
                    <a:moveTo>
                      <a:pt x="37147" y="0"/>
                    </a:moveTo>
                    <a:lnTo>
                      <a:pt x="0" y="37148"/>
                    </a:lnTo>
                    <a:cubicBezTo>
                      <a:pt x="77153" y="114300"/>
                      <a:pt x="77153" y="239078"/>
                      <a:pt x="0" y="317183"/>
                    </a:cubicBezTo>
                    <a:lnTo>
                      <a:pt x="37147" y="354330"/>
                    </a:lnTo>
                    <a:cubicBezTo>
                      <a:pt x="135255" y="256223"/>
                      <a:pt x="135255" y="98107"/>
                      <a:pt x="37147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9" name="Google Shape;1039;p32"/>
              <p:cNvSpPr/>
              <p:nvPr/>
            </p:nvSpPr>
            <p:spPr>
              <a:xfrm>
                <a:off x="1626345" y="3521314"/>
                <a:ext cx="80010" cy="204787"/>
              </a:xfrm>
              <a:custGeom>
                <a:rect b="b" l="l" r="r" t="t"/>
                <a:pathLst>
                  <a:path extrusionOk="0" h="204787" w="80010">
                    <a:moveTo>
                      <a:pt x="37148" y="0"/>
                    </a:moveTo>
                    <a:lnTo>
                      <a:pt x="0" y="37148"/>
                    </a:lnTo>
                    <a:cubicBezTo>
                      <a:pt x="36195" y="73343"/>
                      <a:pt x="36195" y="131445"/>
                      <a:pt x="0" y="167640"/>
                    </a:cubicBezTo>
                    <a:lnTo>
                      <a:pt x="37148" y="204788"/>
                    </a:lnTo>
                    <a:cubicBezTo>
                      <a:pt x="94298" y="147638"/>
                      <a:pt x="94298" y="56198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0" name="Google Shape;1040;p32"/>
              <p:cNvSpPr/>
              <p:nvPr/>
            </p:nvSpPr>
            <p:spPr>
              <a:xfrm>
                <a:off x="1145332" y="3294620"/>
                <a:ext cx="423862" cy="647700"/>
              </a:xfrm>
              <a:custGeom>
                <a:rect b="b" l="l" r="r" t="t"/>
                <a:pathLst>
                  <a:path extrusionOk="0" h="647700" w="423862">
                    <a:moveTo>
                      <a:pt x="0" y="196215"/>
                    </a:moveTo>
                    <a:lnTo>
                      <a:pt x="0" y="451485"/>
                    </a:lnTo>
                    <a:lnTo>
                      <a:pt x="184785" y="451485"/>
                    </a:lnTo>
                    <a:lnTo>
                      <a:pt x="423863" y="647700"/>
                    </a:lnTo>
                    <a:lnTo>
                      <a:pt x="423863" y="0"/>
                    </a:lnTo>
                    <a:lnTo>
                      <a:pt x="184785" y="196215"/>
                    </a:ln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041" name="Google Shape;1041;p32"/>
          <p:cNvGrpSpPr/>
          <p:nvPr/>
        </p:nvGrpSpPr>
        <p:grpSpPr>
          <a:xfrm>
            <a:off x="7715432" y="3503692"/>
            <a:ext cx="4282364" cy="2547498"/>
            <a:chOff x="239059" y="3807012"/>
            <a:chExt cx="2593800" cy="1649400"/>
          </a:xfrm>
        </p:grpSpPr>
        <p:sp>
          <p:nvSpPr>
            <p:cNvPr id="1042" name="Google Shape;1042;p32"/>
            <p:cNvSpPr/>
            <p:nvPr/>
          </p:nvSpPr>
          <p:spPr>
            <a:xfrm>
              <a:off x="239059" y="3807012"/>
              <a:ext cx="2593800" cy="1649400"/>
            </a:xfrm>
            <a:prstGeom prst="rect">
              <a:avLst/>
            </a:pr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3" name="Google Shape;1043;p32"/>
            <p:cNvSpPr/>
            <p:nvPr/>
          </p:nvSpPr>
          <p:spPr>
            <a:xfrm>
              <a:off x="292847" y="5127806"/>
              <a:ext cx="2492100" cy="36000"/>
            </a:xfrm>
            <a:prstGeom prst="rect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4" name="Google Shape;1044;p32"/>
            <p:cNvSpPr/>
            <p:nvPr/>
          </p:nvSpPr>
          <p:spPr>
            <a:xfrm>
              <a:off x="292847" y="5127806"/>
              <a:ext cx="720000" cy="36000"/>
            </a:xfrm>
            <a:prstGeom prst="rect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Single gear" id="1045" name="Google Shape;1045;p32"/>
            <p:cNvSpPr/>
            <p:nvPr/>
          </p:nvSpPr>
          <p:spPr>
            <a:xfrm>
              <a:off x="2007565" y="5230327"/>
              <a:ext cx="152433" cy="152210"/>
            </a:xfrm>
            <a:custGeom>
              <a:rect b="b" l="l" r="r" t="t"/>
              <a:pathLst>
                <a:path extrusionOk="0" h="647700" w="648652">
                  <a:moveTo>
                    <a:pt x="323850" y="438150"/>
                  </a:moveTo>
                  <a:cubicBezTo>
                    <a:pt x="260985" y="438150"/>
                    <a:pt x="209550" y="386715"/>
                    <a:pt x="209550" y="323850"/>
                  </a:cubicBezTo>
                  <a:cubicBezTo>
                    <a:pt x="209550" y="260985"/>
                    <a:pt x="260985" y="209550"/>
                    <a:pt x="323850" y="209550"/>
                  </a:cubicBezTo>
                  <a:cubicBezTo>
                    <a:pt x="386715" y="209550"/>
                    <a:pt x="438150" y="260985"/>
                    <a:pt x="438150" y="323850"/>
                  </a:cubicBezTo>
                  <a:cubicBezTo>
                    <a:pt x="438150" y="386715"/>
                    <a:pt x="386715" y="438150"/>
                    <a:pt x="323850" y="438150"/>
                  </a:cubicBezTo>
                  <a:close/>
                  <a:moveTo>
                    <a:pt x="581025" y="252413"/>
                  </a:moveTo>
                  <a:cubicBezTo>
                    <a:pt x="575310" y="231458"/>
                    <a:pt x="566738" y="211455"/>
                    <a:pt x="556260" y="193358"/>
                  </a:cubicBezTo>
                  <a:lnTo>
                    <a:pt x="580073" y="121920"/>
                  </a:lnTo>
                  <a:lnTo>
                    <a:pt x="525780" y="67628"/>
                  </a:lnTo>
                  <a:lnTo>
                    <a:pt x="454343" y="91440"/>
                  </a:lnTo>
                  <a:cubicBezTo>
                    <a:pt x="435293" y="80963"/>
                    <a:pt x="415290" y="72390"/>
                    <a:pt x="394335" y="66675"/>
                  </a:cubicBezTo>
                  <a:lnTo>
                    <a:pt x="361950" y="0"/>
                  </a:lnTo>
                  <a:lnTo>
                    <a:pt x="285750" y="0"/>
                  </a:lnTo>
                  <a:lnTo>
                    <a:pt x="252413" y="66675"/>
                  </a:lnTo>
                  <a:cubicBezTo>
                    <a:pt x="231458" y="72390"/>
                    <a:pt x="211455" y="80963"/>
                    <a:pt x="193358" y="91440"/>
                  </a:cubicBezTo>
                  <a:lnTo>
                    <a:pt x="121920" y="67628"/>
                  </a:lnTo>
                  <a:lnTo>
                    <a:pt x="67628" y="121920"/>
                  </a:lnTo>
                  <a:lnTo>
                    <a:pt x="91440" y="193358"/>
                  </a:lnTo>
                  <a:cubicBezTo>
                    <a:pt x="80963" y="212408"/>
                    <a:pt x="72390" y="232410"/>
                    <a:pt x="66675" y="253365"/>
                  </a:cubicBezTo>
                  <a:lnTo>
                    <a:pt x="0" y="285750"/>
                  </a:lnTo>
                  <a:lnTo>
                    <a:pt x="0" y="361950"/>
                  </a:lnTo>
                  <a:lnTo>
                    <a:pt x="66675" y="395288"/>
                  </a:lnTo>
                  <a:cubicBezTo>
                    <a:pt x="72390" y="416243"/>
                    <a:pt x="80963" y="436245"/>
                    <a:pt x="91440" y="454343"/>
                  </a:cubicBezTo>
                  <a:lnTo>
                    <a:pt x="67628" y="525780"/>
                  </a:lnTo>
                  <a:lnTo>
                    <a:pt x="121920" y="580073"/>
                  </a:lnTo>
                  <a:lnTo>
                    <a:pt x="193358" y="556260"/>
                  </a:lnTo>
                  <a:cubicBezTo>
                    <a:pt x="212408" y="566738"/>
                    <a:pt x="232410" y="575310"/>
                    <a:pt x="253365" y="581025"/>
                  </a:cubicBezTo>
                  <a:lnTo>
                    <a:pt x="286703" y="647700"/>
                  </a:lnTo>
                  <a:lnTo>
                    <a:pt x="362903" y="647700"/>
                  </a:lnTo>
                  <a:lnTo>
                    <a:pt x="396240" y="581025"/>
                  </a:lnTo>
                  <a:cubicBezTo>
                    <a:pt x="417195" y="575310"/>
                    <a:pt x="437198" y="566738"/>
                    <a:pt x="455295" y="556260"/>
                  </a:cubicBezTo>
                  <a:lnTo>
                    <a:pt x="526733" y="580073"/>
                  </a:lnTo>
                  <a:lnTo>
                    <a:pt x="581025" y="525780"/>
                  </a:lnTo>
                  <a:lnTo>
                    <a:pt x="557213" y="454343"/>
                  </a:lnTo>
                  <a:cubicBezTo>
                    <a:pt x="567690" y="435293"/>
                    <a:pt x="576263" y="415290"/>
                    <a:pt x="581978" y="394335"/>
                  </a:cubicBezTo>
                  <a:lnTo>
                    <a:pt x="648653" y="360998"/>
                  </a:lnTo>
                  <a:lnTo>
                    <a:pt x="648653" y="284798"/>
                  </a:lnTo>
                  <a:lnTo>
                    <a:pt x="581025" y="252413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046" name="Google Shape;1046;p32"/>
            <p:cNvGrpSpPr/>
            <p:nvPr/>
          </p:nvGrpSpPr>
          <p:grpSpPr>
            <a:xfrm>
              <a:off x="384020" y="5227346"/>
              <a:ext cx="648501" cy="162967"/>
              <a:chOff x="330250" y="5227562"/>
              <a:chExt cx="715232" cy="179737"/>
            </a:xfrm>
          </p:grpSpPr>
          <p:sp>
            <p:nvSpPr>
              <p:cNvPr descr="Play" id="1047" name="Google Shape;1047;p32"/>
              <p:cNvSpPr/>
              <p:nvPr/>
            </p:nvSpPr>
            <p:spPr>
              <a:xfrm>
                <a:off x="622899" y="5227562"/>
                <a:ext cx="129849" cy="167402"/>
              </a:xfrm>
              <a:custGeom>
                <a:rect b="b" l="l" r="r" t="t"/>
                <a:pathLst>
                  <a:path extrusionOk="0" h="704850" w="546734">
                    <a:moveTo>
                      <a:pt x="0" y="0"/>
                    </a:moveTo>
                    <a:lnTo>
                      <a:pt x="546735" y="352425"/>
                    </a:lnTo>
                    <a:lnTo>
                      <a:pt x="0" y="704850"/>
                    </a:lnTo>
                    <a:close/>
                  </a:path>
                </a:pathLst>
              </a:custGeom>
              <a:solidFill>
                <a:srgbClr val="F2F2F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048" name="Google Shape;1048;p32"/>
              <p:cNvGrpSpPr/>
              <p:nvPr/>
            </p:nvGrpSpPr>
            <p:grpSpPr>
              <a:xfrm>
                <a:off x="865143" y="5227562"/>
                <a:ext cx="180339" cy="179737"/>
                <a:chOff x="817334" y="5227562"/>
                <a:chExt cx="180339" cy="179737"/>
              </a:xfrm>
            </p:grpSpPr>
            <p:sp>
              <p:nvSpPr>
                <p:cNvPr id="1049" name="Google Shape;1049;p32"/>
                <p:cNvSpPr/>
                <p:nvPr/>
              </p:nvSpPr>
              <p:spPr>
                <a:xfrm flipH="1">
                  <a:off x="961819" y="5227562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1050" name="Google Shape;1050;p32"/>
                <p:cNvSpPr/>
                <p:nvPr/>
              </p:nvSpPr>
              <p:spPr>
                <a:xfrm>
                  <a:off x="817334" y="5227562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051" name="Google Shape;1051;p32"/>
              <p:cNvGrpSpPr/>
              <p:nvPr/>
            </p:nvGrpSpPr>
            <p:grpSpPr>
              <a:xfrm flipH="1">
                <a:off x="330250" y="5227562"/>
                <a:ext cx="180338" cy="179737"/>
                <a:chOff x="4316558" y="4992035"/>
                <a:chExt cx="180338" cy="179737"/>
              </a:xfrm>
            </p:grpSpPr>
            <p:sp>
              <p:nvSpPr>
                <p:cNvPr id="1052" name="Google Shape;1052;p32"/>
                <p:cNvSpPr/>
                <p:nvPr/>
              </p:nvSpPr>
              <p:spPr>
                <a:xfrm flipH="1">
                  <a:off x="4461042" y="4992035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1053" name="Google Shape;1053;p32"/>
                <p:cNvSpPr/>
                <p:nvPr/>
              </p:nvSpPr>
              <p:spPr>
                <a:xfrm>
                  <a:off x="4316558" y="4992035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1054" name="Google Shape;1054;p32"/>
            <p:cNvSpPr/>
            <p:nvPr/>
          </p:nvSpPr>
          <p:spPr>
            <a:xfrm>
              <a:off x="2237413" y="5230327"/>
              <a:ext cx="239100" cy="149400"/>
            </a:xfrm>
            <a:prstGeom prst="frame">
              <a:avLst>
                <a:gd fmla="val 12500" name="adj1"/>
              </a:avLst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5" name="Google Shape;1055;p32"/>
            <p:cNvSpPr/>
            <p:nvPr/>
          </p:nvSpPr>
          <p:spPr>
            <a:xfrm>
              <a:off x="1198283" y="4135718"/>
              <a:ext cx="675300" cy="675300"/>
            </a:xfrm>
            <a:prstGeom prst="ellipse">
              <a:avLst/>
            </a:prstGeom>
            <a:solidFill>
              <a:srgbClr val="72727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Play" id="1056" name="Google Shape;1056;p32"/>
            <p:cNvSpPr/>
            <p:nvPr/>
          </p:nvSpPr>
          <p:spPr>
            <a:xfrm>
              <a:off x="1431835" y="4297180"/>
              <a:ext cx="292503" cy="377095"/>
            </a:xfrm>
            <a:custGeom>
              <a:rect b="b" l="l" r="r" t="t"/>
              <a:pathLst>
                <a:path extrusionOk="0" h="704850" w="546734">
                  <a:moveTo>
                    <a:pt x="0" y="0"/>
                  </a:moveTo>
                  <a:lnTo>
                    <a:pt x="546735" y="352425"/>
                  </a:lnTo>
                  <a:lnTo>
                    <a:pt x="0" y="704850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7" name="Google Shape;1057;p32"/>
            <p:cNvSpPr/>
            <p:nvPr/>
          </p:nvSpPr>
          <p:spPr>
            <a:xfrm>
              <a:off x="2554659" y="5218375"/>
              <a:ext cx="180000" cy="180000"/>
            </a:xfrm>
            <a:custGeom>
              <a:rect b="b" l="l" r="r" t="t"/>
              <a:pathLst>
                <a:path extrusionOk="0" h="180000" w="180000">
                  <a:moveTo>
                    <a:pt x="157500" y="108002"/>
                  </a:moveTo>
                  <a:lnTo>
                    <a:pt x="180000" y="108002"/>
                  </a:lnTo>
                  <a:lnTo>
                    <a:pt x="180000" y="180000"/>
                  </a:lnTo>
                  <a:lnTo>
                    <a:pt x="108000" y="180000"/>
                  </a:lnTo>
                  <a:lnTo>
                    <a:pt x="108000" y="157500"/>
                  </a:lnTo>
                  <a:lnTo>
                    <a:pt x="157500" y="157500"/>
                  </a:lnTo>
                  <a:close/>
                  <a:moveTo>
                    <a:pt x="0" y="108002"/>
                  </a:moveTo>
                  <a:lnTo>
                    <a:pt x="22500" y="108002"/>
                  </a:lnTo>
                  <a:lnTo>
                    <a:pt x="22500" y="157500"/>
                  </a:lnTo>
                  <a:lnTo>
                    <a:pt x="72000" y="157500"/>
                  </a:lnTo>
                  <a:lnTo>
                    <a:pt x="72000" y="180000"/>
                  </a:lnTo>
                  <a:lnTo>
                    <a:pt x="0" y="180000"/>
                  </a:lnTo>
                  <a:close/>
                  <a:moveTo>
                    <a:pt x="108000" y="0"/>
                  </a:moveTo>
                  <a:lnTo>
                    <a:pt x="180000" y="0"/>
                  </a:lnTo>
                  <a:lnTo>
                    <a:pt x="180000" y="72002"/>
                  </a:lnTo>
                  <a:lnTo>
                    <a:pt x="157500" y="72002"/>
                  </a:lnTo>
                  <a:lnTo>
                    <a:pt x="157500" y="22500"/>
                  </a:lnTo>
                  <a:lnTo>
                    <a:pt x="108000" y="22500"/>
                  </a:lnTo>
                  <a:close/>
                  <a:moveTo>
                    <a:pt x="0" y="0"/>
                  </a:moveTo>
                  <a:lnTo>
                    <a:pt x="72000" y="0"/>
                  </a:lnTo>
                  <a:lnTo>
                    <a:pt x="72000" y="22500"/>
                  </a:lnTo>
                  <a:lnTo>
                    <a:pt x="22500" y="22500"/>
                  </a:lnTo>
                  <a:lnTo>
                    <a:pt x="22500" y="72002"/>
                  </a:lnTo>
                  <a:lnTo>
                    <a:pt x="0" y="72002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058" name="Google Shape;1058;p32"/>
          <p:cNvSpPr/>
          <p:nvPr/>
        </p:nvSpPr>
        <p:spPr>
          <a:xfrm>
            <a:off x="10870115" y="1306455"/>
            <a:ext cx="424800" cy="424800"/>
          </a:xfrm>
          <a:prstGeom prst="round2SameRect">
            <a:avLst>
              <a:gd fmla="val 16667" name="adj1"/>
              <a:gd fmla="val 0" name="adj2"/>
            </a:avLst>
          </a:prstGeom>
          <a:solidFill>
            <a:schemeClr val="accent3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1059" name="Google Shape;1059;p32"/>
          <p:cNvSpPr/>
          <p:nvPr/>
        </p:nvSpPr>
        <p:spPr>
          <a:xfrm>
            <a:off x="10777426" y="1391385"/>
            <a:ext cx="1110900" cy="748800"/>
          </a:xfrm>
          <a:prstGeom prst="roundRect">
            <a:avLst>
              <a:gd fmla="val 9522" name="adj"/>
            </a:avLst>
          </a:prstGeom>
          <a:solidFill>
            <a:schemeClr val="accent3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1060" name="Google Shape;1060;p32"/>
          <p:cNvSpPr txBox="1"/>
          <p:nvPr/>
        </p:nvSpPr>
        <p:spPr>
          <a:xfrm>
            <a:off x="464675" y="1313250"/>
            <a:ext cx="8199600" cy="58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200">
                <a:solidFill>
                  <a:schemeClr val="accent3"/>
                </a:solidFill>
                <a:latin typeface="Chivo"/>
                <a:ea typeface="Chivo"/>
                <a:cs typeface="Chivo"/>
                <a:sym typeface="Chivo"/>
              </a:rPr>
              <a:t>ACTIVITY 5</a:t>
            </a:r>
            <a:r>
              <a:rPr b="1" lang="en" sz="3200">
                <a:solidFill>
                  <a:schemeClr val="lt2"/>
                </a:solidFill>
                <a:latin typeface="Chivo"/>
                <a:ea typeface="Chivo"/>
                <a:cs typeface="Chivo"/>
                <a:sym typeface="Chivo"/>
              </a:rPr>
              <a:t> | HERE GOES YOUR TITLE</a:t>
            </a:r>
            <a:endParaRPr b="1">
              <a:solidFill>
                <a:schemeClr val="lt2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1061" name="Google Shape;1061;p32"/>
          <p:cNvSpPr txBox="1"/>
          <p:nvPr/>
        </p:nvSpPr>
        <p:spPr>
          <a:xfrm>
            <a:off x="464675" y="2157275"/>
            <a:ext cx="6968700" cy="28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Add here your text or leave the blank space for your students to work on.</a:t>
            </a:r>
            <a:endParaRPr b="1"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Lorem ipsum dolor sit amet, consectetuer adipiscing elit. Aenean commodo ligula eget dolor. Aenean massa.</a:t>
            </a:r>
            <a:endParaRPr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Cum sociis natoque penatibus et magnis dis parturient montes, nascetur ridiculus mus.</a:t>
            </a:r>
            <a:endParaRPr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grpSp>
        <p:nvGrpSpPr>
          <p:cNvPr descr="Images" id="1062" name="Google Shape;1062;p32"/>
          <p:cNvGrpSpPr/>
          <p:nvPr/>
        </p:nvGrpSpPr>
        <p:grpSpPr>
          <a:xfrm>
            <a:off x="611772" y="5145633"/>
            <a:ext cx="1674336" cy="1339285"/>
            <a:chOff x="5684930" y="3271650"/>
            <a:chExt cx="2098954" cy="1678933"/>
          </a:xfrm>
        </p:grpSpPr>
        <p:sp>
          <p:nvSpPr>
            <p:cNvPr id="1063" name="Google Shape;1063;p32"/>
            <p:cNvSpPr/>
            <p:nvPr/>
          </p:nvSpPr>
          <p:spPr>
            <a:xfrm>
              <a:off x="6838202" y="4105235"/>
              <a:ext cx="466194" cy="568605"/>
            </a:xfrm>
            <a:custGeom>
              <a:rect b="b" l="l" r="r" t="t"/>
              <a:pathLst>
                <a:path extrusionOk="0" h="568605" w="466194">
                  <a:moveTo>
                    <a:pt x="461309" y="518050"/>
                  </a:moveTo>
                  <a:lnTo>
                    <a:pt x="145543" y="14762"/>
                  </a:lnTo>
                  <a:cubicBezTo>
                    <a:pt x="139894" y="5539"/>
                    <a:pt x="129833" y="-59"/>
                    <a:pt x="119018" y="0"/>
                  </a:cubicBezTo>
                  <a:cubicBezTo>
                    <a:pt x="108154" y="-4"/>
                    <a:pt x="98051" y="5571"/>
                    <a:pt x="92262" y="14762"/>
                  </a:cubicBezTo>
                  <a:lnTo>
                    <a:pt x="0" y="162843"/>
                  </a:lnTo>
                  <a:lnTo>
                    <a:pt x="197902" y="482991"/>
                  </a:lnTo>
                  <a:cubicBezTo>
                    <a:pt x="214649" y="508317"/>
                    <a:pt x="218250" y="540133"/>
                    <a:pt x="207589" y="568564"/>
                  </a:cubicBezTo>
                  <a:lnTo>
                    <a:pt x="431324" y="568564"/>
                  </a:lnTo>
                  <a:cubicBezTo>
                    <a:pt x="449645" y="569479"/>
                    <a:pt x="465239" y="555368"/>
                    <a:pt x="466152" y="537047"/>
                  </a:cubicBezTo>
                  <a:cubicBezTo>
                    <a:pt x="466487" y="530372"/>
                    <a:pt x="464799" y="523752"/>
                    <a:pt x="461309" y="518050"/>
                  </a:cubicBez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4" name="Google Shape;1064;p32"/>
            <p:cNvSpPr/>
            <p:nvPr/>
          </p:nvSpPr>
          <p:spPr>
            <a:xfrm>
              <a:off x="5884108" y="3797294"/>
              <a:ext cx="1077833" cy="876803"/>
            </a:xfrm>
            <a:custGeom>
              <a:rect b="b" l="l" r="r" t="t"/>
              <a:pathLst>
                <a:path extrusionOk="0" h="876803" w="1077833">
                  <a:moveTo>
                    <a:pt x="1071728" y="828990"/>
                  </a:moveTo>
                  <a:lnTo>
                    <a:pt x="570055" y="12704"/>
                  </a:lnTo>
                  <a:cubicBezTo>
                    <a:pt x="563618" y="4389"/>
                    <a:pt x="553579" y="-330"/>
                    <a:pt x="543069" y="18"/>
                  </a:cubicBezTo>
                  <a:lnTo>
                    <a:pt x="538917" y="18"/>
                  </a:lnTo>
                  <a:lnTo>
                    <a:pt x="534765" y="18"/>
                  </a:lnTo>
                  <a:cubicBezTo>
                    <a:pt x="524254" y="-330"/>
                    <a:pt x="514216" y="4389"/>
                    <a:pt x="507778" y="12704"/>
                  </a:cubicBezTo>
                  <a:lnTo>
                    <a:pt x="6105" y="828990"/>
                  </a:lnTo>
                  <a:cubicBezTo>
                    <a:pt x="-1001" y="838933"/>
                    <a:pt x="-1979" y="852007"/>
                    <a:pt x="3568" y="862896"/>
                  </a:cubicBezTo>
                  <a:cubicBezTo>
                    <a:pt x="9164" y="872763"/>
                    <a:pt x="20256" y="878172"/>
                    <a:pt x="31477" y="876505"/>
                  </a:cubicBezTo>
                  <a:lnTo>
                    <a:pt x="1046356" y="876505"/>
                  </a:lnTo>
                  <a:cubicBezTo>
                    <a:pt x="1057578" y="878172"/>
                    <a:pt x="1068670" y="872763"/>
                    <a:pt x="1074266" y="862896"/>
                  </a:cubicBezTo>
                  <a:cubicBezTo>
                    <a:pt x="1079813" y="852007"/>
                    <a:pt x="1078835" y="838933"/>
                    <a:pt x="1071728" y="828990"/>
                  </a:cubicBezTo>
                  <a:close/>
                  <a:moveTo>
                    <a:pt x="622875" y="395129"/>
                  </a:moveTo>
                  <a:lnTo>
                    <a:pt x="543069" y="466171"/>
                  </a:lnTo>
                  <a:lnTo>
                    <a:pt x="463262" y="395129"/>
                  </a:lnTo>
                  <a:lnTo>
                    <a:pt x="331328" y="474935"/>
                  </a:lnTo>
                  <a:lnTo>
                    <a:pt x="538917" y="138411"/>
                  </a:lnTo>
                  <a:lnTo>
                    <a:pt x="740970" y="466171"/>
                  </a:ln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5" name="Google Shape;1065;p32"/>
            <p:cNvSpPr/>
            <p:nvPr/>
          </p:nvSpPr>
          <p:spPr>
            <a:xfrm>
              <a:off x="6053977" y="3779090"/>
              <a:ext cx="138392" cy="138392"/>
            </a:xfrm>
            <a:custGeom>
              <a:rect b="b" l="l" r="r" t="t"/>
              <a:pathLst>
                <a:path extrusionOk="0" h="138392" w="138392">
                  <a:moveTo>
                    <a:pt x="138393" y="69196"/>
                  </a:moveTo>
                  <a:cubicBezTo>
                    <a:pt x="138393" y="107412"/>
                    <a:pt x="107412" y="138393"/>
                    <a:pt x="69196" y="138393"/>
                  </a:cubicBezTo>
                  <a:cubicBezTo>
                    <a:pt x="30980" y="138393"/>
                    <a:pt x="0" y="107412"/>
                    <a:pt x="0" y="69196"/>
                  </a:cubicBezTo>
                  <a:cubicBezTo>
                    <a:pt x="0" y="30980"/>
                    <a:pt x="30980" y="0"/>
                    <a:pt x="69196" y="0"/>
                  </a:cubicBezTo>
                  <a:cubicBezTo>
                    <a:pt x="107412" y="0"/>
                    <a:pt x="138393" y="30980"/>
                    <a:pt x="138393" y="69196"/>
                  </a:cubicBez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6" name="Google Shape;1066;p32"/>
            <p:cNvSpPr/>
            <p:nvPr/>
          </p:nvSpPr>
          <p:spPr>
            <a:xfrm>
              <a:off x="5684930" y="3271650"/>
              <a:ext cx="2098954" cy="1678933"/>
            </a:xfrm>
            <a:custGeom>
              <a:rect b="b" l="l" r="r" t="t"/>
              <a:pathLst>
                <a:path extrusionOk="0" h="1678933" w="2098954">
                  <a:moveTo>
                    <a:pt x="2098955" y="0"/>
                  </a:moveTo>
                  <a:lnTo>
                    <a:pt x="253720" y="0"/>
                  </a:lnTo>
                  <a:lnTo>
                    <a:pt x="253720" y="253720"/>
                  </a:lnTo>
                  <a:lnTo>
                    <a:pt x="0" y="253720"/>
                  </a:lnTo>
                  <a:lnTo>
                    <a:pt x="0" y="1678933"/>
                  </a:lnTo>
                  <a:lnTo>
                    <a:pt x="1845235" y="1678933"/>
                  </a:lnTo>
                  <a:lnTo>
                    <a:pt x="1845235" y="1425213"/>
                  </a:lnTo>
                  <a:lnTo>
                    <a:pt x="2098955" y="1425213"/>
                  </a:lnTo>
                  <a:close/>
                  <a:moveTo>
                    <a:pt x="1706842" y="1545384"/>
                  </a:moveTo>
                  <a:lnTo>
                    <a:pt x="138393" y="1545384"/>
                  </a:lnTo>
                  <a:lnTo>
                    <a:pt x="138393" y="387269"/>
                  </a:lnTo>
                  <a:lnTo>
                    <a:pt x="1706842" y="387269"/>
                  </a:lnTo>
                  <a:close/>
                  <a:moveTo>
                    <a:pt x="1960562" y="1291665"/>
                  </a:moveTo>
                  <a:lnTo>
                    <a:pt x="1845235" y="1291665"/>
                  </a:lnTo>
                  <a:lnTo>
                    <a:pt x="1845235" y="253720"/>
                  </a:lnTo>
                  <a:lnTo>
                    <a:pt x="392112" y="253720"/>
                  </a:lnTo>
                  <a:lnTo>
                    <a:pt x="392112" y="138393"/>
                  </a:lnTo>
                  <a:lnTo>
                    <a:pt x="1960562" y="138393"/>
                  </a:ln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067" name="Google Shape;1067;p32"/>
          <p:cNvSpPr txBox="1"/>
          <p:nvPr/>
        </p:nvSpPr>
        <p:spPr>
          <a:xfrm>
            <a:off x="10532428" y="2189575"/>
            <a:ext cx="16743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EXTRA RESOURCES!</a:t>
            </a:r>
            <a:endParaRPr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1068" name="Google Shape;1068;p32"/>
          <p:cNvSpPr txBox="1"/>
          <p:nvPr/>
        </p:nvSpPr>
        <p:spPr>
          <a:xfrm>
            <a:off x="347673" y="774625"/>
            <a:ext cx="43827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WEDNESDAY </a:t>
            </a:r>
            <a:r>
              <a:rPr b="1"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- ACTIVITY 5</a:t>
            </a:r>
            <a:endParaRPr b="1"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1069" name="Google Shape;1069;p32">
            <a:hlinkClick action="ppaction://hlinkshowjump?jump=nextslide"/>
          </p:cNvPr>
          <p:cNvSpPr/>
          <p:nvPr/>
        </p:nvSpPr>
        <p:spPr>
          <a:xfrm>
            <a:off x="46467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70" name="Google Shape;1070;p32">
            <a:hlinkClick action="ppaction://hlinkshowjump?jump=firstslide"/>
          </p:cNvPr>
          <p:cNvSpPr/>
          <p:nvPr/>
        </p:nvSpPr>
        <p:spPr>
          <a:xfrm>
            <a:off x="1161242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71" name="Google Shape;1071;p32">
            <a:hlinkClick action="ppaction://hlinksldjump" r:id="rId3"/>
          </p:cNvPr>
          <p:cNvSpPr/>
          <p:nvPr/>
        </p:nvSpPr>
        <p:spPr>
          <a:xfrm>
            <a:off x="0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75" name="Shape 10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76" name="Google Shape;1076;p33"/>
          <p:cNvSpPr/>
          <p:nvPr/>
        </p:nvSpPr>
        <p:spPr>
          <a:xfrm>
            <a:off x="1766108" y="725325"/>
            <a:ext cx="8659800" cy="422100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77" name="Google Shape;1077;p33"/>
          <p:cNvSpPr/>
          <p:nvPr/>
        </p:nvSpPr>
        <p:spPr>
          <a:xfrm>
            <a:off x="9795410" y="863321"/>
            <a:ext cx="146100" cy="146100"/>
          </a:xfrm>
          <a:prstGeom prst="frame">
            <a:avLst>
              <a:gd fmla="val 12500" name="adj1"/>
            </a:avLst>
          </a:pr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78" name="Google Shape;1078;p33"/>
          <p:cNvSpPr/>
          <p:nvPr/>
        </p:nvSpPr>
        <p:spPr>
          <a:xfrm>
            <a:off x="9449737" y="981678"/>
            <a:ext cx="168000" cy="19500"/>
          </a:xfrm>
          <a:prstGeom prst="roundRect">
            <a:avLst>
              <a:gd fmla="val 50000" name="adj"/>
            </a:avLst>
          </a:pr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079" name="Google Shape;1079;p33"/>
          <p:cNvGrpSpPr/>
          <p:nvPr/>
        </p:nvGrpSpPr>
        <p:grpSpPr>
          <a:xfrm>
            <a:off x="10136758" y="873578"/>
            <a:ext cx="132749" cy="132749"/>
            <a:chOff x="2205238" y="-492150"/>
            <a:chExt cx="196200" cy="196200"/>
          </a:xfrm>
        </p:grpSpPr>
        <p:sp>
          <p:nvSpPr>
            <p:cNvPr id="1080" name="Google Shape;1080;p33"/>
            <p:cNvSpPr/>
            <p:nvPr/>
          </p:nvSpPr>
          <p:spPr>
            <a:xfrm rot="2702936">
              <a:off x="2179152" y="-408475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81" name="Google Shape;1081;p33"/>
            <p:cNvSpPr/>
            <p:nvPr/>
          </p:nvSpPr>
          <p:spPr>
            <a:xfrm rot="8102936">
              <a:off x="2179135" y="-408475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082" name="Google Shape;1082;p33"/>
          <p:cNvSpPr txBox="1"/>
          <p:nvPr/>
        </p:nvSpPr>
        <p:spPr>
          <a:xfrm>
            <a:off x="1871654" y="774625"/>
            <a:ext cx="17949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THURSDAY</a:t>
            </a:r>
            <a:endParaRPr b="1"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1083" name="Google Shape;1083;p33"/>
          <p:cNvSpPr/>
          <p:nvPr/>
        </p:nvSpPr>
        <p:spPr>
          <a:xfrm>
            <a:off x="2415831" y="1957034"/>
            <a:ext cx="489900" cy="489900"/>
          </a:xfrm>
          <a:prstGeom prst="round2SameRect">
            <a:avLst>
              <a:gd fmla="val 16667" name="adj1"/>
              <a:gd fmla="val 0" name="adj2"/>
            </a:avLst>
          </a:prstGeom>
          <a:solidFill>
            <a:schemeClr val="accent4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i="0" sz="3000" u="none" cap="none" strike="noStrike">
              <a:solidFill>
                <a:schemeClr val="dk1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1084" name="Google Shape;1084;p33">
            <a:hlinkClick action="ppaction://hlinksldjump" r:id="rId3"/>
          </p:cNvPr>
          <p:cNvSpPr/>
          <p:nvPr/>
        </p:nvSpPr>
        <p:spPr>
          <a:xfrm>
            <a:off x="2308917" y="2055000"/>
            <a:ext cx="1281300" cy="863700"/>
          </a:xfrm>
          <a:prstGeom prst="roundRect">
            <a:avLst>
              <a:gd fmla="val 9522" name="adj"/>
            </a:avLst>
          </a:prstGeom>
          <a:solidFill>
            <a:schemeClr val="accent4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rPr lang="en" sz="3000">
                <a:solidFill>
                  <a:schemeClr val="dk1"/>
                </a:solidFill>
                <a:latin typeface="Chivo"/>
                <a:ea typeface="Chivo"/>
                <a:cs typeface="Chivo"/>
                <a:sym typeface="Chivo"/>
              </a:rPr>
              <a:t>1</a:t>
            </a:r>
            <a:endParaRPr i="0" sz="3000" u="none" cap="none" strike="noStrike">
              <a:solidFill>
                <a:schemeClr val="dk1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1085" name="Google Shape;1085;p33"/>
          <p:cNvSpPr/>
          <p:nvPr/>
        </p:nvSpPr>
        <p:spPr>
          <a:xfrm>
            <a:off x="2415831" y="3380472"/>
            <a:ext cx="489900" cy="489900"/>
          </a:xfrm>
          <a:prstGeom prst="round2SameRect">
            <a:avLst>
              <a:gd fmla="val 16667" name="adj1"/>
              <a:gd fmla="val 0" name="adj2"/>
            </a:avLst>
          </a:prstGeom>
          <a:solidFill>
            <a:schemeClr val="accent4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i="0" sz="3000" u="none" cap="none" strike="noStrike">
              <a:solidFill>
                <a:schemeClr val="dk1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1086" name="Google Shape;1086;p33">
            <a:hlinkClick action="ppaction://hlinksldjump" r:id="rId4"/>
          </p:cNvPr>
          <p:cNvSpPr/>
          <p:nvPr/>
        </p:nvSpPr>
        <p:spPr>
          <a:xfrm>
            <a:off x="2308917" y="3478437"/>
            <a:ext cx="1281300" cy="863700"/>
          </a:xfrm>
          <a:prstGeom prst="roundRect">
            <a:avLst>
              <a:gd fmla="val 9522" name="adj"/>
            </a:avLst>
          </a:prstGeom>
          <a:solidFill>
            <a:schemeClr val="accent4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rPr lang="en" sz="3000">
                <a:solidFill>
                  <a:schemeClr val="dk1"/>
                </a:solidFill>
                <a:latin typeface="Chivo"/>
                <a:ea typeface="Chivo"/>
                <a:cs typeface="Chivo"/>
                <a:sym typeface="Chivo"/>
              </a:rPr>
              <a:t>2</a:t>
            </a:r>
            <a:endParaRPr i="0" sz="3000" u="none" cap="none" strike="noStrike">
              <a:solidFill>
                <a:schemeClr val="dk1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1087" name="Google Shape;1087;p33"/>
          <p:cNvSpPr/>
          <p:nvPr/>
        </p:nvSpPr>
        <p:spPr>
          <a:xfrm>
            <a:off x="2415831" y="4803909"/>
            <a:ext cx="489900" cy="489900"/>
          </a:xfrm>
          <a:prstGeom prst="round2SameRect">
            <a:avLst>
              <a:gd fmla="val 16667" name="adj1"/>
              <a:gd fmla="val 0" name="adj2"/>
            </a:avLst>
          </a:prstGeom>
          <a:solidFill>
            <a:schemeClr val="accent4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i="0" sz="3000" u="none" cap="none" strike="noStrike">
              <a:solidFill>
                <a:schemeClr val="dk1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1088" name="Google Shape;1088;p33">
            <a:hlinkClick action="ppaction://hlinksldjump" r:id="rId5"/>
          </p:cNvPr>
          <p:cNvSpPr/>
          <p:nvPr/>
        </p:nvSpPr>
        <p:spPr>
          <a:xfrm>
            <a:off x="2308917" y="4901875"/>
            <a:ext cx="1281300" cy="863700"/>
          </a:xfrm>
          <a:prstGeom prst="roundRect">
            <a:avLst>
              <a:gd fmla="val 9522" name="adj"/>
            </a:avLst>
          </a:prstGeom>
          <a:solidFill>
            <a:schemeClr val="accent4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rPr lang="en" sz="3000">
                <a:solidFill>
                  <a:schemeClr val="dk1"/>
                </a:solidFill>
                <a:latin typeface="Chivo"/>
                <a:ea typeface="Chivo"/>
                <a:cs typeface="Chivo"/>
                <a:sym typeface="Chivo"/>
              </a:rPr>
              <a:t>3</a:t>
            </a:r>
            <a:endParaRPr i="0" sz="3000" u="none" cap="none" strike="noStrike">
              <a:solidFill>
                <a:schemeClr val="dk1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1089" name="Google Shape;1089;p33"/>
          <p:cNvSpPr/>
          <p:nvPr/>
        </p:nvSpPr>
        <p:spPr>
          <a:xfrm>
            <a:off x="4181881" y="1957034"/>
            <a:ext cx="489900" cy="489900"/>
          </a:xfrm>
          <a:prstGeom prst="round2SameRect">
            <a:avLst>
              <a:gd fmla="val 16667" name="adj1"/>
              <a:gd fmla="val 0" name="adj2"/>
            </a:avLst>
          </a:prstGeom>
          <a:solidFill>
            <a:schemeClr val="accent4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i="0" sz="3000" u="none" cap="none" strike="noStrike">
              <a:solidFill>
                <a:schemeClr val="dk1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1090" name="Google Shape;1090;p33">
            <a:hlinkClick action="ppaction://hlinksldjump" r:id="rId6"/>
          </p:cNvPr>
          <p:cNvSpPr/>
          <p:nvPr/>
        </p:nvSpPr>
        <p:spPr>
          <a:xfrm>
            <a:off x="4074967" y="2055000"/>
            <a:ext cx="1281300" cy="863700"/>
          </a:xfrm>
          <a:prstGeom prst="roundRect">
            <a:avLst>
              <a:gd fmla="val 9522" name="adj"/>
            </a:avLst>
          </a:prstGeom>
          <a:solidFill>
            <a:schemeClr val="accent4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rPr lang="en" sz="3000">
                <a:solidFill>
                  <a:schemeClr val="dk1"/>
                </a:solidFill>
                <a:latin typeface="Chivo"/>
                <a:ea typeface="Chivo"/>
                <a:cs typeface="Chivo"/>
                <a:sym typeface="Chivo"/>
              </a:rPr>
              <a:t>4</a:t>
            </a:r>
            <a:endParaRPr i="0" sz="3000" u="none" cap="none" strike="noStrike">
              <a:solidFill>
                <a:schemeClr val="dk1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1091" name="Google Shape;1091;p33"/>
          <p:cNvSpPr/>
          <p:nvPr/>
        </p:nvSpPr>
        <p:spPr>
          <a:xfrm>
            <a:off x="4181881" y="3380472"/>
            <a:ext cx="489900" cy="489900"/>
          </a:xfrm>
          <a:prstGeom prst="round2SameRect">
            <a:avLst>
              <a:gd fmla="val 16667" name="adj1"/>
              <a:gd fmla="val 0" name="adj2"/>
            </a:avLst>
          </a:prstGeom>
          <a:solidFill>
            <a:schemeClr val="accent4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i="0" sz="3000" u="none" cap="none" strike="noStrike">
              <a:solidFill>
                <a:schemeClr val="dk1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1092" name="Google Shape;1092;p33">
            <a:hlinkClick action="ppaction://hlinksldjump" r:id="rId7"/>
          </p:cNvPr>
          <p:cNvSpPr/>
          <p:nvPr/>
        </p:nvSpPr>
        <p:spPr>
          <a:xfrm>
            <a:off x="4074967" y="3478437"/>
            <a:ext cx="1281300" cy="863700"/>
          </a:xfrm>
          <a:prstGeom prst="roundRect">
            <a:avLst>
              <a:gd fmla="val 9522" name="adj"/>
            </a:avLst>
          </a:prstGeom>
          <a:solidFill>
            <a:schemeClr val="accent4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rPr lang="en" sz="3000">
                <a:solidFill>
                  <a:schemeClr val="dk1"/>
                </a:solidFill>
                <a:latin typeface="Chivo"/>
                <a:ea typeface="Chivo"/>
                <a:cs typeface="Chivo"/>
                <a:sym typeface="Chivo"/>
              </a:rPr>
              <a:t>5</a:t>
            </a:r>
            <a:endParaRPr i="0" sz="3000" u="none" cap="none" strike="noStrike">
              <a:solidFill>
                <a:schemeClr val="dk1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1093" name="Google Shape;1093;p33">
            <a:hlinkClick action="ppaction://hlinkshowjump?jump=previousslide"/>
          </p:cNvPr>
          <p:cNvSpPr/>
          <p:nvPr/>
        </p:nvSpPr>
        <p:spPr>
          <a:xfrm>
            <a:off x="0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4" name="Google Shape;1094;p33">
            <a:hlinkClick action="ppaction://hlinkshowjump?jump=nextslide"/>
          </p:cNvPr>
          <p:cNvSpPr/>
          <p:nvPr/>
        </p:nvSpPr>
        <p:spPr>
          <a:xfrm>
            <a:off x="46467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5" name="Google Shape;1095;p33">
            <a:hlinkClick action="ppaction://hlinkshowjump?jump=firstslide"/>
          </p:cNvPr>
          <p:cNvSpPr/>
          <p:nvPr/>
        </p:nvSpPr>
        <p:spPr>
          <a:xfrm>
            <a:off x="1161242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99" name="Shape 10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100" name="Google Shape;1100;p34"/>
          <p:cNvGrpSpPr/>
          <p:nvPr/>
        </p:nvGrpSpPr>
        <p:grpSpPr>
          <a:xfrm>
            <a:off x="7702875" y="3117125"/>
            <a:ext cx="4325403" cy="2997300"/>
            <a:chOff x="7702875" y="3117125"/>
            <a:chExt cx="4325403" cy="2997300"/>
          </a:xfrm>
        </p:grpSpPr>
        <p:sp>
          <p:nvSpPr>
            <p:cNvPr id="1101" name="Google Shape;1101;p34"/>
            <p:cNvSpPr/>
            <p:nvPr/>
          </p:nvSpPr>
          <p:spPr>
            <a:xfrm>
              <a:off x="7702875" y="3117125"/>
              <a:ext cx="4325400" cy="2997300"/>
            </a:xfrm>
            <a:prstGeom prst="rect">
              <a:avLst/>
            </a:prstGeom>
            <a:solidFill>
              <a:schemeClr val="l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02" name="Google Shape;1102;p34"/>
            <p:cNvSpPr/>
            <p:nvPr/>
          </p:nvSpPr>
          <p:spPr>
            <a:xfrm>
              <a:off x="7702878" y="3117125"/>
              <a:ext cx="4325400" cy="3264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03" name="Google Shape;1103;p34"/>
            <p:cNvSpPr/>
            <p:nvPr/>
          </p:nvSpPr>
          <p:spPr>
            <a:xfrm>
              <a:off x="11414273" y="3216296"/>
              <a:ext cx="146100" cy="146100"/>
            </a:xfrm>
            <a:prstGeom prst="frame">
              <a:avLst>
                <a:gd fmla="val 12500" name="adj1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04" name="Google Shape;1104;p34"/>
            <p:cNvSpPr/>
            <p:nvPr/>
          </p:nvSpPr>
          <p:spPr>
            <a:xfrm>
              <a:off x="11068599" y="3334653"/>
              <a:ext cx="168000" cy="1950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1105" name="Google Shape;1105;p34"/>
            <p:cNvGrpSpPr/>
            <p:nvPr/>
          </p:nvGrpSpPr>
          <p:grpSpPr>
            <a:xfrm>
              <a:off x="11755620" y="3226553"/>
              <a:ext cx="132749" cy="132749"/>
              <a:chOff x="2205238" y="-492150"/>
              <a:chExt cx="196200" cy="196200"/>
            </a:xfrm>
          </p:grpSpPr>
          <p:sp>
            <p:nvSpPr>
              <p:cNvPr id="1106" name="Google Shape;1106;p34"/>
              <p:cNvSpPr/>
              <p:nvPr/>
            </p:nvSpPr>
            <p:spPr>
              <a:xfrm rot="2702936">
                <a:off x="2179152" y="-408475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rgbClr val="FFFFFF"/>
              </a:solidFill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07" name="Google Shape;1107;p34"/>
              <p:cNvSpPr/>
              <p:nvPr/>
            </p:nvSpPr>
            <p:spPr>
              <a:xfrm rot="8102936">
                <a:off x="2179135" y="-408475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rgbClr val="FFFFFF"/>
              </a:solidFill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1108" name="Google Shape;1108;p34"/>
          <p:cNvGrpSpPr/>
          <p:nvPr/>
        </p:nvGrpSpPr>
        <p:grpSpPr>
          <a:xfrm>
            <a:off x="9444713" y="1266075"/>
            <a:ext cx="909900" cy="914400"/>
            <a:chOff x="9597113" y="1447499"/>
            <a:chExt cx="909900" cy="914400"/>
          </a:xfrm>
        </p:grpSpPr>
        <p:sp>
          <p:nvSpPr>
            <p:cNvPr id="1109" name="Google Shape;1109;p34"/>
            <p:cNvSpPr/>
            <p:nvPr/>
          </p:nvSpPr>
          <p:spPr>
            <a:xfrm>
              <a:off x="9597113" y="1447499"/>
              <a:ext cx="909900" cy="914400"/>
            </a:xfrm>
            <a:prstGeom prst="ellipse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110" name="Google Shape;1110;p34"/>
            <p:cNvGrpSpPr/>
            <p:nvPr/>
          </p:nvGrpSpPr>
          <p:grpSpPr>
            <a:xfrm>
              <a:off x="9767129" y="1652132"/>
              <a:ext cx="569882" cy="505141"/>
              <a:chOff x="1145332" y="3294620"/>
              <a:chExt cx="771048" cy="647700"/>
            </a:xfrm>
          </p:grpSpPr>
          <p:sp>
            <p:nvSpPr>
              <p:cNvPr id="1111" name="Google Shape;1111;p34"/>
              <p:cNvSpPr/>
              <p:nvPr/>
            </p:nvSpPr>
            <p:spPr>
              <a:xfrm>
                <a:off x="1774934" y="3370820"/>
                <a:ext cx="141446" cy="502920"/>
              </a:xfrm>
              <a:custGeom>
                <a:rect b="b" l="l" r="r" t="t"/>
                <a:pathLst>
                  <a:path extrusionOk="0" h="502920" w="141446">
                    <a:moveTo>
                      <a:pt x="37148" y="0"/>
                    </a:moveTo>
                    <a:lnTo>
                      <a:pt x="0" y="37147"/>
                    </a:lnTo>
                    <a:cubicBezTo>
                      <a:pt x="118110" y="155258"/>
                      <a:pt x="118110" y="347663"/>
                      <a:pt x="0" y="465773"/>
                    </a:cubicBezTo>
                    <a:lnTo>
                      <a:pt x="37148" y="502920"/>
                    </a:lnTo>
                    <a:cubicBezTo>
                      <a:pt x="176213" y="364808"/>
                      <a:pt x="176213" y="139065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2" name="Google Shape;1112;p34"/>
              <p:cNvSpPr/>
              <p:nvPr/>
            </p:nvSpPr>
            <p:spPr>
              <a:xfrm>
                <a:off x="1699687" y="3445114"/>
                <a:ext cx="110728" cy="354330"/>
              </a:xfrm>
              <a:custGeom>
                <a:rect b="b" l="l" r="r" t="t"/>
                <a:pathLst>
                  <a:path extrusionOk="0" h="354330" w="110728">
                    <a:moveTo>
                      <a:pt x="37147" y="0"/>
                    </a:moveTo>
                    <a:lnTo>
                      <a:pt x="0" y="37148"/>
                    </a:lnTo>
                    <a:cubicBezTo>
                      <a:pt x="77153" y="114300"/>
                      <a:pt x="77153" y="239078"/>
                      <a:pt x="0" y="317183"/>
                    </a:cubicBezTo>
                    <a:lnTo>
                      <a:pt x="37147" y="354330"/>
                    </a:lnTo>
                    <a:cubicBezTo>
                      <a:pt x="135255" y="256223"/>
                      <a:pt x="135255" y="98107"/>
                      <a:pt x="37147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3" name="Google Shape;1113;p34"/>
              <p:cNvSpPr/>
              <p:nvPr/>
            </p:nvSpPr>
            <p:spPr>
              <a:xfrm>
                <a:off x="1626345" y="3521314"/>
                <a:ext cx="80010" cy="204787"/>
              </a:xfrm>
              <a:custGeom>
                <a:rect b="b" l="l" r="r" t="t"/>
                <a:pathLst>
                  <a:path extrusionOk="0" h="204787" w="80010">
                    <a:moveTo>
                      <a:pt x="37148" y="0"/>
                    </a:moveTo>
                    <a:lnTo>
                      <a:pt x="0" y="37148"/>
                    </a:lnTo>
                    <a:cubicBezTo>
                      <a:pt x="36195" y="73343"/>
                      <a:pt x="36195" y="131445"/>
                      <a:pt x="0" y="167640"/>
                    </a:cubicBezTo>
                    <a:lnTo>
                      <a:pt x="37148" y="204788"/>
                    </a:lnTo>
                    <a:cubicBezTo>
                      <a:pt x="94298" y="147638"/>
                      <a:pt x="94298" y="56198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4" name="Google Shape;1114;p34"/>
              <p:cNvSpPr/>
              <p:nvPr/>
            </p:nvSpPr>
            <p:spPr>
              <a:xfrm>
                <a:off x="1145332" y="3294620"/>
                <a:ext cx="423862" cy="647700"/>
              </a:xfrm>
              <a:custGeom>
                <a:rect b="b" l="l" r="r" t="t"/>
                <a:pathLst>
                  <a:path extrusionOk="0" h="647700" w="423862">
                    <a:moveTo>
                      <a:pt x="0" y="196215"/>
                    </a:moveTo>
                    <a:lnTo>
                      <a:pt x="0" y="451485"/>
                    </a:lnTo>
                    <a:lnTo>
                      <a:pt x="184785" y="451485"/>
                    </a:lnTo>
                    <a:lnTo>
                      <a:pt x="423863" y="647700"/>
                    </a:lnTo>
                    <a:lnTo>
                      <a:pt x="423863" y="0"/>
                    </a:lnTo>
                    <a:lnTo>
                      <a:pt x="184785" y="196215"/>
                    </a:ln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115" name="Google Shape;1115;p34"/>
          <p:cNvGrpSpPr/>
          <p:nvPr/>
        </p:nvGrpSpPr>
        <p:grpSpPr>
          <a:xfrm>
            <a:off x="7715432" y="3503692"/>
            <a:ext cx="4282364" cy="2547498"/>
            <a:chOff x="239059" y="3807012"/>
            <a:chExt cx="2593800" cy="1649400"/>
          </a:xfrm>
        </p:grpSpPr>
        <p:sp>
          <p:nvSpPr>
            <p:cNvPr id="1116" name="Google Shape;1116;p34"/>
            <p:cNvSpPr/>
            <p:nvPr/>
          </p:nvSpPr>
          <p:spPr>
            <a:xfrm>
              <a:off x="239059" y="3807012"/>
              <a:ext cx="2593800" cy="1649400"/>
            </a:xfrm>
            <a:prstGeom prst="rect">
              <a:avLst/>
            </a:pr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7" name="Google Shape;1117;p34"/>
            <p:cNvSpPr/>
            <p:nvPr/>
          </p:nvSpPr>
          <p:spPr>
            <a:xfrm>
              <a:off x="292847" y="5127806"/>
              <a:ext cx="2492100" cy="36000"/>
            </a:xfrm>
            <a:prstGeom prst="rect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8" name="Google Shape;1118;p34"/>
            <p:cNvSpPr/>
            <p:nvPr/>
          </p:nvSpPr>
          <p:spPr>
            <a:xfrm>
              <a:off x="292847" y="5127806"/>
              <a:ext cx="720000" cy="36000"/>
            </a:xfrm>
            <a:prstGeom prst="rect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Single gear" id="1119" name="Google Shape;1119;p34"/>
            <p:cNvSpPr/>
            <p:nvPr/>
          </p:nvSpPr>
          <p:spPr>
            <a:xfrm>
              <a:off x="2007565" y="5230327"/>
              <a:ext cx="152433" cy="152210"/>
            </a:xfrm>
            <a:custGeom>
              <a:rect b="b" l="l" r="r" t="t"/>
              <a:pathLst>
                <a:path extrusionOk="0" h="647700" w="648652">
                  <a:moveTo>
                    <a:pt x="323850" y="438150"/>
                  </a:moveTo>
                  <a:cubicBezTo>
                    <a:pt x="260985" y="438150"/>
                    <a:pt x="209550" y="386715"/>
                    <a:pt x="209550" y="323850"/>
                  </a:cubicBezTo>
                  <a:cubicBezTo>
                    <a:pt x="209550" y="260985"/>
                    <a:pt x="260985" y="209550"/>
                    <a:pt x="323850" y="209550"/>
                  </a:cubicBezTo>
                  <a:cubicBezTo>
                    <a:pt x="386715" y="209550"/>
                    <a:pt x="438150" y="260985"/>
                    <a:pt x="438150" y="323850"/>
                  </a:cubicBezTo>
                  <a:cubicBezTo>
                    <a:pt x="438150" y="386715"/>
                    <a:pt x="386715" y="438150"/>
                    <a:pt x="323850" y="438150"/>
                  </a:cubicBezTo>
                  <a:close/>
                  <a:moveTo>
                    <a:pt x="581025" y="252413"/>
                  </a:moveTo>
                  <a:cubicBezTo>
                    <a:pt x="575310" y="231458"/>
                    <a:pt x="566738" y="211455"/>
                    <a:pt x="556260" y="193358"/>
                  </a:cubicBezTo>
                  <a:lnTo>
                    <a:pt x="580073" y="121920"/>
                  </a:lnTo>
                  <a:lnTo>
                    <a:pt x="525780" y="67628"/>
                  </a:lnTo>
                  <a:lnTo>
                    <a:pt x="454343" y="91440"/>
                  </a:lnTo>
                  <a:cubicBezTo>
                    <a:pt x="435293" y="80963"/>
                    <a:pt x="415290" y="72390"/>
                    <a:pt x="394335" y="66675"/>
                  </a:cubicBezTo>
                  <a:lnTo>
                    <a:pt x="361950" y="0"/>
                  </a:lnTo>
                  <a:lnTo>
                    <a:pt x="285750" y="0"/>
                  </a:lnTo>
                  <a:lnTo>
                    <a:pt x="252413" y="66675"/>
                  </a:lnTo>
                  <a:cubicBezTo>
                    <a:pt x="231458" y="72390"/>
                    <a:pt x="211455" y="80963"/>
                    <a:pt x="193358" y="91440"/>
                  </a:cubicBezTo>
                  <a:lnTo>
                    <a:pt x="121920" y="67628"/>
                  </a:lnTo>
                  <a:lnTo>
                    <a:pt x="67628" y="121920"/>
                  </a:lnTo>
                  <a:lnTo>
                    <a:pt x="91440" y="193358"/>
                  </a:lnTo>
                  <a:cubicBezTo>
                    <a:pt x="80963" y="212408"/>
                    <a:pt x="72390" y="232410"/>
                    <a:pt x="66675" y="253365"/>
                  </a:cubicBezTo>
                  <a:lnTo>
                    <a:pt x="0" y="285750"/>
                  </a:lnTo>
                  <a:lnTo>
                    <a:pt x="0" y="361950"/>
                  </a:lnTo>
                  <a:lnTo>
                    <a:pt x="66675" y="395288"/>
                  </a:lnTo>
                  <a:cubicBezTo>
                    <a:pt x="72390" y="416243"/>
                    <a:pt x="80963" y="436245"/>
                    <a:pt x="91440" y="454343"/>
                  </a:cubicBezTo>
                  <a:lnTo>
                    <a:pt x="67628" y="525780"/>
                  </a:lnTo>
                  <a:lnTo>
                    <a:pt x="121920" y="580073"/>
                  </a:lnTo>
                  <a:lnTo>
                    <a:pt x="193358" y="556260"/>
                  </a:lnTo>
                  <a:cubicBezTo>
                    <a:pt x="212408" y="566738"/>
                    <a:pt x="232410" y="575310"/>
                    <a:pt x="253365" y="581025"/>
                  </a:cubicBezTo>
                  <a:lnTo>
                    <a:pt x="286703" y="647700"/>
                  </a:lnTo>
                  <a:lnTo>
                    <a:pt x="362903" y="647700"/>
                  </a:lnTo>
                  <a:lnTo>
                    <a:pt x="396240" y="581025"/>
                  </a:lnTo>
                  <a:cubicBezTo>
                    <a:pt x="417195" y="575310"/>
                    <a:pt x="437198" y="566738"/>
                    <a:pt x="455295" y="556260"/>
                  </a:cubicBezTo>
                  <a:lnTo>
                    <a:pt x="526733" y="580073"/>
                  </a:lnTo>
                  <a:lnTo>
                    <a:pt x="581025" y="525780"/>
                  </a:lnTo>
                  <a:lnTo>
                    <a:pt x="557213" y="454343"/>
                  </a:lnTo>
                  <a:cubicBezTo>
                    <a:pt x="567690" y="435293"/>
                    <a:pt x="576263" y="415290"/>
                    <a:pt x="581978" y="394335"/>
                  </a:cubicBezTo>
                  <a:lnTo>
                    <a:pt x="648653" y="360998"/>
                  </a:lnTo>
                  <a:lnTo>
                    <a:pt x="648653" y="284798"/>
                  </a:lnTo>
                  <a:lnTo>
                    <a:pt x="581025" y="252413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120" name="Google Shape;1120;p34"/>
            <p:cNvGrpSpPr/>
            <p:nvPr/>
          </p:nvGrpSpPr>
          <p:grpSpPr>
            <a:xfrm>
              <a:off x="384020" y="5227346"/>
              <a:ext cx="648501" cy="162967"/>
              <a:chOff x="330250" y="5227562"/>
              <a:chExt cx="715232" cy="179737"/>
            </a:xfrm>
          </p:grpSpPr>
          <p:sp>
            <p:nvSpPr>
              <p:cNvPr descr="Play" id="1121" name="Google Shape;1121;p34"/>
              <p:cNvSpPr/>
              <p:nvPr/>
            </p:nvSpPr>
            <p:spPr>
              <a:xfrm>
                <a:off x="622899" y="5227562"/>
                <a:ext cx="129849" cy="167402"/>
              </a:xfrm>
              <a:custGeom>
                <a:rect b="b" l="l" r="r" t="t"/>
                <a:pathLst>
                  <a:path extrusionOk="0" h="704850" w="546734">
                    <a:moveTo>
                      <a:pt x="0" y="0"/>
                    </a:moveTo>
                    <a:lnTo>
                      <a:pt x="546735" y="352425"/>
                    </a:lnTo>
                    <a:lnTo>
                      <a:pt x="0" y="704850"/>
                    </a:lnTo>
                    <a:close/>
                  </a:path>
                </a:pathLst>
              </a:custGeom>
              <a:solidFill>
                <a:srgbClr val="F2F2F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122" name="Google Shape;1122;p34"/>
              <p:cNvGrpSpPr/>
              <p:nvPr/>
            </p:nvGrpSpPr>
            <p:grpSpPr>
              <a:xfrm>
                <a:off x="865143" y="5227562"/>
                <a:ext cx="180339" cy="179737"/>
                <a:chOff x="817334" y="5227562"/>
                <a:chExt cx="180339" cy="179737"/>
              </a:xfrm>
            </p:grpSpPr>
            <p:sp>
              <p:nvSpPr>
                <p:cNvPr id="1123" name="Google Shape;1123;p34"/>
                <p:cNvSpPr/>
                <p:nvPr/>
              </p:nvSpPr>
              <p:spPr>
                <a:xfrm flipH="1">
                  <a:off x="961819" y="5227562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1124" name="Google Shape;1124;p34"/>
                <p:cNvSpPr/>
                <p:nvPr/>
              </p:nvSpPr>
              <p:spPr>
                <a:xfrm>
                  <a:off x="817334" y="5227562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125" name="Google Shape;1125;p34"/>
              <p:cNvGrpSpPr/>
              <p:nvPr/>
            </p:nvGrpSpPr>
            <p:grpSpPr>
              <a:xfrm flipH="1">
                <a:off x="330250" y="5227562"/>
                <a:ext cx="180338" cy="179737"/>
                <a:chOff x="4316558" y="4992035"/>
                <a:chExt cx="180338" cy="179737"/>
              </a:xfrm>
            </p:grpSpPr>
            <p:sp>
              <p:nvSpPr>
                <p:cNvPr id="1126" name="Google Shape;1126;p34"/>
                <p:cNvSpPr/>
                <p:nvPr/>
              </p:nvSpPr>
              <p:spPr>
                <a:xfrm flipH="1">
                  <a:off x="4461042" y="4992035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1127" name="Google Shape;1127;p34"/>
                <p:cNvSpPr/>
                <p:nvPr/>
              </p:nvSpPr>
              <p:spPr>
                <a:xfrm>
                  <a:off x="4316558" y="4992035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1128" name="Google Shape;1128;p34"/>
            <p:cNvSpPr/>
            <p:nvPr/>
          </p:nvSpPr>
          <p:spPr>
            <a:xfrm>
              <a:off x="2237413" y="5230327"/>
              <a:ext cx="239100" cy="149400"/>
            </a:xfrm>
            <a:prstGeom prst="frame">
              <a:avLst>
                <a:gd fmla="val 12500" name="adj1"/>
              </a:avLst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9" name="Google Shape;1129;p34"/>
            <p:cNvSpPr/>
            <p:nvPr/>
          </p:nvSpPr>
          <p:spPr>
            <a:xfrm>
              <a:off x="1198283" y="4135718"/>
              <a:ext cx="675300" cy="675300"/>
            </a:xfrm>
            <a:prstGeom prst="ellipse">
              <a:avLst/>
            </a:prstGeom>
            <a:solidFill>
              <a:srgbClr val="72727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Play" id="1130" name="Google Shape;1130;p34"/>
            <p:cNvSpPr/>
            <p:nvPr/>
          </p:nvSpPr>
          <p:spPr>
            <a:xfrm>
              <a:off x="1431835" y="4297180"/>
              <a:ext cx="292503" cy="377095"/>
            </a:xfrm>
            <a:custGeom>
              <a:rect b="b" l="l" r="r" t="t"/>
              <a:pathLst>
                <a:path extrusionOk="0" h="704850" w="546734">
                  <a:moveTo>
                    <a:pt x="0" y="0"/>
                  </a:moveTo>
                  <a:lnTo>
                    <a:pt x="546735" y="352425"/>
                  </a:lnTo>
                  <a:lnTo>
                    <a:pt x="0" y="704850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1" name="Google Shape;1131;p34"/>
            <p:cNvSpPr/>
            <p:nvPr/>
          </p:nvSpPr>
          <p:spPr>
            <a:xfrm>
              <a:off x="2554659" y="5218375"/>
              <a:ext cx="180000" cy="180000"/>
            </a:xfrm>
            <a:custGeom>
              <a:rect b="b" l="l" r="r" t="t"/>
              <a:pathLst>
                <a:path extrusionOk="0" h="180000" w="180000">
                  <a:moveTo>
                    <a:pt x="157500" y="108002"/>
                  </a:moveTo>
                  <a:lnTo>
                    <a:pt x="180000" y="108002"/>
                  </a:lnTo>
                  <a:lnTo>
                    <a:pt x="180000" y="180000"/>
                  </a:lnTo>
                  <a:lnTo>
                    <a:pt x="108000" y="180000"/>
                  </a:lnTo>
                  <a:lnTo>
                    <a:pt x="108000" y="157500"/>
                  </a:lnTo>
                  <a:lnTo>
                    <a:pt x="157500" y="157500"/>
                  </a:lnTo>
                  <a:close/>
                  <a:moveTo>
                    <a:pt x="0" y="108002"/>
                  </a:moveTo>
                  <a:lnTo>
                    <a:pt x="22500" y="108002"/>
                  </a:lnTo>
                  <a:lnTo>
                    <a:pt x="22500" y="157500"/>
                  </a:lnTo>
                  <a:lnTo>
                    <a:pt x="72000" y="157500"/>
                  </a:lnTo>
                  <a:lnTo>
                    <a:pt x="72000" y="180000"/>
                  </a:lnTo>
                  <a:lnTo>
                    <a:pt x="0" y="180000"/>
                  </a:lnTo>
                  <a:close/>
                  <a:moveTo>
                    <a:pt x="108000" y="0"/>
                  </a:moveTo>
                  <a:lnTo>
                    <a:pt x="180000" y="0"/>
                  </a:lnTo>
                  <a:lnTo>
                    <a:pt x="180000" y="72002"/>
                  </a:lnTo>
                  <a:lnTo>
                    <a:pt x="157500" y="72002"/>
                  </a:lnTo>
                  <a:lnTo>
                    <a:pt x="157500" y="22500"/>
                  </a:lnTo>
                  <a:lnTo>
                    <a:pt x="108000" y="22500"/>
                  </a:lnTo>
                  <a:close/>
                  <a:moveTo>
                    <a:pt x="0" y="0"/>
                  </a:moveTo>
                  <a:lnTo>
                    <a:pt x="72000" y="0"/>
                  </a:lnTo>
                  <a:lnTo>
                    <a:pt x="72000" y="22500"/>
                  </a:lnTo>
                  <a:lnTo>
                    <a:pt x="22500" y="22500"/>
                  </a:lnTo>
                  <a:lnTo>
                    <a:pt x="22500" y="72002"/>
                  </a:lnTo>
                  <a:lnTo>
                    <a:pt x="0" y="72002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132" name="Google Shape;1132;p34"/>
          <p:cNvSpPr/>
          <p:nvPr/>
        </p:nvSpPr>
        <p:spPr>
          <a:xfrm>
            <a:off x="10870115" y="1306455"/>
            <a:ext cx="424800" cy="424800"/>
          </a:xfrm>
          <a:prstGeom prst="round2SameRect">
            <a:avLst>
              <a:gd fmla="val 16667" name="adj1"/>
              <a:gd fmla="val 0" name="adj2"/>
            </a:avLst>
          </a:prstGeom>
          <a:solidFill>
            <a:schemeClr val="accent4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33" name="Google Shape;1133;p34"/>
          <p:cNvSpPr/>
          <p:nvPr/>
        </p:nvSpPr>
        <p:spPr>
          <a:xfrm>
            <a:off x="10777426" y="1391385"/>
            <a:ext cx="1110900" cy="748800"/>
          </a:xfrm>
          <a:prstGeom prst="roundRect">
            <a:avLst>
              <a:gd fmla="val 9522" name="adj"/>
            </a:avLst>
          </a:prstGeom>
          <a:solidFill>
            <a:schemeClr val="accent4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34" name="Google Shape;1134;p34"/>
          <p:cNvSpPr txBox="1"/>
          <p:nvPr/>
        </p:nvSpPr>
        <p:spPr>
          <a:xfrm>
            <a:off x="464675" y="1313250"/>
            <a:ext cx="8199600" cy="58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200">
                <a:solidFill>
                  <a:schemeClr val="accent4"/>
                </a:solidFill>
                <a:latin typeface="Chivo"/>
                <a:ea typeface="Chivo"/>
                <a:cs typeface="Chivo"/>
                <a:sym typeface="Chivo"/>
              </a:rPr>
              <a:t>ACTIVITY 1</a:t>
            </a:r>
            <a:r>
              <a:rPr b="1" lang="en" sz="3200">
                <a:solidFill>
                  <a:schemeClr val="lt2"/>
                </a:solidFill>
                <a:latin typeface="Chivo"/>
                <a:ea typeface="Chivo"/>
                <a:cs typeface="Chivo"/>
                <a:sym typeface="Chivo"/>
              </a:rPr>
              <a:t> | HERE GOES YOUR TITLE</a:t>
            </a:r>
            <a:endParaRPr b="1">
              <a:solidFill>
                <a:schemeClr val="lt2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1135" name="Google Shape;1135;p34"/>
          <p:cNvSpPr txBox="1"/>
          <p:nvPr/>
        </p:nvSpPr>
        <p:spPr>
          <a:xfrm>
            <a:off x="464675" y="2157275"/>
            <a:ext cx="6968700" cy="28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Add here your text or leave the blank space for your students to work on.</a:t>
            </a:r>
            <a:endParaRPr b="1"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Lorem ipsum dolor sit amet, consectetuer adipiscing elit. Aenean commodo ligula eget dolor. Aenean massa.</a:t>
            </a:r>
            <a:endParaRPr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Cum sociis natoque penatibus et magnis dis parturient montes, nascetur ridiculus mus.</a:t>
            </a:r>
            <a:endParaRPr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grpSp>
        <p:nvGrpSpPr>
          <p:cNvPr descr="Images" id="1136" name="Google Shape;1136;p34"/>
          <p:cNvGrpSpPr/>
          <p:nvPr/>
        </p:nvGrpSpPr>
        <p:grpSpPr>
          <a:xfrm>
            <a:off x="611772" y="5145633"/>
            <a:ext cx="1674336" cy="1339285"/>
            <a:chOff x="5684930" y="3271650"/>
            <a:chExt cx="2098954" cy="1678933"/>
          </a:xfrm>
        </p:grpSpPr>
        <p:sp>
          <p:nvSpPr>
            <p:cNvPr id="1137" name="Google Shape;1137;p34"/>
            <p:cNvSpPr/>
            <p:nvPr/>
          </p:nvSpPr>
          <p:spPr>
            <a:xfrm>
              <a:off x="6838202" y="4105235"/>
              <a:ext cx="466194" cy="568605"/>
            </a:xfrm>
            <a:custGeom>
              <a:rect b="b" l="l" r="r" t="t"/>
              <a:pathLst>
                <a:path extrusionOk="0" h="568605" w="466194">
                  <a:moveTo>
                    <a:pt x="461309" y="518050"/>
                  </a:moveTo>
                  <a:lnTo>
                    <a:pt x="145543" y="14762"/>
                  </a:lnTo>
                  <a:cubicBezTo>
                    <a:pt x="139894" y="5539"/>
                    <a:pt x="129833" y="-59"/>
                    <a:pt x="119018" y="0"/>
                  </a:cubicBezTo>
                  <a:cubicBezTo>
                    <a:pt x="108154" y="-4"/>
                    <a:pt x="98051" y="5571"/>
                    <a:pt x="92262" y="14762"/>
                  </a:cubicBezTo>
                  <a:lnTo>
                    <a:pt x="0" y="162843"/>
                  </a:lnTo>
                  <a:lnTo>
                    <a:pt x="197902" y="482991"/>
                  </a:lnTo>
                  <a:cubicBezTo>
                    <a:pt x="214649" y="508317"/>
                    <a:pt x="218250" y="540133"/>
                    <a:pt x="207589" y="568564"/>
                  </a:cubicBezTo>
                  <a:lnTo>
                    <a:pt x="431324" y="568564"/>
                  </a:lnTo>
                  <a:cubicBezTo>
                    <a:pt x="449645" y="569479"/>
                    <a:pt x="465239" y="555368"/>
                    <a:pt x="466152" y="537047"/>
                  </a:cubicBezTo>
                  <a:cubicBezTo>
                    <a:pt x="466487" y="530372"/>
                    <a:pt x="464799" y="523752"/>
                    <a:pt x="461309" y="518050"/>
                  </a:cubicBez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8" name="Google Shape;1138;p34"/>
            <p:cNvSpPr/>
            <p:nvPr/>
          </p:nvSpPr>
          <p:spPr>
            <a:xfrm>
              <a:off x="5884108" y="3797294"/>
              <a:ext cx="1077833" cy="876803"/>
            </a:xfrm>
            <a:custGeom>
              <a:rect b="b" l="l" r="r" t="t"/>
              <a:pathLst>
                <a:path extrusionOk="0" h="876803" w="1077833">
                  <a:moveTo>
                    <a:pt x="1071728" y="828990"/>
                  </a:moveTo>
                  <a:lnTo>
                    <a:pt x="570055" y="12704"/>
                  </a:lnTo>
                  <a:cubicBezTo>
                    <a:pt x="563618" y="4389"/>
                    <a:pt x="553579" y="-330"/>
                    <a:pt x="543069" y="18"/>
                  </a:cubicBezTo>
                  <a:lnTo>
                    <a:pt x="538917" y="18"/>
                  </a:lnTo>
                  <a:lnTo>
                    <a:pt x="534765" y="18"/>
                  </a:lnTo>
                  <a:cubicBezTo>
                    <a:pt x="524254" y="-330"/>
                    <a:pt x="514216" y="4389"/>
                    <a:pt x="507778" y="12704"/>
                  </a:cubicBezTo>
                  <a:lnTo>
                    <a:pt x="6105" y="828990"/>
                  </a:lnTo>
                  <a:cubicBezTo>
                    <a:pt x="-1001" y="838933"/>
                    <a:pt x="-1979" y="852007"/>
                    <a:pt x="3568" y="862896"/>
                  </a:cubicBezTo>
                  <a:cubicBezTo>
                    <a:pt x="9164" y="872763"/>
                    <a:pt x="20256" y="878172"/>
                    <a:pt x="31477" y="876505"/>
                  </a:cubicBezTo>
                  <a:lnTo>
                    <a:pt x="1046356" y="876505"/>
                  </a:lnTo>
                  <a:cubicBezTo>
                    <a:pt x="1057578" y="878172"/>
                    <a:pt x="1068670" y="872763"/>
                    <a:pt x="1074266" y="862896"/>
                  </a:cubicBezTo>
                  <a:cubicBezTo>
                    <a:pt x="1079813" y="852007"/>
                    <a:pt x="1078835" y="838933"/>
                    <a:pt x="1071728" y="828990"/>
                  </a:cubicBezTo>
                  <a:close/>
                  <a:moveTo>
                    <a:pt x="622875" y="395129"/>
                  </a:moveTo>
                  <a:lnTo>
                    <a:pt x="543069" y="466171"/>
                  </a:lnTo>
                  <a:lnTo>
                    <a:pt x="463262" y="395129"/>
                  </a:lnTo>
                  <a:lnTo>
                    <a:pt x="331328" y="474935"/>
                  </a:lnTo>
                  <a:lnTo>
                    <a:pt x="538917" y="138411"/>
                  </a:lnTo>
                  <a:lnTo>
                    <a:pt x="740970" y="466171"/>
                  </a:ln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9" name="Google Shape;1139;p34"/>
            <p:cNvSpPr/>
            <p:nvPr/>
          </p:nvSpPr>
          <p:spPr>
            <a:xfrm>
              <a:off x="6053977" y="3779090"/>
              <a:ext cx="138392" cy="138392"/>
            </a:xfrm>
            <a:custGeom>
              <a:rect b="b" l="l" r="r" t="t"/>
              <a:pathLst>
                <a:path extrusionOk="0" h="138392" w="138392">
                  <a:moveTo>
                    <a:pt x="138393" y="69196"/>
                  </a:moveTo>
                  <a:cubicBezTo>
                    <a:pt x="138393" y="107412"/>
                    <a:pt x="107412" y="138393"/>
                    <a:pt x="69196" y="138393"/>
                  </a:cubicBezTo>
                  <a:cubicBezTo>
                    <a:pt x="30980" y="138393"/>
                    <a:pt x="0" y="107412"/>
                    <a:pt x="0" y="69196"/>
                  </a:cubicBezTo>
                  <a:cubicBezTo>
                    <a:pt x="0" y="30980"/>
                    <a:pt x="30980" y="0"/>
                    <a:pt x="69196" y="0"/>
                  </a:cubicBezTo>
                  <a:cubicBezTo>
                    <a:pt x="107412" y="0"/>
                    <a:pt x="138393" y="30980"/>
                    <a:pt x="138393" y="69196"/>
                  </a:cubicBez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0" name="Google Shape;1140;p34"/>
            <p:cNvSpPr/>
            <p:nvPr/>
          </p:nvSpPr>
          <p:spPr>
            <a:xfrm>
              <a:off x="5684930" y="3271650"/>
              <a:ext cx="2098954" cy="1678933"/>
            </a:xfrm>
            <a:custGeom>
              <a:rect b="b" l="l" r="r" t="t"/>
              <a:pathLst>
                <a:path extrusionOk="0" h="1678933" w="2098954">
                  <a:moveTo>
                    <a:pt x="2098955" y="0"/>
                  </a:moveTo>
                  <a:lnTo>
                    <a:pt x="253720" y="0"/>
                  </a:lnTo>
                  <a:lnTo>
                    <a:pt x="253720" y="253720"/>
                  </a:lnTo>
                  <a:lnTo>
                    <a:pt x="0" y="253720"/>
                  </a:lnTo>
                  <a:lnTo>
                    <a:pt x="0" y="1678933"/>
                  </a:lnTo>
                  <a:lnTo>
                    <a:pt x="1845235" y="1678933"/>
                  </a:lnTo>
                  <a:lnTo>
                    <a:pt x="1845235" y="1425213"/>
                  </a:lnTo>
                  <a:lnTo>
                    <a:pt x="2098955" y="1425213"/>
                  </a:lnTo>
                  <a:close/>
                  <a:moveTo>
                    <a:pt x="1706842" y="1545384"/>
                  </a:moveTo>
                  <a:lnTo>
                    <a:pt x="138393" y="1545384"/>
                  </a:lnTo>
                  <a:lnTo>
                    <a:pt x="138393" y="387269"/>
                  </a:lnTo>
                  <a:lnTo>
                    <a:pt x="1706842" y="387269"/>
                  </a:lnTo>
                  <a:close/>
                  <a:moveTo>
                    <a:pt x="1960562" y="1291665"/>
                  </a:moveTo>
                  <a:lnTo>
                    <a:pt x="1845235" y="1291665"/>
                  </a:lnTo>
                  <a:lnTo>
                    <a:pt x="1845235" y="253720"/>
                  </a:lnTo>
                  <a:lnTo>
                    <a:pt x="392112" y="253720"/>
                  </a:lnTo>
                  <a:lnTo>
                    <a:pt x="392112" y="138393"/>
                  </a:lnTo>
                  <a:lnTo>
                    <a:pt x="1960562" y="138393"/>
                  </a:ln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141" name="Google Shape;1141;p34"/>
          <p:cNvSpPr txBox="1"/>
          <p:nvPr/>
        </p:nvSpPr>
        <p:spPr>
          <a:xfrm>
            <a:off x="10532428" y="2189575"/>
            <a:ext cx="16743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EXTRA RESOURCES!</a:t>
            </a:r>
            <a:endParaRPr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1142" name="Google Shape;1142;p34"/>
          <p:cNvSpPr txBox="1"/>
          <p:nvPr/>
        </p:nvSpPr>
        <p:spPr>
          <a:xfrm>
            <a:off x="347673" y="774625"/>
            <a:ext cx="43827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THURSDAY</a:t>
            </a:r>
            <a:r>
              <a:rPr b="1"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 - ACTIVITY 1</a:t>
            </a:r>
            <a:endParaRPr b="1"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1143" name="Google Shape;1143;p34">
            <a:hlinkClick action="ppaction://hlinkshowjump?jump=previousslide"/>
          </p:cNvPr>
          <p:cNvSpPr/>
          <p:nvPr/>
        </p:nvSpPr>
        <p:spPr>
          <a:xfrm>
            <a:off x="0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44" name="Google Shape;1144;p34">
            <a:hlinkClick action="ppaction://hlinkshowjump?jump=nextslide"/>
          </p:cNvPr>
          <p:cNvSpPr/>
          <p:nvPr/>
        </p:nvSpPr>
        <p:spPr>
          <a:xfrm>
            <a:off x="46467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45" name="Google Shape;1145;p34">
            <a:hlinkClick action="ppaction://hlinkshowjump?jump=firstslide"/>
          </p:cNvPr>
          <p:cNvSpPr/>
          <p:nvPr/>
        </p:nvSpPr>
        <p:spPr>
          <a:xfrm>
            <a:off x="1161242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49" name="Shape 11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150" name="Google Shape;1150;p35"/>
          <p:cNvGrpSpPr/>
          <p:nvPr/>
        </p:nvGrpSpPr>
        <p:grpSpPr>
          <a:xfrm>
            <a:off x="7702875" y="3117125"/>
            <a:ext cx="4325403" cy="2997300"/>
            <a:chOff x="7702875" y="3117125"/>
            <a:chExt cx="4325403" cy="2997300"/>
          </a:xfrm>
        </p:grpSpPr>
        <p:sp>
          <p:nvSpPr>
            <p:cNvPr id="1151" name="Google Shape;1151;p35"/>
            <p:cNvSpPr/>
            <p:nvPr/>
          </p:nvSpPr>
          <p:spPr>
            <a:xfrm>
              <a:off x="7702875" y="3117125"/>
              <a:ext cx="4325400" cy="2997300"/>
            </a:xfrm>
            <a:prstGeom prst="rect">
              <a:avLst/>
            </a:prstGeom>
            <a:solidFill>
              <a:schemeClr val="l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52" name="Google Shape;1152;p35"/>
            <p:cNvSpPr/>
            <p:nvPr/>
          </p:nvSpPr>
          <p:spPr>
            <a:xfrm>
              <a:off x="7702878" y="3117125"/>
              <a:ext cx="4325400" cy="3264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53" name="Google Shape;1153;p35"/>
            <p:cNvSpPr/>
            <p:nvPr/>
          </p:nvSpPr>
          <p:spPr>
            <a:xfrm>
              <a:off x="11414273" y="3216296"/>
              <a:ext cx="146100" cy="146100"/>
            </a:xfrm>
            <a:prstGeom prst="frame">
              <a:avLst>
                <a:gd fmla="val 12500" name="adj1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54" name="Google Shape;1154;p35"/>
            <p:cNvSpPr/>
            <p:nvPr/>
          </p:nvSpPr>
          <p:spPr>
            <a:xfrm>
              <a:off x="11068599" y="3334653"/>
              <a:ext cx="168000" cy="1950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1155" name="Google Shape;1155;p35"/>
            <p:cNvGrpSpPr/>
            <p:nvPr/>
          </p:nvGrpSpPr>
          <p:grpSpPr>
            <a:xfrm>
              <a:off x="11755620" y="3226553"/>
              <a:ext cx="132749" cy="132749"/>
              <a:chOff x="2205238" y="-492150"/>
              <a:chExt cx="196200" cy="196200"/>
            </a:xfrm>
          </p:grpSpPr>
          <p:sp>
            <p:nvSpPr>
              <p:cNvPr id="1156" name="Google Shape;1156;p35"/>
              <p:cNvSpPr/>
              <p:nvPr/>
            </p:nvSpPr>
            <p:spPr>
              <a:xfrm rot="2702936">
                <a:off x="2179152" y="-408475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rgbClr val="FFFFFF"/>
              </a:solidFill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57" name="Google Shape;1157;p35"/>
              <p:cNvSpPr/>
              <p:nvPr/>
            </p:nvSpPr>
            <p:spPr>
              <a:xfrm rot="8102936">
                <a:off x="2179135" y="-408475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rgbClr val="FFFFFF"/>
              </a:solidFill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1158" name="Google Shape;1158;p35"/>
          <p:cNvGrpSpPr/>
          <p:nvPr/>
        </p:nvGrpSpPr>
        <p:grpSpPr>
          <a:xfrm>
            <a:off x="9444713" y="1266075"/>
            <a:ext cx="909900" cy="914400"/>
            <a:chOff x="9597113" y="1447499"/>
            <a:chExt cx="909900" cy="914400"/>
          </a:xfrm>
        </p:grpSpPr>
        <p:sp>
          <p:nvSpPr>
            <p:cNvPr id="1159" name="Google Shape;1159;p35"/>
            <p:cNvSpPr/>
            <p:nvPr/>
          </p:nvSpPr>
          <p:spPr>
            <a:xfrm>
              <a:off x="9597113" y="1447499"/>
              <a:ext cx="909900" cy="914400"/>
            </a:xfrm>
            <a:prstGeom prst="ellipse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160" name="Google Shape;1160;p35"/>
            <p:cNvGrpSpPr/>
            <p:nvPr/>
          </p:nvGrpSpPr>
          <p:grpSpPr>
            <a:xfrm>
              <a:off x="9767129" y="1652132"/>
              <a:ext cx="569882" cy="505141"/>
              <a:chOff x="1145332" y="3294620"/>
              <a:chExt cx="771048" cy="647700"/>
            </a:xfrm>
          </p:grpSpPr>
          <p:sp>
            <p:nvSpPr>
              <p:cNvPr id="1161" name="Google Shape;1161;p35"/>
              <p:cNvSpPr/>
              <p:nvPr/>
            </p:nvSpPr>
            <p:spPr>
              <a:xfrm>
                <a:off x="1774934" y="3370820"/>
                <a:ext cx="141446" cy="502920"/>
              </a:xfrm>
              <a:custGeom>
                <a:rect b="b" l="l" r="r" t="t"/>
                <a:pathLst>
                  <a:path extrusionOk="0" h="502920" w="141446">
                    <a:moveTo>
                      <a:pt x="37148" y="0"/>
                    </a:moveTo>
                    <a:lnTo>
                      <a:pt x="0" y="37147"/>
                    </a:lnTo>
                    <a:cubicBezTo>
                      <a:pt x="118110" y="155258"/>
                      <a:pt x="118110" y="347663"/>
                      <a:pt x="0" y="465773"/>
                    </a:cubicBezTo>
                    <a:lnTo>
                      <a:pt x="37148" y="502920"/>
                    </a:lnTo>
                    <a:cubicBezTo>
                      <a:pt x="176213" y="364808"/>
                      <a:pt x="176213" y="139065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62" name="Google Shape;1162;p35"/>
              <p:cNvSpPr/>
              <p:nvPr/>
            </p:nvSpPr>
            <p:spPr>
              <a:xfrm>
                <a:off x="1699687" y="3445114"/>
                <a:ext cx="110728" cy="354330"/>
              </a:xfrm>
              <a:custGeom>
                <a:rect b="b" l="l" r="r" t="t"/>
                <a:pathLst>
                  <a:path extrusionOk="0" h="354330" w="110728">
                    <a:moveTo>
                      <a:pt x="37147" y="0"/>
                    </a:moveTo>
                    <a:lnTo>
                      <a:pt x="0" y="37148"/>
                    </a:lnTo>
                    <a:cubicBezTo>
                      <a:pt x="77153" y="114300"/>
                      <a:pt x="77153" y="239078"/>
                      <a:pt x="0" y="317183"/>
                    </a:cubicBezTo>
                    <a:lnTo>
                      <a:pt x="37147" y="354330"/>
                    </a:lnTo>
                    <a:cubicBezTo>
                      <a:pt x="135255" y="256223"/>
                      <a:pt x="135255" y="98107"/>
                      <a:pt x="37147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63" name="Google Shape;1163;p35"/>
              <p:cNvSpPr/>
              <p:nvPr/>
            </p:nvSpPr>
            <p:spPr>
              <a:xfrm>
                <a:off x="1626345" y="3521314"/>
                <a:ext cx="80010" cy="204787"/>
              </a:xfrm>
              <a:custGeom>
                <a:rect b="b" l="l" r="r" t="t"/>
                <a:pathLst>
                  <a:path extrusionOk="0" h="204787" w="80010">
                    <a:moveTo>
                      <a:pt x="37148" y="0"/>
                    </a:moveTo>
                    <a:lnTo>
                      <a:pt x="0" y="37148"/>
                    </a:lnTo>
                    <a:cubicBezTo>
                      <a:pt x="36195" y="73343"/>
                      <a:pt x="36195" y="131445"/>
                      <a:pt x="0" y="167640"/>
                    </a:cubicBezTo>
                    <a:lnTo>
                      <a:pt x="37148" y="204788"/>
                    </a:lnTo>
                    <a:cubicBezTo>
                      <a:pt x="94298" y="147638"/>
                      <a:pt x="94298" y="56198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64" name="Google Shape;1164;p35"/>
              <p:cNvSpPr/>
              <p:nvPr/>
            </p:nvSpPr>
            <p:spPr>
              <a:xfrm>
                <a:off x="1145332" y="3294620"/>
                <a:ext cx="423862" cy="647700"/>
              </a:xfrm>
              <a:custGeom>
                <a:rect b="b" l="l" r="r" t="t"/>
                <a:pathLst>
                  <a:path extrusionOk="0" h="647700" w="423862">
                    <a:moveTo>
                      <a:pt x="0" y="196215"/>
                    </a:moveTo>
                    <a:lnTo>
                      <a:pt x="0" y="451485"/>
                    </a:lnTo>
                    <a:lnTo>
                      <a:pt x="184785" y="451485"/>
                    </a:lnTo>
                    <a:lnTo>
                      <a:pt x="423863" y="647700"/>
                    </a:lnTo>
                    <a:lnTo>
                      <a:pt x="423863" y="0"/>
                    </a:lnTo>
                    <a:lnTo>
                      <a:pt x="184785" y="196215"/>
                    </a:ln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165" name="Google Shape;1165;p35"/>
          <p:cNvGrpSpPr/>
          <p:nvPr/>
        </p:nvGrpSpPr>
        <p:grpSpPr>
          <a:xfrm>
            <a:off x="7715432" y="3503692"/>
            <a:ext cx="4282364" cy="2547498"/>
            <a:chOff x="239059" y="3807012"/>
            <a:chExt cx="2593800" cy="1649400"/>
          </a:xfrm>
        </p:grpSpPr>
        <p:sp>
          <p:nvSpPr>
            <p:cNvPr id="1166" name="Google Shape;1166;p35"/>
            <p:cNvSpPr/>
            <p:nvPr/>
          </p:nvSpPr>
          <p:spPr>
            <a:xfrm>
              <a:off x="239059" y="3807012"/>
              <a:ext cx="2593800" cy="1649400"/>
            </a:xfrm>
            <a:prstGeom prst="rect">
              <a:avLst/>
            </a:pr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7" name="Google Shape;1167;p35"/>
            <p:cNvSpPr/>
            <p:nvPr/>
          </p:nvSpPr>
          <p:spPr>
            <a:xfrm>
              <a:off x="292847" y="5127806"/>
              <a:ext cx="2492100" cy="36000"/>
            </a:xfrm>
            <a:prstGeom prst="rect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8" name="Google Shape;1168;p35"/>
            <p:cNvSpPr/>
            <p:nvPr/>
          </p:nvSpPr>
          <p:spPr>
            <a:xfrm>
              <a:off x="292847" y="5127806"/>
              <a:ext cx="720000" cy="36000"/>
            </a:xfrm>
            <a:prstGeom prst="rect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Single gear" id="1169" name="Google Shape;1169;p35"/>
            <p:cNvSpPr/>
            <p:nvPr/>
          </p:nvSpPr>
          <p:spPr>
            <a:xfrm>
              <a:off x="2007565" y="5230327"/>
              <a:ext cx="152433" cy="152210"/>
            </a:xfrm>
            <a:custGeom>
              <a:rect b="b" l="l" r="r" t="t"/>
              <a:pathLst>
                <a:path extrusionOk="0" h="647700" w="648652">
                  <a:moveTo>
                    <a:pt x="323850" y="438150"/>
                  </a:moveTo>
                  <a:cubicBezTo>
                    <a:pt x="260985" y="438150"/>
                    <a:pt x="209550" y="386715"/>
                    <a:pt x="209550" y="323850"/>
                  </a:cubicBezTo>
                  <a:cubicBezTo>
                    <a:pt x="209550" y="260985"/>
                    <a:pt x="260985" y="209550"/>
                    <a:pt x="323850" y="209550"/>
                  </a:cubicBezTo>
                  <a:cubicBezTo>
                    <a:pt x="386715" y="209550"/>
                    <a:pt x="438150" y="260985"/>
                    <a:pt x="438150" y="323850"/>
                  </a:cubicBezTo>
                  <a:cubicBezTo>
                    <a:pt x="438150" y="386715"/>
                    <a:pt x="386715" y="438150"/>
                    <a:pt x="323850" y="438150"/>
                  </a:cubicBezTo>
                  <a:close/>
                  <a:moveTo>
                    <a:pt x="581025" y="252413"/>
                  </a:moveTo>
                  <a:cubicBezTo>
                    <a:pt x="575310" y="231458"/>
                    <a:pt x="566738" y="211455"/>
                    <a:pt x="556260" y="193358"/>
                  </a:cubicBezTo>
                  <a:lnTo>
                    <a:pt x="580073" y="121920"/>
                  </a:lnTo>
                  <a:lnTo>
                    <a:pt x="525780" y="67628"/>
                  </a:lnTo>
                  <a:lnTo>
                    <a:pt x="454343" y="91440"/>
                  </a:lnTo>
                  <a:cubicBezTo>
                    <a:pt x="435293" y="80963"/>
                    <a:pt x="415290" y="72390"/>
                    <a:pt x="394335" y="66675"/>
                  </a:cubicBezTo>
                  <a:lnTo>
                    <a:pt x="361950" y="0"/>
                  </a:lnTo>
                  <a:lnTo>
                    <a:pt x="285750" y="0"/>
                  </a:lnTo>
                  <a:lnTo>
                    <a:pt x="252413" y="66675"/>
                  </a:lnTo>
                  <a:cubicBezTo>
                    <a:pt x="231458" y="72390"/>
                    <a:pt x="211455" y="80963"/>
                    <a:pt x="193358" y="91440"/>
                  </a:cubicBezTo>
                  <a:lnTo>
                    <a:pt x="121920" y="67628"/>
                  </a:lnTo>
                  <a:lnTo>
                    <a:pt x="67628" y="121920"/>
                  </a:lnTo>
                  <a:lnTo>
                    <a:pt x="91440" y="193358"/>
                  </a:lnTo>
                  <a:cubicBezTo>
                    <a:pt x="80963" y="212408"/>
                    <a:pt x="72390" y="232410"/>
                    <a:pt x="66675" y="253365"/>
                  </a:cubicBezTo>
                  <a:lnTo>
                    <a:pt x="0" y="285750"/>
                  </a:lnTo>
                  <a:lnTo>
                    <a:pt x="0" y="361950"/>
                  </a:lnTo>
                  <a:lnTo>
                    <a:pt x="66675" y="395288"/>
                  </a:lnTo>
                  <a:cubicBezTo>
                    <a:pt x="72390" y="416243"/>
                    <a:pt x="80963" y="436245"/>
                    <a:pt x="91440" y="454343"/>
                  </a:cubicBezTo>
                  <a:lnTo>
                    <a:pt x="67628" y="525780"/>
                  </a:lnTo>
                  <a:lnTo>
                    <a:pt x="121920" y="580073"/>
                  </a:lnTo>
                  <a:lnTo>
                    <a:pt x="193358" y="556260"/>
                  </a:lnTo>
                  <a:cubicBezTo>
                    <a:pt x="212408" y="566738"/>
                    <a:pt x="232410" y="575310"/>
                    <a:pt x="253365" y="581025"/>
                  </a:cubicBezTo>
                  <a:lnTo>
                    <a:pt x="286703" y="647700"/>
                  </a:lnTo>
                  <a:lnTo>
                    <a:pt x="362903" y="647700"/>
                  </a:lnTo>
                  <a:lnTo>
                    <a:pt x="396240" y="581025"/>
                  </a:lnTo>
                  <a:cubicBezTo>
                    <a:pt x="417195" y="575310"/>
                    <a:pt x="437198" y="566738"/>
                    <a:pt x="455295" y="556260"/>
                  </a:cubicBezTo>
                  <a:lnTo>
                    <a:pt x="526733" y="580073"/>
                  </a:lnTo>
                  <a:lnTo>
                    <a:pt x="581025" y="525780"/>
                  </a:lnTo>
                  <a:lnTo>
                    <a:pt x="557213" y="454343"/>
                  </a:lnTo>
                  <a:cubicBezTo>
                    <a:pt x="567690" y="435293"/>
                    <a:pt x="576263" y="415290"/>
                    <a:pt x="581978" y="394335"/>
                  </a:cubicBezTo>
                  <a:lnTo>
                    <a:pt x="648653" y="360998"/>
                  </a:lnTo>
                  <a:lnTo>
                    <a:pt x="648653" y="284798"/>
                  </a:lnTo>
                  <a:lnTo>
                    <a:pt x="581025" y="252413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170" name="Google Shape;1170;p35"/>
            <p:cNvGrpSpPr/>
            <p:nvPr/>
          </p:nvGrpSpPr>
          <p:grpSpPr>
            <a:xfrm>
              <a:off x="384020" y="5227346"/>
              <a:ext cx="648501" cy="162967"/>
              <a:chOff x="330250" y="5227562"/>
              <a:chExt cx="715232" cy="179737"/>
            </a:xfrm>
          </p:grpSpPr>
          <p:sp>
            <p:nvSpPr>
              <p:cNvPr descr="Play" id="1171" name="Google Shape;1171;p35"/>
              <p:cNvSpPr/>
              <p:nvPr/>
            </p:nvSpPr>
            <p:spPr>
              <a:xfrm>
                <a:off x="622899" y="5227562"/>
                <a:ext cx="129849" cy="167402"/>
              </a:xfrm>
              <a:custGeom>
                <a:rect b="b" l="l" r="r" t="t"/>
                <a:pathLst>
                  <a:path extrusionOk="0" h="704850" w="546734">
                    <a:moveTo>
                      <a:pt x="0" y="0"/>
                    </a:moveTo>
                    <a:lnTo>
                      <a:pt x="546735" y="352425"/>
                    </a:lnTo>
                    <a:lnTo>
                      <a:pt x="0" y="704850"/>
                    </a:lnTo>
                    <a:close/>
                  </a:path>
                </a:pathLst>
              </a:custGeom>
              <a:solidFill>
                <a:srgbClr val="F2F2F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172" name="Google Shape;1172;p35"/>
              <p:cNvGrpSpPr/>
              <p:nvPr/>
            </p:nvGrpSpPr>
            <p:grpSpPr>
              <a:xfrm>
                <a:off x="865143" y="5227562"/>
                <a:ext cx="180339" cy="179737"/>
                <a:chOff x="817334" y="5227562"/>
                <a:chExt cx="180339" cy="179737"/>
              </a:xfrm>
            </p:grpSpPr>
            <p:sp>
              <p:nvSpPr>
                <p:cNvPr id="1173" name="Google Shape;1173;p35"/>
                <p:cNvSpPr/>
                <p:nvPr/>
              </p:nvSpPr>
              <p:spPr>
                <a:xfrm flipH="1">
                  <a:off x="961819" y="5227562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1174" name="Google Shape;1174;p35"/>
                <p:cNvSpPr/>
                <p:nvPr/>
              </p:nvSpPr>
              <p:spPr>
                <a:xfrm>
                  <a:off x="817334" y="5227562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175" name="Google Shape;1175;p35"/>
              <p:cNvGrpSpPr/>
              <p:nvPr/>
            </p:nvGrpSpPr>
            <p:grpSpPr>
              <a:xfrm flipH="1">
                <a:off x="330250" y="5227562"/>
                <a:ext cx="180338" cy="179737"/>
                <a:chOff x="4316558" y="4992035"/>
                <a:chExt cx="180338" cy="179737"/>
              </a:xfrm>
            </p:grpSpPr>
            <p:sp>
              <p:nvSpPr>
                <p:cNvPr id="1176" name="Google Shape;1176;p35"/>
                <p:cNvSpPr/>
                <p:nvPr/>
              </p:nvSpPr>
              <p:spPr>
                <a:xfrm flipH="1">
                  <a:off x="4461042" y="4992035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1177" name="Google Shape;1177;p35"/>
                <p:cNvSpPr/>
                <p:nvPr/>
              </p:nvSpPr>
              <p:spPr>
                <a:xfrm>
                  <a:off x="4316558" y="4992035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1178" name="Google Shape;1178;p35"/>
            <p:cNvSpPr/>
            <p:nvPr/>
          </p:nvSpPr>
          <p:spPr>
            <a:xfrm>
              <a:off x="2237413" y="5230327"/>
              <a:ext cx="239100" cy="149400"/>
            </a:xfrm>
            <a:prstGeom prst="frame">
              <a:avLst>
                <a:gd fmla="val 12500" name="adj1"/>
              </a:avLst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9" name="Google Shape;1179;p35"/>
            <p:cNvSpPr/>
            <p:nvPr/>
          </p:nvSpPr>
          <p:spPr>
            <a:xfrm>
              <a:off x="1198283" y="4135718"/>
              <a:ext cx="675300" cy="675300"/>
            </a:xfrm>
            <a:prstGeom prst="ellipse">
              <a:avLst/>
            </a:prstGeom>
            <a:solidFill>
              <a:srgbClr val="72727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Play" id="1180" name="Google Shape;1180;p35"/>
            <p:cNvSpPr/>
            <p:nvPr/>
          </p:nvSpPr>
          <p:spPr>
            <a:xfrm>
              <a:off x="1431835" y="4297180"/>
              <a:ext cx="292503" cy="377095"/>
            </a:xfrm>
            <a:custGeom>
              <a:rect b="b" l="l" r="r" t="t"/>
              <a:pathLst>
                <a:path extrusionOk="0" h="704850" w="546734">
                  <a:moveTo>
                    <a:pt x="0" y="0"/>
                  </a:moveTo>
                  <a:lnTo>
                    <a:pt x="546735" y="352425"/>
                  </a:lnTo>
                  <a:lnTo>
                    <a:pt x="0" y="704850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1" name="Google Shape;1181;p35"/>
            <p:cNvSpPr/>
            <p:nvPr/>
          </p:nvSpPr>
          <p:spPr>
            <a:xfrm>
              <a:off x="2554659" y="5218375"/>
              <a:ext cx="180000" cy="180000"/>
            </a:xfrm>
            <a:custGeom>
              <a:rect b="b" l="l" r="r" t="t"/>
              <a:pathLst>
                <a:path extrusionOk="0" h="180000" w="180000">
                  <a:moveTo>
                    <a:pt x="157500" y="108002"/>
                  </a:moveTo>
                  <a:lnTo>
                    <a:pt x="180000" y="108002"/>
                  </a:lnTo>
                  <a:lnTo>
                    <a:pt x="180000" y="180000"/>
                  </a:lnTo>
                  <a:lnTo>
                    <a:pt x="108000" y="180000"/>
                  </a:lnTo>
                  <a:lnTo>
                    <a:pt x="108000" y="157500"/>
                  </a:lnTo>
                  <a:lnTo>
                    <a:pt x="157500" y="157500"/>
                  </a:lnTo>
                  <a:close/>
                  <a:moveTo>
                    <a:pt x="0" y="108002"/>
                  </a:moveTo>
                  <a:lnTo>
                    <a:pt x="22500" y="108002"/>
                  </a:lnTo>
                  <a:lnTo>
                    <a:pt x="22500" y="157500"/>
                  </a:lnTo>
                  <a:lnTo>
                    <a:pt x="72000" y="157500"/>
                  </a:lnTo>
                  <a:lnTo>
                    <a:pt x="72000" y="180000"/>
                  </a:lnTo>
                  <a:lnTo>
                    <a:pt x="0" y="180000"/>
                  </a:lnTo>
                  <a:close/>
                  <a:moveTo>
                    <a:pt x="108000" y="0"/>
                  </a:moveTo>
                  <a:lnTo>
                    <a:pt x="180000" y="0"/>
                  </a:lnTo>
                  <a:lnTo>
                    <a:pt x="180000" y="72002"/>
                  </a:lnTo>
                  <a:lnTo>
                    <a:pt x="157500" y="72002"/>
                  </a:lnTo>
                  <a:lnTo>
                    <a:pt x="157500" y="22500"/>
                  </a:lnTo>
                  <a:lnTo>
                    <a:pt x="108000" y="22500"/>
                  </a:lnTo>
                  <a:close/>
                  <a:moveTo>
                    <a:pt x="0" y="0"/>
                  </a:moveTo>
                  <a:lnTo>
                    <a:pt x="72000" y="0"/>
                  </a:lnTo>
                  <a:lnTo>
                    <a:pt x="72000" y="22500"/>
                  </a:lnTo>
                  <a:lnTo>
                    <a:pt x="22500" y="22500"/>
                  </a:lnTo>
                  <a:lnTo>
                    <a:pt x="22500" y="72002"/>
                  </a:lnTo>
                  <a:lnTo>
                    <a:pt x="0" y="72002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182" name="Google Shape;1182;p35"/>
          <p:cNvSpPr/>
          <p:nvPr/>
        </p:nvSpPr>
        <p:spPr>
          <a:xfrm>
            <a:off x="10870115" y="1306455"/>
            <a:ext cx="424800" cy="424800"/>
          </a:xfrm>
          <a:prstGeom prst="round2SameRect">
            <a:avLst>
              <a:gd fmla="val 16667" name="adj1"/>
              <a:gd fmla="val 0" name="adj2"/>
            </a:avLst>
          </a:prstGeom>
          <a:solidFill>
            <a:schemeClr val="accent4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1183" name="Google Shape;1183;p35"/>
          <p:cNvSpPr/>
          <p:nvPr/>
        </p:nvSpPr>
        <p:spPr>
          <a:xfrm>
            <a:off x="10777426" y="1391385"/>
            <a:ext cx="1110900" cy="748800"/>
          </a:xfrm>
          <a:prstGeom prst="roundRect">
            <a:avLst>
              <a:gd fmla="val 9522" name="adj"/>
            </a:avLst>
          </a:prstGeom>
          <a:solidFill>
            <a:schemeClr val="accent4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1184" name="Google Shape;1184;p35"/>
          <p:cNvSpPr txBox="1"/>
          <p:nvPr/>
        </p:nvSpPr>
        <p:spPr>
          <a:xfrm>
            <a:off x="464675" y="1313250"/>
            <a:ext cx="8199600" cy="58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200">
                <a:solidFill>
                  <a:schemeClr val="accent4"/>
                </a:solidFill>
                <a:latin typeface="Chivo"/>
                <a:ea typeface="Chivo"/>
                <a:cs typeface="Chivo"/>
                <a:sym typeface="Chivo"/>
              </a:rPr>
              <a:t>ACTIVITY 2</a:t>
            </a:r>
            <a:r>
              <a:rPr b="1" lang="en" sz="3200">
                <a:solidFill>
                  <a:schemeClr val="lt2"/>
                </a:solidFill>
                <a:latin typeface="Chivo"/>
                <a:ea typeface="Chivo"/>
                <a:cs typeface="Chivo"/>
                <a:sym typeface="Chivo"/>
              </a:rPr>
              <a:t> | HERE GOES YOUR TITLE</a:t>
            </a:r>
            <a:endParaRPr b="1">
              <a:solidFill>
                <a:schemeClr val="lt2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1185" name="Google Shape;1185;p35"/>
          <p:cNvSpPr txBox="1"/>
          <p:nvPr/>
        </p:nvSpPr>
        <p:spPr>
          <a:xfrm>
            <a:off x="464675" y="2157275"/>
            <a:ext cx="6968700" cy="28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Add here your text or leave the blank space for your students to work on.</a:t>
            </a:r>
            <a:endParaRPr b="1"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Lorem ipsum dolor sit amet, consectetuer adipiscing elit. Aenean commodo ligula eget dolor. Aenean massa.</a:t>
            </a:r>
            <a:endParaRPr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Cum sociis natoque penatibus et magnis dis parturient montes, nascetur ridiculus mus.</a:t>
            </a:r>
            <a:endParaRPr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grpSp>
        <p:nvGrpSpPr>
          <p:cNvPr descr="Images" id="1186" name="Google Shape;1186;p35"/>
          <p:cNvGrpSpPr/>
          <p:nvPr/>
        </p:nvGrpSpPr>
        <p:grpSpPr>
          <a:xfrm>
            <a:off x="611772" y="5145633"/>
            <a:ext cx="1674336" cy="1339285"/>
            <a:chOff x="5684930" y="3271650"/>
            <a:chExt cx="2098954" cy="1678933"/>
          </a:xfrm>
        </p:grpSpPr>
        <p:sp>
          <p:nvSpPr>
            <p:cNvPr id="1187" name="Google Shape;1187;p35"/>
            <p:cNvSpPr/>
            <p:nvPr/>
          </p:nvSpPr>
          <p:spPr>
            <a:xfrm>
              <a:off x="6838202" y="4105235"/>
              <a:ext cx="466194" cy="568605"/>
            </a:xfrm>
            <a:custGeom>
              <a:rect b="b" l="l" r="r" t="t"/>
              <a:pathLst>
                <a:path extrusionOk="0" h="568605" w="466194">
                  <a:moveTo>
                    <a:pt x="461309" y="518050"/>
                  </a:moveTo>
                  <a:lnTo>
                    <a:pt x="145543" y="14762"/>
                  </a:lnTo>
                  <a:cubicBezTo>
                    <a:pt x="139894" y="5539"/>
                    <a:pt x="129833" y="-59"/>
                    <a:pt x="119018" y="0"/>
                  </a:cubicBezTo>
                  <a:cubicBezTo>
                    <a:pt x="108154" y="-4"/>
                    <a:pt x="98051" y="5571"/>
                    <a:pt x="92262" y="14762"/>
                  </a:cubicBezTo>
                  <a:lnTo>
                    <a:pt x="0" y="162843"/>
                  </a:lnTo>
                  <a:lnTo>
                    <a:pt x="197902" y="482991"/>
                  </a:lnTo>
                  <a:cubicBezTo>
                    <a:pt x="214649" y="508317"/>
                    <a:pt x="218250" y="540133"/>
                    <a:pt x="207589" y="568564"/>
                  </a:cubicBezTo>
                  <a:lnTo>
                    <a:pt x="431324" y="568564"/>
                  </a:lnTo>
                  <a:cubicBezTo>
                    <a:pt x="449645" y="569479"/>
                    <a:pt x="465239" y="555368"/>
                    <a:pt x="466152" y="537047"/>
                  </a:cubicBezTo>
                  <a:cubicBezTo>
                    <a:pt x="466487" y="530372"/>
                    <a:pt x="464799" y="523752"/>
                    <a:pt x="461309" y="518050"/>
                  </a:cubicBez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8" name="Google Shape;1188;p35"/>
            <p:cNvSpPr/>
            <p:nvPr/>
          </p:nvSpPr>
          <p:spPr>
            <a:xfrm>
              <a:off x="5884108" y="3797294"/>
              <a:ext cx="1077833" cy="876803"/>
            </a:xfrm>
            <a:custGeom>
              <a:rect b="b" l="l" r="r" t="t"/>
              <a:pathLst>
                <a:path extrusionOk="0" h="876803" w="1077833">
                  <a:moveTo>
                    <a:pt x="1071728" y="828990"/>
                  </a:moveTo>
                  <a:lnTo>
                    <a:pt x="570055" y="12704"/>
                  </a:lnTo>
                  <a:cubicBezTo>
                    <a:pt x="563618" y="4389"/>
                    <a:pt x="553579" y="-330"/>
                    <a:pt x="543069" y="18"/>
                  </a:cubicBezTo>
                  <a:lnTo>
                    <a:pt x="538917" y="18"/>
                  </a:lnTo>
                  <a:lnTo>
                    <a:pt x="534765" y="18"/>
                  </a:lnTo>
                  <a:cubicBezTo>
                    <a:pt x="524254" y="-330"/>
                    <a:pt x="514216" y="4389"/>
                    <a:pt x="507778" y="12704"/>
                  </a:cubicBezTo>
                  <a:lnTo>
                    <a:pt x="6105" y="828990"/>
                  </a:lnTo>
                  <a:cubicBezTo>
                    <a:pt x="-1001" y="838933"/>
                    <a:pt x="-1979" y="852007"/>
                    <a:pt x="3568" y="862896"/>
                  </a:cubicBezTo>
                  <a:cubicBezTo>
                    <a:pt x="9164" y="872763"/>
                    <a:pt x="20256" y="878172"/>
                    <a:pt x="31477" y="876505"/>
                  </a:cubicBezTo>
                  <a:lnTo>
                    <a:pt x="1046356" y="876505"/>
                  </a:lnTo>
                  <a:cubicBezTo>
                    <a:pt x="1057578" y="878172"/>
                    <a:pt x="1068670" y="872763"/>
                    <a:pt x="1074266" y="862896"/>
                  </a:cubicBezTo>
                  <a:cubicBezTo>
                    <a:pt x="1079813" y="852007"/>
                    <a:pt x="1078835" y="838933"/>
                    <a:pt x="1071728" y="828990"/>
                  </a:cubicBezTo>
                  <a:close/>
                  <a:moveTo>
                    <a:pt x="622875" y="395129"/>
                  </a:moveTo>
                  <a:lnTo>
                    <a:pt x="543069" y="466171"/>
                  </a:lnTo>
                  <a:lnTo>
                    <a:pt x="463262" y="395129"/>
                  </a:lnTo>
                  <a:lnTo>
                    <a:pt x="331328" y="474935"/>
                  </a:lnTo>
                  <a:lnTo>
                    <a:pt x="538917" y="138411"/>
                  </a:lnTo>
                  <a:lnTo>
                    <a:pt x="740970" y="466171"/>
                  </a:ln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9" name="Google Shape;1189;p35"/>
            <p:cNvSpPr/>
            <p:nvPr/>
          </p:nvSpPr>
          <p:spPr>
            <a:xfrm>
              <a:off x="6053977" y="3779090"/>
              <a:ext cx="138392" cy="138392"/>
            </a:xfrm>
            <a:custGeom>
              <a:rect b="b" l="l" r="r" t="t"/>
              <a:pathLst>
                <a:path extrusionOk="0" h="138392" w="138392">
                  <a:moveTo>
                    <a:pt x="138393" y="69196"/>
                  </a:moveTo>
                  <a:cubicBezTo>
                    <a:pt x="138393" y="107412"/>
                    <a:pt x="107412" y="138393"/>
                    <a:pt x="69196" y="138393"/>
                  </a:cubicBezTo>
                  <a:cubicBezTo>
                    <a:pt x="30980" y="138393"/>
                    <a:pt x="0" y="107412"/>
                    <a:pt x="0" y="69196"/>
                  </a:cubicBezTo>
                  <a:cubicBezTo>
                    <a:pt x="0" y="30980"/>
                    <a:pt x="30980" y="0"/>
                    <a:pt x="69196" y="0"/>
                  </a:cubicBezTo>
                  <a:cubicBezTo>
                    <a:pt x="107412" y="0"/>
                    <a:pt x="138393" y="30980"/>
                    <a:pt x="138393" y="69196"/>
                  </a:cubicBez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0" name="Google Shape;1190;p35"/>
            <p:cNvSpPr/>
            <p:nvPr/>
          </p:nvSpPr>
          <p:spPr>
            <a:xfrm>
              <a:off x="5684930" y="3271650"/>
              <a:ext cx="2098954" cy="1678933"/>
            </a:xfrm>
            <a:custGeom>
              <a:rect b="b" l="l" r="r" t="t"/>
              <a:pathLst>
                <a:path extrusionOk="0" h="1678933" w="2098954">
                  <a:moveTo>
                    <a:pt x="2098955" y="0"/>
                  </a:moveTo>
                  <a:lnTo>
                    <a:pt x="253720" y="0"/>
                  </a:lnTo>
                  <a:lnTo>
                    <a:pt x="253720" y="253720"/>
                  </a:lnTo>
                  <a:lnTo>
                    <a:pt x="0" y="253720"/>
                  </a:lnTo>
                  <a:lnTo>
                    <a:pt x="0" y="1678933"/>
                  </a:lnTo>
                  <a:lnTo>
                    <a:pt x="1845235" y="1678933"/>
                  </a:lnTo>
                  <a:lnTo>
                    <a:pt x="1845235" y="1425213"/>
                  </a:lnTo>
                  <a:lnTo>
                    <a:pt x="2098955" y="1425213"/>
                  </a:lnTo>
                  <a:close/>
                  <a:moveTo>
                    <a:pt x="1706842" y="1545384"/>
                  </a:moveTo>
                  <a:lnTo>
                    <a:pt x="138393" y="1545384"/>
                  </a:lnTo>
                  <a:lnTo>
                    <a:pt x="138393" y="387269"/>
                  </a:lnTo>
                  <a:lnTo>
                    <a:pt x="1706842" y="387269"/>
                  </a:lnTo>
                  <a:close/>
                  <a:moveTo>
                    <a:pt x="1960562" y="1291665"/>
                  </a:moveTo>
                  <a:lnTo>
                    <a:pt x="1845235" y="1291665"/>
                  </a:lnTo>
                  <a:lnTo>
                    <a:pt x="1845235" y="253720"/>
                  </a:lnTo>
                  <a:lnTo>
                    <a:pt x="392112" y="253720"/>
                  </a:lnTo>
                  <a:lnTo>
                    <a:pt x="392112" y="138393"/>
                  </a:lnTo>
                  <a:lnTo>
                    <a:pt x="1960562" y="138393"/>
                  </a:ln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191" name="Google Shape;1191;p35"/>
          <p:cNvSpPr txBox="1"/>
          <p:nvPr/>
        </p:nvSpPr>
        <p:spPr>
          <a:xfrm>
            <a:off x="10532428" y="2189575"/>
            <a:ext cx="16743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EXTRA RESOURCES!</a:t>
            </a:r>
            <a:endParaRPr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1192" name="Google Shape;1192;p35"/>
          <p:cNvSpPr txBox="1"/>
          <p:nvPr/>
        </p:nvSpPr>
        <p:spPr>
          <a:xfrm>
            <a:off x="347673" y="774625"/>
            <a:ext cx="43827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THURSDAY </a:t>
            </a:r>
            <a:r>
              <a:rPr b="1"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- ACTIVITY 2</a:t>
            </a:r>
            <a:endParaRPr b="1"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1193" name="Google Shape;1193;p35">
            <a:hlinkClick action="ppaction://hlinksldjump" r:id="rId3"/>
          </p:cNvPr>
          <p:cNvSpPr/>
          <p:nvPr/>
        </p:nvSpPr>
        <p:spPr>
          <a:xfrm>
            <a:off x="0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94" name="Google Shape;1194;p35">
            <a:hlinkClick action="ppaction://hlinkshowjump?jump=nextslide"/>
          </p:cNvPr>
          <p:cNvSpPr/>
          <p:nvPr/>
        </p:nvSpPr>
        <p:spPr>
          <a:xfrm>
            <a:off x="46467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95" name="Google Shape;1195;p35">
            <a:hlinkClick action="ppaction://hlinkshowjump?jump=firstslide"/>
          </p:cNvPr>
          <p:cNvSpPr/>
          <p:nvPr/>
        </p:nvSpPr>
        <p:spPr>
          <a:xfrm>
            <a:off x="1161242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99" name="Shape 11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200" name="Google Shape;1200;p36"/>
          <p:cNvGrpSpPr/>
          <p:nvPr/>
        </p:nvGrpSpPr>
        <p:grpSpPr>
          <a:xfrm>
            <a:off x="7702875" y="3117125"/>
            <a:ext cx="4325403" cy="2997300"/>
            <a:chOff x="7702875" y="3117125"/>
            <a:chExt cx="4325403" cy="2997300"/>
          </a:xfrm>
        </p:grpSpPr>
        <p:sp>
          <p:nvSpPr>
            <p:cNvPr id="1201" name="Google Shape;1201;p36"/>
            <p:cNvSpPr/>
            <p:nvPr/>
          </p:nvSpPr>
          <p:spPr>
            <a:xfrm>
              <a:off x="7702875" y="3117125"/>
              <a:ext cx="4325400" cy="2997300"/>
            </a:xfrm>
            <a:prstGeom prst="rect">
              <a:avLst/>
            </a:prstGeom>
            <a:solidFill>
              <a:schemeClr val="l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02" name="Google Shape;1202;p36"/>
            <p:cNvSpPr/>
            <p:nvPr/>
          </p:nvSpPr>
          <p:spPr>
            <a:xfrm>
              <a:off x="7702878" y="3117125"/>
              <a:ext cx="4325400" cy="3264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03" name="Google Shape;1203;p36"/>
            <p:cNvSpPr/>
            <p:nvPr/>
          </p:nvSpPr>
          <p:spPr>
            <a:xfrm>
              <a:off x="11414273" y="3216296"/>
              <a:ext cx="146100" cy="146100"/>
            </a:xfrm>
            <a:prstGeom prst="frame">
              <a:avLst>
                <a:gd fmla="val 12500" name="adj1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04" name="Google Shape;1204;p36"/>
            <p:cNvSpPr/>
            <p:nvPr/>
          </p:nvSpPr>
          <p:spPr>
            <a:xfrm>
              <a:off x="11068599" y="3334653"/>
              <a:ext cx="168000" cy="1950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1205" name="Google Shape;1205;p36"/>
            <p:cNvGrpSpPr/>
            <p:nvPr/>
          </p:nvGrpSpPr>
          <p:grpSpPr>
            <a:xfrm>
              <a:off x="11755620" y="3226553"/>
              <a:ext cx="132749" cy="132749"/>
              <a:chOff x="2205238" y="-492150"/>
              <a:chExt cx="196200" cy="196200"/>
            </a:xfrm>
          </p:grpSpPr>
          <p:sp>
            <p:nvSpPr>
              <p:cNvPr id="1206" name="Google Shape;1206;p36"/>
              <p:cNvSpPr/>
              <p:nvPr/>
            </p:nvSpPr>
            <p:spPr>
              <a:xfrm rot="2702936">
                <a:off x="2179152" y="-408475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rgbClr val="FFFFFF"/>
              </a:solidFill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07" name="Google Shape;1207;p36"/>
              <p:cNvSpPr/>
              <p:nvPr/>
            </p:nvSpPr>
            <p:spPr>
              <a:xfrm rot="8102936">
                <a:off x="2179135" y="-408475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rgbClr val="FFFFFF"/>
              </a:solidFill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1208" name="Google Shape;1208;p36"/>
          <p:cNvGrpSpPr/>
          <p:nvPr/>
        </p:nvGrpSpPr>
        <p:grpSpPr>
          <a:xfrm>
            <a:off x="9444713" y="1266075"/>
            <a:ext cx="909900" cy="914400"/>
            <a:chOff x="9597113" y="1447499"/>
            <a:chExt cx="909900" cy="914400"/>
          </a:xfrm>
        </p:grpSpPr>
        <p:sp>
          <p:nvSpPr>
            <p:cNvPr id="1209" name="Google Shape;1209;p36"/>
            <p:cNvSpPr/>
            <p:nvPr/>
          </p:nvSpPr>
          <p:spPr>
            <a:xfrm>
              <a:off x="9597113" y="1447499"/>
              <a:ext cx="909900" cy="914400"/>
            </a:xfrm>
            <a:prstGeom prst="ellipse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210" name="Google Shape;1210;p36"/>
            <p:cNvGrpSpPr/>
            <p:nvPr/>
          </p:nvGrpSpPr>
          <p:grpSpPr>
            <a:xfrm>
              <a:off x="9767129" y="1652132"/>
              <a:ext cx="569882" cy="505141"/>
              <a:chOff x="1145332" y="3294620"/>
              <a:chExt cx="771048" cy="647700"/>
            </a:xfrm>
          </p:grpSpPr>
          <p:sp>
            <p:nvSpPr>
              <p:cNvPr id="1211" name="Google Shape;1211;p36"/>
              <p:cNvSpPr/>
              <p:nvPr/>
            </p:nvSpPr>
            <p:spPr>
              <a:xfrm>
                <a:off x="1774934" y="3370820"/>
                <a:ext cx="141446" cy="502920"/>
              </a:xfrm>
              <a:custGeom>
                <a:rect b="b" l="l" r="r" t="t"/>
                <a:pathLst>
                  <a:path extrusionOk="0" h="502920" w="141446">
                    <a:moveTo>
                      <a:pt x="37148" y="0"/>
                    </a:moveTo>
                    <a:lnTo>
                      <a:pt x="0" y="37147"/>
                    </a:lnTo>
                    <a:cubicBezTo>
                      <a:pt x="118110" y="155258"/>
                      <a:pt x="118110" y="347663"/>
                      <a:pt x="0" y="465773"/>
                    </a:cubicBezTo>
                    <a:lnTo>
                      <a:pt x="37148" y="502920"/>
                    </a:lnTo>
                    <a:cubicBezTo>
                      <a:pt x="176213" y="364808"/>
                      <a:pt x="176213" y="139065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2" name="Google Shape;1212;p36"/>
              <p:cNvSpPr/>
              <p:nvPr/>
            </p:nvSpPr>
            <p:spPr>
              <a:xfrm>
                <a:off x="1699687" y="3445114"/>
                <a:ext cx="110728" cy="354330"/>
              </a:xfrm>
              <a:custGeom>
                <a:rect b="b" l="l" r="r" t="t"/>
                <a:pathLst>
                  <a:path extrusionOk="0" h="354330" w="110728">
                    <a:moveTo>
                      <a:pt x="37147" y="0"/>
                    </a:moveTo>
                    <a:lnTo>
                      <a:pt x="0" y="37148"/>
                    </a:lnTo>
                    <a:cubicBezTo>
                      <a:pt x="77153" y="114300"/>
                      <a:pt x="77153" y="239078"/>
                      <a:pt x="0" y="317183"/>
                    </a:cubicBezTo>
                    <a:lnTo>
                      <a:pt x="37147" y="354330"/>
                    </a:lnTo>
                    <a:cubicBezTo>
                      <a:pt x="135255" y="256223"/>
                      <a:pt x="135255" y="98107"/>
                      <a:pt x="37147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3" name="Google Shape;1213;p36"/>
              <p:cNvSpPr/>
              <p:nvPr/>
            </p:nvSpPr>
            <p:spPr>
              <a:xfrm>
                <a:off x="1626345" y="3521314"/>
                <a:ext cx="80010" cy="204787"/>
              </a:xfrm>
              <a:custGeom>
                <a:rect b="b" l="l" r="r" t="t"/>
                <a:pathLst>
                  <a:path extrusionOk="0" h="204787" w="80010">
                    <a:moveTo>
                      <a:pt x="37148" y="0"/>
                    </a:moveTo>
                    <a:lnTo>
                      <a:pt x="0" y="37148"/>
                    </a:lnTo>
                    <a:cubicBezTo>
                      <a:pt x="36195" y="73343"/>
                      <a:pt x="36195" y="131445"/>
                      <a:pt x="0" y="167640"/>
                    </a:cubicBezTo>
                    <a:lnTo>
                      <a:pt x="37148" y="204788"/>
                    </a:lnTo>
                    <a:cubicBezTo>
                      <a:pt x="94298" y="147638"/>
                      <a:pt x="94298" y="56198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4" name="Google Shape;1214;p36"/>
              <p:cNvSpPr/>
              <p:nvPr/>
            </p:nvSpPr>
            <p:spPr>
              <a:xfrm>
                <a:off x="1145332" y="3294620"/>
                <a:ext cx="423862" cy="647700"/>
              </a:xfrm>
              <a:custGeom>
                <a:rect b="b" l="l" r="r" t="t"/>
                <a:pathLst>
                  <a:path extrusionOk="0" h="647700" w="423862">
                    <a:moveTo>
                      <a:pt x="0" y="196215"/>
                    </a:moveTo>
                    <a:lnTo>
                      <a:pt x="0" y="451485"/>
                    </a:lnTo>
                    <a:lnTo>
                      <a:pt x="184785" y="451485"/>
                    </a:lnTo>
                    <a:lnTo>
                      <a:pt x="423863" y="647700"/>
                    </a:lnTo>
                    <a:lnTo>
                      <a:pt x="423863" y="0"/>
                    </a:lnTo>
                    <a:lnTo>
                      <a:pt x="184785" y="196215"/>
                    </a:ln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215" name="Google Shape;1215;p36"/>
          <p:cNvGrpSpPr/>
          <p:nvPr/>
        </p:nvGrpSpPr>
        <p:grpSpPr>
          <a:xfrm>
            <a:off x="7715432" y="3503692"/>
            <a:ext cx="4282364" cy="2547498"/>
            <a:chOff x="239059" y="3807012"/>
            <a:chExt cx="2593800" cy="1649400"/>
          </a:xfrm>
        </p:grpSpPr>
        <p:sp>
          <p:nvSpPr>
            <p:cNvPr id="1216" name="Google Shape;1216;p36"/>
            <p:cNvSpPr/>
            <p:nvPr/>
          </p:nvSpPr>
          <p:spPr>
            <a:xfrm>
              <a:off x="239059" y="3807012"/>
              <a:ext cx="2593800" cy="1649400"/>
            </a:xfrm>
            <a:prstGeom prst="rect">
              <a:avLst/>
            </a:pr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7" name="Google Shape;1217;p36"/>
            <p:cNvSpPr/>
            <p:nvPr/>
          </p:nvSpPr>
          <p:spPr>
            <a:xfrm>
              <a:off x="292847" y="5127806"/>
              <a:ext cx="2492100" cy="36000"/>
            </a:xfrm>
            <a:prstGeom prst="rect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8" name="Google Shape;1218;p36"/>
            <p:cNvSpPr/>
            <p:nvPr/>
          </p:nvSpPr>
          <p:spPr>
            <a:xfrm>
              <a:off x="292847" y="5127806"/>
              <a:ext cx="720000" cy="36000"/>
            </a:xfrm>
            <a:prstGeom prst="rect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Single gear" id="1219" name="Google Shape;1219;p36"/>
            <p:cNvSpPr/>
            <p:nvPr/>
          </p:nvSpPr>
          <p:spPr>
            <a:xfrm>
              <a:off x="2007565" y="5230327"/>
              <a:ext cx="152433" cy="152210"/>
            </a:xfrm>
            <a:custGeom>
              <a:rect b="b" l="l" r="r" t="t"/>
              <a:pathLst>
                <a:path extrusionOk="0" h="647700" w="648652">
                  <a:moveTo>
                    <a:pt x="323850" y="438150"/>
                  </a:moveTo>
                  <a:cubicBezTo>
                    <a:pt x="260985" y="438150"/>
                    <a:pt x="209550" y="386715"/>
                    <a:pt x="209550" y="323850"/>
                  </a:cubicBezTo>
                  <a:cubicBezTo>
                    <a:pt x="209550" y="260985"/>
                    <a:pt x="260985" y="209550"/>
                    <a:pt x="323850" y="209550"/>
                  </a:cubicBezTo>
                  <a:cubicBezTo>
                    <a:pt x="386715" y="209550"/>
                    <a:pt x="438150" y="260985"/>
                    <a:pt x="438150" y="323850"/>
                  </a:cubicBezTo>
                  <a:cubicBezTo>
                    <a:pt x="438150" y="386715"/>
                    <a:pt x="386715" y="438150"/>
                    <a:pt x="323850" y="438150"/>
                  </a:cubicBezTo>
                  <a:close/>
                  <a:moveTo>
                    <a:pt x="581025" y="252413"/>
                  </a:moveTo>
                  <a:cubicBezTo>
                    <a:pt x="575310" y="231458"/>
                    <a:pt x="566738" y="211455"/>
                    <a:pt x="556260" y="193358"/>
                  </a:cubicBezTo>
                  <a:lnTo>
                    <a:pt x="580073" y="121920"/>
                  </a:lnTo>
                  <a:lnTo>
                    <a:pt x="525780" y="67628"/>
                  </a:lnTo>
                  <a:lnTo>
                    <a:pt x="454343" y="91440"/>
                  </a:lnTo>
                  <a:cubicBezTo>
                    <a:pt x="435293" y="80963"/>
                    <a:pt x="415290" y="72390"/>
                    <a:pt x="394335" y="66675"/>
                  </a:cubicBezTo>
                  <a:lnTo>
                    <a:pt x="361950" y="0"/>
                  </a:lnTo>
                  <a:lnTo>
                    <a:pt x="285750" y="0"/>
                  </a:lnTo>
                  <a:lnTo>
                    <a:pt x="252413" y="66675"/>
                  </a:lnTo>
                  <a:cubicBezTo>
                    <a:pt x="231458" y="72390"/>
                    <a:pt x="211455" y="80963"/>
                    <a:pt x="193358" y="91440"/>
                  </a:cubicBezTo>
                  <a:lnTo>
                    <a:pt x="121920" y="67628"/>
                  </a:lnTo>
                  <a:lnTo>
                    <a:pt x="67628" y="121920"/>
                  </a:lnTo>
                  <a:lnTo>
                    <a:pt x="91440" y="193358"/>
                  </a:lnTo>
                  <a:cubicBezTo>
                    <a:pt x="80963" y="212408"/>
                    <a:pt x="72390" y="232410"/>
                    <a:pt x="66675" y="253365"/>
                  </a:cubicBezTo>
                  <a:lnTo>
                    <a:pt x="0" y="285750"/>
                  </a:lnTo>
                  <a:lnTo>
                    <a:pt x="0" y="361950"/>
                  </a:lnTo>
                  <a:lnTo>
                    <a:pt x="66675" y="395288"/>
                  </a:lnTo>
                  <a:cubicBezTo>
                    <a:pt x="72390" y="416243"/>
                    <a:pt x="80963" y="436245"/>
                    <a:pt x="91440" y="454343"/>
                  </a:cubicBezTo>
                  <a:lnTo>
                    <a:pt x="67628" y="525780"/>
                  </a:lnTo>
                  <a:lnTo>
                    <a:pt x="121920" y="580073"/>
                  </a:lnTo>
                  <a:lnTo>
                    <a:pt x="193358" y="556260"/>
                  </a:lnTo>
                  <a:cubicBezTo>
                    <a:pt x="212408" y="566738"/>
                    <a:pt x="232410" y="575310"/>
                    <a:pt x="253365" y="581025"/>
                  </a:cubicBezTo>
                  <a:lnTo>
                    <a:pt x="286703" y="647700"/>
                  </a:lnTo>
                  <a:lnTo>
                    <a:pt x="362903" y="647700"/>
                  </a:lnTo>
                  <a:lnTo>
                    <a:pt x="396240" y="581025"/>
                  </a:lnTo>
                  <a:cubicBezTo>
                    <a:pt x="417195" y="575310"/>
                    <a:pt x="437198" y="566738"/>
                    <a:pt x="455295" y="556260"/>
                  </a:cubicBezTo>
                  <a:lnTo>
                    <a:pt x="526733" y="580073"/>
                  </a:lnTo>
                  <a:lnTo>
                    <a:pt x="581025" y="525780"/>
                  </a:lnTo>
                  <a:lnTo>
                    <a:pt x="557213" y="454343"/>
                  </a:lnTo>
                  <a:cubicBezTo>
                    <a:pt x="567690" y="435293"/>
                    <a:pt x="576263" y="415290"/>
                    <a:pt x="581978" y="394335"/>
                  </a:cubicBezTo>
                  <a:lnTo>
                    <a:pt x="648653" y="360998"/>
                  </a:lnTo>
                  <a:lnTo>
                    <a:pt x="648653" y="284798"/>
                  </a:lnTo>
                  <a:lnTo>
                    <a:pt x="581025" y="252413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220" name="Google Shape;1220;p36"/>
            <p:cNvGrpSpPr/>
            <p:nvPr/>
          </p:nvGrpSpPr>
          <p:grpSpPr>
            <a:xfrm>
              <a:off x="384020" y="5227346"/>
              <a:ext cx="648501" cy="162967"/>
              <a:chOff x="330250" y="5227562"/>
              <a:chExt cx="715232" cy="179737"/>
            </a:xfrm>
          </p:grpSpPr>
          <p:sp>
            <p:nvSpPr>
              <p:cNvPr descr="Play" id="1221" name="Google Shape;1221;p36"/>
              <p:cNvSpPr/>
              <p:nvPr/>
            </p:nvSpPr>
            <p:spPr>
              <a:xfrm>
                <a:off x="622899" y="5227562"/>
                <a:ext cx="129849" cy="167402"/>
              </a:xfrm>
              <a:custGeom>
                <a:rect b="b" l="l" r="r" t="t"/>
                <a:pathLst>
                  <a:path extrusionOk="0" h="704850" w="546734">
                    <a:moveTo>
                      <a:pt x="0" y="0"/>
                    </a:moveTo>
                    <a:lnTo>
                      <a:pt x="546735" y="352425"/>
                    </a:lnTo>
                    <a:lnTo>
                      <a:pt x="0" y="704850"/>
                    </a:lnTo>
                    <a:close/>
                  </a:path>
                </a:pathLst>
              </a:custGeom>
              <a:solidFill>
                <a:srgbClr val="F2F2F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222" name="Google Shape;1222;p36"/>
              <p:cNvGrpSpPr/>
              <p:nvPr/>
            </p:nvGrpSpPr>
            <p:grpSpPr>
              <a:xfrm>
                <a:off x="865143" y="5227562"/>
                <a:ext cx="180339" cy="179737"/>
                <a:chOff x="817334" y="5227562"/>
                <a:chExt cx="180339" cy="179737"/>
              </a:xfrm>
            </p:grpSpPr>
            <p:sp>
              <p:nvSpPr>
                <p:cNvPr id="1223" name="Google Shape;1223;p36"/>
                <p:cNvSpPr/>
                <p:nvPr/>
              </p:nvSpPr>
              <p:spPr>
                <a:xfrm flipH="1">
                  <a:off x="961819" y="5227562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1224" name="Google Shape;1224;p36"/>
                <p:cNvSpPr/>
                <p:nvPr/>
              </p:nvSpPr>
              <p:spPr>
                <a:xfrm>
                  <a:off x="817334" y="5227562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225" name="Google Shape;1225;p36"/>
              <p:cNvGrpSpPr/>
              <p:nvPr/>
            </p:nvGrpSpPr>
            <p:grpSpPr>
              <a:xfrm flipH="1">
                <a:off x="330250" y="5227562"/>
                <a:ext cx="180338" cy="179737"/>
                <a:chOff x="4316558" y="4992035"/>
                <a:chExt cx="180338" cy="179737"/>
              </a:xfrm>
            </p:grpSpPr>
            <p:sp>
              <p:nvSpPr>
                <p:cNvPr id="1226" name="Google Shape;1226;p36"/>
                <p:cNvSpPr/>
                <p:nvPr/>
              </p:nvSpPr>
              <p:spPr>
                <a:xfrm flipH="1">
                  <a:off x="4461042" y="4992035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1227" name="Google Shape;1227;p36"/>
                <p:cNvSpPr/>
                <p:nvPr/>
              </p:nvSpPr>
              <p:spPr>
                <a:xfrm>
                  <a:off x="4316558" y="4992035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1228" name="Google Shape;1228;p36"/>
            <p:cNvSpPr/>
            <p:nvPr/>
          </p:nvSpPr>
          <p:spPr>
            <a:xfrm>
              <a:off x="2237413" y="5230327"/>
              <a:ext cx="239100" cy="149400"/>
            </a:xfrm>
            <a:prstGeom prst="frame">
              <a:avLst>
                <a:gd fmla="val 12500" name="adj1"/>
              </a:avLst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9" name="Google Shape;1229;p36"/>
            <p:cNvSpPr/>
            <p:nvPr/>
          </p:nvSpPr>
          <p:spPr>
            <a:xfrm>
              <a:off x="1198283" y="4135718"/>
              <a:ext cx="675300" cy="675300"/>
            </a:xfrm>
            <a:prstGeom prst="ellipse">
              <a:avLst/>
            </a:prstGeom>
            <a:solidFill>
              <a:srgbClr val="72727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Play" id="1230" name="Google Shape;1230;p36"/>
            <p:cNvSpPr/>
            <p:nvPr/>
          </p:nvSpPr>
          <p:spPr>
            <a:xfrm>
              <a:off x="1431835" y="4297180"/>
              <a:ext cx="292503" cy="377095"/>
            </a:xfrm>
            <a:custGeom>
              <a:rect b="b" l="l" r="r" t="t"/>
              <a:pathLst>
                <a:path extrusionOk="0" h="704850" w="546734">
                  <a:moveTo>
                    <a:pt x="0" y="0"/>
                  </a:moveTo>
                  <a:lnTo>
                    <a:pt x="546735" y="352425"/>
                  </a:lnTo>
                  <a:lnTo>
                    <a:pt x="0" y="704850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1" name="Google Shape;1231;p36"/>
            <p:cNvSpPr/>
            <p:nvPr/>
          </p:nvSpPr>
          <p:spPr>
            <a:xfrm>
              <a:off x="2554659" y="5218375"/>
              <a:ext cx="180000" cy="180000"/>
            </a:xfrm>
            <a:custGeom>
              <a:rect b="b" l="l" r="r" t="t"/>
              <a:pathLst>
                <a:path extrusionOk="0" h="180000" w="180000">
                  <a:moveTo>
                    <a:pt x="157500" y="108002"/>
                  </a:moveTo>
                  <a:lnTo>
                    <a:pt x="180000" y="108002"/>
                  </a:lnTo>
                  <a:lnTo>
                    <a:pt x="180000" y="180000"/>
                  </a:lnTo>
                  <a:lnTo>
                    <a:pt x="108000" y="180000"/>
                  </a:lnTo>
                  <a:lnTo>
                    <a:pt x="108000" y="157500"/>
                  </a:lnTo>
                  <a:lnTo>
                    <a:pt x="157500" y="157500"/>
                  </a:lnTo>
                  <a:close/>
                  <a:moveTo>
                    <a:pt x="0" y="108002"/>
                  </a:moveTo>
                  <a:lnTo>
                    <a:pt x="22500" y="108002"/>
                  </a:lnTo>
                  <a:lnTo>
                    <a:pt x="22500" y="157500"/>
                  </a:lnTo>
                  <a:lnTo>
                    <a:pt x="72000" y="157500"/>
                  </a:lnTo>
                  <a:lnTo>
                    <a:pt x="72000" y="180000"/>
                  </a:lnTo>
                  <a:lnTo>
                    <a:pt x="0" y="180000"/>
                  </a:lnTo>
                  <a:close/>
                  <a:moveTo>
                    <a:pt x="108000" y="0"/>
                  </a:moveTo>
                  <a:lnTo>
                    <a:pt x="180000" y="0"/>
                  </a:lnTo>
                  <a:lnTo>
                    <a:pt x="180000" y="72002"/>
                  </a:lnTo>
                  <a:lnTo>
                    <a:pt x="157500" y="72002"/>
                  </a:lnTo>
                  <a:lnTo>
                    <a:pt x="157500" y="22500"/>
                  </a:lnTo>
                  <a:lnTo>
                    <a:pt x="108000" y="22500"/>
                  </a:lnTo>
                  <a:close/>
                  <a:moveTo>
                    <a:pt x="0" y="0"/>
                  </a:moveTo>
                  <a:lnTo>
                    <a:pt x="72000" y="0"/>
                  </a:lnTo>
                  <a:lnTo>
                    <a:pt x="72000" y="22500"/>
                  </a:lnTo>
                  <a:lnTo>
                    <a:pt x="22500" y="22500"/>
                  </a:lnTo>
                  <a:lnTo>
                    <a:pt x="22500" y="72002"/>
                  </a:lnTo>
                  <a:lnTo>
                    <a:pt x="0" y="72002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232" name="Google Shape;1232;p36"/>
          <p:cNvSpPr/>
          <p:nvPr/>
        </p:nvSpPr>
        <p:spPr>
          <a:xfrm>
            <a:off x="10870115" y="1306455"/>
            <a:ext cx="424800" cy="424800"/>
          </a:xfrm>
          <a:prstGeom prst="round2SameRect">
            <a:avLst>
              <a:gd fmla="val 16667" name="adj1"/>
              <a:gd fmla="val 0" name="adj2"/>
            </a:avLst>
          </a:prstGeom>
          <a:solidFill>
            <a:schemeClr val="accent4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1233" name="Google Shape;1233;p36"/>
          <p:cNvSpPr/>
          <p:nvPr/>
        </p:nvSpPr>
        <p:spPr>
          <a:xfrm>
            <a:off x="10777426" y="1391385"/>
            <a:ext cx="1110900" cy="748800"/>
          </a:xfrm>
          <a:prstGeom prst="roundRect">
            <a:avLst>
              <a:gd fmla="val 9522" name="adj"/>
            </a:avLst>
          </a:prstGeom>
          <a:solidFill>
            <a:schemeClr val="accent4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1234" name="Google Shape;1234;p36"/>
          <p:cNvSpPr txBox="1"/>
          <p:nvPr/>
        </p:nvSpPr>
        <p:spPr>
          <a:xfrm>
            <a:off x="464675" y="1313250"/>
            <a:ext cx="8199600" cy="58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200">
                <a:solidFill>
                  <a:schemeClr val="accent4"/>
                </a:solidFill>
                <a:latin typeface="Chivo"/>
                <a:ea typeface="Chivo"/>
                <a:cs typeface="Chivo"/>
                <a:sym typeface="Chivo"/>
              </a:rPr>
              <a:t>ACTIVITY 3</a:t>
            </a:r>
            <a:r>
              <a:rPr b="1" lang="en" sz="3200">
                <a:solidFill>
                  <a:schemeClr val="lt2"/>
                </a:solidFill>
                <a:latin typeface="Chivo"/>
                <a:ea typeface="Chivo"/>
                <a:cs typeface="Chivo"/>
                <a:sym typeface="Chivo"/>
              </a:rPr>
              <a:t> | HERE GOES YOUR TITLE</a:t>
            </a:r>
            <a:endParaRPr b="1">
              <a:solidFill>
                <a:schemeClr val="lt2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1235" name="Google Shape;1235;p36"/>
          <p:cNvSpPr txBox="1"/>
          <p:nvPr/>
        </p:nvSpPr>
        <p:spPr>
          <a:xfrm>
            <a:off x="464675" y="2157275"/>
            <a:ext cx="6968700" cy="28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Add here your text or leave the blank space for your students to work on.</a:t>
            </a:r>
            <a:endParaRPr b="1"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Lorem ipsum dolor sit amet, consectetuer adipiscing elit. Aenean commodo ligula eget dolor. Aenean massa.</a:t>
            </a:r>
            <a:endParaRPr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Cum sociis natoque penatibus et magnis dis parturient montes, nascetur ridiculus mus.</a:t>
            </a:r>
            <a:endParaRPr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grpSp>
        <p:nvGrpSpPr>
          <p:cNvPr descr="Images" id="1236" name="Google Shape;1236;p36"/>
          <p:cNvGrpSpPr/>
          <p:nvPr/>
        </p:nvGrpSpPr>
        <p:grpSpPr>
          <a:xfrm>
            <a:off x="611772" y="5145633"/>
            <a:ext cx="1674336" cy="1339285"/>
            <a:chOff x="5684930" y="3271650"/>
            <a:chExt cx="2098954" cy="1678933"/>
          </a:xfrm>
        </p:grpSpPr>
        <p:sp>
          <p:nvSpPr>
            <p:cNvPr id="1237" name="Google Shape;1237;p36"/>
            <p:cNvSpPr/>
            <p:nvPr/>
          </p:nvSpPr>
          <p:spPr>
            <a:xfrm>
              <a:off x="6838202" y="4105235"/>
              <a:ext cx="466194" cy="568605"/>
            </a:xfrm>
            <a:custGeom>
              <a:rect b="b" l="l" r="r" t="t"/>
              <a:pathLst>
                <a:path extrusionOk="0" h="568605" w="466194">
                  <a:moveTo>
                    <a:pt x="461309" y="518050"/>
                  </a:moveTo>
                  <a:lnTo>
                    <a:pt x="145543" y="14762"/>
                  </a:lnTo>
                  <a:cubicBezTo>
                    <a:pt x="139894" y="5539"/>
                    <a:pt x="129833" y="-59"/>
                    <a:pt x="119018" y="0"/>
                  </a:cubicBezTo>
                  <a:cubicBezTo>
                    <a:pt x="108154" y="-4"/>
                    <a:pt x="98051" y="5571"/>
                    <a:pt x="92262" y="14762"/>
                  </a:cubicBezTo>
                  <a:lnTo>
                    <a:pt x="0" y="162843"/>
                  </a:lnTo>
                  <a:lnTo>
                    <a:pt x="197902" y="482991"/>
                  </a:lnTo>
                  <a:cubicBezTo>
                    <a:pt x="214649" y="508317"/>
                    <a:pt x="218250" y="540133"/>
                    <a:pt x="207589" y="568564"/>
                  </a:cubicBezTo>
                  <a:lnTo>
                    <a:pt x="431324" y="568564"/>
                  </a:lnTo>
                  <a:cubicBezTo>
                    <a:pt x="449645" y="569479"/>
                    <a:pt x="465239" y="555368"/>
                    <a:pt x="466152" y="537047"/>
                  </a:cubicBezTo>
                  <a:cubicBezTo>
                    <a:pt x="466487" y="530372"/>
                    <a:pt x="464799" y="523752"/>
                    <a:pt x="461309" y="518050"/>
                  </a:cubicBez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8" name="Google Shape;1238;p36"/>
            <p:cNvSpPr/>
            <p:nvPr/>
          </p:nvSpPr>
          <p:spPr>
            <a:xfrm>
              <a:off x="5884108" y="3797294"/>
              <a:ext cx="1077833" cy="876803"/>
            </a:xfrm>
            <a:custGeom>
              <a:rect b="b" l="l" r="r" t="t"/>
              <a:pathLst>
                <a:path extrusionOk="0" h="876803" w="1077833">
                  <a:moveTo>
                    <a:pt x="1071728" y="828990"/>
                  </a:moveTo>
                  <a:lnTo>
                    <a:pt x="570055" y="12704"/>
                  </a:lnTo>
                  <a:cubicBezTo>
                    <a:pt x="563618" y="4389"/>
                    <a:pt x="553579" y="-330"/>
                    <a:pt x="543069" y="18"/>
                  </a:cubicBezTo>
                  <a:lnTo>
                    <a:pt x="538917" y="18"/>
                  </a:lnTo>
                  <a:lnTo>
                    <a:pt x="534765" y="18"/>
                  </a:lnTo>
                  <a:cubicBezTo>
                    <a:pt x="524254" y="-330"/>
                    <a:pt x="514216" y="4389"/>
                    <a:pt x="507778" y="12704"/>
                  </a:cubicBezTo>
                  <a:lnTo>
                    <a:pt x="6105" y="828990"/>
                  </a:lnTo>
                  <a:cubicBezTo>
                    <a:pt x="-1001" y="838933"/>
                    <a:pt x="-1979" y="852007"/>
                    <a:pt x="3568" y="862896"/>
                  </a:cubicBezTo>
                  <a:cubicBezTo>
                    <a:pt x="9164" y="872763"/>
                    <a:pt x="20256" y="878172"/>
                    <a:pt x="31477" y="876505"/>
                  </a:cubicBezTo>
                  <a:lnTo>
                    <a:pt x="1046356" y="876505"/>
                  </a:lnTo>
                  <a:cubicBezTo>
                    <a:pt x="1057578" y="878172"/>
                    <a:pt x="1068670" y="872763"/>
                    <a:pt x="1074266" y="862896"/>
                  </a:cubicBezTo>
                  <a:cubicBezTo>
                    <a:pt x="1079813" y="852007"/>
                    <a:pt x="1078835" y="838933"/>
                    <a:pt x="1071728" y="828990"/>
                  </a:cubicBezTo>
                  <a:close/>
                  <a:moveTo>
                    <a:pt x="622875" y="395129"/>
                  </a:moveTo>
                  <a:lnTo>
                    <a:pt x="543069" y="466171"/>
                  </a:lnTo>
                  <a:lnTo>
                    <a:pt x="463262" y="395129"/>
                  </a:lnTo>
                  <a:lnTo>
                    <a:pt x="331328" y="474935"/>
                  </a:lnTo>
                  <a:lnTo>
                    <a:pt x="538917" y="138411"/>
                  </a:lnTo>
                  <a:lnTo>
                    <a:pt x="740970" y="466171"/>
                  </a:ln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9" name="Google Shape;1239;p36"/>
            <p:cNvSpPr/>
            <p:nvPr/>
          </p:nvSpPr>
          <p:spPr>
            <a:xfrm>
              <a:off x="6053977" y="3779090"/>
              <a:ext cx="138392" cy="138392"/>
            </a:xfrm>
            <a:custGeom>
              <a:rect b="b" l="l" r="r" t="t"/>
              <a:pathLst>
                <a:path extrusionOk="0" h="138392" w="138392">
                  <a:moveTo>
                    <a:pt x="138393" y="69196"/>
                  </a:moveTo>
                  <a:cubicBezTo>
                    <a:pt x="138393" y="107412"/>
                    <a:pt x="107412" y="138393"/>
                    <a:pt x="69196" y="138393"/>
                  </a:cubicBezTo>
                  <a:cubicBezTo>
                    <a:pt x="30980" y="138393"/>
                    <a:pt x="0" y="107412"/>
                    <a:pt x="0" y="69196"/>
                  </a:cubicBezTo>
                  <a:cubicBezTo>
                    <a:pt x="0" y="30980"/>
                    <a:pt x="30980" y="0"/>
                    <a:pt x="69196" y="0"/>
                  </a:cubicBezTo>
                  <a:cubicBezTo>
                    <a:pt x="107412" y="0"/>
                    <a:pt x="138393" y="30980"/>
                    <a:pt x="138393" y="69196"/>
                  </a:cubicBez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0" name="Google Shape;1240;p36"/>
            <p:cNvSpPr/>
            <p:nvPr/>
          </p:nvSpPr>
          <p:spPr>
            <a:xfrm>
              <a:off x="5684930" y="3271650"/>
              <a:ext cx="2098954" cy="1678933"/>
            </a:xfrm>
            <a:custGeom>
              <a:rect b="b" l="l" r="r" t="t"/>
              <a:pathLst>
                <a:path extrusionOk="0" h="1678933" w="2098954">
                  <a:moveTo>
                    <a:pt x="2098955" y="0"/>
                  </a:moveTo>
                  <a:lnTo>
                    <a:pt x="253720" y="0"/>
                  </a:lnTo>
                  <a:lnTo>
                    <a:pt x="253720" y="253720"/>
                  </a:lnTo>
                  <a:lnTo>
                    <a:pt x="0" y="253720"/>
                  </a:lnTo>
                  <a:lnTo>
                    <a:pt x="0" y="1678933"/>
                  </a:lnTo>
                  <a:lnTo>
                    <a:pt x="1845235" y="1678933"/>
                  </a:lnTo>
                  <a:lnTo>
                    <a:pt x="1845235" y="1425213"/>
                  </a:lnTo>
                  <a:lnTo>
                    <a:pt x="2098955" y="1425213"/>
                  </a:lnTo>
                  <a:close/>
                  <a:moveTo>
                    <a:pt x="1706842" y="1545384"/>
                  </a:moveTo>
                  <a:lnTo>
                    <a:pt x="138393" y="1545384"/>
                  </a:lnTo>
                  <a:lnTo>
                    <a:pt x="138393" y="387269"/>
                  </a:lnTo>
                  <a:lnTo>
                    <a:pt x="1706842" y="387269"/>
                  </a:lnTo>
                  <a:close/>
                  <a:moveTo>
                    <a:pt x="1960562" y="1291665"/>
                  </a:moveTo>
                  <a:lnTo>
                    <a:pt x="1845235" y="1291665"/>
                  </a:lnTo>
                  <a:lnTo>
                    <a:pt x="1845235" y="253720"/>
                  </a:lnTo>
                  <a:lnTo>
                    <a:pt x="392112" y="253720"/>
                  </a:lnTo>
                  <a:lnTo>
                    <a:pt x="392112" y="138393"/>
                  </a:lnTo>
                  <a:lnTo>
                    <a:pt x="1960562" y="138393"/>
                  </a:ln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241" name="Google Shape;1241;p36"/>
          <p:cNvSpPr txBox="1"/>
          <p:nvPr/>
        </p:nvSpPr>
        <p:spPr>
          <a:xfrm>
            <a:off x="10532428" y="2189575"/>
            <a:ext cx="16743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EXTRA RESOURCES!</a:t>
            </a:r>
            <a:endParaRPr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1242" name="Google Shape;1242;p36"/>
          <p:cNvSpPr txBox="1"/>
          <p:nvPr/>
        </p:nvSpPr>
        <p:spPr>
          <a:xfrm>
            <a:off x="347673" y="774625"/>
            <a:ext cx="43827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THURSDAY </a:t>
            </a:r>
            <a:r>
              <a:rPr b="1"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- ACTIVITY 3</a:t>
            </a:r>
            <a:endParaRPr b="1"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1243" name="Google Shape;1243;p36">
            <a:hlinkClick action="ppaction://hlinkshowjump?jump=nextslide"/>
          </p:cNvPr>
          <p:cNvSpPr/>
          <p:nvPr/>
        </p:nvSpPr>
        <p:spPr>
          <a:xfrm>
            <a:off x="46467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44" name="Google Shape;1244;p36">
            <a:hlinkClick action="ppaction://hlinkshowjump?jump=firstslide"/>
          </p:cNvPr>
          <p:cNvSpPr/>
          <p:nvPr/>
        </p:nvSpPr>
        <p:spPr>
          <a:xfrm>
            <a:off x="1161242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45" name="Google Shape;1245;p36">
            <a:hlinkClick action="ppaction://hlinksldjump" r:id="rId3"/>
          </p:cNvPr>
          <p:cNvSpPr/>
          <p:nvPr/>
        </p:nvSpPr>
        <p:spPr>
          <a:xfrm>
            <a:off x="0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249" name="Shape 12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250" name="Google Shape;1250;p37"/>
          <p:cNvGrpSpPr/>
          <p:nvPr/>
        </p:nvGrpSpPr>
        <p:grpSpPr>
          <a:xfrm>
            <a:off x="7702875" y="3117125"/>
            <a:ext cx="4325403" cy="2997300"/>
            <a:chOff x="7702875" y="3117125"/>
            <a:chExt cx="4325403" cy="2997300"/>
          </a:xfrm>
        </p:grpSpPr>
        <p:sp>
          <p:nvSpPr>
            <p:cNvPr id="1251" name="Google Shape;1251;p37"/>
            <p:cNvSpPr/>
            <p:nvPr/>
          </p:nvSpPr>
          <p:spPr>
            <a:xfrm>
              <a:off x="7702875" y="3117125"/>
              <a:ext cx="4325400" cy="2997300"/>
            </a:xfrm>
            <a:prstGeom prst="rect">
              <a:avLst/>
            </a:prstGeom>
            <a:solidFill>
              <a:schemeClr val="l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52" name="Google Shape;1252;p37"/>
            <p:cNvSpPr/>
            <p:nvPr/>
          </p:nvSpPr>
          <p:spPr>
            <a:xfrm>
              <a:off x="7702878" y="3117125"/>
              <a:ext cx="4325400" cy="3264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53" name="Google Shape;1253;p37"/>
            <p:cNvSpPr/>
            <p:nvPr/>
          </p:nvSpPr>
          <p:spPr>
            <a:xfrm>
              <a:off x="11414273" y="3216296"/>
              <a:ext cx="146100" cy="146100"/>
            </a:xfrm>
            <a:prstGeom prst="frame">
              <a:avLst>
                <a:gd fmla="val 12500" name="adj1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54" name="Google Shape;1254;p37"/>
            <p:cNvSpPr/>
            <p:nvPr/>
          </p:nvSpPr>
          <p:spPr>
            <a:xfrm>
              <a:off x="11068599" y="3334653"/>
              <a:ext cx="168000" cy="1950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1255" name="Google Shape;1255;p37"/>
            <p:cNvGrpSpPr/>
            <p:nvPr/>
          </p:nvGrpSpPr>
          <p:grpSpPr>
            <a:xfrm>
              <a:off x="11755620" y="3226553"/>
              <a:ext cx="132749" cy="132749"/>
              <a:chOff x="2205238" y="-492150"/>
              <a:chExt cx="196200" cy="196200"/>
            </a:xfrm>
          </p:grpSpPr>
          <p:sp>
            <p:nvSpPr>
              <p:cNvPr id="1256" name="Google Shape;1256;p37"/>
              <p:cNvSpPr/>
              <p:nvPr/>
            </p:nvSpPr>
            <p:spPr>
              <a:xfrm rot="2702936">
                <a:off x="2179152" y="-408475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rgbClr val="FFFFFF"/>
              </a:solidFill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57" name="Google Shape;1257;p37"/>
              <p:cNvSpPr/>
              <p:nvPr/>
            </p:nvSpPr>
            <p:spPr>
              <a:xfrm rot="8102936">
                <a:off x="2179135" y="-408475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rgbClr val="FFFFFF"/>
              </a:solidFill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1258" name="Google Shape;1258;p37"/>
          <p:cNvGrpSpPr/>
          <p:nvPr/>
        </p:nvGrpSpPr>
        <p:grpSpPr>
          <a:xfrm>
            <a:off x="9444713" y="1266075"/>
            <a:ext cx="909900" cy="914400"/>
            <a:chOff x="9597113" y="1447499"/>
            <a:chExt cx="909900" cy="914400"/>
          </a:xfrm>
        </p:grpSpPr>
        <p:sp>
          <p:nvSpPr>
            <p:cNvPr id="1259" name="Google Shape;1259;p37"/>
            <p:cNvSpPr/>
            <p:nvPr/>
          </p:nvSpPr>
          <p:spPr>
            <a:xfrm>
              <a:off x="9597113" y="1447499"/>
              <a:ext cx="909900" cy="914400"/>
            </a:xfrm>
            <a:prstGeom prst="ellipse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260" name="Google Shape;1260;p37"/>
            <p:cNvGrpSpPr/>
            <p:nvPr/>
          </p:nvGrpSpPr>
          <p:grpSpPr>
            <a:xfrm>
              <a:off x="9767129" y="1652132"/>
              <a:ext cx="569882" cy="505141"/>
              <a:chOff x="1145332" y="3294620"/>
              <a:chExt cx="771048" cy="647700"/>
            </a:xfrm>
          </p:grpSpPr>
          <p:sp>
            <p:nvSpPr>
              <p:cNvPr id="1261" name="Google Shape;1261;p37"/>
              <p:cNvSpPr/>
              <p:nvPr/>
            </p:nvSpPr>
            <p:spPr>
              <a:xfrm>
                <a:off x="1774934" y="3370820"/>
                <a:ext cx="141446" cy="502920"/>
              </a:xfrm>
              <a:custGeom>
                <a:rect b="b" l="l" r="r" t="t"/>
                <a:pathLst>
                  <a:path extrusionOk="0" h="502920" w="141446">
                    <a:moveTo>
                      <a:pt x="37148" y="0"/>
                    </a:moveTo>
                    <a:lnTo>
                      <a:pt x="0" y="37147"/>
                    </a:lnTo>
                    <a:cubicBezTo>
                      <a:pt x="118110" y="155258"/>
                      <a:pt x="118110" y="347663"/>
                      <a:pt x="0" y="465773"/>
                    </a:cubicBezTo>
                    <a:lnTo>
                      <a:pt x="37148" y="502920"/>
                    </a:lnTo>
                    <a:cubicBezTo>
                      <a:pt x="176213" y="364808"/>
                      <a:pt x="176213" y="139065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62" name="Google Shape;1262;p37"/>
              <p:cNvSpPr/>
              <p:nvPr/>
            </p:nvSpPr>
            <p:spPr>
              <a:xfrm>
                <a:off x="1699687" y="3445114"/>
                <a:ext cx="110728" cy="354330"/>
              </a:xfrm>
              <a:custGeom>
                <a:rect b="b" l="l" r="r" t="t"/>
                <a:pathLst>
                  <a:path extrusionOk="0" h="354330" w="110728">
                    <a:moveTo>
                      <a:pt x="37147" y="0"/>
                    </a:moveTo>
                    <a:lnTo>
                      <a:pt x="0" y="37148"/>
                    </a:lnTo>
                    <a:cubicBezTo>
                      <a:pt x="77153" y="114300"/>
                      <a:pt x="77153" y="239078"/>
                      <a:pt x="0" y="317183"/>
                    </a:cubicBezTo>
                    <a:lnTo>
                      <a:pt x="37147" y="354330"/>
                    </a:lnTo>
                    <a:cubicBezTo>
                      <a:pt x="135255" y="256223"/>
                      <a:pt x="135255" y="98107"/>
                      <a:pt x="37147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63" name="Google Shape;1263;p37"/>
              <p:cNvSpPr/>
              <p:nvPr/>
            </p:nvSpPr>
            <p:spPr>
              <a:xfrm>
                <a:off x="1626345" y="3521314"/>
                <a:ext cx="80010" cy="204787"/>
              </a:xfrm>
              <a:custGeom>
                <a:rect b="b" l="l" r="r" t="t"/>
                <a:pathLst>
                  <a:path extrusionOk="0" h="204787" w="80010">
                    <a:moveTo>
                      <a:pt x="37148" y="0"/>
                    </a:moveTo>
                    <a:lnTo>
                      <a:pt x="0" y="37148"/>
                    </a:lnTo>
                    <a:cubicBezTo>
                      <a:pt x="36195" y="73343"/>
                      <a:pt x="36195" y="131445"/>
                      <a:pt x="0" y="167640"/>
                    </a:cubicBezTo>
                    <a:lnTo>
                      <a:pt x="37148" y="204788"/>
                    </a:lnTo>
                    <a:cubicBezTo>
                      <a:pt x="94298" y="147638"/>
                      <a:pt x="94298" y="56198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64" name="Google Shape;1264;p37"/>
              <p:cNvSpPr/>
              <p:nvPr/>
            </p:nvSpPr>
            <p:spPr>
              <a:xfrm>
                <a:off x="1145332" y="3294620"/>
                <a:ext cx="423862" cy="647700"/>
              </a:xfrm>
              <a:custGeom>
                <a:rect b="b" l="l" r="r" t="t"/>
                <a:pathLst>
                  <a:path extrusionOk="0" h="647700" w="423862">
                    <a:moveTo>
                      <a:pt x="0" y="196215"/>
                    </a:moveTo>
                    <a:lnTo>
                      <a:pt x="0" y="451485"/>
                    </a:lnTo>
                    <a:lnTo>
                      <a:pt x="184785" y="451485"/>
                    </a:lnTo>
                    <a:lnTo>
                      <a:pt x="423863" y="647700"/>
                    </a:lnTo>
                    <a:lnTo>
                      <a:pt x="423863" y="0"/>
                    </a:lnTo>
                    <a:lnTo>
                      <a:pt x="184785" y="196215"/>
                    </a:ln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265" name="Google Shape;1265;p37"/>
          <p:cNvGrpSpPr/>
          <p:nvPr/>
        </p:nvGrpSpPr>
        <p:grpSpPr>
          <a:xfrm>
            <a:off x="7715432" y="3503692"/>
            <a:ext cx="4282364" cy="2547498"/>
            <a:chOff x="239059" y="3807012"/>
            <a:chExt cx="2593800" cy="1649400"/>
          </a:xfrm>
        </p:grpSpPr>
        <p:sp>
          <p:nvSpPr>
            <p:cNvPr id="1266" name="Google Shape;1266;p37"/>
            <p:cNvSpPr/>
            <p:nvPr/>
          </p:nvSpPr>
          <p:spPr>
            <a:xfrm>
              <a:off x="239059" y="3807012"/>
              <a:ext cx="2593800" cy="1649400"/>
            </a:xfrm>
            <a:prstGeom prst="rect">
              <a:avLst/>
            </a:pr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7" name="Google Shape;1267;p37"/>
            <p:cNvSpPr/>
            <p:nvPr/>
          </p:nvSpPr>
          <p:spPr>
            <a:xfrm>
              <a:off x="292847" y="5127806"/>
              <a:ext cx="2492100" cy="36000"/>
            </a:xfrm>
            <a:prstGeom prst="rect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8" name="Google Shape;1268;p37"/>
            <p:cNvSpPr/>
            <p:nvPr/>
          </p:nvSpPr>
          <p:spPr>
            <a:xfrm>
              <a:off x="292847" y="5127806"/>
              <a:ext cx="720000" cy="36000"/>
            </a:xfrm>
            <a:prstGeom prst="rect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Single gear" id="1269" name="Google Shape;1269;p37"/>
            <p:cNvSpPr/>
            <p:nvPr/>
          </p:nvSpPr>
          <p:spPr>
            <a:xfrm>
              <a:off x="2007565" y="5230327"/>
              <a:ext cx="152433" cy="152210"/>
            </a:xfrm>
            <a:custGeom>
              <a:rect b="b" l="l" r="r" t="t"/>
              <a:pathLst>
                <a:path extrusionOk="0" h="647700" w="648652">
                  <a:moveTo>
                    <a:pt x="323850" y="438150"/>
                  </a:moveTo>
                  <a:cubicBezTo>
                    <a:pt x="260985" y="438150"/>
                    <a:pt x="209550" y="386715"/>
                    <a:pt x="209550" y="323850"/>
                  </a:cubicBezTo>
                  <a:cubicBezTo>
                    <a:pt x="209550" y="260985"/>
                    <a:pt x="260985" y="209550"/>
                    <a:pt x="323850" y="209550"/>
                  </a:cubicBezTo>
                  <a:cubicBezTo>
                    <a:pt x="386715" y="209550"/>
                    <a:pt x="438150" y="260985"/>
                    <a:pt x="438150" y="323850"/>
                  </a:cubicBezTo>
                  <a:cubicBezTo>
                    <a:pt x="438150" y="386715"/>
                    <a:pt x="386715" y="438150"/>
                    <a:pt x="323850" y="438150"/>
                  </a:cubicBezTo>
                  <a:close/>
                  <a:moveTo>
                    <a:pt x="581025" y="252413"/>
                  </a:moveTo>
                  <a:cubicBezTo>
                    <a:pt x="575310" y="231458"/>
                    <a:pt x="566738" y="211455"/>
                    <a:pt x="556260" y="193358"/>
                  </a:cubicBezTo>
                  <a:lnTo>
                    <a:pt x="580073" y="121920"/>
                  </a:lnTo>
                  <a:lnTo>
                    <a:pt x="525780" y="67628"/>
                  </a:lnTo>
                  <a:lnTo>
                    <a:pt x="454343" y="91440"/>
                  </a:lnTo>
                  <a:cubicBezTo>
                    <a:pt x="435293" y="80963"/>
                    <a:pt x="415290" y="72390"/>
                    <a:pt x="394335" y="66675"/>
                  </a:cubicBezTo>
                  <a:lnTo>
                    <a:pt x="361950" y="0"/>
                  </a:lnTo>
                  <a:lnTo>
                    <a:pt x="285750" y="0"/>
                  </a:lnTo>
                  <a:lnTo>
                    <a:pt x="252413" y="66675"/>
                  </a:lnTo>
                  <a:cubicBezTo>
                    <a:pt x="231458" y="72390"/>
                    <a:pt x="211455" y="80963"/>
                    <a:pt x="193358" y="91440"/>
                  </a:cubicBezTo>
                  <a:lnTo>
                    <a:pt x="121920" y="67628"/>
                  </a:lnTo>
                  <a:lnTo>
                    <a:pt x="67628" y="121920"/>
                  </a:lnTo>
                  <a:lnTo>
                    <a:pt x="91440" y="193358"/>
                  </a:lnTo>
                  <a:cubicBezTo>
                    <a:pt x="80963" y="212408"/>
                    <a:pt x="72390" y="232410"/>
                    <a:pt x="66675" y="253365"/>
                  </a:cubicBezTo>
                  <a:lnTo>
                    <a:pt x="0" y="285750"/>
                  </a:lnTo>
                  <a:lnTo>
                    <a:pt x="0" y="361950"/>
                  </a:lnTo>
                  <a:lnTo>
                    <a:pt x="66675" y="395288"/>
                  </a:lnTo>
                  <a:cubicBezTo>
                    <a:pt x="72390" y="416243"/>
                    <a:pt x="80963" y="436245"/>
                    <a:pt x="91440" y="454343"/>
                  </a:cubicBezTo>
                  <a:lnTo>
                    <a:pt x="67628" y="525780"/>
                  </a:lnTo>
                  <a:lnTo>
                    <a:pt x="121920" y="580073"/>
                  </a:lnTo>
                  <a:lnTo>
                    <a:pt x="193358" y="556260"/>
                  </a:lnTo>
                  <a:cubicBezTo>
                    <a:pt x="212408" y="566738"/>
                    <a:pt x="232410" y="575310"/>
                    <a:pt x="253365" y="581025"/>
                  </a:cubicBezTo>
                  <a:lnTo>
                    <a:pt x="286703" y="647700"/>
                  </a:lnTo>
                  <a:lnTo>
                    <a:pt x="362903" y="647700"/>
                  </a:lnTo>
                  <a:lnTo>
                    <a:pt x="396240" y="581025"/>
                  </a:lnTo>
                  <a:cubicBezTo>
                    <a:pt x="417195" y="575310"/>
                    <a:pt x="437198" y="566738"/>
                    <a:pt x="455295" y="556260"/>
                  </a:cubicBezTo>
                  <a:lnTo>
                    <a:pt x="526733" y="580073"/>
                  </a:lnTo>
                  <a:lnTo>
                    <a:pt x="581025" y="525780"/>
                  </a:lnTo>
                  <a:lnTo>
                    <a:pt x="557213" y="454343"/>
                  </a:lnTo>
                  <a:cubicBezTo>
                    <a:pt x="567690" y="435293"/>
                    <a:pt x="576263" y="415290"/>
                    <a:pt x="581978" y="394335"/>
                  </a:cubicBezTo>
                  <a:lnTo>
                    <a:pt x="648653" y="360998"/>
                  </a:lnTo>
                  <a:lnTo>
                    <a:pt x="648653" y="284798"/>
                  </a:lnTo>
                  <a:lnTo>
                    <a:pt x="581025" y="252413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270" name="Google Shape;1270;p37"/>
            <p:cNvGrpSpPr/>
            <p:nvPr/>
          </p:nvGrpSpPr>
          <p:grpSpPr>
            <a:xfrm>
              <a:off x="384020" y="5227346"/>
              <a:ext cx="648501" cy="162967"/>
              <a:chOff x="330250" y="5227562"/>
              <a:chExt cx="715232" cy="179737"/>
            </a:xfrm>
          </p:grpSpPr>
          <p:sp>
            <p:nvSpPr>
              <p:cNvPr descr="Play" id="1271" name="Google Shape;1271;p37"/>
              <p:cNvSpPr/>
              <p:nvPr/>
            </p:nvSpPr>
            <p:spPr>
              <a:xfrm>
                <a:off x="622899" y="5227562"/>
                <a:ext cx="129849" cy="167402"/>
              </a:xfrm>
              <a:custGeom>
                <a:rect b="b" l="l" r="r" t="t"/>
                <a:pathLst>
                  <a:path extrusionOk="0" h="704850" w="546734">
                    <a:moveTo>
                      <a:pt x="0" y="0"/>
                    </a:moveTo>
                    <a:lnTo>
                      <a:pt x="546735" y="352425"/>
                    </a:lnTo>
                    <a:lnTo>
                      <a:pt x="0" y="704850"/>
                    </a:lnTo>
                    <a:close/>
                  </a:path>
                </a:pathLst>
              </a:custGeom>
              <a:solidFill>
                <a:srgbClr val="F2F2F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272" name="Google Shape;1272;p37"/>
              <p:cNvGrpSpPr/>
              <p:nvPr/>
            </p:nvGrpSpPr>
            <p:grpSpPr>
              <a:xfrm>
                <a:off x="865143" y="5227562"/>
                <a:ext cx="180339" cy="179737"/>
                <a:chOff x="817334" y="5227562"/>
                <a:chExt cx="180339" cy="179737"/>
              </a:xfrm>
            </p:grpSpPr>
            <p:sp>
              <p:nvSpPr>
                <p:cNvPr id="1273" name="Google Shape;1273;p37"/>
                <p:cNvSpPr/>
                <p:nvPr/>
              </p:nvSpPr>
              <p:spPr>
                <a:xfrm flipH="1">
                  <a:off x="961819" y="5227562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1274" name="Google Shape;1274;p37"/>
                <p:cNvSpPr/>
                <p:nvPr/>
              </p:nvSpPr>
              <p:spPr>
                <a:xfrm>
                  <a:off x="817334" y="5227562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275" name="Google Shape;1275;p37"/>
              <p:cNvGrpSpPr/>
              <p:nvPr/>
            </p:nvGrpSpPr>
            <p:grpSpPr>
              <a:xfrm flipH="1">
                <a:off x="330250" y="5227562"/>
                <a:ext cx="180338" cy="179737"/>
                <a:chOff x="4316558" y="4992035"/>
                <a:chExt cx="180338" cy="179737"/>
              </a:xfrm>
            </p:grpSpPr>
            <p:sp>
              <p:nvSpPr>
                <p:cNvPr id="1276" name="Google Shape;1276;p37"/>
                <p:cNvSpPr/>
                <p:nvPr/>
              </p:nvSpPr>
              <p:spPr>
                <a:xfrm flipH="1">
                  <a:off x="4461042" y="4992035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1277" name="Google Shape;1277;p37"/>
                <p:cNvSpPr/>
                <p:nvPr/>
              </p:nvSpPr>
              <p:spPr>
                <a:xfrm>
                  <a:off x="4316558" y="4992035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1278" name="Google Shape;1278;p37"/>
            <p:cNvSpPr/>
            <p:nvPr/>
          </p:nvSpPr>
          <p:spPr>
            <a:xfrm>
              <a:off x="2237413" y="5230327"/>
              <a:ext cx="239100" cy="149400"/>
            </a:xfrm>
            <a:prstGeom prst="frame">
              <a:avLst>
                <a:gd fmla="val 12500" name="adj1"/>
              </a:avLst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9" name="Google Shape;1279;p37"/>
            <p:cNvSpPr/>
            <p:nvPr/>
          </p:nvSpPr>
          <p:spPr>
            <a:xfrm>
              <a:off x="1198283" y="4135718"/>
              <a:ext cx="675300" cy="675300"/>
            </a:xfrm>
            <a:prstGeom prst="ellipse">
              <a:avLst/>
            </a:prstGeom>
            <a:solidFill>
              <a:srgbClr val="72727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Play" id="1280" name="Google Shape;1280;p37"/>
            <p:cNvSpPr/>
            <p:nvPr/>
          </p:nvSpPr>
          <p:spPr>
            <a:xfrm>
              <a:off x="1431835" y="4297180"/>
              <a:ext cx="292503" cy="377095"/>
            </a:xfrm>
            <a:custGeom>
              <a:rect b="b" l="l" r="r" t="t"/>
              <a:pathLst>
                <a:path extrusionOk="0" h="704850" w="546734">
                  <a:moveTo>
                    <a:pt x="0" y="0"/>
                  </a:moveTo>
                  <a:lnTo>
                    <a:pt x="546735" y="352425"/>
                  </a:lnTo>
                  <a:lnTo>
                    <a:pt x="0" y="704850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1" name="Google Shape;1281;p37"/>
            <p:cNvSpPr/>
            <p:nvPr/>
          </p:nvSpPr>
          <p:spPr>
            <a:xfrm>
              <a:off x="2554659" y="5218375"/>
              <a:ext cx="180000" cy="180000"/>
            </a:xfrm>
            <a:custGeom>
              <a:rect b="b" l="l" r="r" t="t"/>
              <a:pathLst>
                <a:path extrusionOk="0" h="180000" w="180000">
                  <a:moveTo>
                    <a:pt x="157500" y="108002"/>
                  </a:moveTo>
                  <a:lnTo>
                    <a:pt x="180000" y="108002"/>
                  </a:lnTo>
                  <a:lnTo>
                    <a:pt x="180000" y="180000"/>
                  </a:lnTo>
                  <a:lnTo>
                    <a:pt x="108000" y="180000"/>
                  </a:lnTo>
                  <a:lnTo>
                    <a:pt x="108000" y="157500"/>
                  </a:lnTo>
                  <a:lnTo>
                    <a:pt x="157500" y="157500"/>
                  </a:lnTo>
                  <a:close/>
                  <a:moveTo>
                    <a:pt x="0" y="108002"/>
                  </a:moveTo>
                  <a:lnTo>
                    <a:pt x="22500" y="108002"/>
                  </a:lnTo>
                  <a:lnTo>
                    <a:pt x="22500" y="157500"/>
                  </a:lnTo>
                  <a:lnTo>
                    <a:pt x="72000" y="157500"/>
                  </a:lnTo>
                  <a:lnTo>
                    <a:pt x="72000" y="180000"/>
                  </a:lnTo>
                  <a:lnTo>
                    <a:pt x="0" y="180000"/>
                  </a:lnTo>
                  <a:close/>
                  <a:moveTo>
                    <a:pt x="108000" y="0"/>
                  </a:moveTo>
                  <a:lnTo>
                    <a:pt x="180000" y="0"/>
                  </a:lnTo>
                  <a:lnTo>
                    <a:pt x="180000" y="72002"/>
                  </a:lnTo>
                  <a:lnTo>
                    <a:pt x="157500" y="72002"/>
                  </a:lnTo>
                  <a:lnTo>
                    <a:pt x="157500" y="22500"/>
                  </a:lnTo>
                  <a:lnTo>
                    <a:pt x="108000" y="22500"/>
                  </a:lnTo>
                  <a:close/>
                  <a:moveTo>
                    <a:pt x="0" y="0"/>
                  </a:moveTo>
                  <a:lnTo>
                    <a:pt x="72000" y="0"/>
                  </a:lnTo>
                  <a:lnTo>
                    <a:pt x="72000" y="22500"/>
                  </a:lnTo>
                  <a:lnTo>
                    <a:pt x="22500" y="22500"/>
                  </a:lnTo>
                  <a:lnTo>
                    <a:pt x="22500" y="72002"/>
                  </a:lnTo>
                  <a:lnTo>
                    <a:pt x="0" y="72002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282" name="Google Shape;1282;p37"/>
          <p:cNvSpPr/>
          <p:nvPr/>
        </p:nvSpPr>
        <p:spPr>
          <a:xfrm>
            <a:off x="10870115" y="1306455"/>
            <a:ext cx="424800" cy="424800"/>
          </a:xfrm>
          <a:prstGeom prst="round2SameRect">
            <a:avLst>
              <a:gd fmla="val 16667" name="adj1"/>
              <a:gd fmla="val 0" name="adj2"/>
            </a:avLst>
          </a:prstGeom>
          <a:solidFill>
            <a:schemeClr val="accent4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1283" name="Google Shape;1283;p37"/>
          <p:cNvSpPr/>
          <p:nvPr/>
        </p:nvSpPr>
        <p:spPr>
          <a:xfrm>
            <a:off x="10777426" y="1391385"/>
            <a:ext cx="1110900" cy="748800"/>
          </a:xfrm>
          <a:prstGeom prst="roundRect">
            <a:avLst>
              <a:gd fmla="val 9522" name="adj"/>
            </a:avLst>
          </a:prstGeom>
          <a:solidFill>
            <a:schemeClr val="accent4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1284" name="Google Shape;1284;p37"/>
          <p:cNvSpPr txBox="1"/>
          <p:nvPr/>
        </p:nvSpPr>
        <p:spPr>
          <a:xfrm>
            <a:off x="464675" y="1313250"/>
            <a:ext cx="8199600" cy="58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200">
                <a:solidFill>
                  <a:schemeClr val="accent4"/>
                </a:solidFill>
                <a:latin typeface="Chivo"/>
                <a:ea typeface="Chivo"/>
                <a:cs typeface="Chivo"/>
                <a:sym typeface="Chivo"/>
              </a:rPr>
              <a:t>ACTIVITY 4</a:t>
            </a:r>
            <a:r>
              <a:rPr b="1" lang="en" sz="3200">
                <a:solidFill>
                  <a:schemeClr val="lt2"/>
                </a:solidFill>
                <a:latin typeface="Chivo"/>
                <a:ea typeface="Chivo"/>
                <a:cs typeface="Chivo"/>
                <a:sym typeface="Chivo"/>
              </a:rPr>
              <a:t> | HERE GOES YOUR TITLE</a:t>
            </a:r>
            <a:endParaRPr b="1">
              <a:solidFill>
                <a:schemeClr val="lt2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1285" name="Google Shape;1285;p37"/>
          <p:cNvSpPr txBox="1"/>
          <p:nvPr/>
        </p:nvSpPr>
        <p:spPr>
          <a:xfrm>
            <a:off x="464675" y="2157275"/>
            <a:ext cx="6968700" cy="28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Add here your text or leave the blank space for your students to work on.</a:t>
            </a:r>
            <a:endParaRPr b="1"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Lorem ipsum dolor sit amet, consectetuer adipiscing elit. Aenean commodo ligula eget dolor. Aenean massa.</a:t>
            </a:r>
            <a:endParaRPr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Cum sociis natoque penatibus et magnis dis parturient montes, nascetur ridiculus mus.</a:t>
            </a:r>
            <a:endParaRPr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grpSp>
        <p:nvGrpSpPr>
          <p:cNvPr descr="Images" id="1286" name="Google Shape;1286;p37"/>
          <p:cNvGrpSpPr/>
          <p:nvPr/>
        </p:nvGrpSpPr>
        <p:grpSpPr>
          <a:xfrm>
            <a:off x="611772" y="5145633"/>
            <a:ext cx="1674336" cy="1339285"/>
            <a:chOff x="5684930" y="3271650"/>
            <a:chExt cx="2098954" cy="1678933"/>
          </a:xfrm>
        </p:grpSpPr>
        <p:sp>
          <p:nvSpPr>
            <p:cNvPr id="1287" name="Google Shape;1287;p37"/>
            <p:cNvSpPr/>
            <p:nvPr/>
          </p:nvSpPr>
          <p:spPr>
            <a:xfrm>
              <a:off x="6838202" y="4105235"/>
              <a:ext cx="466194" cy="568605"/>
            </a:xfrm>
            <a:custGeom>
              <a:rect b="b" l="l" r="r" t="t"/>
              <a:pathLst>
                <a:path extrusionOk="0" h="568605" w="466194">
                  <a:moveTo>
                    <a:pt x="461309" y="518050"/>
                  </a:moveTo>
                  <a:lnTo>
                    <a:pt x="145543" y="14762"/>
                  </a:lnTo>
                  <a:cubicBezTo>
                    <a:pt x="139894" y="5539"/>
                    <a:pt x="129833" y="-59"/>
                    <a:pt x="119018" y="0"/>
                  </a:cubicBezTo>
                  <a:cubicBezTo>
                    <a:pt x="108154" y="-4"/>
                    <a:pt x="98051" y="5571"/>
                    <a:pt x="92262" y="14762"/>
                  </a:cubicBezTo>
                  <a:lnTo>
                    <a:pt x="0" y="162843"/>
                  </a:lnTo>
                  <a:lnTo>
                    <a:pt x="197902" y="482991"/>
                  </a:lnTo>
                  <a:cubicBezTo>
                    <a:pt x="214649" y="508317"/>
                    <a:pt x="218250" y="540133"/>
                    <a:pt x="207589" y="568564"/>
                  </a:cubicBezTo>
                  <a:lnTo>
                    <a:pt x="431324" y="568564"/>
                  </a:lnTo>
                  <a:cubicBezTo>
                    <a:pt x="449645" y="569479"/>
                    <a:pt x="465239" y="555368"/>
                    <a:pt x="466152" y="537047"/>
                  </a:cubicBezTo>
                  <a:cubicBezTo>
                    <a:pt x="466487" y="530372"/>
                    <a:pt x="464799" y="523752"/>
                    <a:pt x="461309" y="518050"/>
                  </a:cubicBez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8" name="Google Shape;1288;p37"/>
            <p:cNvSpPr/>
            <p:nvPr/>
          </p:nvSpPr>
          <p:spPr>
            <a:xfrm>
              <a:off x="5884108" y="3797294"/>
              <a:ext cx="1077833" cy="876803"/>
            </a:xfrm>
            <a:custGeom>
              <a:rect b="b" l="l" r="r" t="t"/>
              <a:pathLst>
                <a:path extrusionOk="0" h="876803" w="1077833">
                  <a:moveTo>
                    <a:pt x="1071728" y="828990"/>
                  </a:moveTo>
                  <a:lnTo>
                    <a:pt x="570055" y="12704"/>
                  </a:lnTo>
                  <a:cubicBezTo>
                    <a:pt x="563618" y="4389"/>
                    <a:pt x="553579" y="-330"/>
                    <a:pt x="543069" y="18"/>
                  </a:cubicBezTo>
                  <a:lnTo>
                    <a:pt x="538917" y="18"/>
                  </a:lnTo>
                  <a:lnTo>
                    <a:pt x="534765" y="18"/>
                  </a:lnTo>
                  <a:cubicBezTo>
                    <a:pt x="524254" y="-330"/>
                    <a:pt x="514216" y="4389"/>
                    <a:pt x="507778" y="12704"/>
                  </a:cubicBezTo>
                  <a:lnTo>
                    <a:pt x="6105" y="828990"/>
                  </a:lnTo>
                  <a:cubicBezTo>
                    <a:pt x="-1001" y="838933"/>
                    <a:pt x="-1979" y="852007"/>
                    <a:pt x="3568" y="862896"/>
                  </a:cubicBezTo>
                  <a:cubicBezTo>
                    <a:pt x="9164" y="872763"/>
                    <a:pt x="20256" y="878172"/>
                    <a:pt x="31477" y="876505"/>
                  </a:cubicBezTo>
                  <a:lnTo>
                    <a:pt x="1046356" y="876505"/>
                  </a:lnTo>
                  <a:cubicBezTo>
                    <a:pt x="1057578" y="878172"/>
                    <a:pt x="1068670" y="872763"/>
                    <a:pt x="1074266" y="862896"/>
                  </a:cubicBezTo>
                  <a:cubicBezTo>
                    <a:pt x="1079813" y="852007"/>
                    <a:pt x="1078835" y="838933"/>
                    <a:pt x="1071728" y="828990"/>
                  </a:cubicBezTo>
                  <a:close/>
                  <a:moveTo>
                    <a:pt x="622875" y="395129"/>
                  </a:moveTo>
                  <a:lnTo>
                    <a:pt x="543069" y="466171"/>
                  </a:lnTo>
                  <a:lnTo>
                    <a:pt x="463262" y="395129"/>
                  </a:lnTo>
                  <a:lnTo>
                    <a:pt x="331328" y="474935"/>
                  </a:lnTo>
                  <a:lnTo>
                    <a:pt x="538917" y="138411"/>
                  </a:lnTo>
                  <a:lnTo>
                    <a:pt x="740970" y="466171"/>
                  </a:ln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9" name="Google Shape;1289;p37"/>
            <p:cNvSpPr/>
            <p:nvPr/>
          </p:nvSpPr>
          <p:spPr>
            <a:xfrm>
              <a:off x="6053977" y="3779090"/>
              <a:ext cx="138392" cy="138392"/>
            </a:xfrm>
            <a:custGeom>
              <a:rect b="b" l="l" r="r" t="t"/>
              <a:pathLst>
                <a:path extrusionOk="0" h="138392" w="138392">
                  <a:moveTo>
                    <a:pt x="138393" y="69196"/>
                  </a:moveTo>
                  <a:cubicBezTo>
                    <a:pt x="138393" y="107412"/>
                    <a:pt x="107412" y="138393"/>
                    <a:pt x="69196" y="138393"/>
                  </a:cubicBezTo>
                  <a:cubicBezTo>
                    <a:pt x="30980" y="138393"/>
                    <a:pt x="0" y="107412"/>
                    <a:pt x="0" y="69196"/>
                  </a:cubicBezTo>
                  <a:cubicBezTo>
                    <a:pt x="0" y="30980"/>
                    <a:pt x="30980" y="0"/>
                    <a:pt x="69196" y="0"/>
                  </a:cubicBezTo>
                  <a:cubicBezTo>
                    <a:pt x="107412" y="0"/>
                    <a:pt x="138393" y="30980"/>
                    <a:pt x="138393" y="69196"/>
                  </a:cubicBez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0" name="Google Shape;1290;p37"/>
            <p:cNvSpPr/>
            <p:nvPr/>
          </p:nvSpPr>
          <p:spPr>
            <a:xfrm>
              <a:off x="5684930" y="3271650"/>
              <a:ext cx="2098954" cy="1678933"/>
            </a:xfrm>
            <a:custGeom>
              <a:rect b="b" l="l" r="r" t="t"/>
              <a:pathLst>
                <a:path extrusionOk="0" h="1678933" w="2098954">
                  <a:moveTo>
                    <a:pt x="2098955" y="0"/>
                  </a:moveTo>
                  <a:lnTo>
                    <a:pt x="253720" y="0"/>
                  </a:lnTo>
                  <a:lnTo>
                    <a:pt x="253720" y="253720"/>
                  </a:lnTo>
                  <a:lnTo>
                    <a:pt x="0" y="253720"/>
                  </a:lnTo>
                  <a:lnTo>
                    <a:pt x="0" y="1678933"/>
                  </a:lnTo>
                  <a:lnTo>
                    <a:pt x="1845235" y="1678933"/>
                  </a:lnTo>
                  <a:lnTo>
                    <a:pt x="1845235" y="1425213"/>
                  </a:lnTo>
                  <a:lnTo>
                    <a:pt x="2098955" y="1425213"/>
                  </a:lnTo>
                  <a:close/>
                  <a:moveTo>
                    <a:pt x="1706842" y="1545384"/>
                  </a:moveTo>
                  <a:lnTo>
                    <a:pt x="138393" y="1545384"/>
                  </a:lnTo>
                  <a:lnTo>
                    <a:pt x="138393" y="387269"/>
                  </a:lnTo>
                  <a:lnTo>
                    <a:pt x="1706842" y="387269"/>
                  </a:lnTo>
                  <a:close/>
                  <a:moveTo>
                    <a:pt x="1960562" y="1291665"/>
                  </a:moveTo>
                  <a:lnTo>
                    <a:pt x="1845235" y="1291665"/>
                  </a:lnTo>
                  <a:lnTo>
                    <a:pt x="1845235" y="253720"/>
                  </a:lnTo>
                  <a:lnTo>
                    <a:pt x="392112" y="253720"/>
                  </a:lnTo>
                  <a:lnTo>
                    <a:pt x="392112" y="138393"/>
                  </a:lnTo>
                  <a:lnTo>
                    <a:pt x="1960562" y="138393"/>
                  </a:ln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291" name="Google Shape;1291;p37"/>
          <p:cNvSpPr txBox="1"/>
          <p:nvPr/>
        </p:nvSpPr>
        <p:spPr>
          <a:xfrm>
            <a:off x="10532428" y="2189575"/>
            <a:ext cx="16743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EXTRA RESOURCES!</a:t>
            </a:r>
            <a:endParaRPr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1292" name="Google Shape;1292;p37"/>
          <p:cNvSpPr txBox="1"/>
          <p:nvPr/>
        </p:nvSpPr>
        <p:spPr>
          <a:xfrm>
            <a:off x="347673" y="774625"/>
            <a:ext cx="43827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THURSDAY </a:t>
            </a:r>
            <a:r>
              <a:rPr b="1"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- ACTIVITY 4</a:t>
            </a:r>
            <a:endParaRPr b="1"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1293" name="Google Shape;1293;p37">
            <a:hlinkClick action="ppaction://hlinkshowjump?jump=nextslide"/>
          </p:cNvPr>
          <p:cNvSpPr/>
          <p:nvPr/>
        </p:nvSpPr>
        <p:spPr>
          <a:xfrm>
            <a:off x="46467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4" name="Google Shape;1294;p37">
            <a:hlinkClick action="ppaction://hlinkshowjump?jump=firstslide"/>
          </p:cNvPr>
          <p:cNvSpPr/>
          <p:nvPr/>
        </p:nvSpPr>
        <p:spPr>
          <a:xfrm>
            <a:off x="1161242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5" name="Google Shape;1295;p37">
            <a:hlinkClick action="ppaction://hlinksldjump" r:id="rId3"/>
          </p:cNvPr>
          <p:cNvSpPr/>
          <p:nvPr/>
        </p:nvSpPr>
        <p:spPr>
          <a:xfrm>
            <a:off x="0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299" name="Shape 12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300" name="Google Shape;1300;p38"/>
          <p:cNvGrpSpPr/>
          <p:nvPr/>
        </p:nvGrpSpPr>
        <p:grpSpPr>
          <a:xfrm>
            <a:off x="7702875" y="3117125"/>
            <a:ext cx="4325403" cy="2997300"/>
            <a:chOff x="7702875" y="3117125"/>
            <a:chExt cx="4325403" cy="2997300"/>
          </a:xfrm>
        </p:grpSpPr>
        <p:sp>
          <p:nvSpPr>
            <p:cNvPr id="1301" name="Google Shape;1301;p38"/>
            <p:cNvSpPr/>
            <p:nvPr/>
          </p:nvSpPr>
          <p:spPr>
            <a:xfrm>
              <a:off x="7702875" y="3117125"/>
              <a:ext cx="4325400" cy="2997300"/>
            </a:xfrm>
            <a:prstGeom prst="rect">
              <a:avLst/>
            </a:prstGeom>
            <a:solidFill>
              <a:schemeClr val="l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02" name="Google Shape;1302;p38"/>
            <p:cNvSpPr/>
            <p:nvPr/>
          </p:nvSpPr>
          <p:spPr>
            <a:xfrm>
              <a:off x="7702878" y="3117125"/>
              <a:ext cx="4325400" cy="3264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03" name="Google Shape;1303;p38"/>
            <p:cNvSpPr/>
            <p:nvPr/>
          </p:nvSpPr>
          <p:spPr>
            <a:xfrm>
              <a:off x="11414273" y="3216296"/>
              <a:ext cx="146100" cy="146100"/>
            </a:xfrm>
            <a:prstGeom prst="frame">
              <a:avLst>
                <a:gd fmla="val 12500" name="adj1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04" name="Google Shape;1304;p38"/>
            <p:cNvSpPr/>
            <p:nvPr/>
          </p:nvSpPr>
          <p:spPr>
            <a:xfrm>
              <a:off x="11068599" y="3334653"/>
              <a:ext cx="168000" cy="1950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1305" name="Google Shape;1305;p38"/>
            <p:cNvGrpSpPr/>
            <p:nvPr/>
          </p:nvGrpSpPr>
          <p:grpSpPr>
            <a:xfrm>
              <a:off x="11755620" y="3226553"/>
              <a:ext cx="132749" cy="132749"/>
              <a:chOff x="2205238" y="-492150"/>
              <a:chExt cx="196200" cy="196200"/>
            </a:xfrm>
          </p:grpSpPr>
          <p:sp>
            <p:nvSpPr>
              <p:cNvPr id="1306" name="Google Shape;1306;p38"/>
              <p:cNvSpPr/>
              <p:nvPr/>
            </p:nvSpPr>
            <p:spPr>
              <a:xfrm rot="2702936">
                <a:off x="2179152" y="-408475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rgbClr val="FFFFFF"/>
              </a:solidFill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07" name="Google Shape;1307;p38"/>
              <p:cNvSpPr/>
              <p:nvPr/>
            </p:nvSpPr>
            <p:spPr>
              <a:xfrm rot="8102936">
                <a:off x="2179135" y="-408475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rgbClr val="FFFFFF"/>
              </a:solidFill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1308" name="Google Shape;1308;p38"/>
          <p:cNvGrpSpPr/>
          <p:nvPr/>
        </p:nvGrpSpPr>
        <p:grpSpPr>
          <a:xfrm>
            <a:off x="9444713" y="1266075"/>
            <a:ext cx="909900" cy="914400"/>
            <a:chOff x="9597113" y="1447499"/>
            <a:chExt cx="909900" cy="914400"/>
          </a:xfrm>
        </p:grpSpPr>
        <p:sp>
          <p:nvSpPr>
            <p:cNvPr id="1309" name="Google Shape;1309;p38"/>
            <p:cNvSpPr/>
            <p:nvPr/>
          </p:nvSpPr>
          <p:spPr>
            <a:xfrm>
              <a:off x="9597113" y="1447499"/>
              <a:ext cx="909900" cy="914400"/>
            </a:xfrm>
            <a:prstGeom prst="ellipse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310" name="Google Shape;1310;p38"/>
            <p:cNvGrpSpPr/>
            <p:nvPr/>
          </p:nvGrpSpPr>
          <p:grpSpPr>
            <a:xfrm>
              <a:off x="9767129" y="1652132"/>
              <a:ext cx="569882" cy="505141"/>
              <a:chOff x="1145332" y="3294620"/>
              <a:chExt cx="771048" cy="647700"/>
            </a:xfrm>
          </p:grpSpPr>
          <p:sp>
            <p:nvSpPr>
              <p:cNvPr id="1311" name="Google Shape;1311;p38"/>
              <p:cNvSpPr/>
              <p:nvPr/>
            </p:nvSpPr>
            <p:spPr>
              <a:xfrm>
                <a:off x="1774934" y="3370820"/>
                <a:ext cx="141446" cy="502920"/>
              </a:xfrm>
              <a:custGeom>
                <a:rect b="b" l="l" r="r" t="t"/>
                <a:pathLst>
                  <a:path extrusionOk="0" h="502920" w="141446">
                    <a:moveTo>
                      <a:pt x="37148" y="0"/>
                    </a:moveTo>
                    <a:lnTo>
                      <a:pt x="0" y="37147"/>
                    </a:lnTo>
                    <a:cubicBezTo>
                      <a:pt x="118110" y="155258"/>
                      <a:pt x="118110" y="347663"/>
                      <a:pt x="0" y="465773"/>
                    </a:cubicBezTo>
                    <a:lnTo>
                      <a:pt x="37148" y="502920"/>
                    </a:lnTo>
                    <a:cubicBezTo>
                      <a:pt x="176213" y="364808"/>
                      <a:pt x="176213" y="139065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12" name="Google Shape;1312;p38"/>
              <p:cNvSpPr/>
              <p:nvPr/>
            </p:nvSpPr>
            <p:spPr>
              <a:xfrm>
                <a:off x="1699687" y="3445114"/>
                <a:ext cx="110728" cy="354330"/>
              </a:xfrm>
              <a:custGeom>
                <a:rect b="b" l="l" r="r" t="t"/>
                <a:pathLst>
                  <a:path extrusionOk="0" h="354330" w="110728">
                    <a:moveTo>
                      <a:pt x="37147" y="0"/>
                    </a:moveTo>
                    <a:lnTo>
                      <a:pt x="0" y="37148"/>
                    </a:lnTo>
                    <a:cubicBezTo>
                      <a:pt x="77153" y="114300"/>
                      <a:pt x="77153" y="239078"/>
                      <a:pt x="0" y="317183"/>
                    </a:cubicBezTo>
                    <a:lnTo>
                      <a:pt x="37147" y="354330"/>
                    </a:lnTo>
                    <a:cubicBezTo>
                      <a:pt x="135255" y="256223"/>
                      <a:pt x="135255" y="98107"/>
                      <a:pt x="37147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13" name="Google Shape;1313;p38"/>
              <p:cNvSpPr/>
              <p:nvPr/>
            </p:nvSpPr>
            <p:spPr>
              <a:xfrm>
                <a:off x="1626345" y="3521314"/>
                <a:ext cx="80010" cy="204787"/>
              </a:xfrm>
              <a:custGeom>
                <a:rect b="b" l="l" r="r" t="t"/>
                <a:pathLst>
                  <a:path extrusionOk="0" h="204787" w="80010">
                    <a:moveTo>
                      <a:pt x="37148" y="0"/>
                    </a:moveTo>
                    <a:lnTo>
                      <a:pt x="0" y="37148"/>
                    </a:lnTo>
                    <a:cubicBezTo>
                      <a:pt x="36195" y="73343"/>
                      <a:pt x="36195" y="131445"/>
                      <a:pt x="0" y="167640"/>
                    </a:cubicBezTo>
                    <a:lnTo>
                      <a:pt x="37148" y="204788"/>
                    </a:lnTo>
                    <a:cubicBezTo>
                      <a:pt x="94298" y="147638"/>
                      <a:pt x="94298" y="56198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14" name="Google Shape;1314;p38"/>
              <p:cNvSpPr/>
              <p:nvPr/>
            </p:nvSpPr>
            <p:spPr>
              <a:xfrm>
                <a:off x="1145332" y="3294620"/>
                <a:ext cx="423862" cy="647700"/>
              </a:xfrm>
              <a:custGeom>
                <a:rect b="b" l="l" r="r" t="t"/>
                <a:pathLst>
                  <a:path extrusionOk="0" h="647700" w="423862">
                    <a:moveTo>
                      <a:pt x="0" y="196215"/>
                    </a:moveTo>
                    <a:lnTo>
                      <a:pt x="0" y="451485"/>
                    </a:lnTo>
                    <a:lnTo>
                      <a:pt x="184785" y="451485"/>
                    </a:lnTo>
                    <a:lnTo>
                      <a:pt x="423863" y="647700"/>
                    </a:lnTo>
                    <a:lnTo>
                      <a:pt x="423863" y="0"/>
                    </a:lnTo>
                    <a:lnTo>
                      <a:pt x="184785" y="196215"/>
                    </a:ln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315" name="Google Shape;1315;p38"/>
          <p:cNvGrpSpPr/>
          <p:nvPr/>
        </p:nvGrpSpPr>
        <p:grpSpPr>
          <a:xfrm>
            <a:off x="7715432" y="3503692"/>
            <a:ext cx="4282364" cy="2547498"/>
            <a:chOff x="239059" y="3807012"/>
            <a:chExt cx="2593800" cy="1649400"/>
          </a:xfrm>
        </p:grpSpPr>
        <p:sp>
          <p:nvSpPr>
            <p:cNvPr id="1316" name="Google Shape;1316;p38"/>
            <p:cNvSpPr/>
            <p:nvPr/>
          </p:nvSpPr>
          <p:spPr>
            <a:xfrm>
              <a:off x="239059" y="3807012"/>
              <a:ext cx="2593800" cy="1649400"/>
            </a:xfrm>
            <a:prstGeom prst="rect">
              <a:avLst/>
            </a:pr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7" name="Google Shape;1317;p38"/>
            <p:cNvSpPr/>
            <p:nvPr/>
          </p:nvSpPr>
          <p:spPr>
            <a:xfrm>
              <a:off x="292847" y="5127806"/>
              <a:ext cx="2492100" cy="36000"/>
            </a:xfrm>
            <a:prstGeom prst="rect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8" name="Google Shape;1318;p38"/>
            <p:cNvSpPr/>
            <p:nvPr/>
          </p:nvSpPr>
          <p:spPr>
            <a:xfrm>
              <a:off x="292847" y="5127806"/>
              <a:ext cx="720000" cy="36000"/>
            </a:xfrm>
            <a:prstGeom prst="rect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Single gear" id="1319" name="Google Shape;1319;p38"/>
            <p:cNvSpPr/>
            <p:nvPr/>
          </p:nvSpPr>
          <p:spPr>
            <a:xfrm>
              <a:off x="2007565" y="5230327"/>
              <a:ext cx="152433" cy="152210"/>
            </a:xfrm>
            <a:custGeom>
              <a:rect b="b" l="l" r="r" t="t"/>
              <a:pathLst>
                <a:path extrusionOk="0" h="647700" w="648652">
                  <a:moveTo>
                    <a:pt x="323850" y="438150"/>
                  </a:moveTo>
                  <a:cubicBezTo>
                    <a:pt x="260985" y="438150"/>
                    <a:pt x="209550" y="386715"/>
                    <a:pt x="209550" y="323850"/>
                  </a:cubicBezTo>
                  <a:cubicBezTo>
                    <a:pt x="209550" y="260985"/>
                    <a:pt x="260985" y="209550"/>
                    <a:pt x="323850" y="209550"/>
                  </a:cubicBezTo>
                  <a:cubicBezTo>
                    <a:pt x="386715" y="209550"/>
                    <a:pt x="438150" y="260985"/>
                    <a:pt x="438150" y="323850"/>
                  </a:cubicBezTo>
                  <a:cubicBezTo>
                    <a:pt x="438150" y="386715"/>
                    <a:pt x="386715" y="438150"/>
                    <a:pt x="323850" y="438150"/>
                  </a:cubicBezTo>
                  <a:close/>
                  <a:moveTo>
                    <a:pt x="581025" y="252413"/>
                  </a:moveTo>
                  <a:cubicBezTo>
                    <a:pt x="575310" y="231458"/>
                    <a:pt x="566738" y="211455"/>
                    <a:pt x="556260" y="193358"/>
                  </a:cubicBezTo>
                  <a:lnTo>
                    <a:pt x="580073" y="121920"/>
                  </a:lnTo>
                  <a:lnTo>
                    <a:pt x="525780" y="67628"/>
                  </a:lnTo>
                  <a:lnTo>
                    <a:pt x="454343" y="91440"/>
                  </a:lnTo>
                  <a:cubicBezTo>
                    <a:pt x="435293" y="80963"/>
                    <a:pt x="415290" y="72390"/>
                    <a:pt x="394335" y="66675"/>
                  </a:cubicBezTo>
                  <a:lnTo>
                    <a:pt x="361950" y="0"/>
                  </a:lnTo>
                  <a:lnTo>
                    <a:pt x="285750" y="0"/>
                  </a:lnTo>
                  <a:lnTo>
                    <a:pt x="252413" y="66675"/>
                  </a:lnTo>
                  <a:cubicBezTo>
                    <a:pt x="231458" y="72390"/>
                    <a:pt x="211455" y="80963"/>
                    <a:pt x="193358" y="91440"/>
                  </a:cubicBezTo>
                  <a:lnTo>
                    <a:pt x="121920" y="67628"/>
                  </a:lnTo>
                  <a:lnTo>
                    <a:pt x="67628" y="121920"/>
                  </a:lnTo>
                  <a:lnTo>
                    <a:pt x="91440" y="193358"/>
                  </a:lnTo>
                  <a:cubicBezTo>
                    <a:pt x="80963" y="212408"/>
                    <a:pt x="72390" y="232410"/>
                    <a:pt x="66675" y="253365"/>
                  </a:cubicBezTo>
                  <a:lnTo>
                    <a:pt x="0" y="285750"/>
                  </a:lnTo>
                  <a:lnTo>
                    <a:pt x="0" y="361950"/>
                  </a:lnTo>
                  <a:lnTo>
                    <a:pt x="66675" y="395288"/>
                  </a:lnTo>
                  <a:cubicBezTo>
                    <a:pt x="72390" y="416243"/>
                    <a:pt x="80963" y="436245"/>
                    <a:pt x="91440" y="454343"/>
                  </a:cubicBezTo>
                  <a:lnTo>
                    <a:pt x="67628" y="525780"/>
                  </a:lnTo>
                  <a:lnTo>
                    <a:pt x="121920" y="580073"/>
                  </a:lnTo>
                  <a:lnTo>
                    <a:pt x="193358" y="556260"/>
                  </a:lnTo>
                  <a:cubicBezTo>
                    <a:pt x="212408" y="566738"/>
                    <a:pt x="232410" y="575310"/>
                    <a:pt x="253365" y="581025"/>
                  </a:cubicBezTo>
                  <a:lnTo>
                    <a:pt x="286703" y="647700"/>
                  </a:lnTo>
                  <a:lnTo>
                    <a:pt x="362903" y="647700"/>
                  </a:lnTo>
                  <a:lnTo>
                    <a:pt x="396240" y="581025"/>
                  </a:lnTo>
                  <a:cubicBezTo>
                    <a:pt x="417195" y="575310"/>
                    <a:pt x="437198" y="566738"/>
                    <a:pt x="455295" y="556260"/>
                  </a:cubicBezTo>
                  <a:lnTo>
                    <a:pt x="526733" y="580073"/>
                  </a:lnTo>
                  <a:lnTo>
                    <a:pt x="581025" y="525780"/>
                  </a:lnTo>
                  <a:lnTo>
                    <a:pt x="557213" y="454343"/>
                  </a:lnTo>
                  <a:cubicBezTo>
                    <a:pt x="567690" y="435293"/>
                    <a:pt x="576263" y="415290"/>
                    <a:pt x="581978" y="394335"/>
                  </a:cubicBezTo>
                  <a:lnTo>
                    <a:pt x="648653" y="360998"/>
                  </a:lnTo>
                  <a:lnTo>
                    <a:pt x="648653" y="284798"/>
                  </a:lnTo>
                  <a:lnTo>
                    <a:pt x="581025" y="252413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320" name="Google Shape;1320;p38"/>
            <p:cNvGrpSpPr/>
            <p:nvPr/>
          </p:nvGrpSpPr>
          <p:grpSpPr>
            <a:xfrm>
              <a:off x="384020" y="5227346"/>
              <a:ext cx="648501" cy="162967"/>
              <a:chOff x="330250" y="5227562"/>
              <a:chExt cx="715232" cy="179737"/>
            </a:xfrm>
          </p:grpSpPr>
          <p:sp>
            <p:nvSpPr>
              <p:cNvPr descr="Play" id="1321" name="Google Shape;1321;p38"/>
              <p:cNvSpPr/>
              <p:nvPr/>
            </p:nvSpPr>
            <p:spPr>
              <a:xfrm>
                <a:off x="622899" y="5227562"/>
                <a:ext cx="129849" cy="167402"/>
              </a:xfrm>
              <a:custGeom>
                <a:rect b="b" l="l" r="r" t="t"/>
                <a:pathLst>
                  <a:path extrusionOk="0" h="704850" w="546734">
                    <a:moveTo>
                      <a:pt x="0" y="0"/>
                    </a:moveTo>
                    <a:lnTo>
                      <a:pt x="546735" y="352425"/>
                    </a:lnTo>
                    <a:lnTo>
                      <a:pt x="0" y="704850"/>
                    </a:lnTo>
                    <a:close/>
                  </a:path>
                </a:pathLst>
              </a:custGeom>
              <a:solidFill>
                <a:srgbClr val="F2F2F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322" name="Google Shape;1322;p38"/>
              <p:cNvGrpSpPr/>
              <p:nvPr/>
            </p:nvGrpSpPr>
            <p:grpSpPr>
              <a:xfrm>
                <a:off x="865143" y="5227562"/>
                <a:ext cx="180339" cy="179737"/>
                <a:chOff x="817334" y="5227562"/>
                <a:chExt cx="180339" cy="179737"/>
              </a:xfrm>
            </p:grpSpPr>
            <p:sp>
              <p:nvSpPr>
                <p:cNvPr id="1323" name="Google Shape;1323;p38"/>
                <p:cNvSpPr/>
                <p:nvPr/>
              </p:nvSpPr>
              <p:spPr>
                <a:xfrm flipH="1">
                  <a:off x="961819" y="5227562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1324" name="Google Shape;1324;p38"/>
                <p:cNvSpPr/>
                <p:nvPr/>
              </p:nvSpPr>
              <p:spPr>
                <a:xfrm>
                  <a:off x="817334" y="5227562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325" name="Google Shape;1325;p38"/>
              <p:cNvGrpSpPr/>
              <p:nvPr/>
            </p:nvGrpSpPr>
            <p:grpSpPr>
              <a:xfrm flipH="1">
                <a:off x="330250" y="5227562"/>
                <a:ext cx="180338" cy="179737"/>
                <a:chOff x="4316558" y="4992035"/>
                <a:chExt cx="180338" cy="179737"/>
              </a:xfrm>
            </p:grpSpPr>
            <p:sp>
              <p:nvSpPr>
                <p:cNvPr id="1326" name="Google Shape;1326;p38"/>
                <p:cNvSpPr/>
                <p:nvPr/>
              </p:nvSpPr>
              <p:spPr>
                <a:xfrm flipH="1">
                  <a:off x="4461042" y="4992035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1327" name="Google Shape;1327;p38"/>
                <p:cNvSpPr/>
                <p:nvPr/>
              </p:nvSpPr>
              <p:spPr>
                <a:xfrm>
                  <a:off x="4316558" y="4992035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1328" name="Google Shape;1328;p38"/>
            <p:cNvSpPr/>
            <p:nvPr/>
          </p:nvSpPr>
          <p:spPr>
            <a:xfrm>
              <a:off x="2237413" y="5230327"/>
              <a:ext cx="239100" cy="149400"/>
            </a:xfrm>
            <a:prstGeom prst="frame">
              <a:avLst>
                <a:gd fmla="val 12500" name="adj1"/>
              </a:avLst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9" name="Google Shape;1329;p38"/>
            <p:cNvSpPr/>
            <p:nvPr/>
          </p:nvSpPr>
          <p:spPr>
            <a:xfrm>
              <a:off x="1198283" y="4135718"/>
              <a:ext cx="675300" cy="675300"/>
            </a:xfrm>
            <a:prstGeom prst="ellipse">
              <a:avLst/>
            </a:prstGeom>
            <a:solidFill>
              <a:srgbClr val="72727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Play" id="1330" name="Google Shape;1330;p38"/>
            <p:cNvSpPr/>
            <p:nvPr/>
          </p:nvSpPr>
          <p:spPr>
            <a:xfrm>
              <a:off x="1431835" y="4297180"/>
              <a:ext cx="292503" cy="377095"/>
            </a:xfrm>
            <a:custGeom>
              <a:rect b="b" l="l" r="r" t="t"/>
              <a:pathLst>
                <a:path extrusionOk="0" h="704850" w="546734">
                  <a:moveTo>
                    <a:pt x="0" y="0"/>
                  </a:moveTo>
                  <a:lnTo>
                    <a:pt x="546735" y="352425"/>
                  </a:lnTo>
                  <a:lnTo>
                    <a:pt x="0" y="704850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1" name="Google Shape;1331;p38"/>
            <p:cNvSpPr/>
            <p:nvPr/>
          </p:nvSpPr>
          <p:spPr>
            <a:xfrm>
              <a:off x="2554659" y="5218375"/>
              <a:ext cx="180000" cy="180000"/>
            </a:xfrm>
            <a:custGeom>
              <a:rect b="b" l="l" r="r" t="t"/>
              <a:pathLst>
                <a:path extrusionOk="0" h="180000" w="180000">
                  <a:moveTo>
                    <a:pt x="157500" y="108002"/>
                  </a:moveTo>
                  <a:lnTo>
                    <a:pt x="180000" y="108002"/>
                  </a:lnTo>
                  <a:lnTo>
                    <a:pt x="180000" y="180000"/>
                  </a:lnTo>
                  <a:lnTo>
                    <a:pt x="108000" y="180000"/>
                  </a:lnTo>
                  <a:lnTo>
                    <a:pt x="108000" y="157500"/>
                  </a:lnTo>
                  <a:lnTo>
                    <a:pt x="157500" y="157500"/>
                  </a:lnTo>
                  <a:close/>
                  <a:moveTo>
                    <a:pt x="0" y="108002"/>
                  </a:moveTo>
                  <a:lnTo>
                    <a:pt x="22500" y="108002"/>
                  </a:lnTo>
                  <a:lnTo>
                    <a:pt x="22500" y="157500"/>
                  </a:lnTo>
                  <a:lnTo>
                    <a:pt x="72000" y="157500"/>
                  </a:lnTo>
                  <a:lnTo>
                    <a:pt x="72000" y="180000"/>
                  </a:lnTo>
                  <a:lnTo>
                    <a:pt x="0" y="180000"/>
                  </a:lnTo>
                  <a:close/>
                  <a:moveTo>
                    <a:pt x="108000" y="0"/>
                  </a:moveTo>
                  <a:lnTo>
                    <a:pt x="180000" y="0"/>
                  </a:lnTo>
                  <a:lnTo>
                    <a:pt x="180000" y="72002"/>
                  </a:lnTo>
                  <a:lnTo>
                    <a:pt x="157500" y="72002"/>
                  </a:lnTo>
                  <a:lnTo>
                    <a:pt x="157500" y="22500"/>
                  </a:lnTo>
                  <a:lnTo>
                    <a:pt x="108000" y="22500"/>
                  </a:lnTo>
                  <a:close/>
                  <a:moveTo>
                    <a:pt x="0" y="0"/>
                  </a:moveTo>
                  <a:lnTo>
                    <a:pt x="72000" y="0"/>
                  </a:lnTo>
                  <a:lnTo>
                    <a:pt x="72000" y="22500"/>
                  </a:lnTo>
                  <a:lnTo>
                    <a:pt x="22500" y="22500"/>
                  </a:lnTo>
                  <a:lnTo>
                    <a:pt x="22500" y="72002"/>
                  </a:lnTo>
                  <a:lnTo>
                    <a:pt x="0" y="72002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332" name="Google Shape;1332;p38"/>
          <p:cNvSpPr/>
          <p:nvPr/>
        </p:nvSpPr>
        <p:spPr>
          <a:xfrm>
            <a:off x="10870115" y="1306455"/>
            <a:ext cx="424800" cy="424800"/>
          </a:xfrm>
          <a:prstGeom prst="round2SameRect">
            <a:avLst>
              <a:gd fmla="val 16667" name="adj1"/>
              <a:gd fmla="val 0" name="adj2"/>
            </a:avLst>
          </a:prstGeom>
          <a:solidFill>
            <a:schemeClr val="accent4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1333" name="Google Shape;1333;p38"/>
          <p:cNvSpPr/>
          <p:nvPr/>
        </p:nvSpPr>
        <p:spPr>
          <a:xfrm>
            <a:off x="10777426" y="1391385"/>
            <a:ext cx="1110900" cy="748800"/>
          </a:xfrm>
          <a:prstGeom prst="roundRect">
            <a:avLst>
              <a:gd fmla="val 9522" name="adj"/>
            </a:avLst>
          </a:prstGeom>
          <a:solidFill>
            <a:schemeClr val="accent4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1334" name="Google Shape;1334;p38"/>
          <p:cNvSpPr txBox="1"/>
          <p:nvPr/>
        </p:nvSpPr>
        <p:spPr>
          <a:xfrm>
            <a:off x="464675" y="1313250"/>
            <a:ext cx="8199600" cy="58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200">
                <a:solidFill>
                  <a:schemeClr val="accent4"/>
                </a:solidFill>
                <a:latin typeface="Chivo"/>
                <a:ea typeface="Chivo"/>
                <a:cs typeface="Chivo"/>
                <a:sym typeface="Chivo"/>
              </a:rPr>
              <a:t>ACTIVITY 5</a:t>
            </a:r>
            <a:r>
              <a:rPr b="1" lang="en" sz="3200">
                <a:solidFill>
                  <a:schemeClr val="lt2"/>
                </a:solidFill>
                <a:latin typeface="Chivo"/>
                <a:ea typeface="Chivo"/>
                <a:cs typeface="Chivo"/>
                <a:sym typeface="Chivo"/>
              </a:rPr>
              <a:t> | HERE GOES YOUR TITLE</a:t>
            </a:r>
            <a:endParaRPr b="1">
              <a:solidFill>
                <a:schemeClr val="lt2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1335" name="Google Shape;1335;p38"/>
          <p:cNvSpPr txBox="1"/>
          <p:nvPr/>
        </p:nvSpPr>
        <p:spPr>
          <a:xfrm>
            <a:off x="464675" y="2157275"/>
            <a:ext cx="6968700" cy="28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Add here your text or leave the blank space for your students to work on.</a:t>
            </a:r>
            <a:endParaRPr b="1"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Lorem ipsum dolor sit amet, consectetuer adipiscing elit. Aenean commodo ligula eget dolor. Aenean massa.</a:t>
            </a:r>
            <a:endParaRPr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Cum sociis natoque penatibus et magnis dis parturient montes, nascetur ridiculus mus.</a:t>
            </a:r>
            <a:endParaRPr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grpSp>
        <p:nvGrpSpPr>
          <p:cNvPr descr="Images" id="1336" name="Google Shape;1336;p38"/>
          <p:cNvGrpSpPr/>
          <p:nvPr/>
        </p:nvGrpSpPr>
        <p:grpSpPr>
          <a:xfrm>
            <a:off x="611772" y="5145633"/>
            <a:ext cx="1674336" cy="1339285"/>
            <a:chOff x="5684930" y="3271650"/>
            <a:chExt cx="2098954" cy="1678933"/>
          </a:xfrm>
        </p:grpSpPr>
        <p:sp>
          <p:nvSpPr>
            <p:cNvPr id="1337" name="Google Shape;1337;p38"/>
            <p:cNvSpPr/>
            <p:nvPr/>
          </p:nvSpPr>
          <p:spPr>
            <a:xfrm>
              <a:off x="6838202" y="4105235"/>
              <a:ext cx="466194" cy="568605"/>
            </a:xfrm>
            <a:custGeom>
              <a:rect b="b" l="l" r="r" t="t"/>
              <a:pathLst>
                <a:path extrusionOk="0" h="568605" w="466194">
                  <a:moveTo>
                    <a:pt x="461309" y="518050"/>
                  </a:moveTo>
                  <a:lnTo>
                    <a:pt x="145543" y="14762"/>
                  </a:lnTo>
                  <a:cubicBezTo>
                    <a:pt x="139894" y="5539"/>
                    <a:pt x="129833" y="-59"/>
                    <a:pt x="119018" y="0"/>
                  </a:cubicBezTo>
                  <a:cubicBezTo>
                    <a:pt x="108154" y="-4"/>
                    <a:pt x="98051" y="5571"/>
                    <a:pt x="92262" y="14762"/>
                  </a:cubicBezTo>
                  <a:lnTo>
                    <a:pt x="0" y="162843"/>
                  </a:lnTo>
                  <a:lnTo>
                    <a:pt x="197902" y="482991"/>
                  </a:lnTo>
                  <a:cubicBezTo>
                    <a:pt x="214649" y="508317"/>
                    <a:pt x="218250" y="540133"/>
                    <a:pt x="207589" y="568564"/>
                  </a:cubicBezTo>
                  <a:lnTo>
                    <a:pt x="431324" y="568564"/>
                  </a:lnTo>
                  <a:cubicBezTo>
                    <a:pt x="449645" y="569479"/>
                    <a:pt x="465239" y="555368"/>
                    <a:pt x="466152" y="537047"/>
                  </a:cubicBezTo>
                  <a:cubicBezTo>
                    <a:pt x="466487" y="530372"/>
                    <a:pt x="464799" y="523752"/>
                    <a:pt x="461309" y="518050"/>
                  </a:cubicBez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8" name="Google Shape;1338;p38"/>
            <p:cNvSpPr/>
            <p:nvPr/>
          </p:nvSpPr>
          <p:spPr>
            <a:xfrm>
              <a:off x="5884108" y="3797294"/>
              <a:ext cx="1077833" cy="876803"/>
            </a:xfrm>
            <a:custGeom>
              <a:rect b="b" l="l" r="r" t="t"/>
              <a:pathLst>
                <a:path extrusionOk="0" h="876803" w="1077833">
                  <a:moveTo>
                    <a:pt x="1071728" y="828990"/>
                  </a:moveTo>
                  <a:lnTo>
                    <a:pt x="570055" y="12704"/>
                  </a:lnTo>
                  <a:cubicBezTo>
                    <a:pt x="563618" y="4389"/>
                    <a:pt x="553579" y="-330"/>
                    <a:pt x="543069" y="18"/>
                  </a:cubicBezTo>
                  <a:lnTo>
                    <a:pt x="538917" y="18"/>
                  </a:lnTo>
                  <a:lnTo>
                    <a:pt x="534765" y="18"/>
                  </a:lnTo>
                  <a:cubicBezTo>
                    <a:pt x="524254" y="-330"/>
                    <a:pt x="514216" y="4389"/>
                    <a:pt x="507778" y="12704"/>
                  </a:cubicBezTo>
                  <a:lnTo>
                    <a:pt x="6105" y="828990"/>
                  </a:lnTo>
                  <a:cubicBezTo>
                    <a:pt x="-1001" y="838933"/>
                    <a:pt x="-1979" y="852007"/>
                    <a:pt x="3568" y="862896"/>
                  </a:cubicBezTo>
                  <a:cubicBezTo>
                    <a:pt x="9164" y="872763"/>
                    <a:pt x="20256" y="878172"/>
                    <a:pt x="31477" y="876505"/>
                  </a:cubicBezTo>
                  <a:lnTo>
                    <a:pt x="1046356" y="876505"/>
                  </a:lnTo>
                  <a:cubicBezTo>
                    <a:pt x="1057578" y="878172"/>
                    <a:pt x="1068670" y="872763"/>
                    <a:pt x="1074266" y="862896"/>
                  </a:cubicBezTo>
                  <a:cubicBezTo>
                    <a:pt x="1079813" y="852007"/>
                    <a:pt x="1078835" y="838933"/>
                    <a:pt x="1071728" y="828990"/>
                  </a:cubicBezTo>
                  <a:close/>
                  <a:moveTo>
                    <a:pt x="622875" y="395129"/>
                  </a:moveTo>
                  <a:lnTo>
                    <a:pt x="543069" y="466171"/>
                  </a:lnTo>
                  <a:lnTo>
                    <a:pt x="463262" y="395129"/>
                  </a:lnTo>
                  <a:lnTo>
                    <a:pt x="331328" y="474935"/>
                  </a:lnTo>
                  <a:lnTo>
                    <a:pt x="538917" y="138411"/>
                  </a:lnTo>
                  <a:lnTo>
                    <a:pt x="740970" y="466171"/>
                  </a:ln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9" name="Google Shape;1339;p38"/>
            <p:cNvSpPr/>
            <p:nvPr/>
          </p:nvSpPr>
          <p:spPr>
            <a:xfrm>
              <a:off x="6053977" y="3779090"/>
              <a:ext cx="138392" cy="138392"/>
            </a:xfrm>
            <a:custGeom>
              <a:rect b="b" l="l" r="r" t="t"/>
              <a:pathLst>
                <a:path extrusionOk="0" h="138392" w="138392">
                  <a:moveTo>
                    <a:pt x="138393" y="69196"/>
                  </a:moveTo>
                  <a:cubicBezTo>
                    <a:pt x="138393" y="107412"/>
                    <a:pt x="107412" y="138393"/>
                    <a:pt x="69196" y="138393"/>
                  </a:cubicBezTo>
                  <a:cubicBezTo>
                    <a:pt x="30980" y="138393"/>
                    <a:pt x="0" y="107412"/>
                    <a:pt x="0" y="69196"/>
                  </a:cubicBezTo>
                  <a:cubicBezTo>
                    <a:pt x="0" y="30980"/>
                    <a:pt x="30980" y="0"/>
                    <a:pt x="69196" y="0"/>
                  </a:cubicBezTo>
                  <a:cubicBezTo>
                    <a:pt x="107412" y="0"/>
                    <a:pt x="138393" y="30980"/>
                    <a:pt x="138393" y="69196"/>
                  </a:cubicBez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0" name="Google Shape;1340;p38"/>
            <p:cNvSpPr/>
            <p:nvPr/>
          </p:nvSpPr>
          <p:spPr>
            <a:xfrm>
              <a:off x="5684930" y="3271650"/>
              <a:ext cx="2098954" cy="1678933"/>
            </a:xfrm>
            <a:custGeom>
              <a:rect b="b" l="l" r="r" t="t"/>
              <a:pathLst>
                <a:path extrusionOk="0" h="1678933" w="2098954">
                  <a:moveTo>
                    <a:pt x="2098955" y="0"/>
                  </a:moveTo>
                  <a:lnTo>
                    <a:pt x="253720" y="0"/>
                  </a:lnTo>
                  <a:lnTo>
                    <a:pt x="253720" y="253720"/>
                  </a:lnTo>
                  <a:lnTo>
                    <a:pt x="0" y="253720"/>
                  </a:lnTo>
                  <a:lnTo>
                    <a:pt x="0" y="1678933"/>
                  </a:lnTo>
                  <a:lnTo>
                    <a:pt x="1845235" y="1678933"/>
                  </a:lnTo>
                  <a:lnTo>
                    <a:pt x="1845235" y="1425213"/>
                  </a:lnTo>
                  <a:lnTo>
                    <a:pt x="2098955" y="1425213"/>
                  </a:lnTo>
                  <a:close/>
                  <a:moveTo>
                    <a:pt x="1706842" y="1545384"/>
                  </a:moveTo>
                  <a:lnTo>
                    <a:pt x="138393" y="1545384"/>
                  </a:lnTo>
                  <a:lnTo>
                    <a:pt x="138393" y="387269"/>
                  </a:lnTo>
                  <a:lnTo>
                    <a:pt x="1706842" y="387269"/>
                  </a:lnTo>
                  <a:close/>
                  <a:moveTo>
                    <a:pt x="1960562" y="1291665"/>
                  </a:moveTo>
                  <a:lnTo>
                    <a:pt x="1845235" y="1291665"/>
                  </a:lnTo>
                  <a:lnTo>
                    <a:pt x="1845235" y="253720"/>
                  </a:lnTo>
                  <a:lnTo>
                    <a:pt x="392112" y="253720"/>
                  </a:lnTo>
                  <a:lnTo>
                    <a:pt x="392112" y="138393"/>
                  </a:lnTo>
                  <a:lnTo>
                    <a:pt x="1960562" y="138393"/>
                  </a:ln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341" name="Google Shape;1341;p38"/>
          <p:cNvSpPr txBox="1"/>
          <p:nvPr/>
        </p:nvSpPr>
        <p:spPr>
          <a:xfrm>
            <a:off x="10532428" y="2189575"/>
            <a:ext cx="16743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EXTRA RESOURCES!</a:t>
            </a:r>
            <a:endParaRPr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1342" name="Google Shape;1342;p38"/>
          <p:cNvSpPr txBox="1"/>
          <p:nvPr/>
        </p:nvSpPr>
        <p:spPr>
          <a:xfrm>
            <a:off x="347673" y="774625"/>
            <a:ext cx="43827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THURSDAY </a:t>
            </a:r>
            <a:r>
              <a:rPr b="1"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- ACTIVITY 5</a:t>
            </a:r>
            <a:endParaRPr b="1"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1343" name="Google Shape;1343;p38">
            <a:hlinkClick action="ppaction://hlinkshowjump?jump=nextslide"/>
          </p:cNvPr>
          <p:cNvSpPr/>
          <p:nvPr/>
        </p:nvSpPr>
        <p:spPr>
          <a:xfrm>
            <a:off x="46467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44" name="Google Shape;1344;p38">
            <a:hlinkClick action="ppaction://hlinkshowjump?jump=firstslide"/>
          </p:cNvPr>
          <p:cNvSpPr/>
          <p:nvPr/>
        </p:nvSpPr>
        <p:spPr>
          <a:xfrm>
            <a:off x="1161242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45" name="Google Shape;1345;p38">
            <a:hlinkClick action="ppaction://hlinksldjump" r:id="rId3"/>
          </p:cNvPr>
          <p:cNvSpPr/>
          <p:nvPr/>
        </p:nvSpPr>
        <p:spPr>
          <a:xfrm>
            <a:off x="0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349" name="Shape 13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50" name="Google Shape;1350;p39"/>
          <p:cNvSpPr/>
          <p:nvPr/>
        </p:nvSpPr>
        <p:spPr>
          <a:xfrm>
            <a:off x="1766108" y="725325"/>
            <a:ext cx="8659800" cy="422100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51" name="Google Shape;1351;p39"/>
          <p:cNvSpPr/>
          <p:nvPr/>
        </p:nvSpPr>
        <p:spPr>
          <a:xfrm>
            <a:off x="9795410" y="863321"/>
            <a:ext cx="146100" cy="146100"/>
          </a:xfrm>
          <a:prstGeom prst="frame">
            <a:avLst>
              <a:gd fmla="val 12500" name="adj1"/>
            </a:avLst>
          </a:pr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52" name="Google Shape;1352;p39"/>
          <p:cNvSpPr/>
          <p:nvPr/>
        </p:nvSpPr>
        <p:spPr>
          <a:xfrm>
            <a:off x="9449737" y="981678"/>
            <a:ext cx="168000" cy="19500"/>
          </a:xfrm>
          <a:prstGeom prst="roundRect">
            <a:avLst>
              <a:gd fmla="val 50000" name="adj"/>
            </a:avLst>
          </a:pr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353" name="Google Shape;1353;p39"/>
          <p:cNvGrpSpPr/>
          <p:nvPr/>
        </p:nvGrpSpPr>
        <p:grpSpPr>
          <a:xfrm>
            <a:off x="10136758" y="873578"/>
            <a:ext cx="132749" cy="132749"/>
            <a:chOff x="2205238" y="-492150"/>
            <a:chExt cx="196200" cy="196200"/>
          </a:xfrm>
        </p:grpSpPr>
        <p:sp>
          <p:nvSpPr>
            <p:cNvPr id="1354" name="Google Shape;1354;p39"/>
            <p:cNvSpPr/>
            <p:nvPr/>
          </p:nvSpPr>
          <p:spPr>
            <a:xfrm rot="2702936">
              <a:off x="2179152" y="-408475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55" name="Google Shape;1355;p39"/>
            <p:cNvSpPr/>
            <p:nvPr/>
          </p:nvSpPr>
          <p:spPr>
            <a:xfrm rot="8102936">
              <a:off x="2179135" y="-408475"/>
              <a:ext cx="248407" cy="2885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356" name="Google Shape;1356;p39"/>
          <p:cNvSpPr txBox="1"/>
          <p:nvPr/>
        </p:nvSpPr>
        <p:spPr>
          <a:xfrm>
            <a:off x="1871654" y="774625"/>
            <a:ext cx="17949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FRIDAY</a:t>
            </a:r>
            <a:endParaRPr b="1"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1357" name="Google Shape;1357;p39"/>
          <p:cNvSpPr/>
          <p:nvPr/>
        </p:nvSpPr>
        <p:spPr>
          <a:xfrm>
            <a:off x="2415831" y="1957034"/>
            <a:ext cx="489900" cy="489900"/>
          </a:xfrm>
          <a:prstGeom prst="round2SameRect">
            <a:avLst>
              <a:gd fmla="val 16667" name="adj1"/>
              <a:gd fmla="val 0" name="adj2"/>
            </a:avLst>
          </a:prstGeom>
          <a:solidFill>
            <a:schemeClr val="accent5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i="0" sz="3000" u="none" cap="none" strike="noStrike">
              <a:solidFill>
                <a:schemeClr val="dk1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1358" name="Google Shape;1358;p39">
            <a:hlinkClick action="ppaction://hlinksldjump" r:id="rId3"/>
          </p:cNvPr>
          <p:cNvSpPr/>
          <p:nvPr/>
        </p:nvSpPr>
        <p:spPr>
          <a:xfrm>
            <a:off x="2308917" y="2055000"/>
            <a:ext cx="1281300" cy="863700"/>
          </a:xfrm>
          <a:prstGeom prst="roundRect">
            <a:avLst>
              <a:gd fmla="val 9522" name="adj"/>
            </a:avLst>
          </a:prstGeom>
          <a:solidFill>
            <a:schemeClr val="accent5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rPr lang="en" sz="3000">
                <a:solidFill>
                  <a:schemeClr val="dk1"/>
                </a:solidFill>
                <a:latin typeface="Chivo"/>
                <a:ea typeface="Chivo"/>
                <a:cs typeface="Chivo"/>
                <a:sym typeface="Chivo"/>
              </a:rPr>
              <a:t>1</a:t>
            </a:r>
            <a:endParaRPr i="0" sz="3000" u="none" cap="none" strike="noStrike">
              <a:solidFill>
                <a:schemeClr val="dk1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1359" name="Google Shape;1359;p39"/>
          <p:cNvSpPr/>
          <p:nvPr/>
        </p:nvSpPr>
        <p:spPr>
          <a:xfrm>
            <a:off x="2415831" y="3380472"/>
            <a:ext cx="489900" cy="489900"/>
          </a:xfrm>
          <a:prstGeom prst="round2SameRect">
            <a:avLst>
              <a:gd fmla="val 16667" name="adj1"/>
              <a:gd fmla="val 0" name="adj2"/>
            </a:avLst>
          </a:prstGeom>
          <a:solidFill>
            <a:schemeClr val="accent5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i="0" sz="3000" u="none" cap="none" strike="noStrike">
              <a:solidFill>
                <a:schemeClr val="dk1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1360" name="Google Shape;1360;p39">
            <a:hlinkClick action="ppaction://hlinksldjump" r:id="rId4"/>
          </p:cNvPr>
          <p:cNvSpPr/>
          <p:nvPr/>
        </p:nvSpPr>
        <p:spPr>
          <a:xfrm>
            <a:off x="2308917" y="3478437"/>
            <a:ext cx="1281300" cy="863700"/>
          </a:xfrm>
          <a:prstGeom prst="roundRect">
            <a:avLst>
              <a:gd fmla="val 9522" name="adj"/>
            </a:avLst>
          </a:prstGeom>
          <a:solidFill>
            <a:schemeClr val="accent5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rPr lang="en" sz="3000">
                <a:solidFill>
                  <a:schemeClr val="dk1"/>
                </a:solidFill>
                <a:latin typeface="Chivo"/>
                <a:ea typeface="Chivo"/>
                <a:cs typeface="Chivo"/>
                <a:sym typeface="Chivo"/>
              </a:rPr>
              <a:t>2</a:t>
            </a:r>
            <a:endParaRPr i="0" sz="3000" u="none" cap="none" strike="noStrike">
              <a:solidFill>
                <a:schemeClr val="dk1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1361" name="Google Shape;1361;p39"/>
          <p:cNvSpPr/>
          <p:nvPr/>
        </p:nvSpPr>
        <p:spPr>
          <a:xfrm>
            <a:off x="2415831" y="4803909"/>
            <a:ext cx="489900" cy="489900"/>
          </a:xfrm>
          <a:prstGeom prst="round2SameRect">
            <a:avLst>
              <a:gd fmla="val 16667" name="adj1"/>
              <a:gd fmla="val 0" name="adj2"/>
            </a:avLst>
          </a:prstGeom>
          <a:solidFill>
            <a:schemeClr val="accent5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i="0" sz="3000" u="none" cap="none" strike="noStrike">
              <a:solidFill>
                <a:schemeClr val="dk1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1362" name="Google Shape;1362;p39">
            <a:hlinkClick action="ppaction://hlinksldjump" r:id="rId5"/>
          </p:cNvPr>
          <p:cNvSpPr/>
          <p:nvPr/>
        </p:nvSpPr>
        <p:spPr>
          <a:xfrm>
            <a:off x="2308917" y="4901875"/>
            <a:ext cx="1281300" cy="863700"/>
          </a:xfrm>
          <a:prstGeom prst="roundRect">
            <a:avLst>
              <a:gd fmla="val 9522" name="adj"/>
            </a:avLst>
          </a:prstGeom>
          <a:solidFill>
            <a:schemeClr val="accent5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rPr lang="en" sz="3000">
                <a:solidFill>
                  <a:schemeClr val="dk1"/>
                </a:solidFill>
                <a:latin typeface="Chivo"/>
                <a:ea typeface="Chivo"/>
                <a:cs typeface="Chivo"/>
                <a:sym typeface="Chivo"/>
              </a:rPr>
              <a:t>3</a:t>
            </a:r>
            <a:endParaRPr i="0" sz="3000" u="none" cap="none" strike="noStrike">
              <a:solidFill>
                <a:schemeClr val="dk1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1363" name="Google Shape;1363;p39"/>
          <p:cNvSpPr/>
          <p:nvPr/>
        </p:nvSpPr>
        <p:spPr>
          <a:xfrm>
            <a:off x="4181881" y="1957034"/>
            <a:ext cx="489900" cy="489900"/>
          </a:xfrm>
          <a:prstGeom prst="round2SameRect">
            <a:avLst>
              <a:gd fmla="val 16667" name="adj1"/>
              <a:gd fmla="val 0" name="adj2"/>
            </a:avLst>
          </a:prstGeom>
          <a:solidFill>
            <a:schemeClr val="accent5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i="0" sz="3000" u="none" cap="none" strike="noStrike">
              <a:solidFill>
                <a:schemeClr val="dk1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1364" name="Google Shape;1364;p39">
            <a:hlinkClick action="ppaction://hlinksldjump" r:id="rId6"/>
          </p:cNvPr>
          <p:cNvSpPr/>
          <p:nvPr/>
        </p:nvSpPr>
        <p:spPr>
          <a:xfrm>
            <a:off x="4074967" y="2055000"/>
            <a:ext cx="1281300" cy="863700"/>
          </a:xfrm>
          <a:prstGeom prst="roundRect">
            <a:avLst>
              <a:gd fmla="val 9522" name="adj"/>
            </a:avLst>
          </a:prstGeom>
          <a:solidFill>
            <a:schemeClr val="accent5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rPr lang="en" sz="3000">
                <a:solidFill>
                  <a:schemeClr val="dk1"/>
                </a:solidFill>
                <a:latin typeface="Chivo"/>
                <a:ea typeface="Chivo"/>
                <a:cs typeface="Chivo"/>
                <a:sym typeface="Chivo"/>
              </a:rPr>
              <a:t>4</a:t>
            </a:r>
            <a:endParaRPr i="0" sz="3000" u="none" cap="none" strike="noStrike">
              <a:solidFill>
                <a:schemeClr val="dk1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1365" name="Google Shape;1365;p39"/>
          <p:cNvSpPr/>
          <p:nvPr/>
        </p:nvSpPr>
        <p:spPr>
          <a:xfrm>
            <a:off x="4181881" y="3380472"/>
            <a:ext cx="489900" cy="489900"/>
          </a:xfrm>
          <a:prstGeom prst="round2SameRect">
            <a:avLst>
              <a:gd fmla="val 16667" name="adj1"/>
              <a:gd fmla="val 0" name="adj2"/>
            </a:avLst>
          </a:prstGeom>
          <a:solidFill>
            <a:schemeClr val="accent5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i="0" sz="3000" u="none" cap="none" strike="noStrike">
              <a:solidFill>
                <a:schemeClr val="dk1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1366" name="Google Shape;1366;p39">
            <a:hlinkClick action="ppaction://hlinksldjump" r:id="rId7"/>
          </p:cNvPr>
          <p:cNvSpPr/>
          <p:nvPr/>
        </p:nvSpPr>
        <p:spPr>
          <a:xfrm>
            <a:off x="4074967" y="3478437"/>
            <a:ext cx="1281300" cy="863700"/>
          </a:xfrm>
          <a:prstGeom prst="roundRect">
            <a:avLst>
              <a:gd fmla="val 9522" name="adj"/>
            </a:avLst>
          </a:prstGeom>
          <a:solidFill>
            <a:schemeClr val="accent5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rPr lang="en" sz="3000">
                <a:solidFill>
                  <a:schemeClr val="dk1"/>
                </a:solidFill>
                <a:latin typeface="Chivo"/>
                <a:ea typeface="Chivo"/>
                <a:cs typeface="Chivo"/>
                <a:sym typeface="Chivo"/>
              </a:rPr>
              <a:t>5</a:t>
            </a:r>
            <a:endParaRPr i="0" sz="3000" u="none" cap="none" strike="noStrike">
              <a:solidFill>
                <a:schemeClr val="dk1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1367" name="Google Shape;1367;p39">
            <a:hlinkClick action="ppaction://hlinkshowjump?jump=previousslide"/>
          </p:cNvPr>
          <p:cNvSpPr/>
          <p:nvPr/>
        </p:nvSpPr>
        <p:spPr>
          <a:xfrm>
            <a:off x="0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68" name="Google Shape;1368;p39">
            <a:hlinkClick action="ppaction://hlinkshowjump?jump=nextslide"/>
          </p:cNvPr>
          <p:cNvSpPr/>
          <p:nvPr/>
        </p:nvSpPr>
        <p:spPr>
          <a:xfrm>
            <a:off x="46467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69" name="Google Shape;1369;p39">
            <a:hlinkClick action="ppaction://hlinkshowjump?jump=firstslide"/>
          </p:cNvPr>
          <p:cNvSpPr/>
          <p:nvPr/>
        </p:nvSpPr>
        <p:spPr>
          <a:xfrm>
            <a:off x="1161242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373" name="Shape 13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374" name="Google Shape;1374;p40"/>
          <p:cNvGrpSpPr/>
          <p:nvPr/>
        </p:nvGrpSpPr>
        <p:grpSpPr>
          <a:xfrm>
            <a:off x="7702875" y="3117125"/>
            <a:ext cx="4325403" cy="2997300"/>
            <a:chOff x="7702875" y="3117125"/>
            <a:chExt cx="4325403" cy="2997300"/>
          </a:xfrm>
        </p:grpSpPr>
        <p:sp>
          <p:nvSpPr>
            <p:cNvPr id="1375" name="Google Shape;1375;p40"/>
            <p:cNvSpPr/>
            <p:nvPr/>
          </p:nvSpPr>
          <p:spPr>
            <a:xfrm>
              <a:off x="7702875" y="3117125"/>
              <a:ext cx="4325400" cy="2997300"/>
            </a:xfrm>
            <a:prstGeom prst="rect">
              <a:avLst/>
            </a:prstGeom>
            <a:solidFill>
              <a:schemeClr val="l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76" name="Google Shape;1376;p40"/>
            <p:cNvSpPr/>
            <p:nvPr/>
          </p:nvSpPr>
          <p:spPr>
            <a:xfrm>
              <a:off x="7702878" y="3117125"/>
              <a:ext cx="4325400" cy="3264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77" name="Google Shape;1377;p40"/>
            <p:cNvSpPr/>
            <p:nvPr/>
          </p:nvSpPr>
          <p:spPr>
            <a:xfrm>
              <a:off x="11414273" y="3216296"/>
              <a:ext cx="146100" cy="146100"/>
            </a:xfrm>
            <a:prstGeom prst="frame">
              <a:avLst>
                <a:gd fmla="val 12500" name="adj1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78" name="Google Shape;1378;p40"/>
            <p:cNvSpPr/>
            <p:nvPr/>
          </p:nvSpPr>
          <p:spPr>
            <a:xfrm>
              <a:off x="11068599" y="3334653"/>
              <a:ext cx="168000" cy="1950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1379" name="Google Shape;1379;p40"/>
            <p:cNvGrpSpPr/>
            <p:nvPr/>
          </p:nvGrpSpPr>
          <p:grpSpPr>
            <a:xfrm>
              <a:off x="11755620" y="3226553"/>
              <a:ext cx="132749" cy="132749"/>
              <a:chOff x="2205238" y="-492150"/>
              <a:chExt cx="196200" cy="196200"/>
            </a:xfrm>
          </p:grpSpPr>
          <p:sp>
            <p:nvSpPr>
              <p:cNvPr id="1380" name="Google Shape;1380;p40"/>
              <p:cNvSpPr/>
              <p:nvPr/>
            </p:nvSpPr>
            <p:spPr>
              <a:xfrm rot="2702936">
                <a:off x="2179152" y="-408475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rgbClr val="FFFFFF"/>
              </a:solidFill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81" name="Google Shape;1381;p40"/>
              <p:cNvSpPr/>
              <p:nvPr/>
            </p:nvSpPr>
            <p:spPr>
              <a:xfrm rot="8102936">
                <a:off x="2179135" y="-408475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rgbClr val="FFFFFF"/>
              </a:solidFill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1382" name="Google Shape;1382;p40"/>
          <p:cNvGrpSpPr/>
          <p:nvPr/>
        </p:nvGrpSpPr>
        <p:grpSpPr>
          <a:xfrm>
            <a:off x="9444713" y="1266075"/>
            <a:ext cx="909900" cy="914400"/>
            <a:chOff x="9597113" y="1447499"/>
            <a:chExt cx="909900" cy="914400"/>
          </a:xfrm>
        </p:grpSpPr>
        <p:sp>
          <p:nvSpPr>
            <p:cNvPr id="1383" name="Google Shape;1383;p40"/>
            <p:cNvSpPr/>
            <p:nvPr/>
          </p:nvSpPr>
          <p:spPr>
            <a:xfrm>
              <a:off x="9597113" y="1447499"/>
              <a:ext cx="909900" cy="914400"/>
            </a:xfrm>
            <a:prstGeom prst="ellipse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384" name="Google Shape;1384;p40"/>
            <p:cNvGrpSpPr/>
            <p:nvPr/>
          </p:nvGrpSpPr>
          <p:grpSpPr>
            <a:xfrm>
              <a:off x="9767129" y="1652132"/>
              <a:ext cx="569882" cy="505141"/>
              <a:chOff x="1145332" y="3294620"/>
              <a:chExt cx="771048" cy="647700"/>
            </a:xfrm>
          </p:grpSpPr>
          <p:sp>
            <p:nvSpPr>
              <p:cNvPr id="1385" name="Google Shape;1385;p40"/>
              <p:cNvSpPr/>
              <p:nvPr/>
            </p:nvSpPr>
            <p:spPr>
              <a:xfrm>
                <a:off x="1774934" y="3370820"/>
                <a:ext cx="141446" cy="502920"/>
              </a:xfrm>
              <a:custGeom>
                <a:rect b="b" l="l" r="r" t="t"/>
                <a:pathLst>
                  <a:path extrusionOk="0" h="502920" w="141446">
                    <a:moveTo>
                      <a:pt x="37148" y="0"/>
                    </a:moveTo>
                    <a:lnTo>
                      <a:pt x="0" y="37147"/>
                    </a:lnTo>
                    <a:cubicBezTo>
                      <a:pt x="118110" y="155258"/>
                      <a:pt x="118110" y="347663"/>
                      <a:pt x="0" y="465773"/>
                    </a:cubicBezTo>
                    <a:lnTo>
                      <a:pt x="37148" y="502920"/>
                    </a:lnTo>
                    <a:cubicBezTo>
                      <a:pt x="176213" y="364808"/>
                      <a:pt x="176213" y="139065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86" name="Google Shape;1386;p40"/>
              <p:cNvSpPr/>
              <p:nvPr/>
            </p:nvSpPr>
            <p:spPr>
              <a:xfrm>
                <a:off x="1699687" y="3445114"/>
                <a:ext cx="110728" cy="354330"/>
              </a:xfrm>
              <a:custGeom>
                <a:rect b="b" l="l" r="r" t="t"/>
                <a:pathLst>
                  <a:path extrusionOk="0" h="354330" w="110728">
                    <a:moveTo>
                      <a:pt x="37147" y="0"/>
                    </a:moveTo>
                    <a:lnTo>
                      <a:pt x="0" y="37148"/>
                    </a:lnTo>
                    <a:cubicBezTo>
                      <a:pt x="77153" y="114300"/>
                      <a:pt x="77153" y="239078"/>
                      <a:pt x="0" y="317183"/>
                    </a:cubicBezTo>
                    <a:lnTo>
                      <a:pt x="37147" y="354330"/>
                    </a:lnTo>
                    <a:cubicBezTo>
                      <a:pt x="135255" y="256223"/>
                      <a:pt x="135255" y="98107"/>
                      <a:pt x="37147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87" name="Google Shape;1387;p40"/>
              <p:cNvSpPr/>
              <p:nvPr/>
            </p:nvSpPr>
            <p:spPr>
              <a:xfrm>
                <a:off x="1626345" y="3521314"/>
                <a:ext cx="80010" cy="204787"/>
              </a:xfrm>
              <a:custGeom>
                <a:rect b="b" l="l" r="r" t="t"/>
                <a:pathLst>
                  <a:path extrusionOk="0" h="204787" w="80010">
                    <a:moveTo>
                      <a:pt x="37148" y="0"/>
                    </a:moveTo>
                    <a:lnTo>
                      <a:pt x="0" y="37148"/>
                    </a:lnTo>
                    <a:cubicBezTo>
                      <a:pt x="36195" y="73343"/>
                      <a:pt x="36195" y="131445"/>
                      <a:pt x="0" y="167640"/>
                    </a:cubicBezTo>
                    <a:lnTo>
                      <a:pt x="37148" y="204788"/>
                    </a:lnTo>
                    <a:cubicBezTo>
                      <a:pt x="94298" y="147638"/>
                      <a:pt x="94298" y="56198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88" name="Google Shape;1388;p40"/>
              <p:cNvSpPr/>
              <p:nvPr/>
            </p:nvSpPr>
            <p:spPr>
              <a:xfrm>
                <a:off x="1145332" y="3294620"/>
                <a:ext cx="423862" cy="647700"/>
              </a:xfrm>
              <a:custGeom>
                <a:rect b="b" l="l" r="r" t="t"/>
                <a:pathLst>
                  <a:path extrusionOk="0" h="647700" w="423862">
                    <a:moveTo>
                      <a:pt x="0" y="196215"/>
                    </a:moveTo>
                    <a:lnTo>
                      <a:pt x="0" y="451485"/>
                    </a:lnTo>
                    <a:lnTo>
                      <a:pt x="184785" y="451485"/>
                    </a:lnTo>
                    <a:lnTo>
                      <a:pt x="423863" y="647700"/>
                    </a:lnTo>
                    <a:lnTo>
                      <a:pt x="423863" y="0"/>
                    </a:lnTo>
                    <a:lnTo>
                      <a:pt x="184785" y="196215"/>
                    </a:ln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389" name="Google Shape;1389;p40"/>
          <p:cNvGrpSpPr/>
          <p:nvPr/>
        </p:nvGrpSpPr>
        <p:grpSpPr>
          <a:xfrm>
            <a:off x="7715432" y="3503692"/>
            <a:ext cx="4282364" cy="2547498"/>
            <a:chOff x="239059" y="3807012"/>
            <a:chExt cx="2593800" cy="1649400"/>
          </a:xfrm>
        </p:grpSpPr>
        <p:sp>
          <p:nvSpPr>
            <p:cNvPr id="1390" name="Google Shape;1390;p40"/>
            <p:cNvSpPr/>
            <p:nvPr/>
          </p:nvSpPr>
          <p:spPr>
            <a:xfrm>
              <a:off x="239059" y="3807012"/>
              <a:ext cx="2593800" cy="1649400"/>
            </a:xfrm>
            <a:prstGeom prst="rect">
              <a:avLst/>
            </a:pr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1" name="Google Shape;1391;p40"/>
            <p:cNvSpPr/>
            <p:nvPr/>
          </p:nvSpPr>
          <p:spPr>
            <a:xfrm>
              <a:off x="292847" y="5127806"/>
              <a:ext cx="2492100" cy="36000"/>
            </a:xfrm>
            <a:prstGeom prst="rect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2" name="Google Shape;1392;p40"/>
            <p:cNvSpPr/>
            <p:nvPr/>
          </p:nvSpPr>
          <p:spPr>
            <a:xfrm>
              <a:off x="292847" y="5127806"/>
              <a:ext cx="720000" cy="36000"/>
            </a:xfrm>
            <a:prstGeom prst="rect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Single gear" id="1393" name="Google Shape;1393;p40"/>
            <p:cNvSpPr/>
            <p:nvPr/>
          </p:nvSpPr>
          <p:spPr>
            <a:xfrm>
              <a:off x="2007565" y="5230327"/>
              <a:ext cx="152433" cy="152210"/>
            </a:xfrm>
            <a:custGeom>
              <a:rect b="b" l="l" r="r" t="t"/>
              <a:pathLst>
                <a:path extrusionOk="0" h="647700" w="648652">
                  <a:moveTo>
                    <a:pt x="323850" y="438150"/>
                  </a:moveTo>
                  <a:cubicBezTo>
                    <a:pt x="260985" y="438150"/>
                    <a:pt x="209550" y="386715"/>
                    <a:pt x="209550" y="323850"/>
                  </a:cubicBezTo>
                  <a:cubicBezTo>
                    <a:pt x="209550" y="260985"/>
                    <a:pt x="260985" y="209550"/>
                    <a:pt x="323850" y="209550"/>
                  </a:cubicBezTo>
                  <a:cubicBezTo>
                    <a:pt x="386715" y="209550"/>
                    <a:pt x="438150" y="260985"/>
                    <a:pt x="438150" y="323850"/>
                  </a:cubicBezTo>
                  <a:cubicBezTo>
                    <a:pt x="438150" y="386715"/>
                    <a:pt x="386715" y="438150"/>
                    <a:pt x="323850" y="438150"/>
                  </a:cubicBezTo>
                  <a:close/>
                  <a:moveTo>
                    <a:pt x="581025" y="252413"/>
                  </a:moveTo>
                  <a:cubicBezTo>
                    <a:pt x="575310" y="231458"/>
                    <a:pt x="566738" y="211455"/>
                    <a:pt x="556260" y="193358"/>
                  </a:cubicBezTo>
                  <a:lnTo>
                    <a:pt x="580073" y="121920"/>
                  </a:lnTo>
                  <a:lnTo>
                    <a:pt x="525780" y="67628"/>
                  </a:lnTo>
                  <a:lnTo>
                    <a:pt x="454343" y="91440"/>
                  </a:lnTo>
                  <a:cubicBezTo>
                    <a:pt x="435293" y="80963"/>
                    <a:pt x="415290" y="72390"/>
                    <a:pt x="394335" y="66675"/>
                  </a:cubicBezTo>
                  <a:lnTo>
                    <a:pt x="361950" y="0"/>
                  </a:lnTo>
                  <a:lnTo>
                    <a:pt x="285750" y="0"/>
                  </a:lnTo>
                  <a:lnTo>
                    <a:pt x="252413" y="66675"/>
                  </a:lnTo>
                  <a:cubicBezTo>
                    <a:pt x="231458" y="72390"/>
                    <a:pt x="211455" y="80963"/>
                    <a:pt x="193358" y="91440"/>
                  </a:cubicBezTo>
                  <a:lnTo>
                    <a:pt x="121920" y="67628"/>
                  </a:lnTo>
                  <a:lnTo>
                    <a:pt x="67628" y="121920"/>
                  </a:lnTo>
                  <a:lnTo>
                    <a:pt x="91440" y="193358"/>
                  </a:lnTo>
                  <a:cubicBezTo>
                    <a:pt x="80963" y="212408"/>
                    <a:pt x="72390" y="232410"/>
                    <a:pt x="66675" y="253365"/>
                  </a:cubicBezTo>
                  <a:lnTo>
                    <a:pt x="0" y="285750"/>
                  </a:lnTo>
                  <a:lnTo>
                    <a:pt x="0" y="361950"/>
                  </a:lnTo>
                  <a:lnTo>
                    <a:pt x="66675" y="395288"/>
                  </a:lnTo>
                  <a:cubicBezTo>
                    <a:pt x="72390" y="416243"/>
                    <a:pt x="80963" y="436245"/>
                    <a:pt x="91440" y="454343"/>
                  </a:cubicBezTo>
                  <a:lnTo>
                    <a:pt x="67628" y="525780"/>
                  </a:lnTo>
                  <a:lnTo>
                    <a:pt x="121920" y="580073"/>
                  </a:lnTo>
                  <a:lnTo>
                    <a:pt x="193358" y="556260"/>
                  </a:lnTo>
                  <a:cubicBezTo>
                    <a:pt x="212408" y="566738"/>
                    <a:pt x="232410" y="575310"/>
                    <a:pt x="253365" y="581025"/>
                  </a:cubicBezTo>
                  <a:lnTo>
                    <a:pt x="286703" y="647700"/>
                  </a:lnTo>
                  <a:lnTo>
                    <a:pt x="362903" y="647700"/>
                  </a:lnTo>
                  <a:lnTo>
                    <a:pt x="396240" y="581025"/>
                  </a:lnTo>
                  <a:cubicBezTo>
                    <a:pt x="417195" y="575310"/>
                    <a:pt x="437198" y="566738"/>
                    <a:pt x="455295" y="556260"/>
                  </a:cubicBezTo>
                  <a:lnTo>
                    <a:pt x="526733" y="580073"/>
                  </a:lnTo>
                  <a:lnTo>
                    <a:pt x="581025" y="525780"/>
                  </a:lnTo>
                  <a:lnTo>
                    <a:pt x="557213" y="454343"/>
                  </a:lnTo>
                  <a:cubicBezTo>
                    <a:pt x="567690" y="435293"/>
                    <a:pt x="576263" y="415290"/>
                    <a:pt x="581978" y="394335"/>
                  </a:cubicBezTo>
                  <a:lnTo>
                    <a:pt x="648653" y="360998"/>
                  </a:lnTo>
                  <a:lnTo>
                    <a:pt x="648653" y="284798"/>
                  </a:lnTo>
                  <a:lnTo>
                    <a:pt x="581025" y="252413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394" name="Google Shape;1394;p40"/>
            <p:cNvGrpSpPr/>
            <p:nvPr/>
          </p:nvGrpSpPr>
          <p:grpSpPr>
            <a:xfrm>
              <a:off x="384020" y="5227346"/>
              <a:ext cx="648501" cy="162967"/>
              <a:chOff x="330250" y="5227562"/>
              <a:chExt cx="715232" cy="179737"/>
            </a:xfrm>
          </p:grpSpPr>
          <p:sp>
            <p:nvSpPr>
              <p:cNvPr descr="Play" id="1395" name="Google Shape;1395;p40"/>
              <p:cNvSpPr/>
              <p:nvPr/>
            </p:nvSpPr>
            <p:spPr>
              <a:xfrm>
                <a:off x="622899" y="5227562"/>
                <a:ext cx="129849" cy="167402"/>
              </a:xfrm>
              <a:custGeom>
                <a:rect b="b" l="l" r="r" t="t"/>
                <a:pathLst>
                  <a:path extrusionOk="0" h="704850" w="546734">
                    <a:moveTo>
                      <a:pt x="0" y="0"/>
                    </a:moveTo>
                    <a:lnTo>
                      <a:pt x="546735" y="352425"/>
                    </a:lnTo>
                    <a:lnTo>
                      <a:pt x="0" y="704850"/>
                    </a:lnTo>
                    <a:close/>
                  </a:path>
                </a:pathLst>
              </a:custGeom>
              <a:solidFill>
                <a:srgbClr val="F2F2F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396" name="Google Shape;1396;p40"/>
              <p:cNvGrpSpPr/>
              <p:nvPr/>
            </p:nvGrpSpPr>
            <p:grpSpPr>
              <a:xfrm>
                <a:off x="865143" y="5227562"/>
                <a:ext cx="180339" cy="179737"/>
                <a:chOff x="817334" y="5227562"/>
                <a:chExt cx="180339" cy="179737"/>
              </a:xfrm>
            </p:grpSpPr>
            <p:sp>
              <p:nvSpPr>
                <p:cNvPr id="1397" name="Google Shape;1397;p40"/>
                <p:cNvSpPr/>
                <p:nvPr/>
              </p:nvSpPr>
              <p:spPr>
                <a:xfrm flipH="1">
                  <a:off x="961819" y="5227562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1398" name="Google Shape;1398;p40"/>
                <p:cNvSpPr/>
                <p:nvPr/>
              </p:nvSpPr>
              <p:spPr>
                <a:xfrm>
                  <a:off x="817334" y="5227562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399" name="Google Shape;1399;p40"/>
              <p:cNvGrpSpPr/>
              <p:nvPr/>
            </p:nvGrpSpPr>
            <p:grpSpPr>
              <a:xfrm flipH="1">
                <a:off x="330250" y="5227562"/>
                <a:ext cx="180338" cy="179737"/>
                <a:chOff x="4316558" y="4992035"/>
                <a:chExt cx="180338" cy="179737"/>
              </a:xfrm>
            </p:grpSpPr>
            <p:sp>
              <p:nvSpPr>
                <p:cNvPr id="1400" name="Google Shape;1400;p40"/>
                <p:cNvSpPr/>
                <p:nvPr/>
              </p:nvSpPr>
              <p:spPr>
                <a:xfrm flipH="1">
                  <a:off x="4461042" y="4992035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1401" name="Google Shape;1401;p40"/>
                <p:cNvSpPr/>
                <p:nvPr/>
              </p:nvSpPr>
              <p:spPr>
                <a:xfrm>
                  <a:off x="4316558" y="4992035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1402" name="Google Shape;1402;p40"/>
            <p:cNvSpPr/>
            <p:nvPr/>
          </p:nvSpPr>
          <p:spPr>
            <a:xfrm>
              <a:off x="2237413" y="5230327"/>
              <a:ext cx="239100" cy="149400"/>
            </a:xfrm>
            <a:prstGeom prst="frame">
              <a:avLst>
                <a:gd fmla="val 12500" name="adj1"/>
              </a:avLst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3" name="Google Shape;1403;p40"/>
            <p:cNvSpPr/>
            <p:nvPr/>
          </p:nvSpPr>
          <p:spPr>
            <a:xfrm>
              <a:off x="1198283" y="4135718"/>
              <a:ext cx="675300" cy="675300"/>
            </a:xfrm>
            <a:prstGeom prst="ellipse">
              <a:avLst/>
            </a:prstGeom>
            <a:solidFill>
              <a:srgbClr val="72727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Play" id="1404" name="Google Shape;1404;p40"/>
            <p:cNvSpPr/>
            <p:nvPr/>
          </p:nvSpPr>
          <p:spPr>
            <a:xfrm>
              <a:off x="1431835" y="4297180"/>
              <a:ext cx="292503" cy="377095"/>
            </a:xfrm>
            <a:custGeom>
              <a:rect b="b" l="l" r="r" t="t"/>
              <a:pathLst>
                <a:path extrusionOk="0" h="704850" w="546734">
                  <a:moveTo>
                    <a:pt x="0" y="0"/>
                  </a:moveTo>
                  <a:lnTo>
                    <a:pt x="546735" y="352425"/>
                  </a:lnTo>
                  <a:lnTo>
                    <a:pt x="0" y="704850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5" name="Google Shape;1405;p40"/>
            <p:cNvSpPr/>
            <p:nvPr/>
          </p:nvSpPr>
          <p:spPr>
            <a:xfrm>
              <a:off x="2554659" y="5218375"/>
              <a:ext cx="180000" cy="180000"/>
            </a:xfrm>
            <a:custGeom>
              <a:rect b="b" l="l" r="r" t="t"/>
              <a:pathLst>
                <a:path extrusionOk="0" h="180000" w="180000">
                  <a:moveTo>
                    <a:pt x="157500" y="108002"/>
                  </a:moveTo>
                  <a:lnTo>
                    <a:pt x="180000" y="108002"/>
                  </a:lnTo>
                  <a:lnTo>
                    <a:pt x="180000" y="180000"/>
                  </a:lnTo>
                  <a:lnTo>
                    <a:pt x="108000" y="180000"/>
                  </a:lnTo>
                  <a:lnTo>
                    <a:pt x="108000" y="157500"/>
                  </a:lnTo>
                  <a:lnTo>
                    <a:pt x="157500" y="157500"/>
                  </a:lnTo>
                  <a:close/>
                  <a:moveTo>
                    <a:pt x="0" y="108002"/>
                  </a:moveTo>
                  <a:lnTo>
                    <a:pt x="22500" y="108002"/>
                  </a:lnTo>
                  <a:lnTo>
                    <a:pt x="22500" y="157500"/>
                  </a:lnTo>
                  <a:lnTo>
                    <a:pt x="72000" y="157500"/>
                  </a:lnTo>
                  <a:lnTo>
                    <a:pt x="72000" y="180000"/>
                  </a:lnTo>
                  <a:lnTo>
                    <a:pt x="0" y="180000"/>
                  </a:lnTo>
                  <a:close/>
                  <a:moveTo>
                    <a:pt x="108000" y="0"/>
                  </a:moveTo>
                  <a:lnTo>
                    <a:pt x="180000" y="0"/>
                  </a:lnTo>
                  <a:lnTo>
                    <a:pt x="180000" y="72002"/>
                  </a:lnTo>
                  <a:lnTo>
                    <a:pt x="157500" y="72002"/>
                  </a:lnTo>
                  <a:lnTo>
                    <a:pt x="157500" y="22500"/>
                  </a:lnTo>
                  <a:lnTo>
                    <a:pt x="108000" y="22500"/>
                  </a:lnTo>
                  <a:close/>
                  <a:moveTo>
                    <a:pt x="0" y="0"/>
                  </a:moveTo>
                  <a:lnTo>
                    <a:pt x="72000" y="0"/>
                  </a:lnTo>
                  <a:lnTo>
                    <a:pt x="72000" y="22500"/>
                  </a:lnTo>
                  <a:lnTo>
                    <a:pt x="22500" y="22500"/>
                  </a:lnTo>
                  <a:lnTo>
                    <a:pt x="22500" y="72002"/>
                  </a:lnTo>
                  <a:lnTo>
                    <a:pt x="0" y="72002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406" name="Google Shape;1406;p40"/>
          <p:cNvSpPr/>
          <p:nvPr/>
        </p:nvSpPr>
        <p:spPr>
          <a:xfrm>
            <a:off x="10870115" y="1306455"/>
            <a:ext cx="424800" cy="424800"/>
          </a:xfrm>
          <a:prstGeom prst="round2SameRect">
            <a:avLst>
              <a:gd fmla="val 16667" name="adj1"/>
              <a:gd fmla="val 0" name="adj2"/>
            </a:avLst>
          </a:prstGeom>
          <a:solidFill>
            <a:schemeClr val="accent5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07" name="Google Shape;1407;p40"/>
          <p:cNvSpPr/>
          <p:nvPr/>
        </p:nvSpPr>
        <p:spPr>
          <a:xfrm>
            <a:off x="10777426" y="1391385"/>
            <a:ext cx="1110900" cy="748800"/>
          </a:xfrm>
          <a:prstGeom prst="roundRect">
            <a:avLst>
              <a:gd fmla="val 9522" name="adj"/>
            </a:avLst>
          </a:prstGeom>
          <a:solidFill>
            <a:schemeClr val="accent5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08" name="Google Shape;1408;p40"/>
          <p:cNvSpPr txBox="1"/>
          <p:nvPr/>
        </p:nvSpPr>
        <p:spPr>
          <a:xfrm>
            <a:off x="464675" y="1313250"/>
            <a:ext cx="8199600" cy="58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200">
                <a:solidFill>
                  <a:schemeClr val="accent5"/>
                </a:solidFill>
                <a:latin typeface="Chivo"/>
                <a:ea typeface="Chivo"/>
                <a:cs typeface="Chivo"/>
                <a:sym typeface="Chivo"/>
              </a:rPr>
              <a:t>ACTIVITY 1</a:t>
            </a:r>
            <a:r>
              <a:rPr b="1" lang="en" sz="3200">
                <a:solidFill>
                  <a:schemeClr val="lt2"/>
                </a:solidFill>
                <a:latin typeface="Chivo"/>
                <a:ea typeface="Chivo"/>
                <a:cs typeface="Chivo"/>
                <a:sym typeface="Chivo"/>
              </a:rPr>
              <a:t> | HERE GOES YOUR TITLE</a:t>
            </a:r>
            <a:endParaRPr b="1">
              <a:solidFill>
                <a:schemeClr val="lt2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1409" name="Google Shape;1409;p40"/>
          <p:cNvSpPr txBox="1"/>
          <p:nvPr/>
        </p:nvSpPr>
        <p:spPr>
          <a:xfrm>
            <a:off x="464675" y="2157275"/>
            <a:ext cx="6968700" cy="28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Add here your text or leave the blank space for your students to work on.</a:t>
            </a:r>
            <a:endParaRPr b="1"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Lorem ipsum dolor sit amet, consectetuer adipiscing elit. Aenean commodo ligula eget dolor. Aenean massa.</a:t>
            </a:r>
            <a:endParaRPr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Cum sociis natoque penatibus et magnis dis parturient montes, nascetur ridiculus mus.</a:t>
            </a:r>
            <a:endParaRPr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grpSp>
        <p:nvGrpSpPr>
          <p:cNvPr descr="Images" id="1410" name="Google Shape;1410;p40"/>
          <p:cNvGrpSpPr/>
          <p:nvPr/>
        </p:nvGrpSpPr>
        <p:grpSpPr>
          <a:xfrm>
            <a:off x="611772" y="5145633"/>
            <a:ext cx="1674336" cy="1339285"/>
            <a:chOff x="5684930" y="3271650"/>
            <a:chExt cx="2098954" cy="1678933"/>
          </a:xfrm>
        </p:grpSpPr>
        <p:sp>
          <p:nvSpPr>
            <p:cNvPr id="1411" name="Google Shape;1411;p40"/>
            <p:cNvSpPr/>
            <p:nvPr/>
          </p:nvSpPr>
          <p:spPr>
            <a:xfrm>
              <a:off x="6838202" y="4105235"/>
              <a:ext cx="466194" cy="568605"/>
            </a:xfrm>
            <a:custGeom>
              <a:rect b="b" l="l" r="r" t="t"/>
              <a:pathLst>
                <a:path extrusionOk="0" h="568605" w="466194">
                  <a:moveTo>
                    <a:pt x="461309" y="518050"/>
                  </a:moveTo>
                  <a:lnTo>
                    <a:pt x="145543" y="14762"/>
                  </a:lnTo>
                  <a:cubicBezTo>
                    <a:pt x="139894" y="5539"/>
                    <a:pt x="129833" y="-59"/>
                    <a:pt x="119018" y="0"/>
                  </a:cubicBezTo>
                  <a:cubicBezTo>
                    <a:pt x="108154" y="-4"/>
                    <a:pt x="98051" y="5571"/>
                    <a:pt x="92262" y="14762"/>
                  </a:cubicBezTo>
                  <a:lnTo>
                    <a:pt x="0" y="162843"/>
                  </a:lnTo>
                  <a:lnTo>
                    <a:pt x="197902" y="482991"/>
                  </a:lnTo>
                  <a:cubicBezTo>
                    <a:pt x="214649" y="508317"/>
                    <a:pt x="218250" y="540133"/>
                    <a:pt x="207589" y="568564"/>
                  </a:cubicBezTo>
                  <a:lnTo>
                    <a:pt x="431324" y="568564"/>
                  </a:lnTo>
                  <a:cubicBezTo>
                    <a:pt x="449645" y="569479"/>
                    <a:pt x="465239" y="555368"/>
                    <a:pt x="466152" y="537047"/>
                  </a:cubicBezTo>
                  <a:cubicBezTo>
                    <a:pt x="466487" y="530372"/>
                    <a:pt x="464799" y="523752"/>
                    <a:pt x="461309" y="518050"/>
                  </a:cubicBez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2" name="Google Shape;1412;p40"/>
            <p:cNvSpPr/>
            <p:nvPr/>
          </p:nvSpPr>
          <p:spPr>
            <a:xfrm>
              <a:off x="5884108" y="3797294"/>
              <a:ext cx="1077833" cy="876803"/>
            </a:xfrm>
            <a:custGeom>
              <a:rect b="b" l="l" r="r" t="t"/>
              <a:pathLst>
                <a:path extrusionOk="0" h="876803" w="1077833">
                  <a:moveTo>
                    <a:pt x="1071728" y="828990"/>
                  </a:moveTo>
                  <a:lnTo>
                    <a:pt x="570055" y="12704"/>
                  </a:lnTo>
                  <a:cubicBezTo>
                    <a:pt x="563618" y="4389"/>
                    <a:pt x="553579" y="-330"/>
                    <a:pt x="543069" y="18"/>
                  </a:cubicBezTo>
                  <a:lnTo>
                    <a:pt x="538917" y="18"/>
                  </a:lnTo>
                  <a:lnTo>
                    <a:pt x="534765" y="18"/>
                  </a:lnTo>
                  <a:cubicBezTo>
                    <a:pt x="524254" y="-330"/>
                    <a:pt x="514216" y="4389"/>
                    <a:pt x="507778" y="12704"/>
                  </a:cubicBezTo>
                  <a:lnTo>
                    <a:pt x="6105" y="828990"/>
                  </a:lnTo>
                  <a:cubicBezTo>
                    <a:pt x="-1001" y="838933"/>
                    <a:pt x="-1979" y="852007"/>
                    <a:pt x="3568" y="862896"/>
                  </a:cubicBezTo>
                  <a:cubicBezTo>
                    <a:pt x="9164" y="872763"/>
                    <a:pt x="20256" y="878172"/>
                    <a:pt x="31477" y="876505"/>
                  </a:cubicBezTo>
                  <a:lnTo>
                    <a:pt x="1046356" y="876505"/>
                  </a:lnTo>
                  <a:cubicBezTo>
                    <a:pt x="1057578" y="878172"/>
                    <a:pt x="1068670" y="872763"/>
                    <a:pt x="1074266" y="862896"/>
                  </a:cubicBezTo>
                  <a:cubicBezTo>
                    <a:pt x="1079813" y="852007"/>
                    <a:pt x="1078835" y="838933"/>
                    <a:pt x="1071728" y="828990"/>
                  </a:cubicBezTo>
                  <a:close/>
                  <a:moveTo>
                    <a:pt x="622875" y="395129"/>
                  </a:moveTo>
                  <a:lnTo>
                    <a:pt x="543069" y="466171"/>
                  </a:lnTo>
                  <a:lnTo>
                    <a:pt x="463262" y="395129"/>
                  </a:lnTo>
                  <a:lnTo>
                    <a:pt x="331328" y="474935"/>
                  </a:lnTo>
                  <a:lnTo>
                    <a:pt x="538917" y="138411"/>
                  </a:lnTo>
                  <a:lnTo>
                    <a:pt x="740970" y="466171"/>
                  </a:ln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3" name="Google Shape;1413;p40"/>
            <p:cNvSpPr/>
            <p:nvPr/>
          </p:nvSpPr>
          <p:spPr>
            <a:xfrm>
              <a:off x="6053977" y="3779090"/>
              <a:ext cx="138392" cy="138392"/>
            </a:xfrm>
            <a:custGeom>
              <a:rect b="b" l="l" r="r" t="t"/>
              <a:pathLst>
                <a:path extrusionOk="0" h="138392" w="138392">
                  <a:moveTo>
                    <a:pt x="138393" y="69196"/>
                  </a:moveTo>
                  <a:cubicBezTo>
                    <a:pt x="138393" y="107412"/>
                    <a:pt x="107412" y="138393"/>
                    <a:pt x="69196" y="138393"/>
                  </a:cubicBezTo>
                  <a:cubicBezTo>
                    <a:pt x="30980" y="138393"/>
                    <a:pt x="0" y="107412"/>
                    <a:pt x="0" y="69196"/>
                  </a:cubicBezTo>
                  <a:cubicBezTo>
                    <a:pt x="0" y="30980"/>
                    <a:pt x="30980" y="0"/>
                    <a:pt x="69196" y="0"/>
                  </a:cubicBezTo>
                  <a:cubicBezTo>
                    <a:pt x="107412" y="0"/>
                    <a:pt x="138393" y="30980"/>
                    <a:pt x="138393" y="69196"/>
                  </a:cubicBez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4" name="Google Shape;1414;p40"/>
            <p:cNvSpPr/>
            <p:nvPr/>
          </p:nvSpPr>
          <p:spPr>
            <a:xfrm>
              <a:off x="5684930" y="3271650"/>
              <a:ext cx="2098954" cy="1678933"/>
            </a:xfrm>
            <a:custGeom>
              <a:rect b="b" l="l" r="r" t="t"/>
              <a:pathLst>
                <a:path extrusionOk="0" h="1678933" w="2098954">
                  <a:moveTo>
                    <a:pt x="2098955" y="0"/>
                  </a:moveTo>
                  <a:lnTo>
                    <a:pt x="253720" y="0"/>
                  </a:lnTo>
                  <a:lnTo>
                    <a:pt x="253720" y="253720"/>
                  </a:lnTo>
                  <a:lnTo>
                    <a:pt x="0" y="253720"/>
                  </a:lnTo>
                  <a:lnTo>
                    <a:pt x="0" y="1678933"/>
                  </a:lnTo>
                  <a:lnTo>
                    <a:pt x="1845235" y="1678933"/>
                  </a:lnTo>
                  <a:lnTo>
                    <a:pt x="1845235" y="1425213"/>
                  </a:lnTo>
                  <a:lnTo>
                    <a:pt x="2098955" y="1425213"/>
                  </a:lnTo>
                  <a:close/>
                  <a:moveTo>
                    <a:pt x="1706842" y="1545384"/>
                  </a:moveTo>
                  <a:lnTo>
                    <a:pt x="138393" y="1545384"/>
                  </a:lnTo>
                  <a:lnTo>
                    <a:pt x="138393" y="387269"/>
                  </a:lnTo>
                  <a:lnTo>
                    <a:pt x="1706842" y="387269"/>
                  </a:lnTo>
                  <a:close/>
                  <a:moveTo>
                    <a:pt x="1960562" y="1291665"/>
                  </a:moveTo>
                  <a:lnTo>
                    <a:pt x="1845235" y="1291665"/>
                  </a:lnTo>
                  <a:lnTo>
                    <a:pt x="1845235" y="253720"/>
                  </a:lnTo>
                  <a:lnTo>
                    <a:pt x="392112" y="253720"/>
                  </a:lnTo>
                  <a:lnTo>
                    <a:pt x="392112" y="138393"/>
                  </a:lnTo>
                  <a:lnTo>
                    <a:pt x="1960562" y="138393"/>
                  </a:ln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415" name="Google Shape;1415;p40"/>
          <p:cNvSpPr txBox="1"/>
          <p:nvPr/>
        </p:nvSpPr>
        <p:spPr>
          <a:xfrm>
            <a:off x="10532428" y="2189575"/>
            <a:ext cx="16743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EXTRA RESOURCES!</a:t>
            </a:r>
            <a:endParaRPr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1416" name="Google Shape;1416;p40"/>
          <p:cNvSpPr txBox="1"/>
          <p:nvPr/>
        </p:nvSpPr>
        <p:spPr>
          <a:xfrm>
            <a:off x="347673" y="774625"/>
            <a:ext cx="43827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FRIDAY </a:t>
            </a:r>
            <a:r>
              <a:rPr b="1"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- ACTIVITY 1</a:t>
            </a:r>
            <a:endParaRPr b="1"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1417" name="Google Shape;1417;p40">
            <a:hlinkClick action="ppaction://hlinkshowjump?jump=previousslide"/>
          </p:cNvPr>
          <p:cNvSpPr/>
          <p:nvPr/>
        </p:nvSpPr>
        <p:spPr>
          <a:xfrm>
            <a:off x="0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18" name="Google Shape;1418;p40">
            <a:hlinkClick action="ppaction://hlinkshowjump?jump=nextslide"/>
          </p:cNvPr>
          <p:cNvSpPr/>
          <p:nvPr/>
        </p:nvSpPr>
        <p:spPr>
          <a:xfrm>
            <a:off x="46467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19" name="Google Shape;1419;p40">
            <a:hlinkClick action="ppaction://hlinkshowjump?jump=firstslide"/>
          </p:cNvPr>
          <p:cNvSpPr/>
          <p:nvPr/>
        </p:nvSpPr>
        <p:spPr>
          <a:xfrm>
            <a:off x="1161242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423" name="Shape 14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424" name="Google Shape;1424;p41"/>
          <p:cNvGrpSpPr/>
          <p:nvPr/>
        </p:nvGrpSpPr>
        <p:grpSpPr>
          <a:xfrm>
            <a:off x="7702875" y="3117125"/>
            <a:ext cx="4325403" cy="2997300"/>
            <a:chOff x="7702875" y="3117125"/>
            <a:chExt cx="4325403" cy="2997300"/>
          </a:xfrm>
        </p:grpSpPr>
        <p:sp>
          <p:nvSpPr>
            <p:cNvPr id="1425" name="Google Shape;1425;p41"/>
            <p:cNvSpPr/>
            <p:nvPr/>
          </p:nvSpPr>
          <p:spPr>
            <a:xfrm>
              <a:off x="7702875" y="3117125"/>
              <a:ext cx="4325400" cy="2997300"/>
            </a:xfrm>
            <a:prstGeom prst="rect">
              <a:avLst/>
            </a:prstGeom>
            <a:solidFill>
              <a:schemeClr val="l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26" name="Google Shape;1426;p41"/>
            <p:cNvSpPr/>
            <p:nvPr/>
          </p:nvSpPr>
          <p:spPr>
            <a:xfrm>
              <a:off x="7702878" y="3117125"/>
              <a:ext cx="4325400" cy="3264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27" name="Google Shape;1427;p41"/>
            <p:cNvSpPr/>
            <p:nvPr/>
          </p:nvSpPr>
          <p:spPr>
            <a:xfrm>
              <a:off x="11414273" y="3216296"/>
              <a:ext cx="146100" cy="146100"/>
            </a:xfrm>
            <a:prstGeom prst="frame">
              <a:avLst>
                <a:gd fmla="val 12500" name="adj1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28" name="Google Shape;1428;p41"/>
            <p:cNvSpPr/>
            <p:nvPr/>
          </p:nvSpPr>
          <p:spPr>
            <a:xfrm>
              <a:off x="11068599" y="3334653"/>
              <a:ext cx="168000" cy="1950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1429" name="Google Shape;1429;p41"/>
            <p:cNvGrpSpPr/>
            <p:nvPr/>
          </p:nvGrpSpPr>
          <p:grpSpPr>
            <a:xfrm>
              <a:off x="11755620" y="3226553"/>
              <a:ext cx="132749" cy="132749"/>
              <a:chOff x="2205238" y="-492150"/>
              <a:chExt cx="196200" cy="196200"/>
            </a:xfrm>
          </p:grpSpPr>
          <p:sp>
            <p:nvSpPr>
              <p:cNvPr id="1430" name="Google Shape;1430;p41"/>
              <p:cNvSpPr/>
              <p:nvPr/>
            </p:nvSpPr>
            <p:spPr>
              <a:xfrm rot="2702936">
                <a:off x="2179152" y="-408475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rgbClr val="FFFFFF"/>
              </a:solidFill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31" name="Google Shape;1431;p41"/>
              <p:cNvSpPr/>
              <p:nvPr/>
            </p:nvSpPr>
            <p:spPr>
              <a:xfrm rot="8102936">
                <a:off x="2179135" y="-408475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rgbClr val="FFFFFF"/>
              </a:solidFill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1432" name="Google Shape;1432;p41"/>
          <p:cNvGrpSpPr/>
          <p:nvPr/>
        </p:nvGrpSpPr>
        <p:grpSpPr>
          <a:xfrm>
            <a:off x="9444713" y="1266075"/>
            <a:ext cx="909900" cy="914400"/>
            <a:chOff x="9597113" y="1447499"/>
            <a:chExt cx="909900" cy="914400"/>
          </a:xfrm>
        </p:grpSpPr>
        <p:sp>
          <p:nvSpPr>
            <p:cNvPr id="1433" name="Google Shape;1433;p41"/>
            <p:cNvSpPr/>
            <p:nvPr/>
          </p:nvSpPr>
          <p:spPr>
            <a:xfrm>
              <a:off x="9597113" y="1447499"/>
              <a:ext cx="909900" cy="914400"/>
            </a:xfrm>
            <a:prstGeom prst="ellipse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434" name="Google Shape;1434;p41"/>
            <p:cNvGrpSpPr/>
            <p:nvPr/>
          </p:nvGrpSpPr>
          <p:grpSpPr>
            <a:xfrm>
              <a:off x="9767129" y="1652132"/>
              <a:ext cx="569882" cy="505141"/>
              <a:chOff x="1145332" y="3294620"/>
              <a:chExt cx="771048" cy="647700"/>
            </a:xfrm>
          </p:grpSpPr>
          <p:sp>
            <p:nvSpPr>
              <p:cNvPr id="1435" name="Google Shape;1435;p41"/>
              <p:cNvSpPr/>
              <p:nvPr/>
            </p:nvSpPr>
            <p:spPr>
              <a:xfrm>
                <a:off x="1774934" y="3370820"/>
                <a:ext cx="141446" cy="502920"/>
              </a:xfrm>
              <a:custGeom>
                <a:rect b="b" l="l" r="r" t="t"/>
                <a:pathLst>
                  <a:path extrusionOk="0" h="502920" w="141446">
                    <a:moveTo>
                      <a:pt x="37148" y="0"/>
                    </a:moveTo>
                    <a:lnTo>
                      <a:pt x="0" y="37147"/>
                    </a:lnTo>
                    <a:cubicBezTo>
                      <a:pt x="118110" y="155258"/>
                      <a:pt x="118110" y="347663"/>
                      <a:pt x="0" y="465773"/>
                    </a:cubicBezTo>
                    <a:lnTo>
                      <a:pt x="37148" y="502920"/>
                    </a:lnTo>
                    <a:cubicBezTo>
                      <a:pt x="176213" y="364808"/>
                      <a:pt x="176213" y="139065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36" name="Google Shape;1436;p41"/>
              <p:cNvSpPr/>
              <p:nvPr/>
            </p:nvSpPr>
            <p:spPr>
              <a:xfrm>
                <a:off x="1699687" y="3445114"/>
                <a:ext cx="110728" cy="354330"/>
              </a:xfrm>
              <a:custGeom>
                <a:rect b="b" l="l" r="r" t="t"/>
                <a:pathLst>
                  <a:path extrusionOk="0" h="354330" w="110728">
                    <a:moveTo>
                      <a:pt x="37147" y="0"/>
                    </a:moveTo>
                    <a:lnTo>
                      <a:pt x="0" y="37148"/>
                    </a:lnTo>
                    <a:cubicBezTo>
                      <a:pt x="77153" y="114300"/>
                      <a:pt x="77153" y="239078"/>
                      <a:pt x="0" y="317183"/>
                    </a:cubicBezTo>
                    <a:lnTo>
                      <a:pt x="37147" y="354330"/>
                    </a:lnTo>
                    <a:cubicBezTo>
                      <a:pt x="135255" y="256223"/>
                      <a:pt x="135255" y="98107"/>
                      <a:pt x="37147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37" name="Google Shape;1437;p41"/>
              <p:cNvSpPr/>
              <p:nvPr/>
            </p:nvSpPr>
            <p:spPr>
              <a:xfrm>
                <a:off x="1626345" y="3521314"/>
                <a:ext cx="80010" cy="204787"/>
              </a:xfrm>
              <a:custGeom>
                <a:rect b="b" l="l" r="r" t="t"/>
                <a:pathLst>
                  <a:path extrusionOk="0" h="204787" w="80010">
                    <a:moveTo>
                      <a:pt x="37148" y="0"/>
                    </a:moveTo>
                    <a:lnTo>
                      <a:pt x="0" y="37148"/>
                    </a:lnTo>
                    <a:cubicBezTo>
                      <a:pt x="36195" y="73343"/>
                      <a:pt x="36195" y="131445"/>
                      <a:pt x="0" y="167640"/>
                    </a:cubicBezTo>
                    <a:lnTo>
                      <a:pt x="37148" y="204788"/>
                    </a:lnTo>
                    <a:cubicBezTo>
                      <a:pt x="94298" y="147638"/>
                      <a:pt x="94298" y="56198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38" name="Google Shape;1438;p41"/>
              <p:cNvSpPr/>
              <p:nvPr/>
            </p:nvSpPr>
            <p:spPr>
              <a:xfrm>
                <a:off x="1145332" y="3294620"/>
                <a:ext cx="423862" cy="647700"/>
              </a:xfrm>
              <a:custGeom>
                <a:rect b="b" l="l" r="r" t="t"/>
                <a:pathLst>
                  <a:path extrusionOk="0" h="647700" w="423862">
                    <a:moveTo>
                      <a:pt x="0" y="196215"/>
                    </a:moveTo>
                    <a:lnTo>
                      <a:pt x="0" y="451485"/>
                    </a:lnTo>
                    <a:lnTo>
                      <a:pt x="184785" y="451485"/>
                    </a:lnTo>
                    <a:lnTo>
                      <a:pt x="423863" y="647700"/>
                    </a:lnTo>
                    <a:lnTo>
                      <a:pt x="423863" y="0"/>
                    </a:lnTo>
                    <a:lnTo>
                      <a:pt x="184785" y="196215"/>
                    </a:ln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439" name="Google Shape;1439;p41"/>
          <p:cNvGrpSpPr/>
          <p:nvPr/>
        </p:nvGrpSpPr>
        <p:grpSpPr>
          <a:xfrm>
            <a:off x="7715432" y="3503692"/>
            <a:ext cx="4282364" cy="2547498"/>
            <a:chOff x="239059" y="3807012"/>
            <a:chExt cx="2593800" cy="1649400"/>
          </a:xfrm>
        </p:grpSpPr>
        <p:sp>
          <p:nvSpPr>
            <p:cNvPr id="1440" name="Google Shape;1440;p41"/>
            <p:cNvSpPr/>
            <p:nvPr/>
          </p:nvSpPr>
          <p:spPr>
            <a:xfrm>
              <a:off x="239059" y="3807012"/>
              <a:ext cx="2593800" cy="1649400"/>
            </a:xfrm>
            <a:prstGeom prst="rect">
              <a:avLst/>
            </a:pr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1" name="Google Shape;1441;p41"/>
            <p:cNvSpPr/>
            <p:nvPr/>
          </p:nvSpPr>
          <p:spPr>
            <a:xfrm>
              <a:off x="292847" y="5127806"/>
              <a:ext cx="2492100" cy="36000"/>
            </a:xfrm>
            <a:prstGeom prst="rect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2" name="Google Shape;1442;p41"/>
            <p:cNvSpPr/>
            <p:nvPr/>
          </p:nvSpPr>
          <p:spPr>
            <a:xfrm>
              <a:off x="292847" y="5127806"/>
              <a:ext cx="720000" cy="36000"/>
            </a:xfrm>
            <a:prstGeom prst="rect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Single gear" id="1443" name="Google Shape;1443;p41"/>
            <p:cNvSpPr/>
            <p:nvPr/>
          </p:nvSpPr>
          <p:spPr>
            <a:xfrm>
              <a:off x="2007565" y="5230327"/>
              <a:ext cx="152433" cy="152210"/>
            </a:xfrm>
            <a:custGeom>
              <a:rect b="b" l="l" r="r" t="t"/>
              <a:pathLst>
                <a:path extrusionOk="0" h="647700" w="648652">
                  <a:moveTo>
                    <a:pt x="323850" y="438150"/>
                  </a:moveTo>
                  <a:cubicBezTo>
                    <a:pt x="260985" y="438150"/>
                    <a:pt x="209550" y="386715"/>
                    <a:pt x="209550" y="323850"/>
                  </a:cubicBezTo>
                  <a:cubicBezTo>
                    <a:pt x="209550" y="260985"/>
                    <a:pt x="260985" y="209550"/>
                    <a:pt x="323850" y="209550"/>
                  </a:cubicBezTo>
                  <a:cubicBezTo>
                    <a:pt x="386715" y="209550"/>
                    <a:pt x="438150" y="260985"/>
                    <a:pt x="438150" y="323850"/>
                  </a:cubicBezTo>
                  <a:cubicBezTo>
                    <a:pt x="438150" y="386715"/>
                    <a:pt x="386715" y="438150"/>
                    <a:pt x="323850" y="438150"/>
                  </a:cubicBezTo>
                  <a:close/>
                  <a:moveTo>
                    <a:pt x="581025" y="252413"/>
                  </a:moveTo>
                  <a:cubicBezTo>
                    <a:pt x="575310" y="231458"/>
                    <a:pt x="566738" y="211455"/>
                    <a:pt x="556260" y="193358"/>
                  </a:cubicBezTo>
                  <a:lnTo>
                    <a:pt x="580073" y="121920"/>
                  </a:lnTo>
                  <a:lnTo>
                    <a:pt x="525780" y="67628"/>
                  </a:lnTo>
                  <a:lnTo>
                    <a:pt x="454343" y="91440"/>
                  </a:lnTo>
                  <a:cubicBezTo>
                    <a:pt x="435293" y="80963"/>
                    <a:pt x="415290" y="72390"/>
                    <a:pt x="394335" y="66675"/>
                  </a:cubicBezTo>
                  <a:lnTo>
                    <a:pt x="361950" y="0"/>
                  </a:lnTo>
                  <a:lnTo>
                    <a:pt x="285750" y="0"/>
                  </a:lnTo>
                  <a:lnTo>
                    <a:pt x="252413" y="66675"/>
                  </a:lnTo>
                  <a:cubicBezTo>
                    <a:pt x="231458" y="72390"/>
                    <a:pt x="211455" y="80963"/>
                    <a:pt x="193358" y="91440"/>
                  </a:cubicBezTo>
                  <a:lnTo>
                    <a:pt x="121920" y="67628"/>
                  </a:lnTo>
                  <a:lnTo>
                    <a:pt x="67628" y="121920"/>
                  </a:lnTo>
                  <a:lnTo>
                    <a:pt x="91440" y="193358"/>
                  </a:lnTo>
                  <a:cubicBezTo>
                    <a:pt x="80963" y="212408"/>
                    <a:pt x="72390" y="232410"/>
                    <a:pt x="66675" y="253365"/>
                  </a:cubicBezTo>
                  <a:lnTo>
                    <a:pt x="0" y="285750"/>
                  </a:lnTo>
                  <a:lnTo>
                    <a:pt x="0" y="361950"/>
                  </a:lnTo>
                  <a:lnTo>
                    <a:pt x="66675" y="395288"/>
                  </a:lnTo>
                  <a:cubicBezTo>
                    <a:pt x="72390" y="416243"/>
                    <a:pt x="80963" y="436245"/>
                    <a:pt x="91440" y="454343"/>
                  </a:cubicBezTo>
                  <a:lnTo>
                    <a:pt x="67628" y="525780"/>
                  </a:lnTo>
                  <a:lnTo>
                    <a:pt x="121920" y="580073"/>
                  </a:lnTo>
                  <a:lnTo>
                    <a:pt x="193358" y="556260"/>
                  </a:lnTo>
                  <a:cubicBezTo>
                    <a:pt x="212408" y="566738"/>
                    <a:pt x="232410" y="575310"/>
                    <a:pt x="253365" y="581025"/>
                  </a:cubicBezTo>
                  <a:lnTo>
                    <a:pt x="286703" y="647700"/>
                  </a:lnTo>
                  <a:lnTo>
                    <a:pt x="362903" y="647700"/>
                  </a:lnTo>
                  <a:lnTo>
                    <a:pt x="396240" y="581025"/>
                  </a:lnTo>
                  <a:cubicBezTo>
                    <a:pt x="417195" y="575310"/>
                    <a:pt x="437198" y="566738"/>
                    <a:pt x="455295" y="556260"/>
                  </a:cubicBezTo>
                  <a:lnTo>
                    <a:pt x="526733" y="580073"/>
                  </a:lnTo>
                  <a:lnTo>
                    <a:pt x="581025" y="525780"/>
                  </a:lnTo>
                  <a:lnTo>
                    <a:pt x="557213" y="454343"/>
                  </a:lnTo>
                  <a:cubicBezTo>
                    <a:pt x="567690" y="435293"/>
                    <a:pt x="576263" y="415290"/>
                    <a:pt x="581978" y="394335"/>
                  </a:cubicBezTo>
                  <a:lnTo>
                    <a:pt x="648653" y="360998"/>
                  </a:lnTo>
                  <a:lnTo>
                    <a:pt x="648653" y="284798"/>
                  </a:lnTo>
                  <a:lnTo>
                    <a:pt x="581025" y="252413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444" name="Google Shape;1444;p41"/>
            <p:cNvGrpSpPr/>
            <p:nvPr/>
          </p:nvGrpSpPr>
          <p:grpSpPr>
            <a:xfrm>
              <a:off x="384020" y="5227346"/>
              <a:ext cx="648501" cy="162967"/>
              <a:chOff x="330250" y="5227562"/>
              <a:chExt cx="715232" cy="179737"/>
            </a:xfrm>
          </p:grpSpPr>
          <p:sp>
            <p:nvSpPr>
              <p:cNvPr descr="Play" id="1445" name="Google Shape;1445;p41"/>
              <p:cNvSpPr/>
              <p:nvPr/>
            </p:nvSpPr>
            <p:spPr>
              <a:xfrm>
                <a:off x="622899" y="5227562"/>
                <a:ext cx="129849" cy="167402"/>
              </a:xfrm>
              <a:custGeom>
                <a:rect b="b" l="l" r="r" t="t"/>
                <a:pathLst>
                  <a:path extrusionOk="0" h="704850" w="546734">
                    <a:moveTo>
                      <a:pt x="0" y="0"/>
                    </a:moveTo>
                    <a:lnTo>
                      <a:pt x="546735" y="352425"/>
                    </a:lnTo>
                    <a:lnTo>
                      <a:pt x="0" y="704850"/>
                    </a:lnTo>
                    <a:close/>
                  </a:path>
                </a:pathLst>
              </a:custGeom>
              <a:solidFill>
                <a:srgbClr val="F2F2F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446" name="Google Shape;1446;p41"/>
              <p:cNvGrpSpPr/>
              <p:nvPr/>
            </p:nvGrpSpPr>
            <p:grpSpPr>
              <a:xfrm>
                <a:off x="865143" y="5227562"/>
                <a:ext cx="180339" cy="179737"/>
                <a:chOff x="817334" y="5227562"/>
                <a:chExt cx="180339" cy="179737"/>
              </a:xfrm>
            </p:grpSpPr>
            <p:sp>
              <p:nvSpPr>
                <p:cNvPr id="1447" name="Google Shape;1447;p41"/>
                <p:cNvSpPr/>
                <p:nvPr/>
              </p:nvSpPr>
              <p:spPr>
                <a:xfrm flipH="1">
                  <a:off x="961819" y="5227562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1448" name="Google Shape;1448;p41"/>
                <p:cNvSpPr/>
                <p:nvPr/>
              </p:nvSpPr>
              <p:spPr>
                <a:xfrm>
                  <a:off x="817334" y="5227562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449" name="Google Shape;1449;p41"/>
              <p:cNvGrpSpPr/>
              <p:nvPr/>
            </p:nvGrpSpPr>
            <p:grpSpPr>
              <a:xfrm flipH="1">
                <a:off x="330250" y="5227562"/>
                <a:ext cx="180338" cy="179737"/>
                <a:chOff x="4316558" y="4992035"/>
                <a:chExt cx="180338" cy="179737"/>
              </a:xfrm>
            </p:grpSpPr>
            <p:sp>
              <p:nvSpPr>
                <p:cNvPr id="1450" name="Google Shape;1450;p41"/>
                <p:cNvSpPr/>
                <p:nvPr/>
              </p:nvSpPr>
              <p:spPr>
                <a:xfrm flipH="1">
                  <a:off x="4461042" y="4992035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1451" name="Google Shape;1451;p41"/>
                <p:cNvSpPr/>
                <p:nvPr/>
              </p:nvSpPr>
              <p:spPr>
                <a:xfrm>
                  <a:off x="4316558" y="4992035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1452" name="Google Shape;1452;p41"/>
            <p:cNvSpPr/>
            <p:nvPr/>
          </p:nvSpPr>
          <p:spPr>
            <a:xfrm>
              <a:off x="2237413" y="5230327"/>
              <a:ext cx="239100" cy="149400"/>
            </a:xfrm>
            <a:prstGeom prst="frame">
              <a:avLst>
                <a:gd fmla="val 12500" name="adj1"/>
              </a:avLst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3" name="Google Shape;1453;p41"/>
            <p:cNvSpPr/>
            <p:nvPr/>
          </p:nvSpPr>
          <p:spPr>
            <a:xfrm>
              <a:off x="1198283" y="4135718"/>
              <a:ext cx="675300" cy="675300"/>
            </a:xfrm>
            <a:prstGeom prst="ellipse">
              <a:avLst/>
            </a:prstGeom>
            <a:solidFill>
              <a:srgbClr val="72727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Play" id="1454" name="Google Shape;1454;p41"/>
            <p:cNvSpPr/>
            <p:nvPr/>
          </p:nvSpPr>
          <p:spPr>
            <a:xfrm>
              <a:off x="1431835" y="4297180"/>
              <a:ext cx="292503" cy="377095"/>
            </a:xfrm>
            <a:custGeom>
              <a:rect b="b" l="l" r="r" t="t"/>
              <a:pathLst>
                <a:path extrusionOk="0" h="704850" w="546734">
                  <a:moveTo>
                    <a:pt x="0" y="0"/>
                  </a:moveTo>
                  <a:lnTo>
                    <a:pt x="546735" y="352425"/>
                  </a:lnTo>
                  <a:lnTo>
                    <a:pt x="0" y="704850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5" name="Google Shape;1455;p41"/>
            <p:cNvSpPr/>
            <p:nvPr/>
          </p:nvSpPr>
          <p:spPr>
            <a:xfrm>
              <a:off x="2554659" y="5218375"/>
              <a:ext cx="180000" cy="180000"/>
            </a:xfrm>
            <a:custGeom>
              <a:rect b="b" l="l" r="r" t="t"/>
              <a:pathLst>
                <a:path extrusionOk="0" h="180000" w="180000">
                  <a:moveTo>
                    <a:pt x="157500" y="108002"/>
                  </a:moveTo>
                  <a:lnTo>
                    <a:pt x="180000" y="108002"/>
                  </a:lnTo>
                  <a:lnTo>
                    <a:pt x="180000" y="180000"/>
                  </a:lnTo>
                  <a:lnTo>
                    <a:pt x="108000" y="180000"/>
                  </a:lnTo>
                  <a:lnTo>
                    <a:pt x="108000" y="157500"/>
                  </a:lnTo>
                  <a:lnTo>
                    <a:pt x="157500" y="157500"/>
                  </a:lnTo>
                  <a:close/>
                  <a:moveTo>
                    <a:pt x="0" y="108002"/>
                  </a:moveTo>
                  <a:lnTo>
                    <a:pt x="22500" y="108002"/>
                  </a:lnTo>
                  <a:lnTo>
                    <a:pt x="22500" y="157500"/>
                  </a:lnTo>
                  <a:lnTo>
                    <a:pt x="72000" y="157500"/>
                  </a:lnTo>
                  <a:lnTo>
                    <a:pt x="72000" y="180000"/>
                  </a:lnTo>
                  <a:lnTo>
                    <a:pt x="0" y="180000"/>
                  </a:lnTo>
                  <a:close/>
                  <a:moveTo>
                    <a:pt x="108000" y="0"/>
                  </a:moveTo>
                  <a:lnTo>
                    <a:pt x="180000" y="0"/>
                  </a:lnTo>
                  <a:lnTo>
                    <a:pt x="180000" y="72002"/>
                  </a:lnTo>
                  <a:lnTo>
                    <a:pt x="157500" y="72002"/>
                  </a:lnTo>
                  <a:lnTo>
                    <a:pt x="157500" y="22500"/>
                  </a:lnTo>
                  <a:lnTo>
                    <a:pt x="108000" y="22500"/>
                  </a:lnTo>
                  <a:close/>
                  <a:moveTo>
                    <a:pt x="0" y="0"/>
                  </a:moveTo>
                  <a:lnTo>
                    <a:pt x="72000" y="0"/>
                  </a:lnTo>
                  <a:lnTo>
                    <a:pt x="72000" y="22500"/>
                  </a:lnTo>
                  <a:lnTo>
                    <a:pt x="22500" y="22500"/>
                  </a:lnTo>
                  <a:lnTo>
                    <a:pt x="22500" y="72002"/>
                  </a:lnTo>
                  <a:lnTo>
                    <a:pt x="0" y="72002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456" name="Google Shape;1456;p41"/>
          <p:cNvSpPr/>
          <p:nvPr/>
        </p:nvSpPr>
        <p:spPr>
          <a:xfrm>
            <a:off x="10870115" y="1306455"/>
            <a:ext cx="424800" cy="424800"/>
          </a:xfrm>
          <a:prstGeom prst="round2SameRect">
            <a:avLst>
              <a:gd fmla="val 16667" name="adj1"/>
              <a:gd fmla="val 0" name="adj2"/>
            </a:avLst>
          </a:prstGeom>
          <a:solidFill>
            <a:schemeClr val="accent5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1457" name="Google Shape;1457;p41"/>
          <p:cNvSpPr/>
          <p:nvPr/>
        </p:nvSpPr>
        <p:spPr>
          <a:xfrm>
            <a:off x="10777426" y="1391385"/>
            <a:ext cx="1110900" cy="748800"/>
          </a:xfrm>
          <a:prstGeom prst="roundRect">
            <a:avLst>
              <a:gd fmla="val 9522" name="adj"/>
            </a:avLst>
          </a:prstGeom>
          <a:solidFill>
            <a:schemeClr val="accent5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1458" name="Google Shape;1458;p41"/>
          <p:cNvSpPr txBox="1"/>
          <p:nvPr/>
        </p:nvSpPr>
        <p:spPr>
          <a:xfrm>
            <a:off x="464675" y="1313250"/>
            <a:ext cx="8199600" cy="58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200">
                <a:solidFill>
                  <a:schemeClr val="accent5"/>
                </a:solidFill>
                <a:latin typeface="Chivo"/>
                <a:ea typeface="Chivo"/>
                <a:cs typeface="Chivo"/>
                <a:sym typeface="Chivo"/>
              </a:rPr>
              <a:t>ACTIVITY 2</a:t>
            </a:r>
            <a:r>
              <a:rPr b="1" lang="en" sz="3200">
                <a:solidFill>
                  <a:schemeClr val="lt2"/>
                </a:solidFill>
                <a:latin typeface="Chivo"/>
                <a:ea typeface="Chivo"/>
                <a:cs typeface="Chivo"/>
                <a:sym typeface="Chivo"/>
              </a:rPr>
              <a:t> | HERE GOES YOUR TITLE</a:t>
            </a:r>
            <a:endParaRPr b="1">
              <a:solidFill>
                <a:schemeClr val="lt2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1459" name="Google Shape;1459;p41"/>
          <p:cNvSpPr txBox="1"/>
          <p:nvPr/>
        </p:nvSpPr>
        <p:spPr>
          <a:xfrm>
            <a:off x="464675" y="2157275"/>
            <a:ext cx="6968700" cy="28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Add here your text or leave the blank space for your students to work on.</a:t>
            </a:r>
            <a:endParaRPr b="1"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Lorem ipsum dolor sit amet, consectetuer adipiscing elit. Aenean commodo ligula eget dolor. Aenean massa.</a:t>
            </a:r>
            <a:endParaRPr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Cum sociis natoque penatibus et magnis dis parturient montes, nascetur ridiculus mus.</a:t>
            </a:r>
            <a:endParaRPr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grpSp>
        <p:nvGrpSpPr>
          <p:cNvPr descr="Images" id="1460" name="Google Shape;1460;p41"/>
          <p:cNvGrpSpPr/>
          <p:nvPr/>
        </p:nvGrpSpPr>
        <p:grpSpPr>
          <a:xfrm>
            <a:off x="611772" y="5145633"/>
            <a:ext cx="1674336" cy="1339285"/>
            <a:chOff x="5684930" y="3271650"/>
            <a:chExt cx="2098954" cy="1678933"/>
          </a:xfrm>
        </p:grpSpPr>
        <p:sp>
          <p:nvSpPr>
            <p:cNvPr id="1461" name="Google Shape;1461;p41"/>
            <p:cNvSpPr/>
            <p:nvPr/>
          </p:nvSpPr>
          <p:spPr>
            <a:xfrm>
              <a:off x="6838202" y="4105235"/>
              <a:ext cx="466194" cy="568605"/>
            </a:xfrm>
            <a:custGeom>
              <a:rect b="b" l="l" r="r" t="t"/>
              <a:pathLst>
                <a:path extrusionOk="0" h="568605" w="466194">
                  <a:moveTo>
                    <a:pt x="461309" y="518050"/>
                  </a:moveTo>
                  <a:lnTo>
                    <a:pt x="145543" y="14762"/>
                  </a:lnTo>
                  <a:cubicBezTo>
                    <a:pt x="139894" y="5539"/>
                    <a:pt x="129833" y="-59"/>
                    <a:pt x="119018" y="0"/>
                  </a:cubicBezTo>
                  <a:cubicBezTo>
                    <a:pt x="108154" y="-4"/>
                    <a:pt x="98051" y="5571"/>
                    <a:pt x="92262" y="14762"/>
                  </a:cubicBezTo>
                  <a:lnTo>
                    <a:pt x="0" y="162843"/>
                  </a:lnTo>
                  <a:lnTo>
                    <a:pt x="197902" y="482991"/>
                  </a:lnTo>
                  <a:cubicBezTo>
                    <a:pt x="214649" y="508317"/>
                    <a:pt x="218250" y="540133"/>
                    <a:pt x="207589" y="568564"/>
                  </a:cubicBezTo>
                  <a:lnTo>
                    <a:pt x="431324" y="568564"/>
                  </a:lnTo>
                  <a:cubicBezTo>
                    <a:pt x="449645" y="569479"/>
                    <a:pt x="465239" y="555368"/>
                    <a:pt x="466152" y="537047"/>
                  </a:cubicBezTo>
                  <a:cubicBezTo>
                    <a:pt x="466487" y="530372"/>
                    <a:pt x="464799" y="523752"/>
                    <a:pt x="461309" y="518050"/>
                  </a:cubicBez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2" name="Google Shape;1462;p41"/>
            <p:cNvSpPr/>
            <p:nvPr/>
          </p:nvSpPr>
          <p:spPr>
            <a:xfrm>
              <a:off x="5884108" y="3797294"/>
              <a:ext cx="1077833" cy="876803"/>
            </a:xfrm>
            <a:custGeom>
              <a:rect b="b" l="l" r="r" t="t"/>
              <a:pathLst>
                <a:path extrusionOk="0" h="876803" w="1077833">
                  <a:moveTo>
                    <a:pt x="1071728" y="828990"/>
                  </a:moveTo>
                  <a:lnTo>
                    <a:pt x="570055" y="12704"/>
                  </a:lnTo>
                  <a:cubicBezTo>
                    <a:pt x="563618" y="4389"/>
                    <a:pt x="553579" y="-330"/>
                    <a:pt x="543069" y="18"/>
                  </a:cubicBezTo>
                  <a:lnTo>
                    <a:pt x="538917" y="18"/>
                  </a:lnTo>
                  <a:lnTo>
                    <a:pt x="534765" y="18"/>
                  </a:lnTo>
                  <a:cubicBezTo>
                    <a:pt x="524254" y="-330"/>
                    <a:pt x="514216" y="4389"/>
                    <a:pt x="507778" y="12704"/>
                  </a:cubicBezTo>
                  <a:lnTo>
                    <a:pt x="6105" y="828990"/>
                  </a:lnTo>
                  <a:cubicBezTo>
                    <a:pt x="-1001" y="838933"/>
                    <a:pt x="-1979" y="852007"/>
                    <a:pt x="3568" y="862896"/>
                  </a:cubicBezTo>
                  <a:cubicBezTo>
                    <a:pt x="9164" y="872763"/>
                    <a:pt x="20256" y="878172"/>
                    <a:pt x="31477" y="876505"/>
                  </a:cubicBezTo>
                  <a:lnTo>
                    <a:pt x="1046356" y="876505"/>
                  </a:lnTo>
                  <a:cubicBezTo>
                    <a:pt x="1057578" y="878172"/>
                    <a:pt x="1068670" y="872763"/>
                    <a:pt x="1074266" y="862896"/>
                  </a:cubicBezTo>
                  <a:cubicBezTo>
                    <a:pt x="1079813" y="852007"/>
                    <a:pt x="1078835" y="838933"/>
                    <a:pt x="1071728" y="828990"/>
                  </a:cubicBezTo>
                  <a:close/>
                  <a:moveTo>
                    <a:pt x="622875" y="395129"/>
                  </a:moveTo>
                  <a:lnTo>
                    <a:pt x="543069" y="466171"/>
                  </a:lnTo>
                  <a:lnTo>
                    <a:pt x="463262" y="395129"/>
                  </a:lnTo>
                  <a:lnTo>
                    <a:pt x="331328" y="474935"/>
                  </a:lnTo>
                  <a:lnTo>
                    <a:pt x="538917" y="138411"/>
                  </a:lnTo>
                  <a:lnTo>
                    <a:pt x="740970" y="466171"/>
                  </a:ln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3" name="Google Shape;1463;p41"/>
            <p:cNvSpPr/>
            <p:nvPr/>
          </p:nvSpPr>
          <p:spPr>
            <a:xfrm>
              <a:off x="6053977" y="3779090"/>
              <a:ext cx="138392" cy="138392"/>
            </a:xfrm>
            <a:custGeom>
              <a:rect b="b" l="l" r="r" t="t"/>
              <a:pathLst>
                <a:path extrusionOk="0" h="138392" w="138392">
                  <a:moveTo>
                    <a:pt x="138393" y="69196"/>
                  </a:moveTo>
                  <a:cubicBezTo>
                    <a:pt x="138393" y="107412"/>
                    <a:pt x="107412" y="138393"/>
                    <a:pt x="69196" y="138393"/>
                  </a:cubicBezTo>
                  <a:cubicBezTo>
                    <a:pt x="30980" y="138393"/>
                    <a:pt x="0" y="107412"/>
                    <a:pt x="0" y="69196"/>
                  </a:cubicBezTo>
                  <a:cubicBezTo>
                    <a:pt x="0" y="30980"/>
                    <a:pt x="30980" y="0"/>
                    <a:pt x="69196" y="0"/>
                  </a:cubicBezTo>
                  <a:cubicBezTo>
                    <a:pt x="107412" y="0"/>
                    <a:pt x="138393" y="30980"/>
                    <a:pt x="138393" y="69196"/>
                  </a:cubicBez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4" name="Google Shape;1464;p41"/>
            <p:cNvSpPr/>
            <p:nvPr/>
          </p:nvSpPr>
          <p:spPr>
            <a:xfrm>
              <a:off x="5684930" y="3271650"/>
              <a:ext cx="2098954" cy="1678933"/>
            </a:xfrm>
            <a:custGeom>
              <a:rect b="b" l="l" r="r" t="t"/>
              <a:pathLst>
                <a:path extrusionOk="0" h="1678933" w="2098954">
                  <a:moveTo>
                    <a:pt x="2098955" y="0"/>
                  </a:moveTo>
                  <a:lnTo>
                    <a:pt x="253720" y="0"/>
                  </a:lnTo>
                  <a:lnTo>
                    <a:pt x="253720" y="253720"/>
                  </a:lnTo>
                  <a:lnTo>
                    <a:pt x="0" y="253720"/>
                  </a:lnTo>
                  <a:lnTo>
                    <a:pt x="0" y="1678933"/>
                  </a:lnTo>
                  <a:lnTo>
                    <a:pt x="1845235" y="1678933"/>
                  </a:lnTo>
                  <a:lnTo>
                    <a:pt x="1845235" y="1425213"/>
                  </a:lnTo>
                  <a:lnTo>
                    <a:pt x="2098955" y="1425213"/>
                  </a:lnTo>
                  <a:close/>
                  <a:moveTo>
                    <a:pt x="1706842" y="1545384"/>
                  </a:moveTo>
                  <a:lnTo>
                    <a:pt x="138393" y="1545384"/>
                  </a:lnTo>
                  <a:lnTo>
                    <a:pt x="138393" y="387269"/>
                  </a:lnTo>
                  <a:lnTo>
                    <a:pt x="1706842" y="387269"/>
                  </a:lnTo>
                  <a:close/>
                  <a:moveTo>
                    <a:pt x="1960562" y="1291665"/>
                  </a:moveTo>
                  <a:lnTo>
                    <a:pt x="1845235" y="1291665"/>
                  </a:lnTo>
                  <a:lnTo>
                    <a:pt x="1845235" y="253720"/>
                  </a:lnTo>
                  <a:lnTo>
                    <a:pt x="392112" y="253720"/>
                  </a:lnTo>
                  <a:lnTo>
                    <a:pt x="392112" y="138393"/>
                  </a:lnTo>
                  <a:lnTo>
                    <a:pt x="1960562" y="138393"/>
                  </a:ln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465" name="Google Shape;1465;p41"/>
          <p:cNvSpPr txBox="1"/>
          <p:nvPr/>
        </p:nvSpPr>
        <p:spPr>
          <a:xfrm>
            <a:off x="10532428" y="2189575"/>
            <a:ext cx="16743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EXTRA RESOURCES!</a:t>
            </a:r>
            <a:endParaRPr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1466" name="Google Shape;1466;p41"/>
          <p:cNvSpPr txBox="1"/>
          <p:nvPr/>
        </p:nvSpPr>
        <p:spPr>
          <a:xfrm>
            <a:off x="347673" y="774625"/>
            <a:ext cx="43827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FRIDAY </a:t>
            </a:r>
            <a:r>
              <a:rPr b="1"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- ACTIVITY 2</a:t>
            </a:r>
            <a:endParaRPr b="1"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1467" name="Google Shape;1467;p41">
            <a:hlinkClick action="ppaction://hlinksldjump" r:id="rId3"/>
          </p:cNvPr>
          <p:cNvSpPr/>
          <p:nvPr/>
        </p:nvSpPr>
        <p:spPr>
          <a:xfrm>
            <a:off x="0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68" name="Google Shape;1468;p41">
            <a:hlinkClick action="ppaction://hlinkshowjump?jump=nextslide"/>
          </p:cNvPr>
          <p:cNvSpPr/>
          <p:nvPr/>
        </p:nvSpPr>
        <p:spPr>
          <a:xfrm>
            <a:off x="46467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69" name="Google Shape;1469;p41">
            <a:hlinkClick action="ppaction://hlinkshowjump?jump=firstslide"/>
          </p:cNvPr>
          <p:cNvSpPr/>
          <p:nvPr/>
        </p:nvSpPr>
        <p:spPr>
          <a:xfrm>
            <a:off x="1161242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473" name="Shape 14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474" name="Google Shape;1474;p42"/>
          <p:cNvGrpSpPr/>
          <p:nvPr/>
        </p:nvGrpSpPr>
        <p:grpSpPr>
          <a:xfrm>
            <a:off x="7702875" y="3117125"/>
            <a:ext cx="4325403" cy="2997300"/>
            <a:chOff x="7702875" y="3117125"/>
            <a:chExt cx="4325403" cy="2997300"/>
          </a:xfrm>
        </p:grpSpPr>
        <p:sp>
          <p:nvSpPr>
            <p:cNvPr id="1475" name="Google Shape;1475;p42"/>
            <p:cNvSpPr/>
            <p:nvPr/>
          </p:nvSpPr>
          <p:spPr>
            <a:xfrm>
              <a:off x="7702875" y="3117125"/>
              <a:ext cx="4325400" cy="2997300"/>
            </a:xfrm>
            <a:prstGeom prst="rect">
              <a:avLst/>
            </a:prstGeom>
            <a:solidFill>
              <a:schemeClr val="l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76" name="Google Shape;1476;p42"/>
            <p:cNvSpPr/>
            <p:nvPr/>
          </p:nvSpPr>
          <p:spPr>
            <a:xfrm>
              <a:off x="7702878" y="3117125"/>
              <a:ext cx="4325400" cy="3264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77" name="Google Shape;1477;p42"/>
            <p:cNvSpPr/>
            <p:nvPr/>
          </p:nvSpPr>
          <p:spPr>
            <a:xfrm>
              <a:off x="11414273" y="3216296"/>
              <a:ext cx="146100" cy="146100"/>
            </a:xfrm>
            <a:prstGeom prst="frame">
              <a:avLst>
                <a:gd fmla="val 12500" name="adj1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78" name="Google Shape;1478;p42"/>
            <p:cNvSpPr/>
            <p:nvPr/>
          </p:nvSpPr>
          <p:spPr>
            <a:xfrm>
              <a:off x="11068599" y="3334653"/>
              <a:ext cx="168000" cy="1950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1479" name="Google Shape;1479;p42"/>
            <p:cNvGrpSpPr/>
            <p:nvPr/>
          </p:nvGrpSpPr>
          <p:grpSpPr>
            <a:xfrm>
              <a:off x="11755620" y="3226553"/>
              <a:ext cx="132749" cy="132749"/>
              <a:chOff x="2205238" y="-492150"/>
              <a:chExt cx="196200" cy="196200"/>
            </a:xfrm>
          </p:grpSpPr>
          <p:sp>
            <p:nvSpPr>
              <p:cNvPr id="1480" name="Google Shape;1480;p42"/>
              <p:cNvSpPr/>
              <p:nvPr/>
            </p:nvSpPr>
            <p:spPr>
              <a:xfrm rot="2702936">
                <a:off x="2179152" y="-408475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rgbClr val="FFFFFF"/>
              </a:solidFill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81" name="Google Shape;1481;p42"/>
              <p:cNvSpPr/>
              <p:nvPr/>
            </p:nvSpPr>
            <p:spPr>
              <a:xfrm rot="8102936">
                <a:off x="2179135" y="-408475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rgbClr val="FFFFFF"/>
              </a:solidFill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1482" name="Google Shape;1482;p42"/>
          <p:cNvGrpSpPr/>
          <p:nvPr/>
        </p:nvGrpSpPr>
        <p:grpSpPr>
          <a:xfrm>
            <a:off x="9444713" y="1266075"/>
            <a:ext cx="909900" cy="914400"/>
            <a:chOff x="9597113" y="1447499"/>
            <a:chExt cx="909900" cy="914400"/>
          </a:xfrm>
        </p:grpSpPr>
        <p:sp>
          <p:nvSpPr>
            <p:cNvPr id="1483" name="Google Shape;1483;p42"/>
            <p:cNvSpPr/>
            <p:nvPr/>
          </p:nvSpPr>
          <p:spPr>
            <a:xfrm>
              <a:off x="9597113" y="1447499"/>
              <a:ext cx="909900" cy="914400"/>
            </a:xfrm>
            <a:prstGeom prst="ellipse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484" name="Google Shape;1484;p42"/>
            <p:cNvGrpSpPr/>
            <p:nvPr/>
          </p:nvGrpSpPr>
          <p:grpSpPr>
            <a:xfrm>
              <a:off x="9767129" y="1652132"/>
              <a:ext cx="569882" cy="505141"/>
              <a:chOff x="1145332" y="3294620"/>
              <a:chExt cx="771048" cy="647700"/>
            </a:xfrm>
          </p:grpSpPr>
          <p:sp>
            <p:nvSpPr>
              <p:cNvPr id="1485" name="Google Shape;1485;p42"/>
              <p:cNvSpPr/>
              <p:nvPr/>
            </p:nvSpPr>
            <p:spPr>
              <a:xfrm>
                <a:off x="1774934" y="3370820"/>
                <a:ext cx="141446" cy="502920"/>
              </a:xfrm>
              <a:custGeom>
                <a:rect b="b" l="l" r="r" t="t"/>
                <a:pathLst>
                  <a:path extrusionOk="0" h="502920" w="141446">
                    <a:moveTo>
                      <a:pt x="37148" y="0"/>
                    </a:moveTo>
                    <a:lnTo>
                      <a:pt x="0" y="37147"/>
                    </a:lnTo>
                    <a:cubicBezTo>
                      <a:pt x="118110" y="155258"/>
                      <a:pt x="118110" y="347663"/>
                      <a:pt x="0" y="465773"/>
                    </a:cubicBezTo>
                    <a:lnTo>
                      <a:pt x="37148" y="502920"/>
                    </a:lnTo>
                    <a:cubicBezTo>
                      <a:pt x="176213" y="364808"/>
                      <a:pt x="176213" y="139065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86" name="Google Shape;1486;p42"/>
              <p:cNvSpPr/>
              <p:nvPr/>
            </p:nvSpPr>
            <p:spPr>
              <a:xfrm>
                <a:off x="1699687" y="3445114"/>
                <a:ext cx="110728" cy="354330"/>
              </a:xfrm>
              <a:custGeom>
                <a:rect b="b" l="l" r="r" t="t"/>
                <a:pathLst>
                  <a:path extrusionOk="0" h="354330" w="110728">
                    <a:moveTo>
                      <a:pt x="37147" y="0"/>
                    </a:moveTo>
                    <a:lnTo>
                      <a:pt x="0" y="37148"/>
                    </a:lnTo>
                    <a:cubicBezTo>
                      <a:pt x="77153" y="114300"/>
                      <a:pt x="77153" y="239078"/>
                      <a:pt x="0" y="317183"/>
                    </a:cubicBezTo>
                    <a:lnTo>
                      <a:pt x="37147" y="354330"/>
                    </a:lnTo>
                    <a:cubicBezTo>
                      <a:pt x="135255" y="256223"/>
                      <a:pt x="135255" y="98107"/>
                      <a:pt x="37147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87" name="Google Shape;1487;p42"/>
              <p:cNvSpPr/>
              <p:nvPr/>
            </p:nvSpPr>
            <p:spPr>
              <a:xfrm>
                <a:off x="1626345" y="3521314"/>
                <a:ext cx="80010" cy="204787"/>
              </a:xfrm>
              <a:custGeom>
                <a:rect b="b" l="l" r="r" t="t"/>
                <a:pathLst>
                  <a:path extrusionOk="0" h="204787" w="80010">
                    <a:moveTo>
                      <a:pt x="37148" y="0"/>
                    </a:moveTo>
                    <a:lnTo>
                      <a:pt x="0" y="37148"/>
                    </a:lnTo>
                    <a:cubicBezTo>
                      <a:pt x="36195" y="73343"/>
                      <a:pt x="36195" y="131445"/>
                      <a:pt x="0" y="167640"/>
                    </a:cubicBezTo>
                    <a:lnTo>
                      <a:pt x="37148" y="204788"/>
                    </a:lnTo>
                    <a:cubicBezTo>
                      <a:pt x="94298" y="147638"/>
                      <a:pt x="94298" y="56198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88" name="Google Shape;1488;p42"/>
              <p:cNvSpPr/>
              <p:nvPr/>
            </p:nvSpPr>
            <p:spPr>
              <a:xfrm>
                <a:off x="1145332" y="3294620"/>
                <a:ext cx="423862" cy="647700"/>
              </a:xfrm>
              <a:custGeom>
                <a:rect b="b" l="l" r="r" t="t"/>
                <a:pathLst>
                  <a:path extrusionOk="0" h="647700" w="423862">
                    <a:moveTo>
                      <a:pt x="0" y="196215"/>
                    </a:moveTo>
                    <a:lnTo>
                      <a:pt x="0" y="451485"/>
                    </a:lnTo>
                    <a:lnTo>
                      <a:pt x="184785" y="451485"/>
                    </a:lnTo>
                    <a:lnTo>
                      <a:pt x="423863" y="647700"/>
                    </a:lnTo>
                    <a:lnTo>
                      <a:pt x="423863" y="0"/>
                    </a:lnTo>
                    <a:lnTo>
                      <a:pt x="184785" y="196215"/>
                    </a:ln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489" name="Google Shape;1489;p42"/>
          <p:cNvGrpSpPr/>
          <p:nvPr/>
        </p:nvGrpSpPr>
        <p:grpSpPr>
          <a:xfrm>
            <a:off x="7715432" y="3503692"/>
            <a:ext cx="4282364" cy="2547498"/>
            <a:chOff x="239059" y="3807012"/>
            <a:chExt cx="2593800" cy="1649400"/>
          </a:xfrm>
        </p:grpSpPr>
        <p:sp>
          <p:nvSpPr>
            <p:cNvPr id="1490" name="Google Shape;1490;p42"/>
            <p:cNvSpPr/>
            <p:nvPr/>
          </p:nvSpPr>
          <p:spPr>
            <a:xfrm>
              <a:off x="239059" y="3807012"/>
              <a:ext cx="2593800" cy="1649400"/>
            </a:xfrm>
            <a:prstGeom prst="rect">
              <a:avLst/>
            </a:pr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1" name="Google Shape;1491;p42"/>
            <p:cNvSpPr/>
            <p:nvPr/>
          </p:nvSpPr>
          <p:spPr>
            <a:xfrm>
              <a:off x="292847" y="5127806"/>
              <a:ext cx="2492100" cy="36000"/>
            </a:xfrm>
            <a:prstGeom prst="rect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2" name="Google Shape;1492;p42"/>
            <p:cNvSpPr/>
            <p:nvPr/>
          </p:nvSpPr>
          <p:spPr>
            <a:xfrm>
              <a:off x="292847" y="5127806"/>
              <a:ext cx="720000" cy="36000"/>
            </a:xfrm>
            <a:prstGeom prst="rect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Single gear" id="1493" name="Google Shape;1493;p42"/>
            <p:cNvSpPr/>
            <p:nvPr/>
          </p:nvSpPr>
          <p:spPr>
            <a:xfrm>
              <a:off x="2007565" y="5230327"/>
              <a:ext cx="152433" cy="152210"/>
            </a:xfrm>
            <a:custGeom>
              <a:rect b="b" l="l" r="r" t="t"/>
              <a:pathLst>
                <a:path extrusionOk="0" h="647700" w="648652">
                  <a:moveTo>
                    <a:pt x="323850" y="438150"/>
                  </a:moveTo>
                  <a:cubicBezTo>
                    <a:pt x="260985" y="438150"/>
                    <a:pt x="209550" y="386715"/>
                    <a:pt x="209550" y="323850"/>
                  </a:cubicBezTo>
                  <a:cubicBezTo>
                    <a:pt x="209550" y="260985"/>
                    <a:pt x="260985" y="209550"/>
                    <a:pt x="323850" y="209550"/>
                  </a:cubicBezTo>
                  <a:cubicBezTo>
                    <a:pt x="386715" y="209550"/>
                    <a:pt x="438150" y="260985"/>
                    <a:pt x="438150" y="323850"/>
                  </a:cubicBezTo>
                  <a:cubicBezTo>
                    <a:pt x="438150" y="386715"/>
                    <a:pt x="386715" y="438150"/>
                    <a:pt x="323850" y="438150"/>
                  </a:cubicBezTo>
                  <a:close/>
                  <a:moveTo>
                    <a:pt x="581025" y="252413"/>
                  </a:moveTo>
                  <a:cubicBezTo>
                    <a:pt x="575310" y="231458"/>
                    <a:pt x="566738" y="211455"/>
                    <a:pt x="556260" y="193358"/>
                  </a:cubicBezTo>
                  <a:lnTo>
                    <a:pt x="580073" y="121920"/>
                  </a:lnTo>
                  <a:lnTo>
                    <a:pt x="525780" y="67628"/>
                  </a:lnTo>
                  <a:lnTo>
                    <a:pt x="454343" y="91440"/>
                  </a:lnTo>
                  <a:cubicBezTo>
                    <a:pt x="435293" y="80963"/>
                    <a:pt x="415290" y="72390"/>
                    <a:pt x="394335" y="66675"/>
                  </a:cubicBezTo>
                  <a:lnTo>
                    <a:pt x="361950" y="0"/>
                  </a:lnTo>
                  <a:lnTo>
                    <a:pt x="285750" y="0"/>
                  </a:lnTo>
                  <a:lnTo>
                    <a:pt x="252413" y="66675"/>
                  </a:lnTo>
                  <a:cubicBezTo>
                    <a:pt x="231458" y="72390"/>
                    <a:pt x="211455" y="80963"/>
                    <a:pt x="193358" y="91440"/>
                  </a:cubicBezTo>
                  <a:lnTo>
                    <a:pt x="121920" y="67628"/>
                  </a:lnTo>
                  <a:lnTo>
                    <a:pt x="67628" y="121920"/>
                  </a:lnTo>
                  <a:lnTo>
                    <a:pt x="91440" y="193358"/>
                  </a:lnTo>
                  <a:cubicBezTo>
                    <a:pt x="80963" y="212408"/>
                    <a:pt x="72390" y="232410"/>
                    <a:pt x="66675" y="253365"/>
                  </a:cubicBezTo>
                  <a:lnTo>
                    <a:pt x="0" y="285750"/>
                  </a:lnTo>
                  <a:lnTo>
                    <a:pt x="0" y="361950"/>
                  </a:lnTo>
                  <a:lnTo>
                    <a:pt x="66675" y="395288"/>
                  </a:lnTo>
                  <a:cubicBezTo>
                    <a:pt x="72390" y="416243"/>
                    <a:pt x="80963" y="436245"/>
                    <a:pt x="91440" y="454343"/>
                  </a:cubicBezTo>
                  <a:lnTo>
                    <a:pt x="67628" y="525780"/>
                  </a:lnTo>
                  <a:lnTo>
                    <a:pt x="121920" y="580073"/>
                  </a:lnTo>
                  <a:lnTo>
                    <a:pt x="193358" y="556260"/>
                  </a:lnTo>
                  <a:cubicBezTo>
                    <a:pt x="212408" y="566738"/>
                    <a:pt x="232410" y="575310"/>
                    <a:pt x="253365" y="581025"/>
                  </a:cubicBezTo>
                  <a:lnTo>
                    <a:pt x="286703" y="647700"/>
                  </a:lnTo>
                  <a:lnTo>
                    <a:pt x="362903" y="647700"/>
                  </a:lnTo>
                  <a:lnTo>
                    <a:pt x="396240" y="581025"/>
                  </a:lnTo>
                  <a:cubicBezTo>
                    <a:pt x="417195" y="575310"/>
                    <a:pt x="437198" y="566738"/>
                    <a:pt x="455295" y="556260"/>
                  </a:cubicBezTo>
                  <a:lnTo>
                    <a:pt x="526733" y="580073"/>
                  </a:lnTo>
                  <a:lnTo>
                    <a:pt x="581025" y="525780"/>
                  </a:lnTo>
                  <a:lnTo>
                    <a:pt x="557213" y="454343"/>
                  </a:lnTo>
                  <a:cubicBezTo>
                    <a:pt x="567690" y="435293"/>
                    <a:pt x="576263" y="415290"/>
                    <a:pt x="581978" y="394335"/>
                  </a:cubicBezTo>
                  <a:lnTo>
                    <a:pt x="648653" y="360998"/>
                  </a:lnTo>
                  <a:lnTo>
                    <a:pt x="648653" y="284798"/>
                  </a:lnTo>
                  <a:lnTo>
                    <a:pt x="581025" y="252413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494" name="Google Shape;1494;p42"/>
            <p:cNvGrpSpPr/>
            <p:nvPr/>
          </p:nvGrpSpPr>
          <p:grpSpPr>
            <a:xfrm>
              <a:off x="384020" y="5227346"/>
              <a:ext cx="648501" cy="162967"/>
              <a:chOff x="330250" y="5227562"/>
              <a:chExt cx="715232" cy="179737"/>
            </a:xfrm>
          </p:grpSpPr>
          <p:sp>
            <p:nvSpPr>
              <p:cNvPr descr="Play" id="1495" name="Google Shape;1495;p42"/>
              <p:cNvSpPr/>
              <p:nvPr/>
            </p:nvSpPr>
            <p:spPr>
              <a:xfrm>
                <a:off x="622899" y="5227562"/>
                <a:ext cx="129849" cy="167402"/>
              </a:xfrm>
              <a:custGeom>
                <a:rect b="b" l="l" r="r" t="t"/>
                <a:pathLst>
                  <a:path extrusionOk="0" h="704850" w="546734">
                    <a:moveTo>
                      <a:pt x="0" y="0"/>
                    </a:moveTo>
                    <a:lnTo>
                      <a:pt x="546735" y="352425"/>
                    </a:lnTo>
                    <a:lnTo>
                      <a:pt x="0" y="704850"/>
                    </a:lnTo>
                    <a:close/>
                  </a:path>
                </a:pathLst>
              </a:custGeom>
              <a:solidFill>
                <a:srgbClr val="F2F2F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496" name="Google Shape;1496;p42"/>
              <p:cNvGrpSpPr/>
              <p:nvPr/>
            </p:nvGrpSpPr>
            <p:grpSpPr>
              <a:xfrm>
                <a:off x="865143" y="5227562"/>
                <a:ext cx="180339" cy="179737"/>
                <a:chOff x="817334" y="5227562"/>
                <a:chExt cx="180339" cy="179737"/>
              </a:xfrm>
            </p:grpSpPr>
            <p:sp>
              <p:nvSpPr>
                <p:cNvPr id="1497" name="Google Shape;1497;p42"/>
                <p:cNvSpPr/>
                <p:nvPr/>
              </p:nvSpPr>
              <p:spPr>
                <a:xfrm flipH="1">
                  <a:off x="961819" y="5227562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1498" name="Google Shape;1498;p42"/>
                <p:cNvSpPr/>
                <p:nvPr/>
              </p:nvSpPr>
              <p:spPr>
                <a:xfrm>
                  <a:off x="817334" y="5227562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499" name="Google Shape;1499;p42"/>
              <p:cNvGrpSpPr/>
              <p:nvPr/>
            </p:nvGrpSpPr>
            <p:grpSpPr>
              <a:xfrm flipH="1">
                <a:off x="330250" y="5227562"/>
                <a:ext cx="180338" cy="179737"/>
                <a:chOff x="4316558" y="4992035"/>
                <a:chExt cx="180338" cy="179737"/>
              </a:xfrm>
            </p:grpSpPr>
            <p:sp>
              <p:nvSpPr>
                <p:cNvPr id="1500" name="Google Shape;1500;p42"/>
                <p:cNvSpPr/>
                <p:nvPr/>
              </p:nvSpPr>
              <p:spPr>
                <a:xfrm flipH="1">
                  <a:off x="4461042" y="4992035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1501" name="Google Shape;1501;p42"/>
                <p:cNvSpPr/>
                <p:nvPr/>
              </p:nvSpPr>
              <p:spPr>
                <a:xfrm>
                  <a:off x="4316558" y="4992035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1502" name="Google Shape;1502;p42"/>
            <p:cNvSpPr/>
            <p:nvPr/>
          </p:nvSpPr>
          <p:spPr>
            <a:xfrm>
              <a:off x="2237413" y="5230327"/>
              <a:ext cx="239100" cy="149400"/>
            </a:xfrm>
            <a:prstGeom prst="frame">
              <a:avLst>
                <a:gd fmla="val 12500" name="adj1"/>
              </a:avLst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3" name="Google Shape;1503;p42"/>
            <p:cNvSpPr/>
            <p:nvPr/>
          </p:nvSpPr>
          <p:spPr>
            <a:xfrm>
              <a:off x="1198283" y="4135718"/>
              <a:ext cx="675300" cy="675300"/>
            </a:xfrm>
            <a:prstGeom prst="ellipse">
              <a:avLst/>
            </a:prstGeom>
            <a:solidFill>
              <a:srgbClr val="72727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Play" id="1504" name="Google Shape;1504;p42"/>
            <p:cNvSpPr/>
            <p:nvPr/>
          </p:nvSpPr>
          <p:spPr>
            <a:xfrm>
              <a:off x="1431835" y="4297180"/>
              <a:ext cx="292503" cy="377095"/>
            </a:xfrm>
            <a:custGeom>
              <a:rect b="b" l="l" r="r" t="t"/>
              <a:pathLst>
                <a:path extrusionOk="0" h="704850" w="546734">
                  <a:moveTo>
                    <a:pt x="0" y="0"/>
                  </a:moveTo>
                  <a:lnTo>
                    <a:pt x="546735" y="352425"/>
                  </a:lnTo>
                  <a:lnTo>
                    <a:pt x="0" y="704850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5" name="Google Shape;1505;p42"/>
            <p:cNvSpPr/>
            <p:nvPr/>
          </p:nvSpPr>
          <p:spPr>
            <a:xfrm>
              <a:off x="2554659" y="5218375"/>
              <a:ext cx="180000" cy="180000"/>
            </a:xfrm>
            <a:custGeom>
              <a:rect b="b" l="l" r="r" t="t"/>
              <a:pathLst>
                <a:path extrusionOk="0" h="180000" w="180000">
                  <a:moveTo>
                    <a:pt x="157500" y="108002"/>
                  </a:moveTo>
                  <a:lnTo>
                    <a:pt x="180000" y="108002"/>
                  </a:lnTo>
                  <a:lnTo>
                    <a:pt x="180000" y="180000"/>
                  </a:lnTo>
                  <a:lnTo>
                    <a:pt x="108000" y="180000"/>
                  </a:lnTo>
                  <a:lnTo>
                    <a:pt x="108000" y="157500"/>
                  </a:lnTo>
                  <a:lnTo>
                    <a:pt x="157500" y="157500"/>
                  </a:lnTo>
                  <a:close/>
                  <a:moveTo>
                    <a:pt x="0" y="108002"/>
                  </a:moveTo>
                  <a:lnTo>
                    <a:pt x="22500" y="108002"/>
                  </a:lnTo>
                  <a:lnTo>
                    <a:pt x="22500" y="157500"/>
                  </a:lnTo>
                  <a:lnTo>
                    <a:pt x="72000" y="157500"/>
                  </a:lnTo>
                  <a:lnTo>
                    <a:pt x="72000" y="180000"/>
                  </a:lnTo>
                  <a:lnTo>
                    <a:pt x="0" y="180000"/>
                  </a:lnTo>
                  <a:close/>
                  <a:moveTo>
                    <a:pt x="108000" y="0"/>
                  </a:moveTo>
                  <a:lnTo>
                    <a:pt x="180000" y="0"/>
                  </a:lnTo>
                  <a:lnTo>
                    <a:pt x="180000" y="72002"/>
                  </a:lnTo>
                  <a:lnTo>
                    <a:pt x="157500" y="72002"/>
                  </a:lnTo>
                  <a:lnTo>
                    <a:pt x="157500" y="22500"/>
                  </a:lnTo>
                  <a:lnTo>
                    <a:pt x="108000" y="22500"/>
                  </a:lnTo>
                  <a:close/>
                  <a:moveTo>
                    <a:pt x="0" y="0"/>
                  </a:moveTo>
                  <a:lnTo>
                    <a:pt x="72000" y="0"/>
                  </a:lnTo>
                  <a:lnTo>
                    <a:pt x="72000" y="22500"/>
                  </a:lnTo>
                  <a:lnTo>
                    <a:pt x="22500" y="22500"/>
                  </a:lnTo>
                  <a:lnTo>
                    <a:pt x="22500" y="72002"/>
                  </a:lnTo>
                  <a:lnTo>
                    <a:pt x="0" y="72002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506" name="Google Shape;1506;p42"/>
          <p:cNvSpPr/>
          <p:nvPr/>
        </p:nvSpPr>
        <p:spPr>
          <a:xfrm>
            <a:off x="10870115" y="1306455"/>
            <a:ext cx="424800" cy="424800"/>
          </a:xfrm>
          <a:prstGeom prst="round2SameRect">
            <a:avLst>
              <a:gd fmla="val 16667" name="adj1"/>
              <a:gd fmla="val 0" name="adj2"/>
            </a:avLst>
          </a:prstGeom>
          <a:solidFill>
            <a:schemeClr val="accent5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1507" name="Google Shape;1507;p42"/>
          <p:cNvSpPr/>
          <p:nvPr/>
        </p:nvSpPr>
        <p:spPr>
          <a:xfrm>
            <a:off x="10777426" y="1391385"/>
            <a:ext cx="1110900" cy="748800"/>
          </a:xfrm>
          <a:prstGeom prst="roundRect">
            <a:avLst>
              <a:gd fmla="val 9522" name="adj"/>
            </a:avLst>
          </a:prstGeom>
          <a:solidFill>
            <a:schemeClr val="accent5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1508" name="Google Shape;1508;p42"/>
          <p:cNvSpPr txBox="1"/>
          <p:nvPr/>
        </p:nvSpPr>
        <p:spPr>
          <a:xfrm>
            <a:off x="464675" y="1313250"/>
            <a:ext cx="8199600" cy="58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200">
                <a:solidFill>
                  <a:schemeClr val="accent5"/>
                </a:solidFill>
                <a:latin typeface="Chivo"/>
                <a:ea typeface="Chivo"/>
                <a:cs typeface="Chivo"/>
                <a:sym typeface="Chivo"/>
              </a:rPr>
              <a:t>ACTIVITY 3</a:t>
            </a:r>
            <a:r>
              <a:rPr b="1" lang="en" sz="3200">
                <a:solidFill>
                  <a:schemeClr val="lt2"/>
                </a:solidFill>
                <a:latin typeface="Chivo"/>
                <a:ea typeface="Chivo"/>
                <a:cs typeface="Chivo"/>
                <a:sym typeface="Chivo"/>
              </a:rPr>
              <a:t> | HERE GOES YOUR TITLE</a:t>
            </a:r>
            <a:endParaRPr b="1">
              <a:solidFill>
                <a:schemeClr val="lt2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1509" name="Google Shape;1509;p42"/>
          <p:cNvSpPr txBox="1"/>
          <p:nvPr/>
        </p:nvSpPr>
        <p:spPr>
          <a:xfrm>
            <a:off x="464675" y="2157275"/>
            <a:ext cx="6968700" cy="28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Add here your text or leave the blank space for your students to work on.</a:t>
            </a:r>
            <a:endParaRPr b="1"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Lorem ipsum dolor sit amet, consectetuer adipiscing elit. Aenean commodo ligula eget dolor. Aenean massa.</a:t>
            </a:r>
            <a:endParaRPr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Cum sociis natoque penatibus et magnis dis parturient montes, nascetur ridiculus mus.</a:t>
            </a:r>
            <a:endParaRPr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grpSp>
        <p:nvGrpSpPr>
          <p:cNvPr descr="Images" id="1510" name="Google Shape;1510;p42"/>
          <p:cNvGrpSpPr/>
          <p:nvPr/>
        </p:nvGrpSpPr>
        <p:grpSpPr>
          <a:xfrm>
            <a:off x="611772" y="5145633"/>
            <a:ext cx="1674336" cy="1339285"/>
            <a:chOff x="5684930" y="3271650"/>
            <a:chExt cx="2098954" cy="1678933"/>
          </a:xfrm>
        </p:grpSpPr>
        <p:sp>
          <p:nvSpPr>
            <p:cNvPr id="1511" name="Google Shape;1511;p42"/>
            <p:cNvSpPr/>
            <p:nvPr/>
          </p:nvSpPr>
          <p:spPr>
            <a:xfrm>
              <a:off x="6838202" y="4105235"/>
              <a:ext cx="466194" cy="568605"/>
            </a:xfrm>
            <a:custGeom>
              <a:rect b="b" l="l" r="r" t="t"/>
              <a:pathLst>
                <a:path extrusionOk="0" h="568605" w="466194">
                  <a:moveTo>
                    <a:pt x="461309" y="518050"/>
                  </a:moveTo>
                  <a:lnTo>
                    <a:pt x="145543" y="14762"/>
                  </a:lnTo>
                  <a:cubicBezTo>
                    <a:pt x="139894" y="5539"/>
                    <a:pt x="129833" y="-59"/>
                    <a:pt x="119018" y="0"/>
                  </a:cubicBezTo>
                  <a:cubicBezTo>
                    <a:pt x="108154" y="-4"/>
                    <a:pt x="98051" y="5571"/>
                    <a:pt x="92262" y="14762"/>
                  </a:cubicBezTo>
                  <a:lnTo>
                    <a:pt x="0" y="162843"/>
                  </a:lnTo>
                  <a:lnTo>
                    <a:pt x="197902" y="482991"/>
                  </a:lnTo>
                  <a:cubicBezTo>
                    <a:pt x="214649" y="508317"/>
                    <a:pt x="218250" y="540133"/>
                    <a:pt x="207589" y="568564"/>
                  </a:cubicBezTo>
                  <a:lnTo>
                    <a:pt x="431324" y="568564"/>
                  </a:lnTo>
                  <a:cubicBezTo>
                    <a:pt x="449645" y="569479"/>
                    <a:pt x="465239" y="555368"/>
                    <a:pt x="466152" y="537047"/>
                  </a:cubicBezTo>
                  <a:cubicBezTo>
                    <a:pt x="466487" y="530372"/>
                    <a:pt x="464799" y="523752"/>
                    <a:pt x="461309" y="518050"/>
                  </a:cubicBez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12" name="Google Shape;1512;p42"/>
            <p:cNvSpPr/>
            <p:nvPr/>
          </p:nvSpPr>
          <p:spPr>
            <a:xfrm>
              <a:off x="5884108" y="3797294"/>
              <a:ext cx="1077833" cy="876803"/>
            </a:xfrm>
            <a:custGeom>
              <a:rect b="b" l="l" r="r" t="t"/>
              <a:pathLst>
                <a:path extrusionOk="0" h="876803" w="1077833">
                  <a:moveTo>
                    <a:pt x="1071728" y="828990"/>
                  </a:moveTo>
                  <a:lnTo>
                    <a:pt x="570055" y="12704"/>
                  </a:lnTo>
                  <a:cubicBezTo>
                    <a:pt x="563618" y="4389"/>
                    <a:pt x="553579" y="-330"/>
                    <a:pt x="543069" y="18"/>
                  </a:cubicBezTo>
                  <a:lnTo>
                    <a:pt x="538917" y="18"/>
                  </a:lnTo>
                  <a:lnTo>
                    <a:pt x="534765" y="18"/>
                  </a:lnTo>
                  <a:cubicBezTo>
                    <a:pt x="524254" y="-330"/>
                    <a:pt x="514216" y="4389"/>
                    <a:pt x="507778" y="12704"/>
                  </a:cubicBezTo>
                  <a:lnTo>
                    <a:pt x="6105" y="828990"/>
                  </a:lnTo>
                  <a:cubicBezTo>
                    <a:pt x="-1001" y="838933"/>
                    <a:pt x="-1979" y="852007"/>
                    <a:pt x="3568" y="862896"/>
                  </a:cubicBezTo>
                  <a:cubicBezTo>
                    <a:pt x="9164" y="872763"/>
                    <a:pt x="20256" y="878172"/>
                    <a:pt x="31477" y="876505"/>
                  </a:cubicBezTo>
                  <a:lnTo>
                    <a:pt x="1046356" y="876505"/>
                  </a:lnTo>
                  <a:cubicBezTo>
                    <a:pt x="1057578" y="878172"/>
                    <a:pt x="1068670" y="872763"/>
                    <a:pt x="1074266" y="862896"/>
                  </a:cubicBezTo>
                  <a:cubicBezTo>
                    <a:pt x="1079813" y="852007"/>
                    <a:pt x="1078835" y="838933"/>
                    <a:pt x="1071728" y="828990"/>
                  </a:cubicBezTo>
                  <a:close/>
                  <a:moveTo>
                    <a:pt x="622875" y="395129"/>
                  </a:moveTo>
                  <a:lnTo>
                    <a:pt x="543069" y="466171"/>
                  </a:lnTo>
                  <a:lnTo>
                    <a:pt x="463262" y="395129"/>
                  </a:lnTo>
                  <a:lnTo>
                    <a:pt x="331328" y="474935"/>
                  </a:lnTo>
                  <a:lnTo>
                    <a:pt x="538917" y="138411"/>
                  </a:lnTo>
                  <a:lnTo>
                    <a:pt x="740970" y="466171"/>
                  </a:ln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13" name="Google Shape;1513;p42"/>
            <p:cNvSpPr/>
            <p:nvPr/>
          </p:nvSpPr>
          <p:spPr>
            <a:xfrm>
              <a:off x="6053977" y="3779090"/>
              <a:ext cx="138392" cy="138392"/>
            </a:xfrm>
            <a:custGeom>
              <a:rect b="b" l="l" r="r" t="t"/>
              <a:pathLst>
                <a:path extrusionOk="0" h="138392" w="138392">
                  <a:moveTo>
                    <a:pt x="138393" y="69196"/>
                  </a:moveTo>
                  <a:cubicBezTo>
                    <a:pt x="138393" y="107412"/>
                    <a:pt x="107412" y="138393"/>
                    <a:pt x="69196" y="138393"/>
                  </a:cubicBezTo>
                  <a:cubicBezTo>
                    <a:pt x="30980" y="138393"/>
                    <a:pt x="0" y="107412"/>
                    <a:pt x="0" y="69196"/>
                  </a:cubicBezTo>
                  <a:cubicBezTo>
                    <a:pt x="0" y="30980"/>
                    <a:pt x="30980" y="0"/>
                    <a:pt x="69196" y="0"/>
                  </a:cubicBezTo>
                  <a:cubicBezTo>
                    <a:pt x="107412" y="0"/>
                    <a:pt x="138393" y="30980"/>
                    <a:pt x="138393" y="69196"/>
                  </a:cubicBez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14" name="Google Shape;1514;p42"/>
            <p:cNvSpPr/>
            <p:nvPr/>
          </p:nvSpPr>
          <p:spPr>
            <a:xfrm>
              <a:off x="5684930" y="3271650"/>
              <a:ext cx="2098954" cy="1678933"/>
            </a:xfrm>
            <a:custGeom>
              <a:rect b="b" l="l" r="r" t="t"/>
              <a:pathLst>
                <a:path extrusionOk="0" h="1678933" w="2098954">
                  <a:moveTo>
                    <a:pt x="2098955" y="0"/>
                  </a:moveTo>
                  <a:lnTo>
                    <a:pt x="253720" y="0"/>
                  </a:lnTo>
                  <a:lnTo>
                    <a:pt x="253720" y="253720"/>
                  </a:lnTo>
                  <a:lnTo>
                    <a:pt x="0" y="253720"/>
                  </a:lnTo>
                  <a:lnTo>
                    <a:pt x="0" y="1678933"/>
                  </a:lnTo>
                  <a:lnTo>
                    <a:pt x="1845235" y="1678933"/>
                  </a:lnTo>
                  <a:lnTo>
                    <a:pt x="1845235" y="1425213"/>
                  </a:lnTo>
                  <a:lnTo>
                    <a:pt x="2098955" y="1425213"/>
                  </a:lnTo>
                  <a:close/>
                  <a:moveTo>
                    <a:pt x="1706842" y="1545384"/>
                  </a:moveTo>
                  <a:lnTo>
                    <a:pt x="138393" y="1545384"/>
                  </a:lnTo>
                  <a:lnTo>
                    <a:pt x="138393" y="387269"/>
                  </a:lnTo>
                  <a:lnTo>
                    <a:pt x="1706842" y="387269"/>
                  </a:lnTo>
                  <a:close/>
                  <a:moveTo>
                    <a:pt x="1960562" y="1291665"/>
                  </a:moveTo>
                  <a:lnTo>
                    <a:pt x="1845235" y="1291665"/>
                  </a:lnTo>
                  <a:lnTo>
                    <a:pt x="1845235" y="253720"/>
                  </a:lnTo>
                  <a:lnTo>
                    <a:pt x="392112" y="253720"/>
                  </a:lnTo>
                  <a:lnTo>
                    <a:pt x="392112" y="138393"/>
                  </a:lnTo>
                  <a:lnTo>
                    <a:pt x="1960562" y="138393"/>
                  </a:ln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515" name="Google Shape;1515;p42"/>
          <p:cNvSpPr txBox="1"/>
          <p:nvPr/>
        </p:nvSpPr>
        <p:spPr>
          <a:xfrm>
            <a:off x="10532428" y="2189575"/>
            <a:ext cx="16743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EXTRA RESOURCES!</a:t>
            </a:r>
            <a:endParaRPr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1516" name="Google Shape;1516;p42"/>
          <p:cNvSpPr txBox="1"/>
          <p:nvPr/>
        </p:nvSpPr>
        <p:spPr>
          <a:xfrm>
            <a:off x="347673" y="774625"/>
            <a:ext cx="43827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FRIDAY </a:t>
            </a:r>
            <a:r>
              <a:rPr b="1"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- ACTIVITY 3</a:t>
            </a:r>
            <a:endParaRPr b="1"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1517" name="Google Shape;1517;p42">
            <a:hlinkClick action="ppaction://hlinkshowjump?jump=nextslide"/>
          </p:cNvPr>
          <p:cNvSpPr/>
          <p:nvPr/>
        </p:nvSpPr>
        <p:spPr>
          <a:xfrm>
            <a:off x="46467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18" name="Google Shape;1518;p42">
            <a:hlinkClick action="ppaction://hlinkshowjump?jump=firstslide"/>
          </p:cNvPr>
          <p:cNvSpPr/>
          <p:nvPr/>
        </p:nvSpPr>
        <p:spPr>
          <a:xfrm>
            <a:off x="1161242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19" name="Google Shape;1519;p42">
            <a:hlinkClick action="ppaction://hlinksldjump" r:id="rId3"/>
          </p:cNvPr>
          <p:cNvSpPr/>
          <p:nvPr/>
        </p:nvSpPr>
        <p:spPr>
          <a:xfrm>
            <a:off x="0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523" name="Shape 15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524" name="Google Shape;1524;p43"/>
          <p:cNvGrpSpPr/>
          <p:nvPr/>
        </p:nvGrpSpPr>
        <p:grpSpPr>
          <a:xfrm>
            <a:off x="7702875" y="3117125"/>
            <a:ext cx="4325403" cy="2997300"/>
            <a:chOff x="7702875" y="3117125"/>
            <a:chExt cx="4325403" cy="2997300"/>
          </a:xfrm>
        </p:grpSpPr>
        <p:sp>
          <p:nvSpPr>
            <p:cNvPr id="1525" name="Google Shape;1525;p43"/>
            <p:cNvSpPr/>
            <p:nvPr/>
          </p:nvSpPr>
          <p:spPr>
            <a:xfrm>
              <a:off x="7702875" y="3117125"/>
              <a:ext cx="4325400" cy="2997300"/>
            </a:xfrm>
            <a:prstGeom prst="rect">
              <a:avLst/>
            </a:prstGeom>
            <a:solidFill>
              <a:schemeClr val="l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26" name="Google Shape;1526;p43"/>
            <p:cNvSpPr/>
            <p:nvPr/>
          </p:nvSpPr>
          <p:spPr>
            <a:xfrm>
              <a:off x="7702878" y="3117125"/>
              <a:ext cx="4325400" cy="3264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27" name="Google Shape;1527;p43"/>
            <p:cNvSpPr/>
            <p:nvPr/>
          </p:nvSpPr>
          <p:spPr>
            <a:xfrm>
              <a:off x="11414273" y="3216296"/>
              <a:ext cx="146100" cy="146100"/>
            </a:xfrm>
            <a:prstGeom prst="frame">
              <a:avLst>
                <a:gd fmla="val 12500" name="adj1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28" name="Google Shape;1528;p43"/>
            <p:cNvSpPr/>
            <p:nvPr/>
          </p:nvSpPr>
          <p:spPr>
            <a:xfrm>
              <a:off x="11068599" y="3334653"/>
              <a:ext cx="168000" cy="1950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1529" name="Google Shape;1529;p43"/>
            <p:cNvGrpSpPr/>
            <p:nvPr/>
          </p:nvGrpSpPr>
          <p:grpSpPr>
            <a:xfrm>
              <a:off x="11755620" y="3226553"/>
              <a:ext cx="132749" cy="132749"/>
              <a:chOff x="2205238" y="-492150"/>
              <a:chExt cx="196200" cy="196200"/>
            </a:xfrm>
          </p:grpSpPr>
          <p:sp>
            <p:nvSpPr>
              <p:cNvPr id="1530" name="Google Shape;1530;p43"/>
              <p:cNvSpPr/>
              <p:nvPr/>
            </p:nvSpPr>
            <p:spPr>
              <a:xfrm rot="2702936">
                <a:off x="2179152" y="-408475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rgbClr val="FFFFFF"/>
              </a:solidFill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31" name="Google Shape;1531;p43"/>
              <p:cNvSpPr/>
              <p:nvPr/>
            </p:nvSpPr>
            <p:spPr>
              <a:xfrm rot="8102936">
                <a:off x="2179135" y="-408475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rgbClr val="FFFFFF"/>
              </a:solidFill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1532" name="Google Shape;1532;p43"/>
          <p:cNvGrpSpPr/>
          <p:nvPr/>
        </p:nvGrpSpPr>
        <p:grpSpPr>
          <a:xfrm>
            <a:off x="9444713" y="1266075"/>
            <a:ext cx="909900" cy="914400"/>
            <a:chOff x="9597113" y="1447499"/>
            <a:chExt cx="909900" cy="914400"/>
          </a:xfrm>
        </p:grpSpPr>
        <p:sp>
          <p:nvSpPr>
            <p:cNvPr id="1533" name="Google Shape;1533;p43"/>
            <p:cNvSpPr/>
            <p:nvPr/>
          </p:nvSpPr>
          <p:spPr>
            <a:xfrm>
              <a:off x="9597113" y="1447499"/>
              <a:ext cx="909900" cy="914400"/>
            </a:xfrm>
            <a:prstGeom prst="ellipse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534" name="Google Shape;1534;p43"/>
            <p:cNvGrpSpPr/>
            <p:nvPr/>
          </p:nvGrpSpPr>
          <p:grpSpPr>
            <a:xfrm>
              <a:off x="9767129" y="1652132"/>
              <a:ext cx="569882" cy="505141"/>
              <a:chOff x="1145332" y="3294620"/>
              <a:chExt cx="771048" cy="647700"/>
            </a:xfrm>
          </p:grpSpPr>
          <p:sp>
            <p:nvSpPr>
              <p:cNvPr id="1535" name="Google Shape;1535;p43"/>
              <p:cNvSpPr/>
              <p:nvPr/>
            </p:nvSpPr>
            <p:spPr>
              <a:xfrm>
                <a:off x="1774934" y="3370820"/>
                <a:ext cx="141446" cy="502920"/>
              </a:xfrm>
              <a:custGeom>
                <a:rect b="b" l="l" r="r" t="t"/>
                <a:pathLst>
                  <a:path extrusionOk="0" h="502920" w="141446">
                    <a:moveTo>
                      <a:pt x="37148" y="0"/>
                    </a:moveTo>
                    <a:lnTo>
                      <a:pt x="0" y="37147"/>
                    </a:lnTo>
                    <a:cubicBezTo>
                      <a:pt x="118110" y="155258"/>
                      <a:pt x="118110" y="347663"/>
                      <a:pt x="0" y="465773"/>
                    </a:cubicBezTo>
                    <a:lnTo>
                      <a:pt x="37148" y="502920"/>
                    </a:lnTo>
                    <a:cubicBezTo>
                      <a:pt x="176213" y="364808"/>
                      <a:pt x="176213" y="139065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36" name="Google Shape;1536;p43"/>
              <p:cNvSpPr/>
              <p:nvPr/>
            </p:nvSpPr>
            <p:spPr>
              <a:xfrm>
                <a:off x="1699687" y="3445114"/>
                <a:ext cx="110728" cy="354330"/>
              </a:xfrm>
              <a:custGeom>
                <a:rect b="b" l="l" r="r" t="t"/>
                <a:pathLst>
                  <a:path extrusionOk="0" h="354330" w="110728">
                    <a:moveTo>
                      <a:pt x="37147" y="0"/>
                    </a:moveTo>
                    <a:lnTo>
                      <a:pt x="0" y="37148"/>
                    </a:lnTo>
                    <a:cubicBezTo>
                      <a:pt x="77153" y="114300"/>
                      <a:pt x="77153" y="239078"/>
                      <a:pt x="0" y="317183"/>
                    </a:cubicBezTo>
                    <a:lnTo>
                      <a:pt x="37147" y="354330"/>
                    </a:lnTo>
                    <a:cubicBezTo>
                      <a:pt x="135255" y="256223"/>
                      <a:pt x="135255" y="98107"/>
                      <a:pt x="37147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37" name="Google Shape;1537;p43"/>
              <p:cNvSpPr/>
              <p:nvPr/>
            </p:nvSpPr>
            <p:spPr>
              <a:xfrm>
                <a:off x="1626345" y="3521314"/>
                <a:ext cx="80010" cy="204787"/>
              </a:xfrm>
              <a:custGeom>
                <a:rect b="b" l="l" r="r" t="t"/>
                <a:pathLst>
                  <a:path extrusionOk="0" h="204787" w="80010">
                    <a:moveTo>
                      <a:pt x="37148" y="0"/>
                    </a:moveTo>
                    <a:lnTo>
                      <a:pt x="0" y="37148"/>
                    </a:lnTo>
                    <a:cubicBezTo>
                      <a:pt x="36195" y="73343"/>
                      <a:pt x="36195" y="131445"/>
                      <a:pt x="0" y="167640"/>
                    </a:cubicBezTo>
                    <a:lnTo>
                      <a:pt x="37148" y="204788"/>
                    </a:lnTo>
                    <a:cubicBezTo>
                      <a:pt x="94298" y="147638"/>
                      <a:pt x="94298" y="56198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38" name="Google Shape;1538;p43"/>
              <p:cNvSpPr/>
              <p:nvPr/>
            </p:nvSpPr>
            <p:spPr>
              <a:xfrm>
                <a:off x="1145332" y="3294620"/>
                <a:ext cx="423862" cy="647700"/>
              </a:xfrm>
              <a:custGeom>
                <a:rect b="b" l="l" r="r" t="t"/>
                <a:pathLst>
                  <a:path extrusionOk="0" h="647700" w="423862">
                    <a:moveTo>
                      <a:pt x="0" y="196215"/>
                    </a:moveTo>
                    <a:lnTo>
                      <a:pt x="0" y="451485"/>
                    </a:lnTo>
                    <a:lnTo>
                      <a:pt x="184785" y="451485"/>
                    </a:lnTo>
                    <a:lnTo>
                      <a:pt x="423863" y="647700"/>
                    </a:lnTo>
                    <a:lnTo>
                      <a:pt x="423863" y="0"/>
                    </a:lnTo>
                    <a:lnTo>
                      <a:pt x="184785" y="196215"/>
                    </a:ln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539" name="Google Shape;1539;p43"/>
          <p:cNvGrpSpPr/>
          <p:nvPr/>
        </p:nvGrpSpPr>
        <p:grpSpPr>
          <a:xfrm>
            <a:off x="7715432" y="3503692"/>
            <a:ext cx="4282364" cy="2547498"/>
            <a:chOff x="239059" y="3807012"/>
            <a:chExt cx="2593800" cy="1649400"/>
          </a:xfrm>
        </p:grpSpPr>
        <p:sp>
          <p:nvSpPr>
            <p:cNvPr id="1540" name="Google Shape;1540;p43"/>
            <p:cNvSpPr/>
            <p:nvPr/>
          </p:nvSpPr>
          <p:spPr>
            <a:xfrm>
              <a:off x="239059" y="3807012"/>
              <a:ext cx="2593800" cy="1649400"/>
            </a:xfrm>
            <a:prstGeom prst="rect">
              <a:avLst/>
            </a:pr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1" name="Google Shape;1541;p43"/>
            <p:cNvSpPr/>
            <p:nvPr/>
          </p:nvSpPr>
          <p:spPr>
            <a:xfrm>
              <a:off x="292847" y="5127806"/>
              <a:ext cx="2492100" cy="36000"/>
            </a:xfrm>
            <a:prstGeom prst="rect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2" name="Google Shape;1542;p43"/>
            <p:cNvSpPr/>
            <p:nvPr/>
          </p:nvSpPr>
          <p:spPr>
            <a:xfrm>
              <a:off x="292847" y="5127806"/>
              <a:ext cx="720000" cy="36000"/>
            </a:xfrm>
            <a:prstGeom prst="rect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Single gear" id="1543" name="Google Shape;1543;p43"/>
            <p:cNvSpPr/>
            <p:nvPr/>
          </p:nvSpPr>
          <p:spPr>
            <a:xfrm>
              <a:off x="2007565" y="5230327"/>
              <a:ext cx="152433" cy="152210"/>
            </a:xfrm>
            <a:custGeom>
              <a:rect b="b" l="l" r="r" t="t"/>
              <a:pathLst>
                <a:path extrusionOk="0" h="647700" w="648652">
                  <a:moveTo>
                    <a:pt x="323850" y="438150"/>
                  </a:moveTo>
                  <a:cubicBezTo>
                    <a:pt x="260985" y="438150"/>
                    <a:pt x="209550" y="386715"/>
                    <a:pt x="209550" y="323850"/>
                  </a:cubicBezTo>
                  <a:cubicBezTo>
                    <a:pt x="209550" y="260985"/>
                    <a:pt x="260985" y="209550"/>
                    <a:pt x="323850" y="209550"/>
                  </a:cubicBezTo>
                  <a:cubicBezTo>
                    <a:pt x="386715" y="209550"/>
                    <a:pt x="438150" y="260985"/>
                    <a:pt x="438150" y="323850"/>
                  </a:cubicBezTo>
                  <a:cubicBezTo>
                    <a:pt x="438150" y="386715"/>
                    <a:pt x="386715" y="438150"/>
                    <a:pt x="323850" y="438150"/>
                  </a:cubicBezTo>
                  <a:close/>
                  <a:moveTo>
                    <a:pt x="581025" y="252413"/>
                  </a:moveTo>
                  <a:cubicBezTo>
                    <a:pt x="575310" y="231458"/>
                    <a:pt x="566738" y="211455"/>
                    <a:pt x="556260" y="193358"/>
                  </a:cubicBezTo>
                  <a:lnTo>
                    <a:pt x="580073" y="121920"/>
                  </a:lnTo>
                  <a:lnTo>
                    <a:pt x="525780" y="67628"/>
                  </a:lnTo>
                  <a:lnTo>
                    <a:pt x="454343" y="91440"/>
                  </a:lnTo>
                  <a:cubicBezTo>
                    <a:pt x="435293" y="80963"/>
                    <a:pt x="415290" y="72390"/>
                    <a:pt x="394335" y="66675"/>
                  </a:cubicBezTo>
                  <a:lnTo>
                    <a:pt x="361950" y="0"/>
                  </a:lnTo>
                  <a:lnTo>
                    <a:pt x="285750" y="0"/>
                  </a:lnTo>
                  <a:lnTo>
                    <a:pt x="252413" y="66675"/>
                  </a:lnTo>
                  <a:cubicBezTo>
                    <a:pt x="231458" y="72390"/>
                    <a:pt x="211455" y="80963"/>
                    <a:pt x="193358" y="91440"/>
                  </a:cubicBezTo>
                  <a:lnTo>
                    <a:pt x="121920" y="67628"/>
                  </a:lnTo>
                  <a:lnTo>
                    <a:pt x="67628" y="121920"/>
                  </a:lnTo>
                  <a:lnTo>
                    <a:pt x="91440" y="193358"/>
                  </a:lnTo>
                  <a:cubicBezTo>
                    <a:pt x="80963" y="212408"/>
                    <a:pt x="72390" y="232410"/>
                    <a:pt x="66675" y="253365"/>
                  </a:cubicBezTo>
                  <a:lnTo>
                    <a:pt x="0" y="285750"/>
                  </a:lnTo>
                  <a:lnTo>
                    <a:pt x="0" y="361950"/>
                  </a:lnTo>
                  <a:lnTo>
                    <a:pt x="66675" y="395288"/>
                  </a:lnTo>
                  <a:cubicBezTo>
                    <a:pt x="72390" y="416243"/>
                    <a:pt x="80963" y="436245"/>
                    <a:pt x="91440" y="454343"/>
                  </a:cubicBezTo>
                  <a:lnTo>
                    <a:pt x="67628" y="525780"/>
                  </a:lnTo>
                  <a:lnTo>
                    <a:pt x="121920" y="580073"/>
                  </a:lnTo>
                  <a:lnTo>
                    <a:pt x="193358" y="556260"/>
                  </a:lnTo>
                  <a:cubicBezTo>
                    <a:pt x="212408" y="566738"/>
                    <a:pt x="232410" y="575310"/>
                    <a:pt x="253365" y="581025"/>
                  </a:cubicBezTo>
                  <a:lnTo>
                    <a:pt x="286703" y="647700"/>
                  </a:lnTo>
                  <a:lnTo>
                    <a:pt x="362903" y="647700"/>
                  </a:lnTo>
                  <a:lnTo>
                    <a:pt x="396240" y="581025"/>
                  </a:lnTo>
                  <a:cubicBezTo>
                    <a:pt x="417195" y="575310"/>
                    <a:pt x="437198" y="566738"/>
                    <a:pt x="455295" y="556260"/>
                  </a:cubicBezTo>
                  <a:lnTo>
                    <a:pt x="526733" y="580073"/>
                  </a:lnTo>
                  <a:lnTo>
                    <a:pt x="581025" y="525780"/>
                  </a:lnTo>
                  <a:lnTo>
                    <a:pt x="557213" y="454343"/>
                  </a:lnTo>
                  <a:cubicBezTo>
                    <a:pt x="567690" y="435293"/>
                    <a:pt x="576263" y="415290"/>
                    <a:pt x="581978" y="394335"/>
                  </a:cubicBezTo>
                  <a:lnTo>
                    <a:pt x="648653" y="360998"/>
                  </a:lnTo>
                  <a:lnTo>
                    <a:pt x="648653" y="284798"/>
                  </a:lnTo>
                  <a:lnTo>
                    <a:pt x="581025" y="252413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544" name="Google Shape;1544;p43"/>
            <p:cNvGrpSpPr/>
            <p:nvPr/>
          </p:nvGrpSpPr>
          <p:grpSpPr>
            <a:xfrm>
              <a:off x="384020" y="5227346"/>
              <a:ext cx="648501" cy="162967"/>
              <a:chOff x="330250" y="5227562"/>
              <a:chExt cx="715232" cy="179737"/>
            </a:xfrm>
          </p:grpSpPr>
          <p:sp>
            <p:nvSpPr>
              <p:cNvPr descr="Play" id="1545" name="Google Shape;1545;p43"/>
              <p:cNvSpPr/>
              <p:nvPr/>
            </p:nvSpPr>
            <p:spPr>
              <a:xfrm>
                <a:off x="622899" y="5227562"/>
                <a:ext cx="129849" cy="167402"/>
              </a:xfrm>
              <a:custGeom>
                <a:rect b="b" l="l" r="r" t="t"/>
                <a:pathLst>
                  <a:path extrusionOk="0" h="704850" w="546734">
                    <a:moveTo>
                      <a:pt x="0" y="0"/>
                    </a:moveTo>
                    <a:lnTo>
                      <a:pt x="546735" y="352425"/>
                    </a:lnTo>
                    <a:lnTo>
                      <a:pt x="0" y="704850"/>
                    </a:lnTo>
                    <a:close/>
                  </a:path>
                </a:pathLst>
              </a:custGeom>
              <a:solidFill>
                <a:srgbClr val="F2F2F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546" name="Google Shape;1546;p43"/>
              <p:cNvGrpSpPr/>
              <p:nvPr/>
            </p:nvGrpSpPr>
            <p:grpSpPr>
              <a:xfrm>
                <a:off x="865143" y="5227562"/>
                <a:ext cx="180339" cy="179737"/>
                <a:chOff x="817334" y="5227562"/>
                <a:chExt cx="180339" cy="179737"/>
              </a:xfrm>
            </p:grpSpPr>
            <p:sp>
              <p:nvSpPr>
                <p:cNvPr id="1547" name="Google Shape;1547;p43"/>
                <p:cNvSpPr/>
                <p:nvPr/>
              </p:nvSpPr>
              <p:spPr>
                <a:xfrm flipH="1">
                  <a:off x="961819" y="5227562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1548" name="Google Shape;1548;p43"/>
                <p:cNvSpPr/>
                <p:nvPr/>
              </p:nvSpPr>
              <p:spPr>
                <a:xfrm>
                  <a:off x="817334" y="5227562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549" name="Google Shape;1549;p43"/>
              <p:cNvGrpSpPr/>
              <p:nvPr/>
            </p:nvGrpSpPr>
            <p:grpSpPr>
              <a:xfrm flipH="1">
                <a:off x="330250" y="5227562"/>
                <a:ext cx="180338" cy="179737"/>
                <a:chOff x="4316558" y="4992035"/>
                <a:chExt cx="180338" cy="179737"/>
              </a:xfrm>
            </p:grpSpPr>
            <p:sp>
              <p:nvSpPr>
                <p:cNvPr id="1550" name="Google Shape;1550;p43"/>
                <p:cNvSpPr/>
                <p:nvPr/>
              </p:nvSpPr>
              <p:spPr>
                <a:xfrm flipH="1">
                  <a:off x="4461042" y="4992035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1551" name="Google Shape;1551;p43"/>
                <p:cNvSpPr/>
                <p:nvPr/>
              </p:nvSpPr>
              <p:spPr>
                <a:xfrm>
                  <a:off x="4316558" y="4992035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1552" name="Google Shape;1552;p43"/>
            <p:cNvSpPr/>
            <p:nvPr/>
          </p:nvSpPr>
          <p:spPr>
            <a:xfrm>
              <a:off x="2237413" y="5230327"/>
              <a:ext cx="239100" cy="149400"/>
            </a:xfrm>
            <a:prstGeom prst="frame">
              <a:avLst>
                <a:gd fmla="val 12500" name="adj1"/>
              </a:avLst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3" name="Google Shape;1553;p43"/>
            <p:cNvSpPr/>
            <p:nvPr/>
          </p:nvSpPr>
          <p:spPr>
            <a:xfrm>
              <a:off x="1198283" y="4135718"/>
              <a:ext cx="675300" cy="675300"/>
            </a:xfrm>
            <a:prstGeom prst="ellipse">
              <a:avLst/>
            </a:prstGeom>
            <a:solidFill>
              <a:srgbClr val="72727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Play" id="1554" name="Google Shape;1554;p43"/>
            <p:cNvSpPr/>
            <p:nvPr/>
          </p:nvSpPr>
          <p:spPr>
            <a:xfrm>
              <a:off x="1431835" y="4297180"/>
              <a:ext cx="292503" cy="377095"/>
            </a:xfrm>
            <a:custGeom>
              <a:rect b="b" l="l" r="r" t="t"/>
              <a:pathLst>
                <a:path extrusionOk="0" h="704850" w="546734">
                  <a:moveTo>
                    <a:pt x="0" y="0"/>
                  </a:moveTo>
                  <a:lnTo>
                    <a:pt x="546735" y="352425"/>
                  </a:lnTo>
                  <a:lnTo>
                    <a:pt x="0" y="704850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5" name="Google Shape;1555;p43"/>
            <p:cNvSpPr/>
            <p:nvPr/>
          </p:nvSpPr>
          <p:spPr>
            <a:xfrm>
              <a:off x="2554659" y="5218375"/>
              <a:ext cx="180000" cy="180000"/>
            </a:xfrm>
            <a:custGeom>
              <a:rect b="b" l="l" r="r" t="t"/>
              <a:pathLst>
                <a:path extrusionOk="0" h="180000" w="180000">
                  <a:moveTo>
                    <a:pt x="157500" y="108002"/>
                  </a:moveTo>
                  <a:lnTo>
                    <a:pt x="180000" y="108002"/>
                  </a:lnTo>
                  <a:lnTo>
                    <a:pt x="180000" y="180000"/>
                  </a:lnTo>
                  <a:lnTo>
                    <a:pt x="108000" y="180000"/>
                  </a:lnTo>
                  <a:lnTo>
                    <a:pt x="108000" y="157500"/>
                  </a:lnTo>
                  <a:lnTo>
                    <a:pt x="157500" y="157500"/>
                  </a:lnTo>
                  <a:close/>
                  <a:moveTo>
                    <a:pt x="0" y="108002"/>
                  </a:moveTo>
                  <a:lnTo>
                    <a:pt x="22500" y="108002"/>
                  </a:lnTo>
                  <a:lnTo>
                    <a:pt x="22500" y="157500"/>
                  </a:lnTo>
                  <a:lnTo>
                    <a:pt x="72000" y="157500"/>
                  </a:lnTo>
                  <a:lnTo>
                    <a:pt x="72000" y="180000"/>
                  </a:lnTo>
                  <a:lnTo>
                    <a:pt x="0" y="180000"/>
                  </a:lnTo>
                  <a:close/>
                  <a:moveTo>
                    <a:pt x="108000" y="0"/>
                  </a:moveTo>
                  <a:lnTo>
                    <a:pt x="180000" y="0"/>
                  </a:lnTo>
                  <a:lnTo>
                    <a:pt x="180000" y="72002"/>
                  </a:lnTo>
                  <a:lnTo>
                    <a:pt x="157500" y="72002"/>
                  </a:lnTo>
                  <a:lnTo>
                    <a:pt x="157500" y="22500"/>
                  </a:lnTo>
                  <a:lnTo>
                    <a:pt x="108000" y="22500"/>
                  </a:lnTo>
                  <a:close/>
                  <a:moveTo>
                    <a:pt x="0" y="0"/>
                  </a:moveTo>
                  <a:lnTo>
                    <a:pt x="72000" y="0"/>
                  </a:lnTo>
                  <a:lnTo>
                    <a:pt x="72000" y="22500"/>
                  </a:lnTo>
                  <a:lnTo>
                    <a:pt x="22500" y="22500"/>
                  </a:lnTo>
                  <a:lnTo>
                    <a:pt x="22500" y="72002"/>
                  </a:lnTo>
                  <a:lnTo>
                    <a:pt x="0" y="72002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556" name="Google Shape;1556;p43"/>
          <p:cNvSpPr/>
          <p:nvPr/>
        </p:nvSpPr>
        <p:spPr>
          <a:xfrm>
            <a:off x="10870115" y="1306455"/>
            <a:ext cx="424800" cy="424800"/>
          </a:xfrm>
          <a:prstGeom prst="round2SameRect">
            <a:avLst>
              <a:gd fmla="val 16667" name="adj1"/>
              <a:gd fmla="val 0" name="adj2"/>
            </a:avLst>
          </a:prstGeom>
          <a:solidFill>
            <a:schemeClr val="accent5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1557" name="Google Shape;1557;p43"/>
          <p:cNvSpPr/>
          <p:nvPr/>
        </p:nvSpPr>
        <p:spPr>
          <a:xfrm>
            <a:off x="10777426" y="1391385"/>
            <a:ext cx="1110900" cy="748800"/>
          </a:xfrm>
          <a:prstGeom prst="roundRect">
            <a:avLst>
              <a:gd fmla="val 9522" name="adj"/>
            </a:avLst>
          </a:prstGeom>
          <a:solidFill>
            <a:schemeClr val="accent5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1558" name="Google Shape;1558;p43"/>
          <p:cNvSpPr txBox="1"/>
          <p:nvPr/>
        </p:nvSpPr>
        <p:spPr>
          <a:xfrm>
            <a:off x="464675" y="1313250"/>
            <a:ext cx="8199600" cy="58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200">
                <a:solidFill>
                  <a:schemeClr val="accent5"/>
                </a:solidFill>
                <a:latin typeface="Chivo"/>
                <a:ea typeface="Chivo"/>
                <a:cs typeface="Chivo"/>
                <a:sym typeface="Chivo"/>
              </a:rPr>
              <a:t>ACTIVITY 4</a:t>
            </a:r>
            <a:r>
              <a:rPr b="1" lang="en" sz="3200">
                <a:solidFill>
                  <a:schemeClr val="lt2"/>
                </a:solidFill>
                <a:latin typeface="Chivo"/>
                <a:ea typeface="Chivo"/>
                <a:cs typeface="Chivo"/>
                <a:sym typeface="Chivo"/>
              </a:rPr>
              <a:t> | HERE GOES YOUR TITLE</a:t>
            </a:r>
            <a:endParaRPr b="1">
              <a:solidFill>
                <a:schemeClr val="lt2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1559" name="Google Shape;1559;p43"/>
          <p:cNvSpPr txBox="1"/>
          <p:nvPr/>
        </p:nvSpPr>
        <p:spPr>
          <a:xfrm>
            <a:off x="464675" y="2157275"/>
            <a:ext cx="6968700" cy="28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Add here your text or leave the blank space for your students to work on.</a:t>
            </a:r>
            <a:endParaRPr b="1"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Lorem ipsum dolor sit amet, consectetuer adipiscing elit. Aenean commodo ligula eget dolor. Aenean massa.</a:t>
            </a:r>
            <a:endParaRPr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Cum sociis natoque penatibus et magnis dis parturient montes, nascetur ridiculus mus.</a:t>
            </a:r>
            <a:endParaRPr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grpSp>
        <p:nvGrpSpPr>
          <p:cNvPr descr="Images" id="1560" name="Google Shape;1560;p43"/>
          <p:cNvGrpSpPr/>
          <p:nvPr/>
        </p:nvGrpSpPr>
        <p:grpSpPr>
          <a:xfrm>
            <a:off x="611772" y="5145633"/>
            <a:ext cx="1674336" cy="1339285"/>
            <a:chOff x="5684930" y="3271650"/>
            <a:chExt cx="2098954" cy="1678933"/>
          </a:xfrm>
        </p:grpSpPr>
        <p:sp>
          <p:nvSpPr>
            <p:cNvPr id="1561" name="Google Shape;1561;p43"/>
            <p:cNvSpPr/>
            <p:nvPr/>
          </p:nvSpPr>
          <p:spPr>
            <a:xfrm>
              <a:off x="6838202" y="4105235"/>
              <a:ext cx="466194" cy="568605"/>
            </a:xfrm>
            <a:custGeom>
              <a:rect b="b" l="l" r="r" t="t"/>
              <a:pathLst>
                <a:path extrusionOk="0" h="568605" w="466194">
                  <a:moveTo>
                    <a:pt x="461309" y="518050"/>
                  </a:moveTo>
                  <a:lnTo>
                    <a:pt x="145543" y="14762"/>
                  </a:lnTo>
                  <a:cubicBezTo>
                    <a:pt x="139894" y="5539"/>
                    <a:pt x="129833" y="-59"/>
                    <a:pt x="119018" y="0"/>
                  </a:cubicBezTo>
                  <a:cubicBezTo>
                    <a:pt x="108154" y="-4"/>
                    <a:pt x="98051" y="5571"/>
                    <a:pt x="92262" y="14762"/>
                  </a:cubicBezTo>
                  <a:lnTo>
                    <a:pt x="0" y="162843"/>
                  </a:lnTo>
                  <a:lnTo>
                    <a:pt x="197902" y="482991"/>
                  </a:lnTo>
                  <a:cubicBezTo>
                    <a:pt x="214649" y="508317"/>
                    <a:pt x="218250" y="540133"/>
                    <a:pt x="207589" y="568564"/>
                  </a:cubicBezTo>
                  <a:lnTo>
                    <a:pt x="431324" y="568564"/>
                  </a:lnTo>
                  <a:cubicBezTo>
                    <a:pt x="449645" y="569479"/>
                    <a:pt x="465239" y="555368"/>
                    <a:pt x="466152" y="537047"/>
                  </a:cubicBezTo>
                  <a:cubicBezTo>
                    <a:pt x="466487" y="530372"/>
                    <a:pt x="464799" y="523752"/>
                    <a:pt x="461309" y="518050"/>
                  </a:cubicBez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62" name="Google Shape;1562;p43"/>
            <p:cNvSpPr/>
            <p:nvPr/>
          </p:nvSpPr>
          <p:spPr>
            <a:xfrm>
              <a:off x="5884108" y="3797294"/>
              <a:ext cx="1077833" cy="876803"/>
            </a:xfrm>
            <a:custGeom>
              <a:rect b="b" l="l" r="r" t="t"/>
              <a:pathLst>
                <a:path extrusionOk="0" h="876803" w="1077833">
                  <a:moveTo>
                    <a:pt x="1071728" y="828990"/>
                  </a:moveTo>
                  <a:lnTo>
                    <a:pt x="570055" y="12704"/>
                  </a:lnTo>
                  <a:cubicBezTo>
                    <a:pt x="563618" y="4389"/>
                    <a:pt x="553579" y="-330"/>
                    <a:pt x="543069" y="18"/>
                  </a:cubicBezTo>
                  <a:lnTo>
                    <a:pt x="538917" y="18"/>
                  </a:lnTo>
                  <a:lnTo>
                    <a:pt x="534765" y="18"/>
                  </a:lnTo>
                  <a:cubicBezTo>
                    <a:pt x="524254" y="-330"/>
                    <a:pt x="514216" y="4389"/>
                    <a:pt x="507778" y="12704"/>
                  </a:cubicBezTo>
                  <a:lnTo>
                    <a:pt x="6105" y="828990"/>
                  </a:lnTo>
                  <a:cubicBezTo>
                    <a:pt x="-1001" y="838933"/>
                    <a:pt x="-1979" y="852007"/>
                    <a:pt x="3568" y="862896"/>
                  </a:cubicBezTo>
                  <a:cubicBezTo>
                    <a:pt x="9164" y="872763"/>
                    <a:pt x="20256" y="878172"/>
                    <a:pt x="31477" y="876505"/>
                  </a:cubicBezTo>
                  <a:lnTo>
                    <a:pt x="1046356" y="876505"/>
                  </a:lnTo>
                  <a:cubicBezTo>
                    <a:pt x="1057578" y="878172"/>
                    <a:pt x="1068670" y="872763"/>
                    <a:pt x="1074266" y="862896"/>
                  </a:cubicBezTo>
                  <a:cubicBezTo>
                    <a:pt x="1079813" y="852007"/>
                    <a:pt x="1078835" y="838933"/>
                    <a:pt x="1071728" y="828990"/>
                  </a:cubicBezTo>
                  <a:close/>
                  <a:moveTo>
                    <a:pt x="622875" y="395129"/>
                  </a:moveTo>
                  <a:lnTo>
                    <a:pt x="543069" y="466171"/>
                  </a:lnTo>
                  <a:lnTo>
                    <a:pt x="463262" y="395129"/>
                  </a:lnTo>
                  <a:lnTo>
                    <a:pt x="331328" y="474935"/>
                  </a:lnTo>
                  <a:lnTo>
                    <a:pt x="538917" y="138411"/>
                  </a:lnTo>
                  <a:lnTo>
                    <a:pt x="740970" y="466171"/>
                  </a:ln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63" name="Google Shape;1563;p43"/>
            <p:cNvSpPr/>
            <p:nvPr/>
          </p:nvSpPr>
          <p:spPr>
            <a:xfrm>
              <a:off x="6053977" y="3779090"/>
              <a:ext cx="138392" cy="138392"/>
            </a:xfrm>
            <a:custGeom>
              <a:rect b="b" l="l" r="r" t="t"/>
              <a:pathLst>
                <a:path extrusionOk="0" h="138392" w="138392">
                  <a:moveTo>
                    <a:pt x="138393" y="69196"/>
                  </a:moveTo>
                  <a:cubicBezTo>
                    <a:pt x="138393" y="107412"/>
                    <a:pt x="107412" y="138393"/>
                    <a:pt x="69196" y="138393"/>
                  </a:cubicBezTo>
                  <a:cubicBezTo>
                    <a:pt x="30980" y="138393"/>
                    <a:pt x="0" y="107412"/>
                    <a:pt x="0" y="69196"/>
                  </a:cubicBezTo>
                  <a:cubicBezTo>
                    <a:pt x="0" y="30980"/>
                    <a:pt x="30980" y="0"/>
                    <a:pt x="69196" y="0"/>
                  </a:cubicBezTo>
                  <a:cubicBezTo>
                    <a:pt x="107412" y="0"/>
                    <a:pt x="138393" y="30980"/>
                    <a:pt x="138393" y="69196"/>
                  </a:cubicBez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64" name="Google Shape;1564;p43"/>
            <p:cNvSpPr/>
            <p:nvPr/>
          </p:nvSpPr>
          <p:spPr>
            <a:xfrm>
              <a:off x="5684930" y="3271650"/>
              <a:ext cx="2098954" cy="1678933"/>
            </a:xfrm>
            <a:custGeom>
              <a:rect b="b" l="l" r="r" t="t"/>
              <a:pathLst>
                <a:path extrusionOk="0" h="1678933" w="2098954">
                  <a:moveTo>
                    <a:pt x="2098955" y="0"/>
                  </a:moveTo>
                  <a:lnTo>
                    <a:pt x="253720" y="0"/>
                  </a:lnTo>
                  <a:lnTo>
                    <a:pt x="253720" y="253720"/>
                  </a:lnTo>
                  <a:lnTo>
                    <a:pt x="0" y="253720"/>
                  </a:lnTo>
                  <a:lnTo>
                    <a:pt x="0" y="1678933"/>
                  </a:lnTo>
                  <a:lnTo>
                    <a:pt x="1845235" y="1678933"/>
                  </a:lnTo>
                  <a:lnTo>
                    <a:pt x="1845235" y="1425213"/>
                  </a:lnTo>
                  <a:lnTo>
                    <a:pt x="2098955" y="1425213"/>
                  </a:lnTo>
                  <a:close/>
                  <a:moveTo>
                    <a:pt x="1706842" y="1545384"/>
                  </a:moveTo>
                  <a:lnTo>
                    <a:pt x="138393" y="1545384"/>
                  </a:lnTo>
                  <a:lnTo>
                    <a:pt x="138393" y="387269"/>
                  </a:lnTo>
                  <a:lnTo>
                    <a:pt x="1706842" y="387269"/>
                  </a:lnTo>
                  <a:close/>
                  <a:moveTo>
                    <a:pt x="1960562" y="1291665"/>
                  </a:moveTo>
                  <a:lnTo>
                    <a:pt x="1845235" y="1291665"/>
                  </a:lnTo>
                  <a:lnTo>
                    <a:pt x="1845235" y="253720"/>
                  </a:lnTo>
                  <a:lnTo>
                    <a:pt x="392112" y="253720"/>
                  </a:lnTo>
                  <a:lnTo>
                    <a:pt x="392112" y="138393"/>
                  </a:lnTo>
                  <a:lnTo>
                    <a:pt x="1960562" y="138393"/>
                  </a:ln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565" name="Google Shape;1565;p43"/>
          <p:cNvSpPr txBox="1"/>
          <p:nvPr/>
        </p:nvSpPr>
        <p:spPr>
          <a:xfrm>
            <a:off x="10532428" y="2189575"/>
            <a:ext cx="16743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EXTRA RESOURCES!</a:t>
            </a:r>
            <a:endParaRPr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1566" name="Google Shape;1566;p43"/>
          <p:cNvSpPr txBox="1"/>
          <p:nvPr/>
        </p:nvSpPr>
        <p:spPr>
          <a:xfrm>
            <a:off x="347673" y="774625"/>
            <a:ext cx="43827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FRIDAY </a:t>
            </a:r>
            <a:r>
              <a:rPr b="1"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- ACTIVITY 4</a:t>
            </a:r>
            <a:endParaRPr b="1"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1567" name="Google Shape;1567;p43">
            <a:hlinkClick action="ppaction://hlinkshowjump?jump=nextslide"/>
          </p:cNvPr>
          <p:cNvSpPr/>
          <p:nvPr/>
        </p:nvSpPr>
        <p:spPr>
          <a:xfrm>
            <a:off x="46467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68" name="Google Shape;1568;p43">
            <a:hlinkClick action="ppaction://hlinkshowjump?jump=firstslide"/>
          </p:cNvPr>
          <p:cNvSpPr/>
          <p:nvPr/>
        </p:nvSpPr>
        <p:spPr>
          <a:xfrm>
            <a:off x="1161242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69" name="Google Shape;1569;p43">
            <a:hlinkClick action="ppaction://hlinksldjump" r:id="rId3"/>
          </p:cNvPr>
          <p:cNvSpPr/>
          <p:nvPr/>
        </p:nvSpPr>
        <p:spPr>
          <a:xfrm>
            <a:off x="0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573" name="Shape 15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574" name="Google Shape;1574;p44"/>
          <p:cNvGrpSpPr/>
          <p:nvPr/>
        </p:nvGrpSpPr>
        <p:grpSpPr>
          <a:xfrm>
            <a:off x="7702875" y="3117125"/>
            <a:ext cx="4325403" cy="2997300"/>
            <a:chOff x="7702875" y="3117125"/>
            <a:chExt cx="4325403" cy="2997300"/>
          </a:xfrm>
        </p:grpSpPr>
        <p:sp>
          <p:nvSpPr>
            <p:cNvPr id="1575" name="Google Shape;1575;p44"/>
            <p:cNvSpPr/>
            <p:nvPr/>
          </p:nvSpPr>
          <p:spPr>
            <a:xfrm>
              <a:off x="7702875" y="3117125"/>
              <a:ext cx="4325400" cy="2997300"/>
            </a:xfrm>
            <a:prstGeom prst="rect">
              <a:avLst/>
            </a:prstGeom>
            <a:solidFill>
              <a:schemeClr val="l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76" name="Google Shape;1576;p44"/>
            <p:cNvSpPr/>
            <p:nvPr/>
          </p:nvSpPr>
          <p:spPr>
            <a:xfrm>
              <a:off x="7702878" y="3117125"/>
              <a:ext cx="4325400" cy="3264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77" name="Google Shape;1577;p44"/>
            <p:cNvSpPr/>
            <p:nvPr/>
          </p:nvSpPr>
          <p:spPr>
            <a:xfrm>
              <a:off x="11414273" y="3216296"/>
              <a:ext cx="146100" cy="146100"/>
            </a:xfrm>
            <a:prstGeom prst="frame">
              <a:avLst>
                <a:gd fmla="val 12500" name="adj1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78" name="Google Shape;1578;p44"/>
            <p:cNvSpPr/>
            <p:nvPr/>
          </p:nvSpPr>
          <p:spPr>
            <a:xfrm>
              <a:off x="11068599" y="3334653"/>
              <a:ext cx="168000" cy="19500"/>
            </a:xfrm>
            <a:prstGeom prst="roundRect">
              <a:avLst>
                <a:gd fmla="val 50000" name="adj"/>
              </a:avLst>
            </a:prstGeom>
            <a:solidFill>
              <a:srgbClr val="FFFFFF"/>
            </a:solidFill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1579" name="Google Shape;1579;p44"/>
            <p:cNvGrpSpPr/>
            <p:nvPr/>
          </p:nvGrpSpPr>
          <p:grpSpPr>
            <a:xfrm>
              <a:off x="11755620" y="3226553"/>
              <a:ext cx="132749" cy="132749"/>
              <a:chOff x="2205238" y="-492150"/>
              <a:chExt cx="196200" cy="196200"/>
            </a:xfrm>
          </p:grpSpPr>
          <p:sp>
            <p:nvSpPr>
              <p:cNvPr id="1580" name="Google Shape;1580;p44"/>
              <p:cNvSpPr/>
              <p:nvPr/>
            </p:nvSpPr>
            <p:spPr>
              <a:xfrm rot="2702936">
                <a:off x="2179152" y="-408475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rgbClr val="FFFFFF"/>
              </a:solidFill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81" name="Google Shape;1581;p44"/>
              <p:cNvSpPr/>
              <p:nvPr/>
            </p:nvSpPr>
            <p:spPr>
              <a:xfrm rot="8102936">
                <a:off x="2179135" y="-408475"/>
                <a:ext cx="248407" cy="28850"/>
              </a:xfrm>
              <a:prstGeom prst="roundRect">
                <a:avLst>
                  <a:gd fmla="val 50000" name="adj"/>
                </a:avLst>
              </a:prstGeom>
              <a:solidFill>
                <a:srgbClr val="FFFFFF"/>
              </a:solidFill>
              <a:ln cap="flat" cmpd="sng" w="9525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1582" name="Google Shape;1582;p44"/>
          <p:cNvGrpSpPr/>
          <p:nvPr/>
        </p:nvGrpSpPr>
        <p:grpSpPr>
          <a:xfrm>
            <a:off x="9444713" y="1266075"/>
            <a:ext cx="909900" cy="914400"/>
            <a:chOff x="9597113" y="1447499"/>
            <a:chExt cx="909900" cy="914400"/>
          </a:xfrm>
        </p:grpSpPr>
        <p:sp>
          <p:nvSpPr>
            <p:cNvPr id="1583" name="Google Shape;1583;p44"/>
            <p:cNvSpPr/>
            <p:nvPr/>
          </p:nvSpPr>
          <p:spPr>
            <a:xfrm>
              <a:off x="9597113" y="1447499"/>
              <a:ext cx="909900" cy="914400"/>
            </a:xfrm>
            <a:prstGeom prst="ellipse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584" name="Google Shape;1584;p44"/>
            <p:cNvGrpSpPr/>
            <p:nvPr/>
          </p:nvGrpSpPr>
          <p:grpSpPr>
            <a:xfrm>
              <a:off x="9767129" y="1652132"/>
              <a:ext cx="569882" cy="505141"/>
              <a:chOff x="1145332" y="3294620"/>
              <a:chExt cx="771048" cy="647700"/>
            </a:xfrm>
          </p:grpSpPr>
          <p:sp>
            <p:nvSpPr>
              <p:cNvPr id="1585" name="Google Shape;1585;p44"/>
              <p:cNvSpPr/>
              <p:nvPr/>
            </p:nvSpPr>
            <p:spPr>
              <a:xfrm>
                <a:off x="1774934" y="3370820"/>
                <a:ext cx="141446" cy="502920"/>
              </a:xfrm>
              <a:custGeom>
                <a:rect b="b" l="l" r="r" t="t"/>
                <a:pathLst>
                  <a:path extrusionOk="0" h="502920" w="141446">
                    <a:moveTo>
                      <a:pt x="37148" y="0"/>
                    </a:moveTo>
                    <a:lnTo>
                      <a:pt x="0" y="37147"/>
                    </a:lnTo>
                    <a:cubicBezTo>
                      <a:pt x="118110" y="155258"/>
                      <a:pt x="118110" y="347663"/>
                      <a:pt x="0" y="465773"/>
                    </a:cubicBezTo>
                    <a:lnTo>
                      <a:pt x="37148" y="502920"/>
                    </a:lnTo>
                    <a:cubicBezTo>
                      <a:pt x="176213" y="364808"/>
                      <a:pt x="176213" y="139065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86" name="Google Shape;1586;p44"/>
              <p:cNvSpPr/>
              <p:nvPr/>
            </p:nvSpPr>
            <p:spPr>
              <a:xfrm>
                <a:off x="1699687" y="3445114"/>
                <a:ext cx="110728" cy="354330"/>
              </a:xfrm>
              <a:custGeom>
                <a:rect b="b" l="l" r="r" t="t"/>
                <a:pathLst>
                  <a:path extrusionOk="0" h="354330" w="110728">
                    <a:moveTo>
                      <a:pt x="37147" y="0"/>
                    </a:moveTo>
                    <a:lnTo>
                      <a:pt x="0" y="37148"/>
                    </a:lnTo>
                    <a:cubicBezTo>
                      <a:pt x="77153" y="114300"/>
                      <a:pt x="77153" y="239078"/>
                      <a:pt x="0" y="317183"/>
                    </a:cubicBezTo>
                    <a:lnTo>
                      <a:pt x="37147" y="354330"/>
                    </a:lnTo>
                    <a:cubicBezTo>
                      <a:pt x="135255" y="256223"/>
                      <a:pt x="135255" y="98107"/>
                      <a:pt x="37147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87" name="Google Shape;1587;p44"/>
              <p:cNvSpPr/>
              <p:nvPr/>
            </p:nvSpPr>
            <p:spPr>
              <a:xfrm>
                <a:off x="1626345" y="3521314"/>
                <a:ext cx="80010" cy="204787"/>
              </a:xfrm>
              <a:custGeom>
                <a:rect b="b" l="l" r="r" t="t"/>
                <a:pathLst>
                  <a:path extrusionOk="0" h="204787" w="80010">
                    <a:moveTo>
                      <a:pt x="37148" y="0"/>
                    </a:moveTo>
                    <a:lnTo>
                      <a:pt x="0" y="37148"/>
                    </a:lnTo>
                    <a:cubicBezTo>
                      <a:pt x="36195" y="73343"/>
                      <a:pt x="36195" y="131445"/>
                      <a:pt x="0" y="167640"/>
                    </a:cubicBezTo>
                    <a:lnTo>
                      <a:pt x="37148" y="204788"/>
                    </a:lnTo>
                    <a:cubicBezTo>
                      <a:pt x="94298" y="147638"/>
                      <a:pt x="94298" y="56198"/>
                      <a:pt x="37148" y="0"/>
                    </a:cubicBez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88" name="Google Shape;1588;p44"/>
              <p:cNvSpPr/>
              <p:nvPr/>
            </p:nvSpPr>
            <p:spPr>
              <a:xfrm>
                <a:off x="1145332" y="3294620"/>
                <a:ext cx="423862" cy="647700"/>
              </a:xfrm>
              <a:custGeom>
                <a:rect b="b" l="l" r="r" t="t"/>
                <a:pathLst>
                  <a:path extrusionOk="0" h="647700" w="423862">
                    <a:moveTo>
                      <a:pt x="0" y="196215"/>
                    </a:moveTo>
                    <a:lnTo>
                      <a:pt x="0" y="451485"/>
                    </a:lnTo>
                    <a:lnTo>
                      <a:pt x="184785" y="451485"/>
                    </a:lnTo>
                    <a:lnTo>
                      <a:pt x="423863" y="647700"/>
                    </a:lnTo>
                    <a:lnTo>
                      <a:pt x="423863" y="0"/>
                    </a:lnTo>
                    <a:lnTo>
                      <a:pt x="184785" y="196215"/>
                    </a:lnTo>
                    <a:close/>
                  </a:path>
                </a:pathLst>
              </a:custGeom>
              <a:solidFill>
                <a:srgbClr val="3030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589" name="Google Shape;1589;p44"/>
          <p:cNvGrpSpPr/>
          <p:nvPr/>
        </p:nvGrpSpPr>
        <p:grpSpPr>
          <a:xfrm>
            <a:off x="7715432" y="3503692"/>
            <a:ext cx="4282364" cy="2547498"/>
            <a:chOff x="239059" y="3807012"/>
            <a:chExt cx="2593800" cy="1649400"/>
          </a:xfrm>
        </p:grpSpPr>
        <p:sp>
          <p:nvSpPr>
            <p:cNvPr id="1590" name="Google Shape;1590;p44"/>
            <p:cNvSpPr/>
            <p:nvPr/>
          </p:nvSpPr>
          <p:spPr>
            <a:xfrm>
              <a:off x="239059" y="3807012"/>
              <a:ext cx="2593800" cy="1649400"/>
            </a:xfrm>
            <a:prstGeom prst="rect">
              <a:avLst/>
            </a:pr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1" name="Google Shape;1591;p44"/>
            <p:cNvSpPr/>
            <p:nvPr/>
          </p:nvSpPr>
          <p:spPr>
            <a:xfrm>
              <a:off x="292847" y="5127806"/>
              <a:ext cx="2492100" cy="36000"/>
            </a:xfrm>
            <a:prstGeom prst="rect">
              <a:avLst/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2" name="Google Shape;1592;p44"/>
            <p:cNvSpPr/>
            <p:nvPr/>
          </p:nvSpPr>
          <p:spPr>
            <a:xfrm>
              <a:off x="292847" y="5127806"/>
              <a:ext cx="720000" cy="36000"/>
            </a:xfrm>
            <a:prstGeom prst="rect">
              <a:avLst/>
            </a:prstGeom>
            <a:solidFill>
              <a:srgbClr val="FF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Single gear" id="1593" name="Google Shape;1593;p44"/>
            <p:cNvSpPr/>
            <p:nvPr/>
          </p:nvSpPr>
          <p:spPr>
            <a:xfrm>
              <a:off x="2007565" y="5230327"/>
              <a:ext cx="152433" cy="152210"/>
            </a:xfrm>
            <a:custGeom>
              <a:rect b="b" l="l" r="r" t="t"/>
              <a:pathLst>
                <a:path extrusionOk="0" h="647700" w="648652">
                  <a:moveTo>
                    <a:pt x="323850" y="438150"/>
                  </a:moveTo>
                  <a:cubicBezTo>
                    <a:pt x="260985" y="438150"/>
                    <a:pt x="209550" y="386715"/>
                    <a:pt x="209550" y="323850"/>
                  </a:cubicBezTo>
                  <a:cubicBezTo>
                    <a:pt x="209550" y="260985"/>
                    <a:pt x="260985" y="209550"/>
                    <a:pt x="323850" y="209550"/>
                  </a:cubicBezTo>
                  <a:cubicBezTo>
                    <a:pt x="386715" y="209550"/>
                    <a:pt x="438150" y="260985"/>
                    <a:pt x="438150" y="323850"/>
                  </a:cubicBezTo>
                  <a:cubicBezTo>
                    <a:pt x="438150" y="386715"/>
                    <a:pt x="386715" y="438150"/>
                    <a:pt x="323850" y="438150"/>
                  </a:cubicBezTo>
                  <a:close/>
                  <a:moveTo>
                    <a:pt x="581025" y="252413"/>
                  </a:moveTo>
                  <a:cubicBezTo>
                    <a:pt x="575310" y="231458"/>
                    <a:pt x="566738" y="211455"/>
                    <a:pt x="556260" y="193358"/>
                  </a:cubicBezTo>
                  <a:lnTo>
                    <a:pt x="580073" y="121920"/>
                  </a:lnTo>
                  <a:lnTo>
                    <a:pt x="525780" y="67628"/>
                  </a:lnTo>
                  <a:lnTo>
                    <a:pt x="454343" y="91440"/>
                  </a:lnTo>
                  <a:cubicBezTo>
                    <a:pt x="435293" y="80963"/>
                    <a:pt x="415290" y="72390"/>
                    <a:pt x="394335" y="66675"/>
                  </a:cubicBezTo>
                  <a:lnTo>
                    <a:pt x="361950" y="0"/>
                  </a:lnTo>
                  <a:lnTo>
                    <a:pt x="285750" y="0"/>
                  </a:lnTo>
                  <a:lnTo>
                    <a:pt x="252413" y="66675"/>
                  </a:lnTo>
                  <a:cubicBezTo>
                    <a:pt x="231458" y="72390"/>
                    <a:pt x="211455" y="80963"/>
                    <a:pt x="193358" y="91440"/>
                  </a:cubicBezTo>
                  <a:lnTo>
                    <a:pt x="121920" y="67628"/>
                  </a:lnTo>
                  <a:lnTo>
                    <a:pt x="67628" y="121920"/>
                  </a:lnTo>
                  <a:lnTo>
                    <a:pt x="91440" y="193358"/>
                  </a:lnTo>
                  <a:cubicBezTo>
                    <a:pt x="80963" y="212408"/>
                    <a:pt x="72390" y="232410"/>
                    <a:pt x="66675" y="253365"/>
                  </a:cubicBezTo>
                  <a:lnTo>
                    <a:pt x="0" y="285750"/>
                  </a:lnTo>
                  <a:lnTo>
                    <a:pt x="0" y="361950"/>
                  </a:lnTo>
                  <a:lnTo>
                    <a:pt x="66675" y="395288"/>
                  </a:lnTo>
                  <a:cubicBezTo>
                    <a:pt x="72390" y="416243"/>
                    <a:pt x="80963" y="436245"/>
                    <a:pt x="91440" y="454343"/>
                  </a:cubicBezTo>
                  <a:lnTo>
                    <a:pt x="67628" y="525780"/>
                  </a:lnTo>
                  <a:lnTo>
                    <a:pt x="121920" y="580073"/>
                  </a:lnTo>
                  <a:lnTo>
                    <a:pt x="193358" y="556260"/>
                  </a:lnTo>
                  <a:cubicBezTo>
                    <a:pt x="212408" y="566738"/>
                    <a:pt x="232410" y="575310"/>
                    <a:pt x="253365" y="581025"/>
                  </a:cubicBezTo>
                  <a:lnTo>
                    <a:pt x="286703" y="647700"/>
                  </a:lnTo>
                  <a:lnTo>
                    <a:pt x="362903" y="647700"/>
                  </a:lnTo>
                  <a:lnTo>
                    <a:pt x="396240" y="581025"/>
                  </a:lnTo>
                  <a:cubicBezTo>
                    <a:pt x="417195" y="575310"/>
                    <a:pt x="437198" y="566738"/>
                    <a:pt x="455295" y="556260"/>
                  </a:cubicBezTo>
                  <a:lnTo>
                    <a:pt x="526733" y="580073"/>
                  </a:lnTo>
                  <a:lnTo>
                    <a:pt x="581025" y="525780"/>
                  </a:lnTo>
                  <a:lnTo>
                    <a:pt x="557213" y="454343"/>
                  </a:lnTo>
                  <a:cubicBezTo>
                    <a:pt x="567690" y="435293"/>
                    <a:pt x="576263" y="415290"/>
                    <a:pt x="581978" y="394335"/>
                  </a:cubicBezTo>
                  <a:lnTo>
                    <a:pt x="648653" y="360998"/>
                  </a:lnTo>
                  <a:lnTo>
                    <a:pt x="648653" y="284798"/>
                  </a:lnTo>
                  <a:lnTo>
                    <a:pt x="581025" y="252413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594" name="Google Shape;1594;p44"/>
            <p:cNvGrpSpPr/>
            <p:nvPr/>
          </p:nvGrpSpPr>
          <p:grpSpPr>
            <a:xfrm>
              <a:off x="384020" y="5227346"/>
              <a:ext cx="648501" cy="162967"/>
              <a:chOff x="330250" y="5227562"/>
              <a:chExt cx="715232" cy="179737"/>
            </a:xfrm>
          </p:grpSpPr>
          <p:sp>
            <p:nvSpPr>
              <p:cNvPr descr="Play" id="1595" name="Google Shape;1595;p44"/>
              <p:cNvSpPr/>
              <p:nvPr/>
            </p:nvSpPr>
            <p:spPr>
              <a:xfrm>
                <a:off x="622899" y="5227562"/>
                <a:ext cx="129849" cy="167402"/>
              </a:xfrm>
              <a:custGeom>
                <a:rect b="b" l="l" r="r" t="t"/>
                <a:pathLst>
                  <a:path extrusionOk="0" h="704850" w="546734">
                    <a:moveTo>
                      <a:pt x="0" y="0"/>
                    </a:moveTo>
                    <a:lnTo>
                      <a:pt x="546735" y="352425"/>
                    </a:lnTo>
                    <a:lnTo>
                      <a:pt x="0" y="704850"/>
                    </a:lnTo>
                    <a:close/>
                  </a:path>
                </a:pathLst>
              </a:custGeom>
              <a:solidFill>
                <a:srgbClr val="F2F2F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596" name="Google Shape;1596;p44"/>
              <p:cNvGrpSpPr/>
              <p:nvPr/>
            </p:nvGrpSpPr>
            <p:grpSpPr>
              <a:xfrm>
                <a:off x="865143" y="5227562"/>
                <a:ext cx="180339" cy="179737"/>
                <a:chOff x="817334" y="5227562"/>
                <a:chExt cx="180339" cy="179737"/>
              </a:xfrm>
            </p:grpSpPr>
            <p:sp>
              <p:nvSpPr>
                <p:cNvPr id="1597" name="Google Shape;1597;p44"/>
                <p:cNvSpPr/>
                <p:nvPr/>
              </p:nvSpPr>
              <p:spPr>
                <a:xfrm flipH="1">
                  <a:off x="961819" y="5227562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1598" name="Google Shape;1598;p44"/>
                <p:cNvSpPr/>
                <p:nvPr/>
              </p:nvSpPr>
              <p:spPr>
                <a:xfrm>
                  <a:off x="817334" y="5227562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599" name="Google Shape;1599;p44"/>
              <p:cNvGrpSpPr/>
              <p:nvPr/>
            </p:nvGrpSpPr>
            <p:grpSpPr>
              <a:xfrm flipH="1">
                <a:off x="330250" y="5227562"/>
                <a:ext cx="180338" cy="179737"/>
                <a:chOff x="4316558" y="4992035"/>
                <a:chExt cx="180338" cy="179737"/>
              </a:xfrm>
            </p:grpSpPr>
            <p:sp>
              <p:nvSpPr>
                <p:cNvPr id="1600" name="Google Shape;1600;p44"/>
                <p:cNvSpPr/>
                <p:nvPr/>
              </p:nvSpPr>
              <p:spPr>
                <a:xfrm flipH="1">
                  <a:off x="4461042" y="4992035"/>
                  <a:ext cx="35854" cy="179737"/>
                </a:xfrm>
                <a:custGeom>
                  <a:rect b="b" l="l" r="r" t="t"/>
                  <a:pathLst>
                    <a:path extrusionOk="0" h="704850" w="227647">
                      <a:moveTo>
                        <a:pt x="0" y="0"/>
                      </a:moveTo>
                      <a:lnTo>
                        <a:pt x="227648" y="0"/>
                      </a:lnTo>
                      <a:lnTo>
                        <a:pt x="227648" y="704850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descr="Play" id="1601" name="Google Shape;1601;p44"/>
                <p:cNvSpPr/>
                <p:nvPr/>
              </p:nvSpPr>
              <p:spPr>
                <a:xfrm>
                  <a:off x="4316558" y="4992035"/>
                  <a:ext cx="129849" cy="167402"/>
                </a:xfrm>
                <a:custGeom>
                  <a:rect b="b" l="l" r="r" t="t"/>
                  <a:pathLst>
                    <a:path extrusionOk="0" h="704850" w="546734">
                      <a:moveTo>
                        <a:pt x="0" y="0"/>
                      </a:moveTo>
                      <a:lnTo>
                        <a:pt x="546735" y="352425"/>
                      </a:lnTo>
                      <a:lnTo>
                        <a:pt x="0" y="704850"/>
                      </a:lnTo>
                      <a:close/>
                    </a:path>
                  </a:pathLst>
                </a:custGeom>
                <a:solidFill>
                  <a:srgbClr val="F2F2F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Calibri"/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1602" name="Google Shape;1602;p44"/>
            <p:cNvSpPr/>
            <p:nvPr/>
          </p:nvSpPr>
          <p:spPr>
            <a:xfrm>
              <a:off x="2237413" y="5230327"/>
              <a:ext cx="239100" cy="149400"/>
            </a:xfrm>
            <a:prstGeom prst="frame">
              <a:avLst>
                <a:gd fmla="val 12500" name="adj1"/>
              </a:avLst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3" name="Google Shape;1603;p44"/>
            <p:cNvSpPr/>
            <p:nvPr/>
          </p:nvSpPr>
          <p:spPr>
            <a:xfrm>
              <a:off x="1198283" y="4135718"/>
              <a:ext cx="675300" cy="675300"/>
            </a:xfrm>
            <a:prstGeom prst="ellipse">
              <a:avLst/>
            </a:prstGeom>
            <a:solidFill>
              <a:srgbClr val="72727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descr="Play" id="1604" name="Google Shape;1604;p44"/>
            <p:cNvSpPr/>
            <p:nvPr/>
          </p:nvSpPr>
          <p:spPr>
            <a:xfrm>
              <a:off x="1431835" y="4297180"/>
              <a:ext cx="292503" cy="377095"/>
            </a:xfrm>
            <a:custGeom>
              <a:rect b="b" l="l" r="r" t="t"/>
              <a:pathLst>
                <a:path extrusionOk="0" h="704850" w="546734">
                  <a:moveTo>
                    <a:pt x="0" y="0"/>
                  </a:moveTo>
                  <a:lnTo>
                    <a:pt x="546735" y="352425"/>
                  </a:lnTo>
                  <a:lnTo>
                    <a:pt x="0" y="704850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5" name="Google Shape;1605;p44"/>
            <p:cNvSpPr/>
            <p:nvPr/>
          </p:nvSpPr>
          <p:spPr>
            <a:xfrm>
              <a:off x="2554659" y="5218375"/>
              <a:ext cx="180000" cy="180000"/>
            </a:xfrm>
            <a:custGeom>
              <a:rect b="b" l="l" r="r" t="t"/>
              <a:pathLst>
                <a:path extrusionOk="0" h="180000" w="180000">
                  <a:moveTo>
                    <a:pt x="157500" y="108002"/>
                  </a:moveTo>
                  <a:lnTo>
                    <a:pt x="180000" y="108002"/>
                  </a:lnTo>
                  <a:lnTo>
                    <a:pt x="180000" y="180000"/>
                  </a:lnTo>
                  <a:lnTo>
                    <a:pt x="108000" y="180000"/>
                  </a:lnTo>
                  <a:lnTo>
                    <a:pt x="108000" y="157500"/>
                  </a:lnTo>
                  <a:lnTo>
                    <a:pt x="157500" y="157500"/>
                  </a:lnTo>
                  <a:close/>
                  <a:moveTo>
                    <a:pt x="0" y="108002"/>
                  </a:moveTo>
                  <a:lnTo>
                    <a:pt x="22500" y="108002"/>
                  </a:lnTo>
                  <a:lnTo>
                    <a:pt x="22500" y="157500"/>
                  </a:lnTo>
                  <a:lnTo>
                    <a:pt x="72000" y="157500"/>
                  </a:lnTo>
                  <a:lnTo>
                    <a:pt x="72000" y="180000"/>
                  </a:lnTo>
                  <a:lnTo>
                    <a:pt x="0" y="180000"/>
                  </a:lnTo>
                  <a:close/>
                  <a:moveTo>
                    <a:pt x="108000" y="0"/>
                  </a:moveTo>
                  <a:lnTo>
                    <a:pt x="180000" y="0"/>
                  </a:lnTo>
                  <a:lnTo>
                    <a:pt x="180000" y="72002"/>
                  </a:lnTo>
                  <a:lnTo>
                    <a:pt x="157500" y="72002"/>
                  </a:lnTo>
                  <a:lnTo>
                    <a:pt x="157500" y="22500"/>
                  </a:lnTo>
                  <a:lnTo>
                    <a:pt x="108000" y="22500"/>
                  </a:lnTo>
                  <a:close/>
                  <a:moveTo>
                    <a:pt x="0" y="0"/>
                  </a:moveTo>
                  <a:lnTo>
                    <a:pt x="72000" y="0"/>
                  </a:lnTo>
                  <a:lnTo>
                    <a:pt x="72000" y="22500"/>
                  </a:lnTo>
                  <a:lnTo>
                    <a:pt x="22500" y="22500"/>
                  </a:lnTo>
                  <a:lnTo>
                    <a:pt x="22500" y="72002"/>
                  </a:lnTo>
                  <a:lnTo>
                    <a:pt x="0" y="72002"/>
                  </a:lnTo>
                  <a:close/>
                </a:path>
              </a:pathLst>
            </a:cu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606" name="Google Shape;1606;p44"/>
          <p:cNvSpPr/>
          <p:nvPr/>
        </p:nvSpPr>
        <p:spPr>
          <a:xfrm>
            <a:off x="10870115" y="1306455"/>
            <a:ext cx="424800" cy="424800"/>
          </a:xfrm>
          <a:prstGeom prst="round2SameRect">
            <a:avLst>
              <a:gd fmla="val 16667" name="adj1"/>
              <a:gd fmla="val 0" name="adj2"/>
            </a:avLst>
          </a:prstGeom>
          <a:solidFill>
            <a:schemeClr val="accent5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1607" name="Google Shape;1607;p44"/>
          <p:cNvSpPr/>
          <p:nvPr/>
        </p:nvSpPr>
        <p:spPr>
          <a:xfrm>
            <a:off x="10777426" y="1391385"/>
            <a:ext cx="1110900" cy="748800"/>
          </a:xfrm>
          <a:prstGeom prst="roundRect">
            <a:avLst>
              <a:gd fmla="val 9522" name="adj"/>
            </a:avLst>
          </a:prstGeom>
          <a:solidFill>
            <a:schemeClr val="accent5"/>
          </a:solidFill>
          <a:ln cap="flat" cmpd="sng" w="285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/>
          </a:p>
        </p:txBody>
      </p:sp>
      <p:sp>
        <p:nvSpPr>
          <p:cNvPr id="1608" name="Google Shape;1608;p44"/>
          <p:cNvSpPr txBox="1"/>
          <p:nvPr/>
        </p:nvSpPr>
        <p:spPr>
          <a:xfrm>
            <a:off x="464675" y="1313250"/>
            <a:ext cx="8199600" cy="58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200">
                <a:solidFill>
                  <a:schemeClr val="accent5"/>
                </a:solidFill>
                <a:latin typeface="Chivo"/>
                <a:ea typeface="Chivo"/>
                <a:cs typeface="Chivo"/>
                <a:sym typeface="Chivo"/>
              </a:rPr>
              <a:t>ACTIVITY 5</a:t>
            </a:r>
            <a:r>
              <a:rPr b="1" lang="en" sz="3200">
                <a:solidFill>
                  <a:schemeClr val="lt2"/>
                </a:solidFill>
                <a:latin typeface="Chivo"/>
                <a:ea typeface="Chivo"/>
                <a:cs typeface="Chivo"/>
                <a:sym typeface="Chivo"/>
              </a:rPr>
              <a:t> | HERE GOES YOUR TITLE</a:t>
            </a:r>
            <a:endParaRPr b="1">
              <a:solidFill>
                <a:schemeClr val="lt2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1609" name="Google Shape;1609;p44"/>
          <p:cNvSpPr txBox="1"/>
          <p:nvPr/>
        </p:nvSpPr>
        <p:spPr>
          <a:xfrm>
            <a:off x="464675" y="2157275"/>
            <a:ext cx="6968700" cy="286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Add here your text or leave the blank space for your students to work on.</a:t>
            </a:r>
            <a:endParaRPr b="1"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Lorem ipsum dolor sit amet, consectetuer adipiscing elit. Aenean commodo ligula eget dolor. Aenean massa.</a:t>
            </a:r>
            <a:endParaRPr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000000"/>
                </a:solidFill>
                <a:latin typeface="Chivo"/>
                <a:ea typeface="Chivo"/>
                <a:cs typeface="Chivo"/>
                <a:sym typeface="Chivo"/>
              </a:rPr>
              <a:t>Cum sociis natoque penatibus et magnis dis parturient montes, nascetur ridiculus mus.</a:t>
            </a:r>
            <a:endParaRPr>
              <a:latin typeface="Chivo"/>
              <a:ea typeface="Chivo"/>
              <a:cs typeface="Chivo"/>
              <a:sym typeface="Chiv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rgbClr val="000000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grpSp>
        <p:nvGrpSpPr>
          <p:cNvPr descr="Images" id="1610" name="Google Shape;1610;p44"/>
          <p:cNvGrpSpPr/>
          <p:nvPr/>
        </p:nvGrpSpPr>
        <p:grpSpPr>
          <a:xfrm>
            <a:off x="611772" y="5145633"/>
            <a:ext cx="1674336" cy="1339285"/>
            <a:chOff x="5684930" y="3271650"/>
            <a:chExt cx="2098954" cy="1678933"/>
          </a:xfrm>
        </p:grpSpPr>
        <p:sp>
          <p:nvSpPr>
            <p:cNvPr id="1611" name="Google Shape;1611;p44"/>
            <p:cNvSpPr/>
            <p:nvPr/>
          </p:nvSpPr>
          <p:spPr>
            <a:xfrm>
              <a:off x="6838202" y="4105235"/>
              <a:ext cx="466194" cy="568605"/>
            </a:xfrm>
            <a:custGeom>
              <a:rect b="b" l="l" r="r" t="t"/>
              <a:pathLst>
                <a:path extrusionOk="0" h="568605" w="466194">
                  <a:moveTo>
                    <a:pt x="461309" y="518050"/>
                  </a:moveTo>
                  <a:lnTo>
                    <a:pt x="145543" y="14762"/>
                  </a:lnTo>
                  <a:cubicBezTo>
                    <a:pt x="139894" y="5539"/>
                    <a:pt x="129833" y="-59"/>
                    <a:pt x="119018" y="0"/>
                  </a:cubicBezTo>
                  <a:cubicBezTo>
                    <a:pt x="108154" y="-4"/>
                    <a:pt x="98051" y="5571"/>
                    <a:pt x="92262" y="14762"/>
                  </a:cubicBezTo>
                  <a:lnTo>
                    <a:pt x="0" y="162843"/>
                  </a:lnTo>
                  <a:lnTo>
                    <a:pt x="197902" y="482991"/>
                  </a:lnTo>
                  <a:cubicBezTo>
                    <a:pt x="214649" y="508317"/>
                    <a:pt x="218250" y="540133"/>
                    <a:pt x="207589" y="568564"/>
                  </a:cubicBezTo>
                  <a:lnTo>
                    <a:pt x="431324" y="568564"/>
                  </a:lnTo>
                  <a:cubicBezTo>
                    <a:pt x="449645" y="569479"/>
                    <a:pt x="465239" y="555368"/>
                    <a:pt x="466152" y="537047"/>
                  </a:cubicBezTo>
                  <a:cubicBezTo>
                    <a:pt x="466487" y="530372"/>
                    <a:pt x="464799" y="523752"/>
                    <a:pt x="461309" y="518050"/>
                  </a:cubicBez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2" name="Google Shape;1612;p44"/>
            <p:cNvSpPr/>
            <p:nvPr/>
          </p:nvSpPr>
          <p:spPr>
            <a:xfrm>
              <a:off x="5884108" y="3797294"/>
              <a:ext cx="1077833" cy="876803"/>
            </a:xfrm>
            <a:custGeom>
              <a:rect b="b" l="l" r="r" t="t"/>
              <a:pathLst>
                <a:path extrusionOk="0" h="876803" w="1077833">
                  <a:moveTo>
                    <a:pt x="1071728" y="828990"/>
                  </a:moveTo>
                  <a:lnTo>
                    <a:pt x="570055" y="12704"/>
                  </a:lnTo>
                  <a:cubicBezTo>
                    <a:pt x="563618" y="4389"/>
                    <a:pt x="553579" y="-330"/>
                    <a:pt x="543069" y="18"/>
                  </a:cubicBezTo>
                  <a:lnTo>
                    <a:pt x="538917" y="18"/>
                  </a:lnTo>
                  <a:lnTo>
                    <a:pt x="534765" y="18"/>
                  </a:lnTo>
                  <a:cubicBezTo>
                    <a:pt x="524254" y="-330"/>
                    <a:pt x="514216" y="4389"/>
                    <a:pt x="507778" y="12704"/>
                  </a:cubicBezTo>
                  <a:lnTo>
                    <a:pt x="6105" y="828990"/>
                  </a:lnTo>
                  <a:cubicBezTo>
                    <a:pt x="-1001" y="838933"/>
                    <a:pt x="-1979" y="852007"/>
                    <a:pt x="3568" y="862896"/>
                  </a:cubicBezTo>
                  <a:cubicBezTo>
                    <a:pt x="9164" y="872763"/>
                    <a:pt x="20256" y="878172"/>
                    <a:pt x="31477" y="876505"/>
                  </a:cubicBezTo>
                  <a:lnTo>
                    <a:pt x="1046356" y="876505"/>
                  </a:lnTo>
                  <a:cubicBezTo>
                    <a:pt x="1057578" y="878172"/>
                    <a:pt x="1068670" y="872763"/>
                    <a:pt x="1074266" y="862896"/>
                  </a:cubicBezTo>
                  <a:cubicBezTo>
                    <a:pt x="1079813" y="852007"/>
                    <a:pt x="1078835" y="838933"/>
                    <a:pt x="1071728" y="828990"/>
                  </a:cubicBezTo>
                  <a:close/>
                  <a:moveTo>
                    <a:pt x="622875" y="395129"/>
                  </a:moveTo>
                  <a:lnTo>
                    <a:pt x="543069" y="466171"/>
                  </a:lnTo>
                  <a:lnTo>
                    <a:pt x="463262" y="395129"/>
                  </a:lnTo>
                  <a:lnTo>
                    <a:pt x="331328" y="474935"/>
                  </a:lnTo>
                  <a:lnTo>
                    <a:pt x="538917" y="138411"/>
                  </a:lnTo>
                  <a:lnTo>
                    <a:pt x="740970" y="466171"/>
                  </a:ln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3" name="Google Shape;1613;p44"/>
            <p:cNvSpPr/>
            <p:nvPr/>
          </p:nvSpPr>
          <p:spPr>
            <a:xfrm>
              <a:off x="6053977" y="3779090"/>
              <a:ext cx="138392" cy="138392"/>
            </a:xfrm>
            <a:custGeom>
              <a:rect b="b" l="l" r="r" t="t"/>
              <a:pathLst>
                <a:path extrusionOk="0" h="138392" w="138392">
                  <a:moveTo>
                    <a:pt x="138393" y="69196"/>
                  </a:moveTo>
                  <a:cubicBezTo>
                    <a:pt x="138393" y="107412"/>
                    <a:pt x="107412" y="138393"/>
                    <a:pt x="69196" y="138393"/>
                  </a:cubicBezTo>
                  <a:cubicBezTo>
                    <a:pt x="30980" y="138393"/>
                    <a:pt x="0" y="107412"/>
                    <a:pt x="0" y="69196"/>
                  </a:cubicBezTo>
                  <a:cubicBezTo>
                    <a:pt x="0" y="30980"/>
                    <a:pt x="30980" y="0"/>
                    <a:pt x="69196" y="0"/>
                  </a:cubicBezTo>
                  <a:cubicBezTo>
                    <a:pt x="107412" y="0"/>
                    <a:pt x="138393" y="30980"/>
                    <a:pt x="138393" y="69196"/>
                  </a:cubicBez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4" name="Google Shape;1614;p44"/>
            <p:cNvSpPr/>
            <p:nvPr/>
          </p:nvSpPr>
          <p:spPr>
            <a:xfrm>
              <a:off x="5684930" y="3271650"/>
              <a:ext cx="2098954" cy="1678933"/>
            </a:xfrm>
            <a:custGeom>
              <a:rect b="b" l="l" r="r" t="t"/>
              <a:pathLst>
                <a:path extrusionOk="0" h="1678933" w="2098954">
                  <a:moveTo>
                    <a:pt x="2098955" y="0"/>
                  </a:moveTo>
                  <a:lnTo>
                    <a:pt x="253720" y="0"/>
                  </a:lnTo>
                  <a:lnTo>
                    <a:pt x="253720" y="253720"/>
                  </a:lnTo>
                  <a:lnTo>
                    <a:pt x="0" y="253720"/>
                  </a:lnTo>
                  <a:lnTo>
                    <a:pt x="0" y="1678933"/>
                  </a:lnTo>
                  <a:lnTo>
                    <a:pt x="1845235" y="1678933"/>
                  </a:lnTo>
                  <a:lnTo>
                    <a:pt x="1845235" y="1425213"/>
                  </a:lnTo>
                  <a:lnTo>
                    <a:pt x="2098955" y="1425213"/>
                  </a:lnTo>
                  <a:close/>
                  <a:moveTo>
                    <a:pt x="1706842" y="1545384"/>
                  </a:moveTo>
                  <a:lnTo>
                    <a:pt x="138393" y="1545384"/>
                  </a:lnTo>
                  <a:lnTo>
                    <a:pt x="138393" y="387269"/>
                  </a:lnTo>
                  <a:lnTo>
                    <a:pt x="1706842" y="387269"/>
                  </a:lnTo>
                  <a:close/>
                  <a:moveTo>
                    <a:pt x="1960562" y="1291665"/>
                  </a:moveTo>
                  <a:lnTo>
                    <a:pt x="1845235" y="1291665"/>
                  </a:lnTo>
                  <a:lnTo>
                    <a:pt x="1845235" y="253720"/>
                  </a:lnTo>
                  <a:lnTo>
                    <a:pt x="392112" y="253720"/>
                  </a:lnTo>
                  <a:lnTo>
                    <a:pt x="392112" y="138393"/>
                  </a:lnTo>
                  <a:lnTo>
                    <a:pt x="1960562" y="138393"/>
                  </a:lnTo>
                  <a:close/>
                </a:path>
              </a:pathLst>
            </a:custGeom>
            <a:solidFill>
              <a:srgbClr val="3030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615" name="Google Shape;1615;p44"/>
          <p:cNvSpPr txBox="1"/>
          <p:nvPr/>
        </p:nvSpPr>
        <p:spPr>
          <a:xfrm>
            <a:off x="10532428" y="2189575"/>
            <a:ext cx="16743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EXTRA RESOURCES!</a:t>
            </a:r>
            <a:endParaRPr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1616" name="Google Shape;1616;p44"/>
          <p:cNvSpPr txBox="1"/>
          <p:nvPr/>
        </p:nvSpPr>
        <p:spPr>
          <a:xfrm>
            <a:off x="347673" y="774625"/>
            <a:ext cx="4382700" cy="338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FRIDAY </a:t>
            </a:r>
            <a:r>
              <a:rPr b="1" lang="en" sz="1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- ACTIVITY 5</a:t>
            </a:r>
            <a:endParaRPr b="1"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  <p:sp>
        <p:nvSpPr>
          <p:cNvPr id="1617" name="Google Shape;1617;p44">
            <a:hlinkClick action="ppaction://hlinkshowjump?jump=nextslide"/>
          </p:cNvPr>
          <p:cNvSpPr/>
          <p:nvPr/>
        </p:nvSpPr>
        <p:spPr>
          <a:xfrm>
            <a:off x="46467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18" name="Google Shape;1618;p44">
            <a:hlinkClick action="ppaction://hlinkshowjump?jump=firstslide"/>
          </p:cNvPr>
          <p:cNvSpPr/>
          <p:nvPr/>
        </p:nvSpPr>
        <p:spPr>
          <a:xfrm>
            <a:off x="11612425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19" name="Google Shape;1619;p44">
            <a:hlinkClick action="ppaction://hlinksldjump" r:id="rId3"/>
          </p:cNvPr>
          <p:cNvSpPr/>
          <p:nvPr/>
        </p:nvSpPr>
        <p:spPr>
          <a:xfrm>
            <a:off x="0" y="54350"/>
            <a:ext cx="424800" cy="42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623" name="Shape 16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A new weekly planner for educators!&#10;I’ve added multiple links for you and your students to navigate it easily. Also added a Contact slide for you to put your information, so students and parents can reach you. And a Video Conference Hours slide, in case you are using Zoom or Meet, to put the hours there.&#10;&#10;Each day folder is linked to the activities for that day. I’ve included 5 activities slides per day, but you can add as many as you need.&#10;&#10;Remember that you can insert audios, videos and images for an all in one file!&#10;&#10;This step by step tutorial includes: Navigation, adding lessons or activities, inserting audio and video files, adding images and external resources and how to easily change the colors!&#10;&#10;slidesmania.com" id="1624" name="Google Shape;1624;p45" title="A Weekly Planner for Online Lessons in an operating system's style - for Google Slides or PowerPoint">
            <a:hlinkClick r:id="rId3"/>
          </p:cNvPr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1168375" y="1392550"/>
            <a:ext cx="6840076" cy="5130050"/>
          </a:xfrm>
          <a:prstGeom prst="rect">
            <a:avLst/>
          </a:prstGeom>
          <a:noFill/>
          <a:ln>
            <a:noFill/>
          </a:ln>
        </p:spPr>
      </p:pic>
      <p:sp>
        <p:nvSpPr>
          <p:cNvPr id="1625" name="Google Shape;1625;p45"/>
          <p:cNvSpPr txBox="1"/>
          <p:nvPr/>
        </p:nvSpPr>
        <p:spPr>
          <a:xfrm>
            <a:off x="8814900" y="1542725"/>
            <a:ext cx="3359400" cy="1015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STEP BY STEP TUTORIAL</a:t>
            </a:r>
            <a:r>
              <a:rPr lang="en" sz="36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.</a:t>
            </a:r>
            <a:endParaRPr sz="3600"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</p:spTree>
  </p:cSld>
  <p:clrMapOvr>
    <a:masterClrMapping/>
  </p:clrMapOvr>
</p:sld>
</file>

<file path=ppt/slides/slide3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629" name="Shape 16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630" name="Google Shape;1630;p46" title="Weekly Planner for Online Lessons II · SlidesMania - Google Slides.webm">
            <a:hlinkClick r:id="rId3"/>
          </p:cNvPr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585700" y="1329775"/>
            <a:ext cx="8248277" cy="4867825"/>
          </a:xfrm>
          <a:prstGeom prst="rect">
            <a:avLst/>
          </a:prstGeom>
          <a:noFill/>
          <a:ln>
            <a:noFill/>
          </a:ln>
        </p:spPr>
      </p:pic>
      <p:sp>
        <p:nvSpPr>
          <p:cNvPr id="1631" name="Google Shape;1631;p46"/>
          <p:cNvSpPr txBox="1"/>
          <p:nvPr/>
        </p:nvSpPr>
        <p:spPr>
          <a:xfrm>
            <a:off x="9169400" y="1542725"/>
            <a:ext cx="2776200" cy="3588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FFFFFF"/>
                </a:solidFill>
                <a:latin typeface="Chivo"/>
                <a:ea typeface="Chivo"/>
                <a:cs typeface="Chivo"/>
                <a:sym typeface="Chivo"/>
              </a:rPr>
              <a:t>For those who are not using video conference or don't want to share contact info, you can delete the "apps" on the first slide by editing the master.</a:t>
            </a:r>
            <a:endParaRPr sz="2400">
              <a:solidFill>
                <a:srgbClr val="FFFFFF"/>
              </a:solidFill>
              <a:latin typeface="Chivo"/>
              <a:ea typeface="Chivo"/>
              <a:cs typeface="Chivo"/>
              <a:sym typeface="Chivo"/>
            </a:endParaRPr>
          </a:p>
        </p:txBody>
      </p:sp>
    </p:spTree>
  </p:cSld>
  <p:clrMapOvr>
    <a:masterClrMapping/>
  </p:clrMapOvr>
</p:sld>
</file>

<file path=ppt/slides/slide3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635" name="Shape 1635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SlidesMania">
  <a:themeElements>
    <a:clrScheme name="Simple Light">
      <a:dk1>
        <a:srgbClr val="FFFFFF"/>
      </a:dk1>
      <a:lt1>
        <a:srgbClr val="171717"/>
      </a:lt1>
      <a:dk2>
        <a:srgbClr val="1155CC"/>
      </a:dk2>
      <a:lt2>
        <a:srgbClr val="000000"/>
      </a:lt2>
      <a:accent1>
        <a:srgbClr val="A64D79"/>
      </a:accent1>
      <a:accent2>
        <a:srgbClr val="674EA7"/>
      </a:accent2>
      <a:accent3>
        <a:srgbClr val="3D85C6"/>
      </a:accent3>
      <a:accent4>
        <a:srgbClr val="6AA84F"/>
      </a:accent4>
      <a:accent5>
        <a:srgbClr val="F1C232"/>
      </a:accent5>
      <a:accent6>
        <a:srgbClr val="171717"/>
      </a:accent6>
      <a:hlink>
        <a:srgbClr val="171717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