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1.xml"/>
  <Override ContentType="application/vnd.openxmlformats-officedocument.presentationml.slide+xml" PartName="/ppt/slides/slide24.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9"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Lst>
  <p:sldSz cy="6858000" cx="12192000"/>
  <p:notesSz cx="6858000" cy="9144000"/>
  <p:embeddedFontLst>
    <p:embeddedFont>
      <p:font typeface="Abril Fatface"/>
      <p:regular r:id="rId30"/>
    </p:embeddedFont>
    <p:embeddedFont>
      <p:font typeface="Griffy"/>
      <p:regular r:id="rId31"/>
    </p:embeddedFont>
    <p:embeddedFont>
      <p:font typeface="Poppins"/>
      <p:regular r:id="rId32"/>
      <p:bold r:id="rId33"/>
      <p:italic r:id="rId34"/>
      <p:boldItalic r:id="rId35"/>
    </p:embeddedFont>
    <p:embeddedFont>
      <p:font typeface="Lexend Deca Regular"/>
      <p:regular r:id="rId36"/>
      <p:bold r:id="rId37"/>
    </p:embeddedFont>
    <p:embeddedFont>
      <p:font typeface="Barlow Condensed"/>
      <p:regular r:id="rId38"/>
      <p:bold r:id="rId39"/>
      <p:italic r:id="rId40"/>
      <p:boldItalic r:id="rId41"/>
    </p:embeddedFont>
    <p:embeddedFont>
      <p:font typeface="DM Sans"/>
      <p:regular r:id="rId42"/>
      <p:bold r:id="rId43"/>
      <p:italic r:id="rId44"/>
      <p:boldItalic r:id="rId45"/>
    </p:embeddedFont>
    <p:embeddedFont>
      <p:font typeface="Lexend Deca"/>
      <p:regular r:id="rId46"/>
      <p:bold r:id="rId47"/>
    </p:embeddedFont>
    <p:embeddedFont>
      <p:font typeface="Homemade Apple"/>
      <p:regular r:id="rId48"/>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BarlowCondensed-italic.fntdata"/><Relationship Id="rId20" Type="http://schemas.openxmlformats.org/officeDocument/2006/relationships/slide" Target="slides/slide15.xml"/><Relationship Id="rId42" Type="http://schemas.openxmlformats.org/officeDocument/2006/relationships/font" Target="fonts/DMSans-regular.fntdata"/><Relationship Id="rId41" Type="http://schemas.openxmlformats.org/officeDocument/2006/relationships/font" Target="fonts/BarlowCondensed-boldItalic.fntdata"/><Relationship Id="rId22" Type="http://schemas.openxmlformats.org/officeDocument/2006/relationships/slide" Target="slides/slide17.xml"/><Relationship Id="rId44" Type="http://schemas.openxmlformats.org/officeDocument/2006/relationships/font" Target="fonts/DMSans-italic.fntdata"/><Relationship Id="rId21" Type="http://schemas.openxmlformats.org/officeDocument/2006/relationships/slide" Target="slides/slide16.xml"/><Relationship Id="rId43" Type="http://schemas.openxmlformats.org/officeDocument/2006/relationships/font" Target="fonts/DMSans-bold.fntdata"/><Relationship Id="rId24" Type="http://schemas.openxmlformats.org/officeDocument/2006/relationships/slide" Target="slides/slide19.xml"/><Relationship Id="rId46" Type="http://schemas.openxmlformats.org/officeDocument/2006/relationships/font" Target="fonts/LexendDeca-regular.fntdata"/><Relationship Id="rId23" Type="http://schemas.openxmlformats.org/officeDocument/2006/relationships/slide" Target="slides/slide18.xml"/><Relationship Id="rId45" Type="http://schemas.openxmlformats.org/officeDocument/2006/relationships/font" Target="fonts/DMSans-boldItalic.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48" Type="http://schemas.openxmlformats.org/officeDocument/2006/relationships/font" Target="fonts/HomemadeApple-regular.fntdata"/><Relationship Id="rId25" Type="http://schemas.openxmlformats.org/officeDocument/2006/relationships/slide" Target="slides/slide20.xml"/><Relationship Id="rId47" Type="http://schemas.openxmlformats.org/officeDocument/2006/relationships/font" Target="fonts/LexendDeca-bold.fntdata"/><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Griffy-regular.fntdata"/><Relationship Id="rId30" Type="http://schemas.openxmlformats.org/officeDocument/2006/relationships/font" Target="fonts/AbrilFatface-regular.fntdata"/><Relationship Id="rId11" Type="http://schemas.openxmlformats.org/officeDocument/2006/relationships/slide" Target="slides/slide6.xml"/><Relationship Id="rId33" Type="http://schemas.openxmlformats.org/officeDocument/2006/relationships/font" Target="fonts/Poppins-bold.fntdata"/><Relationship Id="rId10" Type="http://schemas.openxmlformats.org/officeDocument/2006/relationships/slide" Target="slides/slide5.xml"/><Relationship Id="rId32" Type="http://schemas.openxmlformats.org/officeDocument/2006/relationships/font" Target="fonts/Poppins-regular.fntdata"/><Relationship Id="rId13" Type="http://schemas.openxmlformats.org/officeDocument/2006/relationships/slide" Target="slides/slide8.xml"/><Relationship Id="rId35" Type="http://schemas.openxmlformats.org/officeDocument/2006/relationships/font" Target="fonts/Poppins-boldItalic.fntdata"/><Relationship Id="rId12" Type="http://schemas.openxmlformats.org/officeDocument/2006/relationships/slide" Target="slides/slide7.xml"/><Relationship Id="rId34" Type="http://schemas.openxmlformats.org/officeDocument/2006/relationships/font" Target="fonts/Poppins-italic.fntdata"/><Relationship Id="rId15" Type="http://schemas.openxmlformats.org/officeDocument/2006/relationships/slide" Target="slides/slide10.xml"/><Relationship Id="rId37" Type="http://schemas.openxmlformats.org/officeDocument/2006/relationships/font" Target="fonts/LexendDecaRegular-bold.fntdata"/><Relationship Id="rId14" Type="http://schemas.openxmlformats.org/officeDocument/2006/relationships/slide" Target="slides/slide9.xml"/><Relationship Id="rId36" Type="http://schemas.openxmlformats.org/officeDocument/2006/relationships/font" Target="fonts/LexendDecaRegular-regular.fntdata"/><Relationship Id="rId17" Type="http://schemas.openxmlformats.org/officeDocument/2006/relationships/slide" Target="slides/slide12.xml"/><Relationship Id="rId39" Type="http://schemas.openxmlformats.org/officeDocument/2006/relationships/font" Target="fonts/BarlowCondensed-bold.fntdata"/><Relationship Id="rId16" Type="http://schemas.openxmlformats.org/officeDocument/2006/relationships/slide" Target="slides/slide11.xml"/><Relationship Id="rId38" Type="http://schemas.openxmlformats.org/officeDocument/2006/relationships/font" Target="fonts/BarlowCondensed-regular.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2" name="Shape 192"/>
        <p:cNvGrpSpPr/>
        <p:nvPr/>
      </p:nvGrpSpPr>
      <p:grpSpPr>
        <a:xfrm>
          <a:off x="0" y="0"/>
          <a:ext cx="0" cy="0"/>
          <a:chOff x="0" y="0"/>
          <a:chExt cx="0" cy="0"/>
        </a:xfrm>
      </p:grpSpPr>
      <p:sp>
        <p:nvSpPr>
          <p:cNvPr id="193" name="Google Shape;193;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4" name="Google Shape;194;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5" name="Shape 205"/>
        <p:cNvGrpSpPr/>
        <p:nvPr/>
      </p:nvGrpSpPr>
      <p:grpSpPr>
        <a:xfrm>
          <a:off x="0" y="0"/>
          <a:ext cx="0" cy="0"/>
          <a:chOff x="0" y="0"/>
          <a:chExt cx="0" cy="0"/>
        </a:xfrm>
      </p:grpSpPr>
      <p:sp>
        <p:nvSpPr>
          <p:cNvPr id="206" name="Google Shape;206;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7" name="Google Shape;207;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0" name="Shape 220"/>
        <p:cNvGrpSpPr/>
        <p:nvPr/>
      </p:nvGrpSpPr>
      <p:grpSpPr>
        <a:xfrm>
          <a:off x="0" y="0"/>
          <a:ext cx="0" cy="0"/>
          <a:chOff x="0" y="0"/>
          <a:chExt cx="0" cy="0"/>
        </a:xfrm>
      </p:grpSpPr>
      <p:sp>
        <p:nvSpPr>
          <p:cNvPr id="221" name="Google Shape;221;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2" name="Google Shape;222;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9" name="Shape 249"/>
        <p:cNvGrpSpPr/>
        <p:nvPr/>
      </p:nvGrpSpPr>
      <p:grpSpPr>
        <a:xfrm>
          <a:off x="0" y="0"/>
          <a:ext cx="0" cy="0"/>
          <a:chOff x="0" y="0"/>
          <a:chExt cx="0" cy="0"/>
        </a:xfrm>
      </p:grpSpPr>
      <p:sp>
        <p:nvSpPr>
          <p:cNvPr id="250" name="Google Shape;250;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1" name="Google Shape;251;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3" name="Shape 263"/>
        <p:cNvGrpSpPr/>
        <p:nvPr/>
      </p:nvGrpSpPr>
      <p:grpSpPr>
        <a:xfrm>
          <a:off x="0" y="0"/>
          <a:ext cx="0" cy="0"/>
          <a:chOff x="0" y="0"/>
          <a:chExt cx="0" cy="0"/>
        </a:xfrm>
      </p:grpSpPr>
      <p:sp>
        <p:nvSpPr>
          <p:cNvPr id="264" name="Google Shape;264;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5" name="Google Shape;265;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3" name="Shape 273"/>
        <p:cNvGrpSpPr/>
        <p:nvPr/>
      </p:nvGrpSpPr>
      <p:grpSpPr>
        <a:xfrm>
          <a:off x="0" y="0"/>
          <a:ext cx="0" cy="0"/>
          <a:chOff x="0" y="0"/>
          <a:chExt cx="0" cy="0"/>
        </a:xfrm>
      </p:grpSpPr>
      <p:sp>
        <p:nvSpPr>
          <p:cNvPr id="274" name="Google Shape;274;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5" name="Google Shape;275;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6" name="Shape 286"/>
        <p:cNvGrpSpPr/>
        <p:nvPr/>
      </p:nvGrpSpPr>
      <p:grpSpPr>
        <a:xfrm>
          <a:off x="0" y="0"/>
          <a:ext cx="0" cy="0"/>
          <a:chOff x="0" y="0"/>
          <a:chExt cx="0" cy="0"/>
        </a:xfrm>
      </p:grpSpPr>
      <p:sp>
        <p:nvSpPr>
          <p:cNvPr id="287" name="Google Shape;287;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8" name="Google Shape;288;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3" name="Shape 293"/>
        <p:cNvGrpSpPr/>
        <p:nvPr/>
      </p:nvGrpSpPr>
      <p:grpSpPr>
        <a:xfrm>
          <a:off x="0" y="0"/>
          <a:ext cx="0" cy="0"/>
          <a:chOff x="0" y="0"/>
          <a:chExt cx="0" cy="0"/>
        </a:xfrm>
      </p:grpSpPr>
      <p:sp>
        <p:nvSpPr>
          <p:cNvPr id="294" name="Google Shape;294;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95" name="Google Shape;295;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9" name="Shape 309"/>
        <p:cNvGrpSpPr/>
        <p:nvPr/>
      </p:nvGrpSpPr>
      <p:grpSpPr>
        <a:xfrm>
          <a:off x="0" y="0"/>
          <a:ext cx="0" cy="0"/>
          <a:chOff x="0" y="0"/>
          <a:chExt cx="0" cy="0"/>
        </a:xfrm>
      </p:grpSpPr>
      <p:sp>
        <p:nvSpPr>
          <p:cNvPr id="310" name="Google Shape;310;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1" name="Google Shape;311;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5" name="Shape 325"/>
        <p:cNvGrpSpPr/>
        <p:nvPr/>
      </p:nvGrpSpPr>
      <p:grpSpPr>
        <a:xfrm>
          <a:off x="0" y="0"/>
          <a:ext cx="0" cy="0"/>
          <a:chOff x="0" y="0"/>
          <a:chExt cx="0" cy="0"/>
        </a:xfrm>
      </p:grpSpPr>
      <p:sp>
        <p:nvSpPr>
          <p:cNvPr id="326" name="Google Shape;326;ga073618e60_0_1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7" name="Google Shape;327;ga073618e60_0_1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4" name="Shape 344"/>
        <p:cNvGrpSpPr/>
        <p:nvPr/>
      </p:nvGrpSpPr>
      <p:grpSpPr>
        <a:xfrm>
          <a:off x="0" y="0"/>
          <a:ext cx="0" cy="0"/>
          <a:chOff x="0" y="0"/>
          <a:chExt cx="0" cy="0"/>
        </a:xfrm>
      </p:grpSpPr>
      <p:sp>
        <p:nvSpPr>
          <p:cNvPr id="345" name="Google Shape;345;ga073618e60_0_1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6" name="Google Shape;346;ga073618e60_0_1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9" name="Shape 349"/>
        <p:cNvGrpSpPr/>
        <p:nvPr/>
      </p:nvGrpSpPr>
      <p:grpSpPr>
        <a:xfrm>
          <a:off x="0" y="0"/>
          <a:ext cx="0" cy="0"/>
          <a:chOff x="0" y="0"/>
          <a:chExt cx="0" cy="0"/>
        </a:xfrm>
      </p:grpSpPr>
      <p:sp>
        <p:nvSpPr>
          <p:cNvPr id="350" name="Google Shape;350;ga073618e60_0_1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1" name="Google Shape;351;ga073618e60_0_1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5" name="Shape 365"/>
        <p:cNvGrpSpPr/>
        <p:nvPr/>
      </p:nvGrpSpPr>
      <p:grpSpPr>
        <a:xfrm>
          <a:off x="0" y="0"/>
          <a:ext cx="0" cy="0"/>
          <a:chOff x="0" y="0"/>
          <a:chExt cx="0" cy="0"/>
        </a:xfrm>
      </p:grpSpPr>
      <p:sp>
        <p:nvSpPr>
          <p:cNvPr id="366" name="Google Shape;366;ga073618e60_0_1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67" name="Google Shape;367;ga073618e60_0_1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7" name="Shape 387"/>
        <p:cNvGrpSpPr/>
        <p:nvPr/>
      </p:nvGrpSpPr>
      <p:grpSpPr>
        <a:xfrm>
          <a:off x="0" y="0"/>
          <a:ext cx="0" cy="0"/>
          <a:chOff x="0" y="0"/>
          <a:chExt cx="0" cy="0"/>
        </a:xfrm>
      </p:grpSpPr>
      <p:sp>
        <p:nvSpPr>
          <p:cNvPr id="388" name="Google Shape;388;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9" name="Google Shape;389;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10" name="Shape 410"/>
        <p:cNvGrpSpPr/>
        <p:nvPr/>
      </p:nvGrpSpPr>
      <p:grpSpPr>
        <a:xfrm>
          <a:off x="0" y="0"/>
          <a:ext cx="0" cy="0"/>
          <a:chOff x="0" y="0"/>
          <a:chExt cx="0" cy="0"/>
        </a:xfrm>
      </p:grpSpPr>
      <p:sp>
        <p:nvSpPr>
          <p:cNvPr id="411" name="Google Shape;411;ga073618e60_0_2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12" name="Google Shape;412;ga073618e60_0_2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8" name="Shape 468"/>
        <p:cNvGrpSpPr/>
        <p:nvPr/>
      </p:nvGrpSpPr>
      <p:grpSpPr>
        <a:xfrm>
          <a:off x="0" y="0"/>
          <a:ext cx="0" cy="0"/>
          <a:chOff x="0" y="0"/>
          <a:chExt cx="0" cy="0"/>
        </a:xfrm>
      </p:grpSpPr>
      <p:sp>
        <p:nvSpPr>
          <p:cNvPr id="469" name="Google Shape;469;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0" name="Google Shape;470;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0" name="Shape 490"/>
        <p:cNvGrpSpPr/>
        <p:nvPr/>
      </p:nvGrpSpPr>
      <p:grpSpPr>
        <a:xfrm>
          <a:off x="0" y="0"/>
          <a:ext cx="0" cy="0"/>
          <a:chOff x="0" y="0"/>
          <a:chExt cx="0" cy="0"/>
        </a:xfrm>
      </p:grpSpPr>
      <p:sp>
        <p:nvSpPr>
          <p:cNvPr id="491" name="Google Shape;491;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2" name="Google Shape;492;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9" name="Shape 509"/>
        <p:cNvGrpSpPr/>
        <p:nvPr/>
      </p:nvGrpSpPr>
      <p:grpSpPr>
        <a:xfrm>
          <a:off x="0" y="0"/>
          <a:ext cx="0" cy="0"/>
          <a:chOff x="0" y="0"/>
          <a:chExt cx="0" cy="0"/>
        </a:xfrm>
      </p:grpSpPr>
      <p:sp>
        <p:nvSpPr>
          <p:cNvPr id="510" name="Google Shape;510;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1" name="Google Shape;511;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7" name="Shape 527"/>
        <p:cNvGrpSpPr/>
        <p:nvPr/>
      </p:nvGrpSpPr>
      <p:grpSpPr>
        <a:xfrm>
          <a:off x="0" y="0"/>
          <a:ext cx="0" cy="0"/>
          <a:chOff x="0" y="0"/>
          <a:chExt cx="0" cy="0"/>
        </a:xfrm>
      </p:grpSpPr>
      <p:sp>
        <p:nvSpPr>
          <p:cNvPr id="528" name="Google Shape;528;ga073618e60_0_7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29" name="Google Shape;529;ga073618e60_0_7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40" name="Shape 540"/>
        <p:cNvGrpSpPr/>
        <p:nvPr/>
      </p:nvGrpSpPr>
      <p:grpSpPr>
        <a:xfrm>
          <a:off x="0" y="0"/>
          <a:ext cx="0" cy="0"/>
          <a:chOff x="0" y="0"/>
          <a:chExt cx="0" cy="0"/>
        </a:xfrm>
      </p:grpSpPr>
      <p:sp>
        <p:nvSpPr>
          <p:cNvPr id="541" name="Google Shape;541;ga073618e60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42" name="Google Shape;542;ga073618e60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3" name="Shape 553"/>
        <p:cNvGrpSpPr/>
        <p:nvPr/>
      </p:nvGrpSpPr>
      <p:grpSpPr>
        <a:xfrm>
          <a:off x="0" y="0"/>
          <a:ext cx="0" cy="0"/>
          <a:chOff x="0" y="0"/>
          <a:chExt cx="0" cy="0"/>
        </a:xfrm>
      </p:grpSpPr>
      <p:sp>
        <p:nvSpPr>
          <p:cNvPr id="554" name="Google Shape;554;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5" name="Google Shape;555;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3" name="Shape 573"/>
        <p:cNvGrpSpPr/>
        <p:nvPr/>
      </p:nvGrpSpPr>
      <p:grpSpPr>
        <a:xfrm>
          <a:off x="0" y="0"/>
          <a:ext cx="0" cy="0"/>
          <a:chOff x="0" y="0"/>
          <a:chExt cx="0" cy="0"/>
        </a:xfrm>
      </p:grpSpPr>
      <p:sp>
        <p:nvSpPr>
          <p:cNvPr id="574" name="Google Shape;574;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75" name="Google Shape;575;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6" name="Shape 586"/>
        <p:cNvGrpSpPr/>
        <p:nvPr/>
      </p:nvGrpSpPr>
      <p:grpSpPr>
        <a:xfrm>
          <a:off x="0" y="0"/>
          <a:ext cx="0" cy="0"/>
          <a:chOff x="0" y="0"/>
          <a:chExt cx="0" cy="0"/>
        </a:xfrm>
      </p:grpSpPr>
      <p:sp>
        <p:nvSpPr>
          <p:cNvPr id="587" name="Google Shape;587;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8" name="Google Shape;588;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87" name="Shape 887"/>
        <p:cNvGrpSpPr/>
        <p:nvPr/>
      </p:nvGrpSpPr>
      <p:grpSpPr>
        <a:xfrm>
          <a:off x="0" y="0"/>
          <a:ext cx="0" cy="0"/>
          <a:chOff x="0" y="0"/>
          <a:chExt cx="0" cy="0"/>
        </a:xfrm>
      </p:grpSpPr>
      <p:sp>
        <p:nvSpPr>
          <p:cNvPr id="888" name="Google Shape;888;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89" name="Google Shape;889;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2.png"/><Relationship Id="rId11" Type="http://schemas.openxmlformats.org/officeDocument/2006/relationships/image" Target="../media/image5.png"/><Relationship Id="rId10" Type="http://schemas.openxmlformats.org/officeDocument/2006/relationships/image" Target="../media/image1.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3.png"/><Relationship Id="rId7" Type="http://schemas.openxmlformats.org/officeDocument/2006/relationships/hyperlink" Target="https://www.pinterest.com/slidesmania/" TargetMode="External"/><Relationship Id="rId8" Type="http://schemas.openxmlformats.org/officeDocument/2006/relationships/image" Target="../media/image4.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sp>
        <p:nvSpPr>
          <p:cNvPr id="11" name="Google Shape;11;p2"/>
          <p:cNvSpPr/>
          <p:nvPr/>
        </p:nvSpPr>
        <p:spPr>
          <a:xfrm>
            <a:off x="7059600" y="0"/>
            <a:ext cx="5132400" cy="6858000"/>
          </a:xfrm>
          <a:prstGeom prst="rect">
            <a:avLst/>
          </a:prstGeom>
          <a:solidFill>
            <a:schemeClr val="accent4"/>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 name="Google Shape;12;p2"/>
          <p:cNvSpPr/>
          <p:nvPr/>
        </p:nvSpPr>
        <p:spPr>
          <a:xfrm>
            <a:off x="2541075" y="1290850"/>
            <a:ext cx="8598300" cy="33741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 name="Google Shape;13;p2"/>
          <p:cNvSpPr txBox="1"/>
          <p:nvPr>
            <p:ph type="title"/>
          </p:nvPr>
        </p:nvSpPr>
        <p:spPr>
          <a:xfrm>
            <a:off x="2785925" y="1541750"/>
            <a:ext cx="8031600" cy="2870400"/>
          </a:xfrm>
          <a:prstGeom prst="rect">
            <a:avLst/>
          </a:prstGeom>
        </p:spPr>
        <p:txBody>
          <a:bodyPr anchorCtr="0" anchor="ctr" bIns="121900" lIns="121900" spcFirstLastPara="1" rIns="121900" wrap="square" tIns="121900">
            <a:noAutofit/>
          </a:bodyPr>
          <a:lstStyle>
            <a:lvl1pPr lvl="0" algn="ctr">
              <a:spcBef>
                <a:spcPts val="0"/>
              </a:spcBef>
              <a:spcAft>
                <a:spcPts val="0"/>
              </a:spcAft>
              <a:buSzPts val="5000"/>
              <a:buNone/>
              <a:defRPr sz="5000"/>
            </a:lvl1pPr>
            <a:lvl2pPr lvl="1" algn="ctr">
              <a:spcBef>
                <a:spcPts val="0"/>
              </a:spcBef>
              <a:spcAft>
                <a:spcPts val="0"/>
              </a:spcAft>
              <a:buSzPts val="7000"/>
              <a:buNone/>
              <a:defRPr sz="7000"/>
            </a:lvl2pPr>
            <a:lvl3pPr lvl="2" algn="ctr">
              <a:spcBef>
                <a:spcPts val="0"/>
              </a:spcBef>
              <a:spcAft>
                <a:spcPts val="0"/>
              </a:spcAft>
              <a:buSzPts val="7000"/>
              <a:buNone/>
              <a:defRPr sz="7000"/>
            </a:lvl3pPr>
            <a:lvl4pPr lvl="3" algn="ctr">
              <a:spcBef>
                <a:spcPts val="0"/>
              </a:spcBef>
              <a:spcAft>
                <a:spcPts val="0"/>
              </a:spcAft>
              <a:buSzPts val="7000"/>
              <a:buNone/>
              <a:defRPr sz="7000"/>
            </a:lvl4pPr>
            <a:lvl5pPr lvl="4" algn="ctr">
              <a:spcBef>
                <a:spcPts val="0"/>
              </a:spcBef>
              <a:spcAft>
                <a:spcPts val="0"/>
              </a:spcAft>
              <a:buSzPts val="7000"/>
              <a:buNone/>
              <a:defRPr sz="7000"/>
            </a:lvl5pPr>
            <a:lvl6pPr lvl="5" algn="ctr">
              <a:spcBef>
                <a:spcPts val="0"/>
              </a:spcBef>
              <a:spcAft>
                <a:spcPts val="0"/>
              </a:spcAft>
              <a:buSzPts val="7000"/>
              <a:buNone/>
              <a:defRPr sz="7000"/>
            </a:lvl6pPr>
            <a:lvl7pPr lvl="6" algn="ctr">
              <a:spcBef>
                <a:spcPts val="0"/>
              </a:spcBef>
              <a:spcAft>
                <a:spcPts val="0"/>
              </a:spcAft>
              <a:buSzPts val="7000"/>
              <a:buNone/>
              <a:defRPr sz="7000"/>
            </a:lvl7pPr>
            <a:lvl8pPr lvl="7" algn="ctr">
              <a:spcBef>
                <a:spcPts val="0"/>
              </a:spcBef>
              <a:spcAft>
                <a:spcPts val="0"/>
              </a:spcAft>
              <a:buSzPts val="7000"/>
              <a:buNone/>
              <a:defRPr sz="7000"/>
            </a:lvl8pPr>
            <a:lvl9pPr lvl="8" algn="ctr">
              <a:spcBef>
                <a:spcPts val="0"/>
              </a:spcBef>
              <a:spcAft>
                <a:spcPts val="0"/>
              </a:spcAft>
              <a:buSzPts val="7000"/>
              <a:buNone/>
              <a:defRPr sz="7000"/>
            </a:lvl9pPr>
          </a:lstStyle>
          <a:p/>
        </p:txBody>
      </p:sp>
      <p:sp>
        <p:nvSpPr>
          <p:cNvPr id="14" name="Google Shape;14;p2"/>
          <p:cNvSpPr/>
          <p:nvPr/>
        </p:nvSpPr>
        <p:spPr>
          <a:xfrm>
            <a:off x="3435675" y="5087500"/>
            <a:ext cx="7703700" cy="8946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 name="Google Shape;15;p2"/>
          <p:cNvSpPr/>
          <p:nvPr/>
        </p:nvSpPr>
        <p:spPr>
          <a:xfrm rot="355892">
            <a:off x="10424907" y="417311"/>
            <a:ext cx="1427555" cy="1587130"/>
          </a:xfrm>
          <a:custGeom>
            <a:rect b="b" l="l" r="r" t="t"/>
            <a:pathLst>
              <a:path extrusionOk="0" h="1171527" w="1053738">
                <a:moveTo>
                  <a:pt x="526869" y="0"/>
                </a:moveTo>
                <a:cubicBezTo>
                  <a:pt x="817851" y="0"/>
                  <a:pt x="1053738" y="235887"/>
                  <a:pt x="1053738" y="526869"/>
                </a:cubicBezTo>
                <a:cubicBezTo>
                  <a:pt x="1053738" y="817851"/>
                  <a:pt x="817851" y="1053738"/>
                  <a:pt x="526869" y="1053738"/>
                </a:cubicBezTo>
                <a:cubicBezTo>
                  <a:pt x="490496" y="1053738"/>
                  <a:pt x="454985" y="1050052"/>
                  <a:pt x="420687" y="1043034"/>
                </a:cubicBezTo>
                <a:lnTo>
                  <a:pt x="388563" y="1033062"/>
                </a:lnTo>
                <a:lnTo>
                  <a:pt x="147609" y="1171527"/>
                </a:lnTo>
                <a:lnTo>
                  <a:pt x="147063" y="890630"/>
                </a:lnTo>
                <a:lnTo>
                  <a:pt x="89981" y="821447"/>
                </a:lnTo>
                <a:cubicBezTo>
                  <a:pt x="33172" y="737358"/>
                  <a:pt x="0" y="635987"/>
                  <a:pt x="0" y="526869"/>
                </a:cubicBezTo>
                <a:cubicBezTo>
                  <a:pt x="0" y="235887"/>
                  <a:pt x="235887" y="0"/>
                  <a:pt x="526869"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 name="Google Shape;16;p2"/>
          <p:cNvSpPr/>
          <p:nvPr/>
        </p:nvSpPr>
        <p:spPr>
          <a:xfrm>
            <a:off x="2541075" y="5087500"/>
            <a:ext cx="894600" cy="894600"/>
          </a:xfrm>
          <a:prstGeom prst="rect">
            <a:avLst/>
          </a:prstGeom>
          <a:solidFill>
            <a:schemeClr val="accent1"/>
          </a:solid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 name="Google Shape;17;p2"/>
          <p:cNvSpPr/>
          <p:nvPr/>
        </p:nvSpPr>
        <p:spPr>
          <a:xfrm>
            <a:off x="-200" y="0"/>
            <a:ext cx="1461000" cy="6858000"/>
          </a:xfrm>
          <a:prstGeom prst="rect">
            <a:avLst/>
          </a:prstGeom>
          <a:solidFill>
            <a:schemeClr val="accent1"/>
          </a:solid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 name="Google Shape;18;p2"/>
          <p:cNvSpPr txBox="1"/>
          <p:nvPr>
            <p:ph idx="1" type="subTitle"/>
          </p:nvPr>
        </p:nvSpPr>
        <p:spPr>
          <a:xfrm>
            <a:off x="3652596" y="5087500"/>
            <a:ext cx="7486800" cy="894600"/>
          </a:xfrm>
          <a:prstGeom prst="rect">
            <a:avLst/>
          </a:prstGeom>
        </p:spPr>
        <p:txBody>
          <a:bodyPr anchorCtr="0" anchor="ctr" bIns="121900" lIns="121900" spcFirstLastPara="1" rIns="121900" wrap="square" tIns="121900">
            <a:noAutofit/>
          </a:bodyPr>
          <a:lstStyle>
            <a:lvl1pPr lvl="0" algn="ctr">
              <a:lnSpc>
                <a:spcPct val="100000"/>
              </a:lnSpc>
              <a:spcBef>
                <a:spcPts val="0"/>
              </a:spcBef>
              <a:spcAft>
                <a:spcPts val="0"/>
              </a:spcAft>
              <a:buSzPts val="1900"/>
              <a:buNone/>
              <a:defRPr/>
            </a:lvl1pPr>
            <a:lvl2pPr lvl="1" algn="ctr">
              <a:lnSpc>
                <a:spcPct val="100000"/>
              </a:lnSpc>
              <a:spcBef>
                <a:spcPts val="0"/>
              </a:spcBef>
              <a:spcAft>
                <a:spcPts val="0"/>
              </a:spcAft>
              <a:buSzPts val="1900"/>
              <a:buNone/>
              <a:defRPr/>
            </a:lvl2pPr>
            <a:lvl3pPr lvl="2" algn="ctr">
              <a:lnSpc>
                <a:spcPct val="100000"/>
              </a:lnSpc>
              <a:spcBef>
                <a:spcPts val="0"/>
              </a:spcBef>
              <a:spcAft>
                <a:spcPts val="0"/>
              </a:spcAft>
              <a:buSzPts val="1900"/>
              <a:buNone/>
              <a:defRPr/>
            </a:lvl3pPr>
            <a:lvl4pPr lvl="3" algn="ctr">
              <a:lnSpc>
                <a:spcPct val="100000"/>
              </a:lnSpc>
              <a:spcBef>
                <a:spcPts val="0"/>
              </a:spcBef>
              <a:spcAft>
                <a:spcPts val="0"/>
              </a:spcAft>
              <a:buSzPts val="1900"/>
              <a:buNone/>
              <a:defRPr/>
            </a:lvl4pPr>
            <a:lvl5pPr lvl="4" algn="ctr">
              <a:lnSpc>
                <a:spcPct val="100000"/>
              </a:lnSpc>
              <a:spcBef>
                <a:spcPts val="0"/>
              </a:spcBef>
              <a:spcAft>
                <a:spcPts val="0"/>
              </a:spcAft>
              <a:buSzPts val="1900"/>
              <a:buNone/>
              <a:defRPr/>
            </a:lvl5pPr>
            <a:lvl6pPr lvl="5" algn="ctr">
              <a:lnSpc>
                <a:spcPct val="100000"/>
              </a:lnSpc>
              <a:spcBef>
                <a:spcPts val="0"/>
              </a:spcBef>
              <a:spcAft>
                <a:spcPts val="0"/>
              </a:spcAft>
              <a:buSzPts val="1900"/>
              <a:buNone/>
              <a:defRPr/>
            </a:lvl6pPr>
            <a:lvl7pPr lvl="6" algn="ctr">
              <a:lnSpc>
                <a:spcPct val="100000"/>
              </a:lnSpc>
              <a:spcBef>
                <a:spcPts val="0"/>
              </a:spcBef>
              <a:spcAft>
                <a:spcPts val="0"/>
              </a:spcAft>
              <a:buSzPts val="1900"/>
              <a:buNone/>
              <a:defRPr/>
            </a:lvl7pPr>
            <a:lvl8pPr lvl="7" algn="ctr">
              <a:lnSpc>
                <a:spcPct val="100000"/>
              </a:lnSpc>
              <a:spcBef>
                <a:spcPts val="0"/>
              </a:spcBef>
              <a:spcAft>
                <a:spcPts val="0"/>
              </a:spcAft>
              <a:buSzPts val="1900"/>
              <a:buNone/>
              <a:defRPr/>
            </a:lvl8pPr>
            <a:lvl9pPr lvl="8" algn="ctr">
              <a:lnSpc>
                <a:spcPct val="100000"/>
              </a:lnSpc>
              <a:spcBef>
                <a:spcPts val="0"/>
              </a:spcBef>
              <a:spcAft>
                <a:spcPts val="0"/>
              </a:spcAft>
              <a:buSzPts val="1900"/>
              <a:buNone/>
              <a:defRPr/>
            </a:lvl9pPr>
          </a:lstStyle>
          <a:p/>
        </p:txBody>
      </p:sp>
      <p:sp>
        <p:nvSpPr>
          <p:cNvPr id="19" name="Google Shape;19;p2"/>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4"/>
                </a:solidFill>
                <a:latin typeface="Barlow Condensed"/>
                <a:ea typeface="Barlow Condensed"/>
                <a:cs typeface="Barlow Condensed"/>
                <a:sym typeface="Barlow Condensed"/>
              </a:rPr>
              <a:t>SLIDESMANIA.COM</a:t>
            </a:r>
            <a:endParaRPr sz="1200">
              <a:solidFill>
                <a:schemeClr val="accent4"/>
              </a:solidFill>
              <a:latin typeface="Barlow Condensed"/>
              <a:ea typeface="Barlow Condensed"/>
              <a:cs typeface="Barlow Condensed"/>
              <a:sym typeface="Barlow Condense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20" name="Shape 20"/>
        <p:cNvGrpSpPr/>
        <p:nvPr/>
      </p:nvGrpSpPr>
      <p:grpSpPr>
        <a:xfrm>
          <a:off x="0" y="0"/>
          <a:ext cx="0" cy="0"/>
          <a:chOff x="0" y="0"/>
          <a:chExt cx="0" cy="0"/>
        </a:xfrm>
      </p:grpSpPr>
      <p:sp>
        <p:nvSpPr>
          <p:cNvPr id="21" name="Google Shape;21;p3"/>
          <p:cNvSpPr txBox="1"/>
          <p:nvPr>
            <p:ph type="title"/>
          </p:nvPr>
        </p:nvSpPr>
        <p:spPr>
          <a:xfrm>
            <a:off x="415650" y="421105"/>
            <a:ext cx="113607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22" name="Shape 22"/>
        <p:cNvGrpSpPr/>
        <p:nvPr/>
      </p:nvGrpSpPr>
      <p:grpSpPr>
        <a:xfrm>
          <a:off x="0" y="0"/>
          <a:ext cx="0" cy="0"/>
          <a:chOff x="0" y="0"/>
          <a:chExt cx="0" cy="0"/>
        </a:xfrm>
      </p:grpSpPr>
      <p:sp>
        <p:nvSpPr>
          <p:cNvPr id="23" name="Google Shape;23;p4"/>
          <p:cNvSpPr/>
          <p:nvPr/>
        </p:nvSpPr>
        <p:spPr>
          <a:xfrm>
            <a:off x="3593600" y="0"/>
            <a:ext cx="8598300" cy="6858000"/>
          </a:xfrm>
          <a:prstGeom prst="rect">
            <a:avLst/>
          </a:prstGeom>
          <a:solidFill>
            <a:schemeClr val="accent4"/>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24" name="Google Shape;24;p4"/>
          <p:cNvSpPr/>
          <p:nvPr/>
        </p:nvSpPr>
        <p:spPr>
          <a:xfrm rot="355892">
            <a:off x="10305157" y="215136"/>
            <a:ext cx="1427555" cy="1587130"/>
          </a:xfrm>
          <a:custGeom>
            <a:rect b="b" l="l" r="r" t="t"/>
            <a:pathLst>
              <a:path extrusionOk="0" h="1171527" w="1053738">
                <a:moveTo>
                  <a:pt x="526869" y="0"/>
                </a:moveTo>
                <a:cubicBezTo>
                  <a:pt x="817851" y="0"/>
                  <a:pt x="1053738" y="235887"/>
                  <a:pt x="1053738" y="526869"/>
                </a:cubicBezTo>
                <a:cubicBezTo>
                  <a:pt x="1053738" y="817851"/>
                  <a:pt x="817851" y="1053738"/>
                  <a:pt x="526869" y="1053738"/>
                </a:cubicBezTo>
                <a:cubicBezTo>
                  <a:pt x="490496" y="1053738"/>
                  <a:pt x="454985" y="1050052"/>
                  <a:pt x="420687" y="1043034"/>
                </a:cubicBezTo>
                <a:lnTo>
                  <a:pt x="388563" y="1033062"/>
                </a:lnTo>
                <a:lnTo>
                  <a:pt x="147609" y="1171527"/>
                </a:lnTo>
                <a:lnTo>
                  <a:pt x="147063" y="890630"/>
                </a:lnTo>
                <a:lnTo>
                  <a:pt x="89981" y="821447"/>
                </a:lnTo>
                <a:cubicBezTo>
                  <a:pt x="33172" y="737358"/>
                  <a:pt x="0" y="635987"/>
                  <a:pt x="0" y="526869"/>
                </a:cubicBezTo>
                <a:cubicBezTo>
                  <a:pt x="0" y="235887"/>
                  <a:pt x="235887" y="0"/>
                  <a:pt x="526869"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 name="Google Shape;25;p4"/>
          <p:cNvSpPr txBox="1"/>
          <p:nvPr>
            <p:ph type="title"/>
          </p:nvPr>
        </p:nvSpPr>
        <p:spPr>
          <a:xfrm>
            <a:off x="5691725" y="1583975"/>
            <a:ext cx="5322600" cy="13248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7000"/>
              <a:buFont typeface="Aldrich"/>
              <a:buNone/>
              <a:defRPr sz="70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26" name="Google Shape;26;p4"/>
          <p:cNvSpPr txBox="1"/>
          <p:nvPr>
            <p:ph idx="1" type="body"/>
          </p:nvPr>
        </p:nvSpPr>
        <p:spPr>
          <a:xfrm>
            <a:off x="5691700" y="2988275"/>
            <a:ext cx="5322600" cy="22359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27" name="Shape 27"/>
        <p:cNvGrpSpPr/>
        <p:nvPr/>
      </p:nvGrpSpPr>
      <p:grpSpPr>
        <a:xfrm>
          <a:off x="0" y="0"/>
          <a:ext cx="0" cy="0"/>
          <a:chOff x="0" y="0"/>
          <a:chExt cx="0" cy="0"/>
        </a:xfrm>
      </p:grpSpPr>
      <p:sp>
        <p:nvSpPr>
          <p:cNvPr id="28" name="Google Shape;28;p5"/>
          <p:cNvSpPr/>
          <p:nvPr/>
        </p:nvSpPr>
        <p:spPr>
          <a:xfrm>
            <a:off x="7972925" y="0"/>
            <a:ext cx="4218900" cy="6858000"/>
          </a:xfrm>
          <a:prstGeom prst="rect">
            <a:avLst/>
          </a:prstGeom>
          <a:solidFill>
            <a:schemeClr val="accent4"/>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29" name="Google Shape;29;p5"/>
          <p:cNvSpPr/>
          <p:nvPr/>
        </p:nvSpPr>
        <p:spPr>
          <a:xfrm>
            <a:off x="454800" y="1728150"/>
            <a:ext cx="11282400" cy="47169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 name="Google Shape;30;p5"/>
          <p:cNvSpPr/>
          <p:nvPr/>
        </p:nvSpPr>
        <p:spPr>
          <a:xfrm>
            <a:off x="454800" y="412950"/>
            <a:ext cx="894600" cy="894600"/>
          </a:xfrm>
          <a:prstGeom prst="rect">
            <a:avLst/>
          </a:prstGeom>
          <a:solidFill>
            <a:schemeClr val="accent1"/>
          </a:solid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 name="Google Shape;31;p5"/>
          <p:cNvSpPr txBox="1"/>
          <p:nvPr>
            <p:ph type="title"/>
          </p:nvPr>
        </p:nvSpPr>
        <p:spPr>
          <a:xfrm>
            <a:off x="1349400" y="412950"/>
            <a:ext cx="10426800" cy="8946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2" name="Google Shape;32;p5"/>
          <p:cNvSpPr txBox="1"/>
          <p:nvPr>
            <p:ph idx="1" type="body"/>
          </p:nvPr>
        </p:nvSpPr>
        <p:spPr>
          <a:xfrm>
            <a:off x="720400" y="2841595"/>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33" name="Google Shape;33;p5"/>
          <p:cNvSpPr txBox="1"/>
          <p:nvPr>
            <p:ph idx="2" type="body"/>
          </p:nvPr>
        </p:nvSpPr>
        <p:spPr>
          <a:xfrm>
            <a:off x="4678325" y="2841595"/>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34" name="Google Shape;34;p5"/>
          <p:cNvSpPr txBox="1"/>
          <p:nvPr>
            <p:ph idx="3" type="body"/>
          </p:nvPr>
        </p:nvSpPr>
        <p:spPr>
          <a:xfrm>
            <a:off x="720400" y="4882654"/>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35" name="Google Shape;35;p5"/>
          <p:cNvSpPr txBox="1"/>
          <p:nvPr>
            <p:ph idx="4" type="body"/>
          </p:nvPr>
        </p:nvSpPr>
        <p:spPr>
          <a:xfrm>
            <a:off x="4678325" y="4882654"/>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36" name="Shape 36"/>
        <p:cNvGrpSpPr/>
        <p:nvPr/>
      </p:nvGrpSpPr>
      <p:grpSpPr>
        <a:xfrm>
          <a:off x="0" y="0"/>
          <a:ext cx="0" cy="0"/>
          <a:chOff x="0" y="0"/>
          <a:chExt cx="0" cy="0"/>
        </a:xfrm>
      </p:grpSpPr>
      <p:sp>
        <p:nvSpPr>
          <p:cNvPr id="37" name="Google Shape;37;p6"/>
          <p:cNvSpPr/>
          <p:nvPr/>
        </p:nvSpPr>
        <p:spPr>
          <a:xfrm>
            <a:off x="3247950" y="398400"/>
            <a:ext cx="5696100" cy="6445200"/>
          </a:xfrm>
          <a:prstGeom prst="rect">
            <a:avLst/>
          </a:prstGeom>
          <a:solidFill>
            <a:schemeClr val="accent4"/>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8" name="Google Shape;38;p6"/>
          <p:cNvSpPr/>
          <p:nvPr/>
        </p:nvSpPr>
        <p:spPr>
          <a:xfrm>
            <a:off x="466650" y="398400"/>
            <a:ext cx="11258700" cy="60612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 name="Google Shape;39;p6"/>
          <p:cNvSpPr txBox="1"/>
          <p:nvPr>
            <p:ph idx="1" type="body"/>
          </p:nvPr>
        </p:nvSpPr>
        <p:spPr>
          <a:xfrm>
            <a:off x="2401350" y="3155075"/>
            <a:ext cx="7389300" cy="20751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210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sp>
        <p:nvSpPr>
          <p:cNvPr id="40" name="Google Shape;40;p6"/>
          <p:cNvSpPr txBox="1"/>
          <p:nvPr>
            <p:ph type="title"/>
          </p:nvPr>
        </p:nvSpPr>
        <p:spPr>
          <a:xfrm>
            <a:off x="2401350" y="2230625"/>
            <a:ext cx="73893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1" name="Google Shape;41;p6"/>
          <p:cNvSpPr/>
          <p:nvPr/>
        </p:nvSpPr>
        <p:spPr>
          <a:xfrm>
            <a:off x="454800" y="412950"/>
            <a:ext cx="894600" cy="894600"/>
          </a:xfrm>
          <a:prstGeom prst="rect">
            <a:avLst/>
          </a:prstGeom>
          <a:solidFill>
            <a:schemeClr val="accent1"/>
          </a:solid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42" name="Shape 42"/>
        <p:cNvGrpSpPr/>
        <p:nvPr/>
      </p:nvGrpSpPr>
      <p:grpSpPr>
        <a:xfrm>
          <a:off x="0" y="0"/>
          <a:ext cx="0" cy="0"/>
          <a:chOff x="0" y="0"/>
          <a:chExt cx="0" cy="0"/>
        </a:xfrm>
      </p:grpSpPr>
      <p:sp>
        <p:nvSpPr>
          <p:cNvPr id="43" name="Google Shape;43;p7"/>
          <p:cNvSpPr/>
          <p:nvPr/>
        </p:nvSpPr>
        <p:spPr>
          <a:xfrm>
            <a:off x="454800" y="412950"/>
            <a:ext cx="894600" cy="894600"/>
          </a:xfrm>
          <a:prstGeom prst="rect">
            <a:avLst/>
          </a:prstGeom>
          <a:solidFill>
            <a:schemeClr val="accent1"/>
          </a:solid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 name="Google Shape;44;p7"/>
          <p:cNvSpPr/>
          <p:nvPr/>
        </p:nvSpPr>
        <p:spPr>
          <a:xfrm>
            <a:off x="5834450" y="1599800"/>
            <a:ext cx="6357300" cy="5258400"/>
          </a:xfrm>
          <a:prstGeom prst="rect">
            <a:avLst/>
          </a:prstGeom>
          <a:solidFill>
            <a:schemeClr val="accent4"/>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5" name="Google Shape;45;p7"/>
          <p:cNvSpPr/>
          <p:nvPr/>
        </p:nvSpPr>
        <p:spPr>
          <a:xfrm>
            <a:off x="11424950" y="0"/>
            <a:ext cx="767100" cy="6858000"/>
          </a:xfrm>
          <a:prstGeom prst="rect">
            <a:avLst/>
          </a:prstGeom>
          <a:solidFill>
            <a:schemeClr val="accent1"/>
          </a:solid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 name="Google Shape;46;p7"/>
          <p:cNvSpPr/>
          <p:nvPr/>
        </p:nvSpPr>
        <p:spPr>
          <a:xfrm>
            <a:off x="594350" y="2531675"/>
            <a:ext cx="5706000" cy="33258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 name="Google Shape;47;p7"/>
          <p:cNvSpPr txBox="1"/>
          <p:nvPr>
            <p:ph idx="1" type="subTitle"/>
          </p:nvPr>
        </p:nvSpPr>
        <p:spPr>
          <a:xfrm>
            <a:off x="873360" y="1813775"/>
            <a:ext cx="49611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48" name="Google Shape;48;p7"/>
          <p:cNvSpPr txBox="1"/>
          <p:nvPr>
            <p:ph idx="2" type="subTitle"/>
          </p:nvPr>
        </p:nvSpPr>
        <p:spPr>
          <a:xfrm>
            <a:off x="6464155" y="1813775"/>
            <a:ext cx="49608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49" name="Google Shape;49;p7"/>
          <p:cNvSpPr txBox="1"/>
          <p:nvPr>
            <p:ph type="title"/>
          </p:nvPr>
        </p:nvSpPr>
        <p:spPr>
          <a:xfrm>
            <a:off x="1629250" y="836300"/>
            <a:ext cx="97959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0" name="Google Shape;50;p7"/>
          <p:cNvSpPr txBox="1"/>
          <p:nvPr>
            <p:ph idx="3" type="body"/>
          </p:nvPr>
        </p:nvSpPr>
        <p:spPr>
          <a:xfrm>
            <a:off x="873350" y="2750800"/>
            <a:ext cx="49608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51" name="Google Shape;51;p7"/>
          <p:cNvSpPr txBox="1"/>
          <p:nvPr>
            <p:ph idx="4" type="body"/>
          </p:nvPr>
        </p:nvSpPr>
        <p:spPr>
          <a:xfrm>
            <a:off x="6464146" y="2739050"/>
            <a:ext cx="49611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52" name="Shape 52"/>
        <p:cNvGrpSpPr/>
        <p:nvPr/>
      </p:nvGrpSpPr>
      <p:grpSpPr>
        <a:xfrm>
          <a:off x="0" y="0"/>
          <a:ext cx="0" cy="0"/>
          <a:chOff x="0" y="0"/>
          <a:chExt cx="0" cy="0"/>
        </a:xfrm>
      </p:grpSpPr>
      <p:sp>
        <p:nvSpPr>
          <p:cNvPr id="53" name="Google Shape;53;p8"/>
          <p:cNvSpPr/>
          <p:nvPr/>
        </p:nvSpPr>
        <p:spPr>
          <a:xfrm>
            <a:off x="0" y="150"/>
            <a:ext cx="8495400" cy="6858000"/>
          </a:xfrm>
          <a:prstGeom prst="rect">
            <a:avLst/>
          </a:prstGeom>
          <a:solidFill>
            <a:schemeClr val="accent4"/>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4" name="Google Shape;54;p8"/>
          <p:cNvSpPr/>
          <p:nvPr/>
        </p:nvSpPr>
        <p:spPr>
          <a:xfrm>
            <a:off x="899875" y="833575"/>
            <a:ext cx="10851600" cy="55719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 name="Google Shape;55;p8"/>
          <p:cNvSpPr/>
          <p:nvPr/>
        </p:nvSpPr>
        <p:spPr>
          <a:xfrm>
            <a:off x="454800" y="412950"/>
            <a:ext cx="894600" cy="894600"/>
          </a:xfrm>
          <a:prstGeom prst="rect">
            <a:avLst/>
          </a:prstGeom>
          <a:solidFill>
            <a:schemeClr val="accent1"/>
          </a:solid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 name="Google Shape;56;p8"/>
          <p:cNvSpPr txBox="1"/>
          <p:nvPr>
            <p:ph idx="1" type="subTitle"/>
          </p:nvPr>
        </p:nvSpPr>
        <p:spPr>
          <a:xfrm>
            <a:off x="1349400" y="1967350"/>
            <a:ext cx="49074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57" name="Google Shape;57;p8"/>
          <p:cNvSpPr txBox="1"/>
          <p:nvPr>
            <p:ph type="title"/>
          </p:nvPr>
        </p:nvSpPr>
        <p:spPr>
          <a:xfrm>
            <a:off x="1349400" y="1028650"/>
            <a:ext cx="7924200" cy="8946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8" name="Google Shape;58;p8"/>
          <p:cNvSpPr txBox="1"/>
          <p:nvPr>
            <p:ph idx="2" type="body"/>
          </p:nvPr>
        </p:nvSpPr>
        <p:spPr>
          <a:xfrm>
            <a:off x="1349402" y="2627525"/>
            <a:ext cx="4907400" cy="3436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59" name="Google Shape;59;p8"/>
          <p:cNvSpPr/>
          <p:nvPr/>
        </p:nvSpPr>
        <p:spPr>
          <a:xfrm>
            <a:off x="454800" y="412950"/>
            <a:ext cx="894600" cy="894600"/>
          </a:xfrm>
          <a:prstGeom prst="rect">
            <a:avLst/>
          </a:prstGeom>
          <a:solidFill>
            <a:schemeClr val="accent1"/>
          </a:solid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 name="Google Shape;60;p8"/>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dk1"/>
                </a:solidFill>
                <a:latin typeface="Barlow Condensed"/>
                <a:ea typeface="Barlow Condensed"/>
                <a:cs typeface="Barlow Condensed"/>
                <a:sym typeface="Barlow Condensed"/>
              </a:rPr>
              <a:t>SLIDESMANIA.COM</a:t>
            </a:r>
            <a:endParaRPr sz="1200">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61" name="Shape 61"/>
        <p:cNvGrpSpPr/>
        <p:nvPr/>
      </p:nvGrpSpPr>
      <p:grpSpPr>
        <a:xfrm>
          <a:off x="0" y="0"/>
          <a:ext cx="0" cy="0"/>
          <a:chOff x="0" y="0"/>
          <a:chExt cx="0" cy="0"/>
        </a:xfrm>
      </p:grpSpPr>
      <p:sp>
        <p:nvSpPr>
          <p:cNvPr id="62" name="Google Shape;62;p9"/>
          <p:cNvSpPr/>
          <p:nvPr/>
        </p:nvSpPr>
        <p:spPr>
          <a:xfrm rot="-3940686">
            <a:off x="477803" y="319352"/>
            <a:ext cx="1023388" cy="1137784"/>
          </a:xfrm>
          <a:custGeom>
            <a:rect b="b" l="l" r="r" t="t"/>
            <a:pathLst>
              <a:path extrusionOk="0" h="1171527" w="1053738">
                <a:moveTo>
                  <a:pt x="526869" y="0"/>
                </a:moveTo>
                <a:cubicBezTo>
                  <a:pt x="817851" y="0"/>
                  <a:pt x="1053738" y="235887"/>
                  <a:pt x="1053738" y="526869"/>
                </a:cubicBezTo>
                <a:cubicBezTo>
                  <a:pt x="1053738" y="817851"/>
                  <a:pt x="817851" y="1053738"/>
                  <a:pt x="526869" y="1053738"/>
                </a:cubicBezTo>
                <a:cubicBezTo>
                  <a:pt x="490496" y="1053738"/>
                  <a:pt x="454985" y="1050052"/>
                  <a:pt x="420687" y="1043034"/>
                </a:cubicBezTo>
                <a:lnTo>
                  <a:pt x="388563" y="1033062"/>
                </a:lnTo>
                <a:lnTo>
                  <a:pt x="147609" y="1171527"/>
                </a:lnTo>
                <a:lnTo>
                  <a:pt x="147063" y="890630"/>
                </a:lnTo>
                <a:lnTo>
                  <a:pt x="89981" y="821447"/>
                </a:lnTo>
                <a:cubicBezTo>
                  <a:pt x="33172" y="737358"/>
                  <a:pt x="0" y="635987"/>
                  <a:pt x="0" y="526869"/>
                </a:cubicBezTo>
                <a:cubicBezTo>
                  <a:pt x="0" y="235887"/>
                  <a:pt x="235887" y="0"/>
                  <a:pt x="526869" y="0"/>
                </a:cubicBezTo>
                <a:close/>
              </a:path>
            </a:pathLst>
          </a:custGeom>
          <a:solidFill>
            <a:schemeClr val="accent1"/>
          </a:solidFill>
          <a:ln cap="flat" cmpd="sng" w="3810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3" name="Google Shape;63;p9"/>
          <p:cNvSpPr/>
          <p:nvPr/>
        </p:nvSpPr>
        <p:spPr>
          <a:xfrm>
            <a:off x="3247950" y="412800"/>
            <a:ext cx="5696100" cy="6445200"/>
          </a:xfrm>
          <a:prstGeom prst="rect">
            <a:avLst/>
          </a:prstGeom>
          <a:solidFill>
            <a:schemeClr val="accent4"/>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64" name="Google Shape;64;p9"/>
          <p:cNvSpPr/>
          <p:nvPr/>
        </p:nvSpPr>
        <p:spPr>
          <a:xfrm>
            <a:off x="454800" y="1728150"/>
            <a:ext cx="11282400" cy="34107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5" name="Google Shape;65;p9"/>
          <p:cNvGrpSpPr/>
          <p:nvPr/>
        </p:nvGrpSpPr>
        <p:grpSpPr>
          <a:xfrm rot="10800000">
            <a:off x="562541" y="621100"/>
            <a:ext cx="679116" cy="478293"/>
            <a:chOff x="621403" y="597265"/>
            <a:chExt cx="1588204" cy="1118814"/>
          </a:xfrm>
        </p:grpSpPr>
        <p:sp>
          <p:nvSpPr>
            <p:cNvPr id="66" name="Google Shape;66;p9"/>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noFill/>
            <a:ln cap="flat" cmpd="sng" w="2857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 name="Google Shape;67;p9"/>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noFill/>
            <a:ln cap="flat" cmpd="sng" w="2857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8" name="Google Shape;68;p9"/>
          <p:cNvSpPr/>
          <p:nvPr/>
        </p:nvSpPr>
        <p:spPr>
          <a:xfrm>
            <a:off x="10842600" y="5517275"/>
            <a:ext cx="894600" cy="894600"/>
          </a:xfrm>
          <a:prstGeom prst="rect">
            <a:avLst/>
          </a:prstGeom>
          <a:solidFill>
            <a:schemeClr val="accent1"/>
          </a:solid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 name="Google Shape;69;p9"/>
          <p:cNvSpPr/>
          <p:nvPr/>
        </p:nvSpPr>
        <p:spPr>
          <a:xfrm>
            <a:off x="6858000" y="5517275"/>
            <a:ext cx="3984600" cy="8946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 name="Google Shape;70;p9"/>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71" name="Google Shape;71;p9"/>
          <p:cNvSpPr txBox="1"/>
          <p:nvPr>
            <p:ph idx="1" type="subTitle"/>
          </p:nvPr>
        </p:nvSpPr>
        <p:spPr>
          <a:xfrm>
            <a:off x="6858000" y="5517275"/>
            <a:ext cx="3940500" cy="894600"/>
          </a:xfrm>
          <a:prstGeom prst="rect">
            <a:avLst/>
          </a:prstGeom>
        </p:spPr>
        <p:txBody>
          <a:bodyPr anchorCtr="0" anchor="ctr"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bg>
      <p:bgPr>
        <a:solidFill>
          <a:schemeClr val="accent1"/>
        </a:solidFill>
      </p:bgPr>
    </p:bg>
    <p:spTree>
      <p:nvGrpSpPr>
        <p:cNvPr id="72" name="Shape 72"/>
        <p:cNvGrpSpPr/>
        <p:nvPr/>
      </p:nvGrpSpPr>
      <p:grpSpPr>
        <a:xfrm>
          <a:off x="0" y="0"/>
          <a:ext cx="0" cy="0"/>
          <a:chOff x="0" y="0"/>
          <a:chExt cx="0" cy="0"/>
        </a:xfrm>
      </p:grpSpPr>
      <p:sp>
        <p:nvSpPr>
          <p:cNvPr id="73" name="Google Shape;73;p10"/>
          <p:cNvSpPr/>
          <p:nvPr/>
        </p:nvSpPr>
        <p:spPr>
          <a:xfrm>
            <a:off x="454800" y="787050"/>
            <a:ext cx="11282400" cy="5283900"/>
          </a:xfrm>
          <a:prstGeom prst="rect">
            <a:avLst/>
          </a:prstGeom>
          <a:noFill/>
          <a:ln cap="flat" cmpd="sng" w="38100">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 name="Google Shape;74;p10"/>
          <p:cNvSpPr txBox="1"/>
          <p:nvPr>
            <p:ph type="title"/>
          </p:nvPr>
        </p:nvSpPr>
        <p:spPr>
          <a:xfrm>
            <a:off x="548200" y="1846618"/>
            <a:ext cx="11095500" cy="34947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chemeClr val="lt1"/>
              </a:buClr>
              <a:buSzPts val="8000"/>
              <a:buNone/>
              <a:defRPr sz="8000">
                <a:solidFill>
                  <a:schemeClr val="lt1"/>
                </a:solidFill>
              </a:defRPr>
            </a:lvl1pPr>
            <a:lvl2pPr lvl="1" rtl="0" algn="ctr">
              <a:spcBef>
                <a:spcPts val="0"/>
              </a:spcBef>
              <a:spcAft>
                <a:spcPts val="0"/>
              </a:spcAft>
              <a:buClr>
                <a:schemeClr val="lt1"/>
              </a:buClr>
              <a:buSzPts val="8000"/>
              <a:buNone/>
              <a:defRPr sz="8000">
                <a:solidFill>
                  <a:schemeClr val="lt1"/>
                </a:solidFill>
              </a:defRPr>
            </a:lvl2pPr>
            <a:lvl3pPr lvl="2" rtl="0" algn="ctr">
              <a:spcBef>
                <a:spcPts val="0"/>
              </a:spcBef>
              <a:spcAft>
                <a:spcPts val="0"/>
              </a:spcAft>
              <a:buClr>
                <a:schemeClr val="lt1"/>
              </a:buClr>
              <a:buSzPts val="8000"/>
              <a:buNone/>
              <a:defRPr sz="8000">
                <a:solidFill>
                  <a:schemeClr val="lt1"/>
                </a:solidFill>
              </a:defRPr>
            </a:lvl3pPr>
            <a:lvl4pPr lvl="3" rtl="0" algn="ctr">
              <a:spcBef>
                <a:spcPts val="0"/>
              </a:spcBef>
              <a:spcAft>
                <a:spcPts val="0"/>
              </a:spcAft>
              <a:buClr>
                <a:schemeClr val="lt1"/>
              </a:buClr>
              <a:buSzPts val="8000"/>
              <a:buNone/>
              <a:defRPr sz="8000">
                <a:solidFill>
                  <a:schemeClr val="lt1"/>
                </a:solidFill>
              </a:defRPr>
            </a:lvl4pPr>
            <a:lvl5pPr lvl="4" rtl="0" algn="ctr">
              <a:spcBef>
                <a:spcPts val="0"/>
              </a:spcBef>
              <a:spcAft>
                <a:spcPts val="0"/>
              </a:spcAft>
              <a:buClr>
                <a:schemeClr val="lt1"/>
              </a:buClr>
              <a:buSzPts val="8000"/>
              <a:buNone/>
              <a:defRPr sz="8000">
                <a:solidFill>
                  <a:schemeClr val="lt1"/>
                </a:solidFill>
              </a:defRPr>
            </a:lvl5pPr>
            <a:lvl6pPr lvl="5" rtl="0" algn="ctr">
              <a:spcBef>
                <a:spcPts val="0"/>
              </a:spcBef>
              <a:spcAft>
                <a:spcPts val="0"/>
              </a:spcAft>
              <a:buClr>
                <a:schemeClr val="lt1"/>
              </a:buClr>
              <a:buSzPts val="8000"/>
              <a:buNone/>
              <a:defRPr sz="8000">
                <a:solidFill>
                  <a:schemeClr val="lt1"/>
                </a:solidFill>
              </a:defRPr>
            </a:lvl6pPr>
            <a:lvl7pPr lvl="6" rtl="0" algn="ctr">
              <a:spcBef>
                <a:spcPts val="0"/>
              </a:spcBef>
              <a:spcAft>
                <a:spcPts val="0"/>
              </a:spcAft>
              <a:buClr>
                <a:schemeClr val="lt1"/>
              </a:buClr>
              <a:buSzPts val="8000"/>
              <a:buNone/>
              <a:defRPr sz="8000">
                <a:solidFill>
                  <a:schemeClr val="lt1"/>
                </a:solidFill>
              </a:defRPr>
            </a:lvl7pPr>
            <a:lvl8pPr lvl="7" rtl="0" algn="ctr">
              <a:spcBef>
                <a:spcPts val="0"/>
              </a:spcBef>
              <a:spcAft>
                <a:spcPts val="0"/>
              </a:spcAft>
              <a:buClr>
                <a:schemeClr val="lt1"/>
              </a:buClr>
              <a:buSzPts val="8000"/>
              <a:buNone/>
              <a:defRPr sz="8000">
                <a:solidFill>
                  <a:schemeClr val="lt1"/>
                </a:solidFill>
              </a:defRPr>
            </a:lvl8pPr>
            <a:lvl9pPr lvl="8" rtl="0" algn="ctr">
              <a:spcBef>
                <a:spcPts val="0"/>
              </a:spcBef>
              <a:spcAft>
                <a:spcPts val="0"/>
              </a:spcAft>
              <a:buClr>
                <a:schemeClr val="lt1"/>
              </a:buClr>
              <a:buSzPts val="8000"/>
              <a:buNone/>
              <a:defRPr sz="8000">
                <a:solidFill>
                  <a:schemeClr val="lt1"/>
                </a:solidFill>
              </a:defRPr>
            </a:lvl9pPr>
          </a:lstStyle>
          <a:p/>
        </p:txBody>
      </p:sp>
      <p:sp>
        <p:nvSpPr>
          <p:cNvPr id="75" name="Google Shape;75;p10"/>
          <p:cNvSpPr/>
          <p:nvPr/>
        </p:nvSpPr>
        <p:spPr>
          <a:xfrm>
            <a:off x="5442300" y="119300"/>
            <a:ext cx="1307400" cy="1307400"/>
          </a:xfrm>
          <a:prstGeom prst="rect">
            <a:avLst/>
          </a:prstGeom>
          <a:solidFill>
            <a:schemeClr val="accent2"/>
          </a:solidFill>
          <a:ln cap="flat" cmpd="sng" w="38100">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76" name="Shape 76"/>
        <p:cNvGrpSpPr/>
        <p:nvPr/>
      </p:nvGrpSpPr>
      <p:grpSpPr>
        <a:xfrm>
          <a:off x="0" y="0"/>
          <a:ext cx="0" cy="0"/>
          <a:chOff x="0" y="0"/>
          <a:chExt cx="0" cy="0"/>
        </a:xfrm>
      </p:grpSpPr>
      <p:sp>
        <p:nvSpPr>
          <p:cNvPr id="77" name="Google Shape;77;p11"/>
          <p:cNvSpPr/>
          <p:nvPr/>
        </p:nvSpPr>
        <p:spPr>
          <a:xfrm>
            <a:off x="454800" y="412950"/>
            <a:ext cx="894600" cy="894600"/>
          </a:xfrm>
          <a:prstGeom prst="rect">
            <a:avLst/>
          </a:prstGeom>
          <a:solidFill>
            <a:schemeClr val="accent1"/>
          </a:solid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 name="Google Shape;78;p11"/>
          <p:cNvSpPr/>
          <p:nvPr/>
        </p:nvSpPr>
        <p:spPr>
          <a:xfrm>
            <a:off x="454800" y="1599800"/>
            <a:ext cx="10463100" cy="52584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9" name="Google Shape;79;p11"/>
          <p:cNvSpPr/>
          <p:nvPr/>
        </p:nvSpPr>
        <p:spPr>
          <a:xfrm>
            <a:off x="11424950" y="0"/>
            <a:ext cx="767100" cy="6858000"/>
          </a:xfrm>
          <a:prstGeom prst="rect">
            <a:avLst/>
          </a:prstGeom>
          <a:solidFill>
            <a:schemeClr val="accent1"/>
          </a:solid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 name="Google Shape;80;p11"/>
          <p:cNvSpPr/>
          <p:nvPr/>
        </p:nvSpPr>
        <p:spPr>
          <a:xfrm>
            <a:off x="1349400" y="412950"/>
            <a:ext cx="9568500" cy="8946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 name="Google Shape;81;p11"/>
          <p:cNvSpPr txBox="1"/>
          <p:nvPr>
            <p:ph idx="1" type="subTitle"/>
          </p:nvPr>
        </p:nvSpPr>
        <p:spPr>
          <a:xfrm>
            <a:off x="2053456" y="1739450"/>
            <a:ext cx="6406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82" name="Google Shape;82;p11"/>
          <p:cNvSpPr txBox="1"/>
          <p:nvPr>
            <p:ph idx="2" type="subTitle"/>
          </p:nvPr>
        </p:nvSpPr>
        <p:spPr>
          <a:xfrm>
            <a:off x="2053456" y="3344343"/>
            <a:ext cx="6406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83" name="Google Shape;83;p11"/>
          <p:cNvSpPr txBox="1"/>
          <p:nvPr>
            <p:ph idx="3" type="subTitle"/>
          </p:nvPr>
        </p:nvSpPr>
        <p:spPr>
          <a:xfrm>
            <a:off x="2053456" y="4949237"/>
            <a:ext cx="6406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84" name="Google Shape;84;p11"/>
          <p:cNvSpPr txBox="1"/>
          <p:nvPr>
            <p:ph type="title"/>
          </p:nvPr>
        </p:nvSpPr>
        <p:spPr>
          <a:xfrm>
            <a:off x="1461900" y="412950"/>
            <a:ext cx="9327000" cy="856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85" name="Google Shape;85;p11"/>
          <p:cNvSpPr txBox="1"/>
          <p:nvPr>
            <p:ph idx="4" type="body"/>
          </p:nvPr>
        </p:nvSpPr>
        <p:spPr>
          <a:xfrm>
            <a:off x="2053450" y="2177400"/>
            <a:ext cx="6406800" cy="9252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86" name="Google Shape;86;p11"/>
          <p:cNvSpPr txBox="1"/>
          <p:nvPr>
            <p:ph idx="5" type="body"/>
          </p:nvPr>
        </p:nvSpPr>
        <p:spPr>
          <a:xfrm>
            <a:off x="2053450" y="3770863"/>
            <a:ext cx="64068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87" name="Google Shape;87;p11"/>
          <p:cNvSpPr txBox="1"/>
          <p:nvPr>
            <p:ph idx="6" type="body"/>
          </p:nvPr>
        </p:nvSpPr>
        <p:spPr>
          <a:xfrm>
            <a:off x="2053450" y="5362525"/>
            <a:ext cx="64077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eam">
  <p:cSld name="CUSTOM_8_1">
    <p:spTree>
      <p:nvGrpSpPr>
        <p:cNvPr id="88" name="Shape 88"/>
        <p:cNvGrpSpPr/>
        <p:nvPr/>
      </p:nvGrpSpPr>
      <p:grpSpPr>
        <a:xfrm>
          <a:off x="0" y="0"/>
          <a:ext cx="0" cy="0"/>
          <a:chOff x="0" y="0"/>
          <a:chExt cx="0" cy="0"/>
        </a:xfrm>
      </p:grpSpPr>
      <p:sp>
        <p:nvSpPr>
          <p:cNvPr id="89" name="Google Shape;89;p12"/>
          <p:cNvSpPr/>
          <p:nvPr/>
        </p:nvSpPr>
        <p:spPr>
          <a:xfrm>
            <a:off x="-300" y="2180775"/>
            <a:ext cx="12192000" cy="2364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0" name="Google Shape;90;p12"/>
          <p:cNvSpPr/>
          <p:nvPr/>
        </p:nvSpPr>
        <p:spPr>
          <a:xfrm>
            <a:off x="1122563" y="1725150"/>
            <a:ext cx="2730000" cy="48099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 name="Google Shape;91;p12"/>
          <p:cNvSpPr/>
          <p:nvPr/>
        </p:nvSpPr>
        <p:spPr>
          <a:xfrm>
            <a:off x="4677744" y="1725150"/>
            <a:ext cx="2730000" cy="48099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 name="Google Shape;92;p12"/>
          <p:cNvSpPr/>
          <p:nvPr/>
        </p:nvSpPr>
        <p:spPr>
          <a:xfrm>
            <a:off x="8232925" y="1725150"/>
            <a:ext cx="2730000" cy="48099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 name="Google Shape;93;p12"/>
          <p:cNvSpPr/>
          <p:nvPr/>
        </p:nvSpPr>
        <p:spPr>
          <a:xfrm>
            <a:off x="454800" y="412950"/>
            <a:ext cx="894600" cy="894600"/>
          </a:xfrm>
          <a:prstGeom prst="rect">
            <a:avLst/>
          </a:prstGeom>
          <a:solidFill>
            <a:schemeClr val="accent1"/>
          </a:solid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 name="Google Shape;94;p12"/>
          <p:cNvSpPr txBox="1"/>
          <p:nvPr>
            <p:ph idx="1" type="subTitle"/>
          </p:nvPr>
        </p:nvSpPr>
        <p:spPr>
          <a:xfrm>
            <a:off x="1189052" y="4020675"/>
            <a:ext cx="2658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95" name="Google Shape;95;p12"/>
          <p:cNvSpPr txBox="1"/>
          <p:nvPr>
            <p:ph idx="2" type="subTitle"/>
          </p:nvPr>
        </p:nvSpPr>
        <p:spPr>
          <a:xfrm>
            <a:off x="4713302" y="4020675"/>
            <a:ext cx="2658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96" name="Google Shape;96;p12"/>
          <p:cNvSpPr txBox="1"/>
          <p:nvPr>
            <p:ph idx="3" type="subTitle"/>
          </p:nvPr>
        </p:nvSpPr>
        <p:spPr>
          <a:xfrm>
            <a:off x="8237552" y="4020675"/>
            <a:ext cx="2658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97" name="Google Shape;97;p12"/>
          <p:cNvSpPr txBox="1"/>
          <p:nvPr>
            <p:ph type="title"/>
          </p:nvPr>
        </p:nvSpPr>
        <p:spPr>
          <a:xfrm>
            <a:off x="1349400" y="412950"/>
            <a:ext cx="10274700" cy="8946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8" name="Google Shape;98;p12"/>
          <p:cNvSpPr txBox="1"/>
          <p:nvPr>
            <p:ph idx="4" type="body"/>
          </p:nvPr>
        </p:nvSpPr>
        <p:spPr>
          <a:xfrm>
            <a:off x="1189050" y="4458625"/>
            <a:ext cx="2658900" cy="9252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99" name="Google Shape;99;p12"/>
          <p:cNvSpPr txBox="1"/>
          <p:nvPr>
            <p:ph idx="5" type="body"/>
          </p:nvPr>
        </p:nvSpPr>
        <p:spPr>
          <a:xfrm>
            <a:off x="4713300" y="4447196"/>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00" name="Google Shape;100;p12"/>
          <p:cNvSpPr txBox="1"/>
          <p:nvPr>
            <p:ph idx="6" type="body"/>
          </p:nvPr>
        </p:nvSpPr>
        <p:spPr>
          <a:xfrm>
            <a:off x="8237550" y="4433967"/>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ext and Image">
  <p:cSld name="CUSTOM_9">
    <p:spTree>
      <p:nvGrpSpPr>
        <p:cNvPr id="101" name="Shape 101"/>
        <p:cNvGrpSpPr/>
        <p:nvPr/>
      </p:nvGrpSpPr>
      <p:grpSpPr>
        <a:xfrm>
          <a:off x="0" y="0"/>
          <a:ext cx="0" cy="0"/>
          <a:chOff x="0" y="0"/>
          <a:chExt cx="0" cy="0"/>
        </a:xfrm>
      </p:grpSpPr>
      <p:sp>
        <p:nvSpPr>
          <p:cNvPr id="102" name="Google Shape;102;p13"/>
          <p:cNvSpPr/>
          <p:nvPr/>
        </p:nvSpPr>
        <p:spPr>
          <a:xfrm>
            <a:off x="5834700" y="0"/>
            <a:ext cx="6357300" cy="6858000"/>
          </a:xfrm>
          <a:prstGeom prst="rect">
            <a:avLst/>
          </a:prstGeom>
          <a:solidFill>
            <a:schemeClr val="accent4"/>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03" name="Google Shape;103;p13"/>
          <p:cNvSpPr/>
          <p:nvPr/>
        </p:nvSpPr>
        <p:spPr>
          <a:xfrm>
            <a:off x="454800" y="412950"/>
            <a:ext cx="894600" cy="894600"/>
          </a:xfrm>
          <a:prstGeom prst="rect">
            <a:avLst/>
          </a:prstGeom>
          <a:solidFill>
            <a:schemeClr val="accent1"/>
          </a:solid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 name="Google Shape;104;p13"/>
          <p:cNvSpPr txBox="1"/>
          <p:nvPr>
            <p:ph type="title"/>
          </p:nvPr>
        </p:nvSpPr>
        <p:spPr>
          <a:xfrm>
            <a:off x="411275" y="1727000"/>
            <a:ext cx="4458300" cy="2377200"/>
          </a:xfrm>
          <a:prstGeom prst="rect">
            <a:avLst/>
          </a:prstGeom>
        </p:spPr>
        <p:txBody>
          <a:bodyPr anchorCtr="0" anchor="ctr" bIns="121900" lIns="121900" spcFirstLastPara="1" rIns="121900" wrap="square" tIns="121900">
            <a:noAutofit/>
          </a:bodyPr>
          <a:lstStyle>
            <a:lvl1pPr lvl="0" rtl="0">
              <a:spcBef>
                <a:spcPts val="0"/>
              </a:spcBef>
              <a:spcAft>
                <a:spcPts val="0"/>
              </a:spcAft>
              <a:buSzPts val="6000"/>
              <a:buNone/>
              <a:defRPr sz="6000"/>
            </a:lvl1pPr>
            <a:lvl2pPr lvl="1" rtl="0">
              <a:spcBef>
                <a:spcPts val="0"/>
              </a:spcBef>
              <a:spcAft>
                <a:spcPts val="0"/>
              </a:spcAft>
              <a:buSzPts val="15000"/>
              <a:buNone/>
              <a:defRPr sz="15000"/>
            </a:lvl2pPr>
            <a:lvl3pPr lvl="2" rtl="0">
              <a:spcBef>
                <a:spcPts val="0"/>
              </a:spcBef>
              <a:spcAft>
                <a:spcPts val="0"/>
              </a:spcAft>
              <a:buSzPts val="15000"/>
              <a:buNone/>
              <a:defRPr sz="15000"/>
            </a:lvl3pPr>
            <a:lvl4pPr lvl="3" rtl="0">
              <a:spcBef>
                <a:spcPts val="0"/>
              </a:spcBef>
              <a:spcAft>
                <a:spcPts val="0"/>
              </a:spcAft>
              <a:buSzPts val="15000"/>
              <a:buNone/>
              <a:defRPr sz="15000"/>
            </a:lvl4pPr>
            <a:lvl5pPr lvl="4" rtl="0">
              <a:spcBef>
                <a:spcPts val="0"/>
              </a:spcBef>
              <a:spcAft>
                <a:spcPts val="0"/>
              </a:spcAft>
              <a:buSzPts val="15000"/>
              <a:buNone/>
              <a:defRPr sz="15000"/>
            </a:lvl5pPr>
            <a:lvl6pPr lvl="5" rtl="0">
              <a:spcBef>
                <a:spcPts val="0"/>
              </a:spcBef>
              <a:spcAft>
                <a:spcPts val="0"/>
              </a:spcAft>
              <a:buSzPts val="15000"/>
              <a:buNone/>
              <a:defRPr sz="15000"/>
            </a:lvl6pPr>
            <a:lvl7pPr lvl="6" rtl="0">
              <a:spcBef>
                <a:spcPts val="0"/>
              </a:spcBef>
              <a:spcAft>
                <a:spcPts val="0"/>
              </a:spcAft>
              <a:buSzPts val="15000"/>
              <a:buNone/>
              <a:defRPr sz="15000"/>
            </a:lvl7pPr>
            <a:lvl8pPr lvl="7" rtl="0">
              <a:spcBef>
                <a:spcPts val="0"/>
              </a:spcBef>
              <a:spcAft>
                <a:spcPts val="0"/>
              </a:spcAft>
              <a:buSzPts val="15000"/>
              <a:buNone/>
              <a:defRPr sz="15000"/>
            </a:lvl8pPr>
            <a:lvl9pPr lvl="8" rtl="0">
              <a:spcBef>
                <a:spcPts val="0"/>
              </a:spcBef>
              <a:spcAft>
                <a:spcPts val="0"/>
              </a:spcAft>
              <a:buSzPts val="15000"/>
              <a:buNone/>
              <a:defRPr sz="15000"/>
            </a:lvl9pPr>
          </a:lstStyle>
          <a:p/>
        </p:txBody>
      </p:sp>
      <p:sp>
        <p:nvSpPr>
          <p:cNvPr id="105" name="Google Shape;105;p13"/>
          <p:cNvSpPr/>
          <p:nvPr/>
        </p:nvSpPr>
        <p:spPr>
          <a:xfrm>
            <a:off x="0" y="5720400"/>
            <a:ext cx="4148400" cy="1137600"/>
          </a:xfrm>
          <a:prstGeom prst="rect">
            <a:avLst/>
          </a:prstGeom>
          <a:solidFill>
            <a:schemeClr val="accent1"/>
          </a:solid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 name="Google Shape;106;p13"/>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dk1"/>
                </a:solidFill>
                <a:latin typeface="Barlow Condensed"/>
                <a:ea typeface="Barlow Condensed"/>
                <a:cs typeface="Barlow Condensed"/>
                <a:sym typeface="Barlow Condensed"/>
              </a:rPr>
              <a:t>SLIDESMANIA.COM</a:t>
            </a:r>
            <a:endParaRPr sz="1200">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Background image">
  <p:cSld name="CUSTOM_10">
    <p:spTree>
      <p:nvGrpSpPr>
        <p:cNvPr id="107" name="Shape 107"/>
        <p:cNvGrpSpPr/>
        <p:nvPr/>
      </p:nvGrpSpPr>
      <p:grpSpPr>
        <a:xfrm>
          <a:off x="0" y="0"/>
          <a:ext cx="0" cy="0"/>
          <a:chOff x="0" y="0"/>
          <a:chExt cx="0" cy="0"/>
        </a:xfrm>
      </p:grpSpPr>
      <p:sp>
        <p:nvSpPr>
          <p:cNvPr id="108" name="Google Shape;108;p14"/>
          <p:cNvSpPr txBox="1"/>
          <p:nvPr>
            <p:ph type="title"/>
          </p:nvPr>
        </p:nvSpPr>
        <p:spPr>
          <a:xfrm>
            <a:off x="7223375" y="2088000"/>
            <a:ext cx="4458300" cy="2377200"/>
          </a:xfrm>
          <a:prstGeom prst="rect">
            <a:avLst/>
          </a:prstGeom>
        </p:spPr>
        <p:txBody>
          <a:bodyPr anchorCtr="0" anchor="ctr" bIns="121900" lIns="121900" spcFirstLastPara="1" rIns="121900" wrap="square" tIns="121900">
            <a:noAutofit/>
          </a:bodyPr>
          <a:lstStyle>
            <a:lvl1pPr lvl="0" rtl="0" algn="r">
              <a:spcBef>
                <a:spcPts val="0"/>
              </a:spcBef>
              <a:spcAft>
                <a:spcPts val="0"/>
              </a:spcAft>
              <a:buClr>
                <a:schemeClr val="lt1"/>
              </a:buClr>
              <a:buSzPts val="6000"/>
              <a:buNone/>
              <a:defRPr sz="6000">
                <a:solidFill>
                  <a:schemeClr val="lt1"/>
                </a:solidFill>
              </a:defRPr>
            </a:lvl1pPr>
            <a:lvl2pPr lvl="1" rtl="0" algn="r">
              <a:spcBef>
                <a:spcPts val="0"/>
              </a:spcBef>
              <a:spcAft>
                <a:spcPts val="0"/>
              </a:spcAft>
              <a:buClr>
                <a:schemeClr val="lt1"/>
              </a:buClr>
              <a:buSzPts val="15000"/>
              <a:buNone/>
              <a:defRPr sz="15000">
                <a:solidFill>
                  <a:schemeClr val="lt1"/>
                </a:solidFill>
              </a:defRPr>
            </a:lvl2pPr>
            <a:lvl3pPr lvl="2" rtl="0" algn="r">
              <a:spcBef>
                <a:spcPts val="0"/>
              </a:spcBef>
              <a:spcAft>
                <a:spcPts val="0"/>
              </a:spcAft>
              <a:buClr>
                <a:schemeClr val="lt1"/>
              </a:buClr>
              <a:buSzPts val="15000"/>
              <a:buNone/>
              <a:defRPr sz="15000">
                <a:solidFill>
                  <a:schemeClr val="lt1"/>
                </a:solidFill>
              </a:defRPr>
            </a:lvl3pPr>
            <a:lvl4pPr lvl="3" rtl="0" algn="r">
              <a:spcBef>
                <a:spcPts val="0"/>
              </a:spcBef>
              <a:spcAft>
                <a:spcPts val="0"/>
              </a:spcAft>
              <a:buClr>
                <a:schemeClr val="lt1"/>
              </a:buClr>
              <a:buSzPts val="15000"/>
              <a:buNone/>
              <a:defRPr sz="15000">
                <a:solidFill>
                  <a:schemeClr val="lt1"/>
                </a:solidFill>
              </a:defRPr>
            </a:lvl4pPr>
            <a:lvl5pPr lvl="4" rtl="0" algn="r">
              <a:spcBef>
                <a:spcPts val="0"/>
              </a:spcBef>
              <a:spcAft>
                <a:spcPts val="0"/>
              </a:spcAft>
              <a:buClr>
                <a:schemeClr val="lt1"/>
              </a:buClr>
              <a:buSzPts val="15000"/>
              <a:buNone/>
              <a:defRPr sz="15000">
                <a:solidFill>
                  <a:schemeClr val="lt1"/>
                </a:solidFill>
              </a:defRPr>
            </a:lvl5pPr>
            <a:lvl6pPr lvl="5" rtl="0" algn="r">
              <a:spcBef>
                <a:spcPts val="0"/>
              </a:spcBef>
              <a:spcAft>
                <a:spcPts val="0"/>
              </a:spcAft>
              <a:buClr>
                <a:schemeClr val="lt1"/>
              </a:buClr>
              <a:buSzPts val="15000"/>
              <a:buNone/>
              <a:defRPr sz="15000">
                <a:solidFill>
                  <a:schemeClr val="lt1"/>
                </a:solidFill>
              </a:defRPr>
            </a:lvl6pPr>
            <a:lvl7pPr lvl="6" rtl="0" algn="r">
              <a:spcBef>
                <a:spcPts val="0"/>
              </a:spcBef>
              <a:spcAft>
                <a:spcPts val="0"/>
              </a:spcAft>
              <a:buClr>
                <a:schemeClr val="lt1"/>
              </a:buClr>
              <a:buSzPts val="15000"/>
              <a:buNone/>
              <a:defRPr sz="15000">
                <a:solidFill>
                  <a:schemeClr val="lt1"/>
                </a:solidFill>
              </a:defRPr>
            </a:lvl7pPr>
            <a:lvl8pPr lvl="7" rtl="0" algn="r">
              <a:spcBef>
                <a:spcPts val="0"/>
              </a:spcBef>
              <a:spcAft>
                <a:spcPts val="0"/>
              </a:spcAft>
              <a:buClr>
                <a:schemeClr val="lt1"/>
              </a:buClr>
              <a:buSzPts val="15000"/>
              <a:buNone/>
              <a:defRPr sz="15000">
                <a:solidFill>
                  <a:schemeClr val="lt1"/>
                </a:solidFill>
              </a:defRPr>
            </a:lvl8pPr>
            <a:lvl9pPr lvl="8" rtl="0" algn="r">
              <a:spcBef>
                <a:spcPts val="0"/>
              </a:spcBef>
              <a:spcAft>
                <a:spcPts val="0"/>
              </a:spcAft>
              <a:buClr>
                <a:schemeClr val="lt1"/>
              </a:buClr>
              <a:buSzPts val="15000"/>
              <a:buNone/>
              <a:defRPr sz="15000">
                <a:solidFill>
                  <a:schemeClr val="lt1"/>
                </a:solidFill>
              </a:defRPr>
            </a:lvl9pPr>
          </a:lstStyle>
          <a:p/>
        </p:txBody>
      </p:sp>
      <p:sp>
        <p:nvSpPr>
          <p:cNvPr id="109" name="Google Shape;109;p14"/>
          <p:cNvSpPr/>
          <p:nvPr/>
        </p:nvSpPr>
        <p:spPr>
          <a:xfrm>
            <a:off x="379125" y="133200"/>
            <a:ext cx="9765900" cy="65235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110" name="Shape 110"/>
        <p:cNvGrpSpPr/>
        <p:nvPr/>
      </p:nvGrpSpPr>
      <p:grpSpPr>
        <a:xfrm>
          <a:off x="0" y="0"/>
          <a:ext cx="0" cy="0"/>
          <a:chOff x="0" y="0"/>
          <a:chExt cx="0" cy="0"/>
        </a:xfrm>
      </p:grpSpPr>
      <p:sp>
        <p:nvSpPr>
          <p:cNvPr id="111" name="Google Shape;111;p15"/>
          <p:cNvSpPr/>
          <p:nvPr/>
        </p:nvSpPr>
        <p:spPr>
          <a:xfrm>
            <a:off x="-300" y="2180775"/>
            <a:ext cx="12192000" cy="23643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2" name="Google Shape;112;p15"/>
          <p:cNvSpPr txBox="1"/>
          <p:nvPr>
            <p:ph hasCustomPrompt="1" type="title"/>
          </p:nvPr>
        </p:nvSpPr>
        <p:spPr>
          <a:xfrm>
            <a:off x="715025" y="23781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113" name="Google Shape;113;p15"/>
          <p:cNvSpPr txBox="1"/>
          <p:nvPr>
            <p:ph idx="2" type="title"/>
          </p:nvPr>
        </p:nvSpPr>
        <p:spPr>
          <a:xfrm>
            <a:off x="1349400" y="412950"/>
            <a:ext cx="10416600" cy="9252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2pPr>
            <a:lvl3pPr lvl="2" rtl="0">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3pPr>
            <a:lvl4pPr lvl="3" rtl="0">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4pPr>
            <a:lvl5pPr lvl="4" rtl="0">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5pPr>
            <a:lvl6pPr lvl="5" rtl="0">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6pPr>
            <a:lvl7pPr lvl="6" rtl="0">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7pPr>
            <a:lvl8pPr lvl="7" rtl="0">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8pPr>
            <a:lvl9pPr lvl="8" rtl="0">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9pPr>
          </a:lstStyle>
          <a:p/>
        </p:txBody>
      </p:sp>
      <p:sp>
        <p:nvSpPr>
          <p:cNvPr id="114" name="Google Shape;114;p15"/>
          <p:cNvSpPr txBox="1"/>
          <p:nvPr>
            <p:ph hasCustomPrompt="1" idx="3" type="title"/>
          </p:nvPr>
        </p:nvSpPr>
        <p:spPr>
          <a:xfrm>
            <a:off x="4516336" y="23781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115" name="Google Shape;115;p15"/>
          <p:cNvSpPr txBox="1"/>
          <p:nvPr>
            <p:ph hasCustomPrompt="1" idx="4" type="title"/>
          </p:nvPr>
        </p:nvSpPr>
        <p:spPr>
          <a:xfrm>
            <a:off x="8481454" y="23781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116" name="Google Shape;116;p15"/>
          <p:cNvSpPr txBox="1"/>
          <p:nvPr>
            <p:ph idx="1" type="body"/>
          </p:nvPr>
        </p:nvSpPr>
        <p:spPr>
          <a:xfrm>
            <a:off x="8481446" y="3619725"/>
            <a:ext cx="2948400" cy="925200"/>
          </a:xfrm>
          <a:prstGeom prst="rect">
            <a:avLst/>
          </a:prstGeom>
        </p:spPr>
        <p:txBody>
          <a:bodyPr anchorCtr="0" anchor="t" bIns="121900" lIns="121900" spcFirstLastPara="1" rIns="121900" wrap="square" tIns="121900">
            <a:noAutofit/>
          </a:bodyPr>
          <a:lstStyle>
            <a:lvl1pPr indent="-368300" lvl="0" marL="457200" algn="ctr">
              <a:lnSpc>
                <a:spcPct val="100000"/>
              </a:lnSpc>
              <a:spcBef>
                <a:spcPts val="0"/>
              </a:spcBef>
              <a:spcAft>
                <a:spcPts val="0"/>
              </a:spcAft>
              <a:buSzPts val="2200"/>
              <a:buChar char="●"/>
              <a:defRPr sz="2200"/>
            </a:lvl1pPr>
            <a:lvl2pPr indent="-368300" lvl="1" marL="914400" algn="ctr">
              <a:lnSpc>
                <a:spcPct val="100000"/>
              </a:lnSpc>
              <a:spcBef>
                <a:spcPts val="0"/>
              </a:spcBef>
              <a:spcAft>
                <a:spcPts val="0"/>
              </a:spcAft>
              <a:buSzPts val="2200"/>
              <a:buChar char="○"/>
              <a:defRPr sz="2200"/>
            </a:lvl2pPr>
            <a:lvl3pPr indent="-368300" lvl="2" marL="1371600" algn="ctr">
              <a:lnSpc>
                <a:spcPct val="100000"/>
              </a:lnSpc>
              <a:spcBef>
                <a:spcPts val="0"/>
              </a:spcBef>
              <a:spcAft>
                <a:spcPts val="0"/>
              </a:spcAft>
              <a:buSzPts val="2200"/>
              <a:buChar char="■"/>
              <a:defRPr sz="2200"/>
            </a:lvl3pPr>
            <a:lvl4pPr indent="-368300" lvl="3" marL="1828800" algn="ctr">
              <a:lnSpc>
                <a:spcPct val="100000"/>
              </a:lnSpc>
              <a:spcBef>
                <a:spcPts val="0"/>
              </a:spcBef>
              <a:spcAft>
                <a:spcPts val="0"/>
              </a:spcAft>
              <a:buSzPts val="2200"/>
              <a:buChar char="●"/>
              <a:defRPr sz="2200"/>
            </a:lvl4pPr>
            <a:lvl5pPr indent="-368300" lvl="4" marL="2286000" algn="ctr">
              <a:lnSpc>
                <a:spcPct val="100000"/>
              </a:lnSpc>
              <a:spcBef>
                <a:spcPts val="0"/>
              </a:spcBef>
              <a:spcAft>
                <a:spcPts val="0"/>
              </a:spcAft>
              <a:buSzPts val="2200"/>
              <a:buChar char="○"/>
              <a:defRPr sz="2200"/>
            </a:lvl5pPr>
            <a:lvl6pPr indent="-368300" lvl="5" marL="2743200" algn="ctr">
              <a:lnSpc>
                <a:spcPct val="100000"/>
              </a:lnSpc>
              <a:spcBef>
                <a:spcPts val="0"/>
              </a:spcBef>
              <a:spcAft>
                <a:spcPts val="0"/>
              </a:spcAft>
              <a:buSzPts val="2200"/>
              <a:buChar char="■"/>
              <a:defRPr sz="2200"/>
            </a:lvl6pPr>
            <a:lvl7pPr indent="-368300" lvl="6" marL="3200400" algn="ctr">
              <a:lnSpc>
                <a:spcPct val="100000"/>
              </a:lnSpc>
              <a:spcBef>
                <a:spcPts val="0"/>
              </a:spcBef>
              <a:spcAft>
                <a:spcPts val="0"/>
              </a:spcAft>
              <a:buSzPts val="2200"/>
              <a:buChar char="●"/>
              <a:defRPr sz="2200"/>
            </a:lvl7pPr>
            <a:lvl8pPr indent="-368300" lvl="7" marL="3657600" algn="ctr">
              <a:lnSpc>
                <a:spcPct val="100000"/>
              </a:lnSpc>
              <a:spcBef>
                <a:spcPts val="0"/>
              </a:spcBef>
              <a:spcAft>
                <a:spcPts val="0"/>
              </a:spcAft>
              <a:buSzPts val="2200"/>
              <a:buChar char="○"/>
              <a:defRPr sz="2200"/>
            </a:lvl8pPr>
            <a:lvl9pPr indent="-368300" lvl="8" marL="4114800" algn="ctr">
              <a:lnSpc>
                <a:spcPct val="100000"/>
              </a:lnSpc>
              <a:spcBef>
                <a:spcPts val="0"/>
              </a:spcBef>
              <a:spcAft>
                <a:spcPts val="0"/>
              </a:spcAft>
              <a:buSzPts val="2200"/>
              <a:buChar char="■"/>
              <a:defRPr sz="2200"/>
            </a:lvl9pPr>
          </a:lstStyle>
          <a:p/>
        </p:txBody>
      </p:sp>
      <p:sp>
        <p:nvSpPr>
          <p:cNvPr id="117" name="Google Shape;117;p15"/>
          <p:cNvSpPr txBox="1"/>
          <p:nvPr>
            <p:ph idx="5" type="body"/>
          </p:nvPr>
        </p:nvSpPr>
        <p:spPr>
          <a:xfrm>
            <a:off x="4516345" y="36085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118" name="Google Shape;118;p15"/>
          <p:cNvSpPr txBox="1"/>
          <p:nvPr>
            <p:ph idx="6" type="body"/>
          </p:nvPr>
        </p:nvSpPr>
        <p:spPr>
          <a:xfrm>
            <a:off x="715025" y="36085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119" name="Google Shape;119;p15"/>
          <p:cNvSpPr/>
          <p:nvPr/>
        </p:nvSpPr>
        <p:spPr>
          <a:xfrm>
            <a:off x="454800" y="412950"/>
            <a:ext cx="894600" cy="894600"/>
          </a:xfrm>
          <a:prstGeom prst="rect">
            <a:avLst/>
          </a:prstGeom>
          <a:solidFill>
            <a:schemeClr val="accent1"/>
          </a:solid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 name="Google Shape;120;p15"/>
          <p:cNvSpPr/>
          <p:nvPr/>
        </p:nvSpPr>
        <p:spPr>
          <a:xfrm>
            <a:off x="-300" y="6090000"/>
            <a:ext cx="12192000" cy="768000"/>
          </a:xfrm>
          <a:prstGeom prst="rect">
            <a:avLst/>
          </a:prstGeom>
          <a:solidFill>
            <a:schemeClr val="accent1"/>
          </a:solid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 name="Google Shape;121;p15"/>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dk1"/>
                </a:solidFill>
                <a:latin typeface="Barlow Condensed"/>
                <a:ea typeface="Barlow Condensed"/>
                <a:cs typeface="Barlow Condensed"/>
                <a:sym typeface="Barlow Condensed"/>
              </a:rPr>
              <a:t>SLIDESMANIA.COM</a:t>
            </a:r>
            <a:endParaRPr sz="1200">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122" name="Shape 122"/>
        <p:cNvGrpSpPr/>
        <p:nvPr/>
      </p:nvGrpSpPr>
      <p:grpSpPr>
        <a:xfrm>
          <a:off x="0" y="0"/>
          <a:ext cx="0" cy="0"/>
          <a:chOff x="0" y="0"/>
          <a:chExt cx="0" cy="0"/>
        </a:xfrm>
      </p:grpSpPr>
      <p:sp>
        <p:nvSpPr>
          <p:cNvPr id="123" name="Google Shape;123;p16"/>
          <p:cNvSpPr/>
          <p:nvPr/>
        </p:nvSpPr>
        <p:spPr>
          <a:xfrm>
            <a:off x="0" y="150"/>
            <a:ext cx="8032500" cy="6858000"/>
          </a:xfrm>
          <a:prstGeom prst="rect">
            <a:avLst/>
          </a:prstGeom>
          <a:solidFill>
            <a:schemeClr val="accent4"/>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4" name="Google Shape;124;p16"/>
          <p:cNvSpPr/>
          <p:nvPr/>
        </p:nvSpPr>
        <p:spPr>
          <a:xfrm>
            <a:off x="899875" y="833575"/>
            <a:ext cx="10851600" cy="55719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 name="Google Shape;125;p16"/>
          <p:cNvSpPr/>
          <p:nvPr/>
        </p:nvSpPr>
        <p:spPr>
          <a:xfrm>
            <a:off x="454800" y="412950"/>
            <a:ext cx="894600" cy="894600"/>
          </a:xfrm>
          <a:prstGeom prst="rect">
            <a:avLst/>
          </a:prstGeom>
          <a:solidFill>
            <a:schemeClr val="accent1"/>
          </a:solid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 name="Google Shape;126;p16"/>
          <p:cNvSpPr txBox="1"/>
          <p:nvPr>
            <p:ph idx="1" type="subTitle"/>
          </p:nvPr>
        </p:nvSpPr>
        <p:spPr>
          <a:xfrm>
            <a:off x="1262750" y="2182550"/>
            <a:ext cx="30162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27" name="Google Shape;127;p16"/>
          <p:cNvSpPr txBox="1"/>
          <p:nvPr>
            <p:ph idx="2" type="subTitle"/>
          </p:nvPr>
        </p:nvSpPr>
        <p:spPr>
          <a:xfrm>
            <a:off x="1262750" y="4039275"/>
            <a:ext cx="30162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28" name="Google Shape;128;p16"/>
          <p:cNvSpPr txBox="1"/>
          <p:nvPr>
            <p:ph idx="3" type="subTitle"/>
          </p:nvPr>
        </p:nvSpPr>
        <p:spPr>
          <a:xfrm>
            <a:off x="8372412" y="2191930"/>
            <a:ext cx="30162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29" name="Google Shape;129;p16"/>
          <p:cNvSpPr txBox="1"/>
          <p:nvPr>
            <p:ph idx="4" type="subTitle"/>
          </p:nvPr>
        </p:nvSpPr>
        <p:spPr>
          <a:xfrm>
            <a:off x="4836784" y="2199900"/>
            <a:ext cx="30162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30" name="Google Shape;130;p16"/>
          <p:cNvSpPr txBox="1"/>
          <p:nvPr>
            <p:ph idx="5" type="subTitle"/>
          </p:nvPr>
        </p:nvSpPr>
        <p:spPr>
          <a:xfrm>
            <a:off x="4836784" y="4039275"/>
            <a:ext cx="30162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31" name="Google Shape;131;p16"/>
          <p:cNvSpPr txBox="1"/>
          <p:nvPr>
            <p:ph idx="6" type="subTitle"/>
          </p:nvPr>
        </p:nvSpPr>
        <p:spPr>
          <a:xfrm>
            <a:off x="8372412" y="4020730"/>
            <a:ext cx="30162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32" name="Google Shape;132;p16"/>
          <p:cNvSpPr txBox="1"/>
          <p:nvPr>
            <p:ph type="title"/>
          </p:nvPr>
        </p:nvSpPr>
        <p:spPr>
          <a:xfrm>
            <a:off x="1349400" y="898175"/>
            <a:ext cx="102828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33" name="Google Shape;133;p16"/>
          <p:cNvSpPr txBox="1"/>
          <p:nvPr>
            <p:ph idx="7" type="body"/>
          </p:nvPr>
        </p:nvSpPr>
        <p:spPr>
          <a:xfrm>
            <a:off x="4836784" y="2608750"/>
            <a:ext cx="3016200" cy="8340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134" name="Google Shape;134;p16"/>
          <p:cNvSpPr txBox="1"/>
          <p:nvPr>
            <p:ph idx="8" type="body"/>
          </p:nvPr>
        </p:nvSpPr>
        <p:spPr>
          <a:xfrm>
            <a:off x="8372412" y="4437550"/>
            <a:ext cx="30162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5" name="Google Shape;135;p16"/>
          <p:cNvSpPr txBox="1"/>
          <p:nvPr>
            <p:ph idx="9" type="body"/>
          </p:nvPr>
        </p:nvSpPr>
        <p:spPr>
          <a:xfrm>
            <a:off x="4836784" y="4437550"/>
            <a:ext cx="30162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6" name="Google Shape;136;p16"/>
          <p:cNvSpPr txBox="1"/>
          <p:nvPr>
            <p:ph idx="13" type="body"/>
          </p:nvPr>
        </p:nvSpPr>
        <p:spPr>
          <a:xfrm>
            <a:off x="1262750" y="2608750"/>
            <a:ext cx="30162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7" name="Google Shape;137;p16"/>
          <p:cNvSpPr txBox="1"/>
          <p:nvPr>
            <p:ph idx="14" type="body"/>
          </p:nvPr>
        </p:nvSpPr>
        <p:spPr>
          <a:xfrm>
            <a:off x="8372412" y="2608750"/>
            <a:ext cx="30162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8" name="Google Shape;138;p16"/>
          <p:cNvSpPr txBox="1"/>
          <p:nvPr>
            <p:ph idx="15" type="body"/>
          </p:nvPr>
        </p:nvSpPr>
        <p:spPr>
          <a:xfrm>
            <a:off x="1262750" y="4437550"/>
            <a:ext cx="30162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9" name="Google Shape;139;p16"/>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dk1"/>
                </a:solidFill>
                <a:latin typeface="Barlow Condensed"/>
                <a:ea typeface="Barlow Condensed"/>
                <a:cs typeface="Barlow Condensed"/>
                <a:sym typeface="Barlow Condensed"/>
              </a:rPr>
              <a:t>SLIDESMANIA.COM</a:t>
            </a:r>
            <a:endParaRPr sz="1200">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Map">
  <p:cSld name="CUSTOM_13">
    <p:spTree>
      <p:nvGrpSpPr>
        <p:cNvPr id="140" name="Shape 140"/>
        <p:cNvGrpSpPr/>
        <p:nvPr/>
      </p:nvGrpSpPr>
      <p:grpSpPr>
        <a:xfrm>
          <a:off x="0" y="0"/>
          <a:ext cx="0" cy="0"/>
          <a:chOff x="0" y="0"/>
          <a:chExt cx="0" cy="0"/>
        </a:xfrm>
      </p:grpSpPr>
      <p:sp>
        <p:nvSpPr>
          <p:cNvPr id="141" name="Google Shape;141;p17"/>
          <p:cNvSpPr/>
          <p:nvPr/>
        </p:nvSpPr>
        <p:spPr>
          <a:xfrm>
            <a:off x="-300" y="1418775"/>
            <a:ext cx="12192000" cy="45522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 name="Google Shape;142;p17"/>
          <p:cNvSpPr txBox="1"/>
          <p:nvPr>
            <p:ph type="title"/>
          </p:nvPr>
        </p:nvSpPr>
        <p:spPr>
          <a:xfrm>
            <a:off x="1349400" y="413075"/>
            <a:ext cx="10426800" cy="8946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43" name="Google Shape;143;p17"/>
          <p:cNvSpPr/>
          <p:nvPr/>
        </p:nvSpPr>
        <p:spPr>
          <a:xfrm>
            <a:off x="454800" y="412950"/>
            <a:ext cx="894600" cy="894600"/>
          </a:xfrm>
          <a:prstGeom prst="rect">
            <a:avLst/>
          </a:prstGeom>
          <a:solidFill>
            <a:schemeClr val="accent1"/>
          </a:solid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 name="Google Shape;144;p17"/>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dk1"/>
                </a:solidFill>
                <a:latin typeface="Barlow Condensed"/>
                <a:ea typeface="Barlow Condensed"/>
                <a:cs typeface="Barlow Condensed"/>
                <a:sym typeface="Barlow Condensed"/>
              </a:rPr>
              <a:t>SLIDESMANIA.COM</a:t>
            </a:r>
            <a:endParaRPr sz="1200">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spTree>
      <p:nvGrpSpPr>
        <p:cNvPr id="145" name="Shape 145"/>
        <p:cNvGrpSpPr/>
        <p:nvPr/>
      </p:nvGrpSpPr>
      <p:grpSpPr>
        <a:xfrm>
          <a:off x="0" y="0"/>
          <a:ext cx="0" cy="0"/>
          <a:chOff x="0" y="0"/>
          <a:chExt cx="0" cy="0"/>
        </a:xfrm>
      </p:grpSpPr>
      <p:sp>
        <p:nvSpPr>
          <p:cNvPr id="146" name="Google Shape;146;p18"/>
          <p:cNvSpPr/>
          <p:nvPr/>
        </p:nvSpPr>
        <p:spPr>
          <a:xfrm>
            <a:off x="3247950" y="0"/>
            <a:ext cx="5696100" cy="6858000"/>
          </a:xfrm>
          <a:prstGeom prst="rect">
            <a:avLst/>
          </a:prstGeom>
          <a:solidFill>
            <a:schemeClr val="accent4"/>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 name="Google Shape;147;p18"/>
          <p:cNvSpPr/>
          <p:nvPr/>
        </p:nvSpPr>
        <p:spPr>
          <a:xfrm>
            <a:off x="454800" y="1804350"/>
            <a:ext cx="11282400" cy="41295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 name="Google Shape;148;p18"/>
          <p:cNvSpPr txBox="1"/>
          <p:nvPr>
            <p:ph idx="1" type="subTitle"/>
          </p:nvPr>
        </p:nvSpPr>
        <p:spPr>
          <a:xfrm>
            <a:off x="618625" y="1995611"/>
            <a:ext cx="1913700" cy="699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49" name="Google Shape;149;p18"/>
          <p:cNvSpPr txBox="1"/>
          <p:nvPr>
            <p:ph idx="2" type="subTitle"/>
          </p:nvPr>
        </p:nvSpPr>
        <p:spPr>
          <a:xfrm>
            <a:off x="2878894" y="1995611"/>
            <a:ext cx="1913700" cy="699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50" name="Google Shape;150;p18"/>
          <p:cNvSpPr txBox="1"/>
          <p:nvPr>
            <p:ph idx="3" type="subTitle"/>
          </p:nvPr>
        </p:nvSpPr>
        <p:spPr>
          <a:xfrm>
            <a:off x="5139163" y="2026179"/>
            <a:ext cx="1913700" cy="699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51" name="Google Shape;151;p18"/>
          <p:cNvSpPr txBox="1"/>
          <p:nvPr>
            <p:ph idx="4" type="subTitle"/>
          </p:nvPr>
        </p:nvSpPr>
        <p:spPr>
          <a:xfrm>
            <a:off x="7399433" y="2026179"/>
            <a:ext cx="1913700" cy="699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52" name="Google Shape;152;p18"/>
          <p:cNvSpPr txBox="1"/>
          <p:nvPr>
            <p:ph idx="5" type="subTitle"/>
          </p:nvPr>
        </p:nvSpPr>
        <p:spPr>
          <a:xfrm>
            <a:off x="9659702" y="1995611"/>
            <a:ext cx="1913700" cy="699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53" name="Google Shape;153;p18"/>
          <p:cNvSpPr txBox="1"/>
          <p:nvPr>
            <p:ph type="title"/>
          </p:nvPr>
        </p:nvSpPr>
        <p:spPr>
          <a:xfrm>
            <a:off x="1349400" y="412950"/>
            <a:ext cx="10387800" cy="8946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54" name="Google Shape;154;p18"/>
          <p:cNvSpPr txBox="1"/>
          <p:nvPr>
            <p:ph idx="6" type="body"/>
          </p:nvPr>
        </p:nvSpPr>
        <p:spPr>
          <a:xfrm>
            <a:off x="618625" y="3059872"/>
            <a:ext cx="1913700" cy="26877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155" name="Google Shape;155;p18"/>
          <p:cNvSpPr txBox="1"/>
          <p:nvPr>
            <p:ph idx="7" type="body"/>
          </p:nvPr>
        </p:nvSpPr>
        <p:spPr>
          <a:xfrm>
            <a:off x="2878893" y="3059872"/>
            <a:ext cx="1913700" cy="26877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56" name="Google Shape;156;p18"/>
          <p:cNvSpPr txBox="1"/>
          <p:nvPr>
            <p:ph idx="8" type="body"/>
          </p:nvPr>
        </p:nvSpPr>
        <p:spPr>
          <a:xfrm>
            <a:off x="5139160" y="3059872"/>
            <a:ext cx="1913700" cy="26877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57" name="Google Shape;157;p18"/>
          <p:cNvSpPr txBox="1"/>
          <p:nvPr>
            <p:ph idx="9" type="body"/>
          </p:nvPr>
        </p:nvSpPr>
        <p:spPr>
          <a:xfrm>
            <a:off x="7399428" y="3059872"/>
            <a:ext cx="1913700" cy="26877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58" name="Google Shape;158;p18"/>
          <p:cNvSpPr txBox="1"/>
          <p:nvPr>
            <p:ph idx="13" type="body"/>
          </p:nvPr>
        </p:nvSpPr>
        <p:spPr>
          <a:xfrm>
            <a:off x="9659695" y="3059872"/>
            <a:ext cx="1913700" cy="26877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59" name="Google Shape;159;p18"/>
          <p:cNvSpPr/>
          <p:nvPr/>
        </p:nvSpPr>
        <p:spPr>
          <a:xfrm>
            <a:off x="454800" y="412950"/>
            <a:ext cx="894600" cy="894600"/>
          </a:xfrm>
          <a:prstGeom prst="rect">
            <a:avLst/>
          </a:prstGeom>
          <a:solidFill>
            <a:schemeClr val="accent1"/>
          </a:solid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 name="Google Shape;160;p18"/>
          <p:cNvSpPr/>
          <p:nvPr/>
        </p:nvSpPr>
        <p:spPr>
          <a:xfrm>
            <a:off x="1349400" y="412950"/>
            <a:ext cx="10387800" cy="8946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161" name="Shape 161"/>
        <p:cNvGrpSpPr/>
        <p:nvPr/>
      </p:nvGrpSpPr>
      <p:grpSpPr>
        <a:xfrm>
          <a:off x="0" y="0"/>
          <a:ext cx="0" cy="0"/>
          <a:chOff x="0" y="0"/>
          <a:chExt cx="0" cy="0"/>
        </a:xfrm>
      </p:grpSpPr>
      <p:sp>
        <p:nvSpPr>
          <p:cNvPr id="162" name="Google Shape;162;p19"/>
          <p:cNvSpPr/>
          <p:nvPr/>
        </p:nvSpPr>
        <p:spPr>
          <a:xfrm>
            <a:off x="5834700" y="0"/>
            <a:ext cx="6357300" cy="6858000"/>
          </a:xfrm>
          <a:prstGeom prst="rect">
            <a:avLst/>
          </a:prstGeom>
          <a:solidFill>
            <a:schemeClr val="accent4"/>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63" name="Google Shape;163;p19"/>
          <p:cNvSpPr/>
          <p:nvPr/>
        </p:nvSpPr>
        <p:spPr>
          <a:xfrm>
            <a:off x="899875" y="833575"/>
            <a:ext cx="5581500" cy="42531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 name="Google Shape;164;p19"/>
          <p:cNvSpPr/>
          <p:nvPr/>
        </p:nvSpPr>
        <p:spPr>
          <a:xfrm>
            <a:off x="454800" y="412950"/>
            <a:ext cx="894600" cy="894600"/>
          </a:xfrm>
          <a:prstGeom prst="rect">
            <a:avLst/>
          </a:prstGeom>
          <a:solidFill>
            <a:schemeClr val="accent1"/>
          </a:solid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 name="Google Shape;165;p19"/>
          <p:cNvSpPr txBox="1"/>
          <p:nvPr>
            <p:ph type="title"/>
          </p:nvPr>
        </p:nvSpPr>
        <p:spPr>
          <a:xfrm>
            <a:off x="1193660" y="974375"/>
            <a:ext cx="5031900" cy="7635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66" name="Google Shape;166;p19"/>
          <p:cNvSpPr txBox="1"/>
          <p:nvPr>
            <p:ph idx="1" type="body"/>
          </p:nvPr>
        </p:nvSpPr>
        <p:spPr>
          <a:xfrm>
            <a:off x="1193525" y="1737875"/>
            <a:ext cx="5031900" cy="31875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167" name="Shape 167"/>
        <p:cNvGrpSpPr/>
        <p:nvPr/>
      </p:nvGrpSpPr>
      <p:grpSpPr>
        <a:xfrm>
          <a:off x="0" y="0"/>
          <a:ext cx="0" cy="0"/>
          <a:chOff x="0" y="0"/>
          <a:chExt cx="0" cy="0"/>
        </a:xfrm>
      </p:grpSpPr>
      <p:sp>
        <p:nvSpPr>
          <p:cNvPr id="168" name="Google Shape;168;p20"/>
          <p:cNvSpPr/>
          <p:nvPr/>
        </p:nvSpPr>
        <p:spPr>
          <a:xfrm>
            <a:off x="0" y="0"/>
            <a:ext cx="6357300" cy="6858000"/>
          </a:xfrm>
          <a:prstGeom prst="rect">
            <a:avLst/>
          </a:prstGeom>
          <a:solidFill>
            <a:schemeClr val="accent4"/>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69" name="Google Shape;169;p20"/>
          <p:cNvSpPr/>
          <p:nvPr/>
        </p:nvSpPr>
        <p:spPr>
          <a:xfrm>
            <a:off x="454800" y="412950"/>
            <a:ext cx="894600" cy="894600"/>
          </a:xfrm>
          <a:prstGeom prst="rect">
            <a:avLst/>
          </a:prstGeom>
          <a:solidFill>
            <a:schemeClr val="accent1"/>
          </a:solid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 name="Google Shape;170;p20"/>
          <p:cNvSpPr/>
          <p:nvPr/>
        </p:nvSpPr>
        <p:spPr>
          <a:xfrm>
            <a:off x="5443975" y="974375"/>
            <a:ext cx="5581500" cy="42531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 name="Google Shape;171;p20"/>
          <p:cNvSpPr txBox="1"/>
          <p:nvPr>
            <p:ph type="title"/>
          </p:nvPr>
        </p:nvSpPr>
        <p:spPr>
          <a:xfrm>
            <a:off x="5643475" y="1108175"/>
            <a:ext cx="5209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72" name="Google Shape;172;p20"/>
          <p:cNvSpPr txBox="1"/>
          <p:nvPr>
            <p:ph idx="1" type="body"/>
          </p:nvPr>
        </p:nvSpPr>
        <p:spPr>
          <a:xfrm>
            <a:off x="5643581" y="1871675"/>
            <a:ext cx="5209500" cy="32220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73" name="Google Shape;173;p20"/>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dk1"/>
                </a:solidFill>
                <a:latin typeface="Barlow Condensed"/>
                <a:ea typeface="Barlow Condensed"/>
                <a:cs typeface="Barlow Condensed"/>
                <a:sym typeface="Barlow Condensed"/>
              </a:rPr>
              <a:t>SLIDESMANIA.COM</a:t>
            </a:r>
            <a:endParaRPr sz="1200">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174" name="Shape 174"/>
        <p:cNvGrpSpPr/>
        <p:nvPr/>
      </p:nvGrpSpPr>
      <p:grpSpPr>
        <a:xfrm>
          <a:off x="0" y="0"/>
          <a:ext cx="0" cy="0"/>
          <a:chOff x="0" y="0"/>
          <a:chExt cx="0" cy="0"/>
        </a:xfrm>
      </p:grpSpPr>
      <p:sp>
        <p:nvSpPr>
          <p:cNvPr id="175" name="Google Shape;175;p21"/>
          <p:cNvSpPr/>
          <p:nvPr/>
        </p:nvSpPr>
        <p:spPr>
          <a:xfrm>
            <a:off x="1693900" y="1418775"/>
            <a:ext cx="10497900" cy="4552200"/>
          </a:xfrm>
          <a:prstGeom prst="rect">
            <a:avLst/>
          </a:prstGeom>
          <a:solidFill>
            <a:schemeClr val="accent4"/>
          </a:solidFill>
          <a:ln cap="flat" cmpd="sng" w="38100">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76" name="Google Shape;176;p21"/>
          <p:cNvSpPr/>
          <p:nvPr/>
        </p:nvSpPr>
        <p:spPr>
          <a:xfrm>
            <a:off x="454800" y="412950"/>
            <a:ext cx="894600" cy="894600"/>
          </a:xfrm>
          <a:prstGeom prst="rect">
            <a:avLst/>
          </a:prstGeom>
          <a:solidFill>
            <a:schemeClr val="accent1"/>
          </a:solid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 name="Google Shape;177;p21"/>
          <p:cNvSpPr txBox="1"/>
          <p:nvPr>
            <p:ph idx="1" type="subTitle"/>
          </p:nvPr>
        </p:nvSpPr>
        <p:spPr>
          <a:xfrm>
            <a:off x="3848400" y="2881975"/>
            <a:ext cx="55815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78" name="Google Shape;178;p21"/>
          <p:cNvSpPr txBox="1"/>
          <p:nvPr>
            <p:ph type="title"/>
          </p:nvPr>
        </p:nvSpPr>
        <p:spPr>
          <a:xfrm>
            <a:off x="3848400" y="1949125"/>
            <a:ext cx="5581500" cy="763500"/>
          </a:xfrm>
          <a:prstGeom prst="rect">
            <a:avLst/>
          </a:prstGeom>
        </p:spPr>
        <p:txBody>
          <a:bodyPr anchorCtr="0" anchor="b"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179" name="Google Shape;179;p21"/>
          <p:cNvSpPr txBox="1"/>
          <p:nvPr>
            <p:ph idx="2" type="body"/>
          </p:nvPr>
        </p:nvSpPr>
        <p:spPr>
          <a:xfrm>
            <a:off x="3848450" y="3746775"/>
            <a:ext cx="5581500" cy="1341600"/>
          </a:xfrm>
          <a:prstGeom prst="rect">
            <a:avLst/>
          </a:prstGeom>
        </p:spPr>
        <p:txBody>
          <a:bodyPr anchorCtr="0" anchor="t" bIns="121900" lIns="121900" spcFirstLastPara="1" rIns="121900" wrap="square" tIns="121900">
            <a:noAutofit/>
          </a:bodyPr>
          <a:lstStyle>
            <a:lvl1pPr indent="-349250" lvl="0" marL="457200">
              <a:lnSpc>
                <a:spcPct val="100000"/>
              </a:lnSpc>
              <a:spcBef>
                <a:spcPts val="0"/>
              </a:spcBef>
              <a:spcAft>
                <a:spcPts val="0"/>
              </a:spcAft>
              <a:buSzPts val="1900"/>
              <a:buChar char="●"/>
              <a:defRPr/>
            </a:lvl1pPr>
            <a:lvl2pPr indent="-349250" lvl="1" marL="914400">
              <a:lnSpc>
                <a:spcPct val="100000"/>
              </a:lnSpc>
              <a:spcBef>
                <a:spcPts val="0"/>
              </a:spcBef>
              <a:spcAft>
                <a:spcPts val="0"/>
              </a:spcAft>
              <a:buSzPts val="1900"/>
              <a:buChar char="○"/>
              <a:defRPr/>
            </a:lvl2pPr>
            <a:lvl3pPr indent="-349250" lvl="2" marL="1371600">
              <a:lnSpc>
                <a:spcPct val="100000"/>
              </a:lnSpc>
              <a:spcBef>
                <a:spcPts val="0"/>
              </a:spcBef>
              <a:spcAft>
                <a:spcPts val="0"/>
              </a:spcAft>
              <a:buSzPts val="1900"/>
              <a:buChar char="■"/>
              <a:defRPr/>
            </a:lvl3pPr>
            <a:lvl4pPr indent="-349250" lvl="3" marL="1828800">
              <a:lnSpc>
                <a:spcPct val="100000"/>
              </a:lnSpc>
              <a:spcBef>
                <a:spcPts val="0"/>
              </a:spcBef>
              <a:spcAft>
                <a:spcPts val="0"/>
              </a:spcAft>
              <a:buSzPts val="1900"/>
              <a:buChar char="●"/>
              <a:defRPr/>
            </a:lvl4pPr>
            <a:lvl5pPr indent="-349250" lvl="4" marL="2286000">
              <a:lnSpc>
                <a:spcPct val="100000"/>
              </a:lnSpc>
              <a:spcBef>
                <a:spcPts val="0"/>
              </a:spcBef>
              <a:spcAft>
                <a:spcPts val="0"/>
              </a:spcAft>
              <a:buSzPts val="1900"/>
              <a:buChar char="○"/>
              <a:defRPr/>
            </a:lvl5pPr>
            <a:lvl6pPr indent="-349250" lvl="5" marL="2743200">
              <a:lnSpc>
                <a:spcPct val="100000"/>
              </a:lnSpc>
              <a:spcBef>
                <a:spcPts val="0"/>
              </a:spcBef>
              <a:spcAft>
                <a:spcPts val="0"/>
              </a:spcAft>
              <a:buSzPts val="1900"/>
              <a:buChar char="■"/>
              <a:defRPr/>
            </a:lvl6pPr>
            <a:lvl7pPr indent="-349250" lvl="6" marL="3200400">
              <a:lnSpc>
                <a:spcPct val="100000"/>
              </a:lnSpc>
              <a:spcBef>
                <a:spcPts val="0"/>
              </a:spcBef>
              <a:spcAft>
                <a:spcPts val="0"/>
              </a:spcAft>
              <a:buSzPts val="1900"/>
              <a:buChar char="●"/>
              <a:defRPr/>
            </a:lvl7pPr>
            <a:lvl8pPr indent="-349250" lvl="7" marL="3657600">
              <a:lnSpc>
                <a:spcPct val="100000"/>
              </a:lnSpc>
              <a:spcBef>
                <a:spcPts val="0"/>
              </a:spcBef>
              <a:spcAft>
                <a:spcPts val="0"/>
              </a:spcAft>
              <a:buSzPts val="1900"/>
              <a:buChar char="○"/>
              <a:defRPr/>
            </a:lvl8pPr>
            <a:lvl9pPr indent="-349250" lvl="8" marL="4114800">
              <a:lnSpc>
                <a:spcPct val="100000"/>
              </a:lnSpc>
              <a:spcBef>
                <a:spcPts val="0"/>
              </a:spcBef>
              <a:spcAft>
                <a:spcPts val="0"/>
              </a:spcAft>
              <a:buSzPts val="1900"/>
              <a:buChar char="■"/>
              <a:defRPr/>
            </a:lvl9pPr>
          </a:lstStyle>
          <a:p/>
        </p:txBody>
      </p:sp>
      <p:sp>
        <p:nvSpPr>
          <p:cNvPr id="180" name="Google Shape;180;p21"/>
          <p:cNvSpPr/>
          <p:nvPr/>
        </p:nvSpPr>
        <p:spPr>
          <a:xfrm>
            <a:off x="2192433" y="1759075"/>
            <a:ext cx="7964100" cy="45687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181" name="Shape 181"/>
        <p:cNvGrpSpPr/>
        <p:nvPr/>
      </p:nvGrpSpPr>
      <p:grpSpPr>
        <a:xfrm>
          <a:off x="0" y="0"/>
          <a:ext cx="0" cy="0"/>
          <a:chOff x="0" y="0"/>
          <a:chExt cx="0" cy="0"/>
        </a:xfrm>
      </p:grpSpPr>
      <p:grpSp>
        <p:nvGrpSpPr>
          <p:cNvPr id="182" name="Google Shape;182;p22"/>
          <p:cNvGrpSpPr/>
          <p:nvPr/>
        </p:nvGrpSpPr>
        <p:grpSpPr>
          <a:xfrm>
            <a:off x="0" y="0"/>
            <a:ext cx="12192000" cy="6858000"/>
            <a:chOff x="0" y="0"/>
            <a:chExt cx="12192000" cy="6858000"/>
          </a:xfrm>
        </p:grpSpPr>
        <p:sp>
          <p:nvSpPr>
            <p:cNvPr id="183" name="Google Shape;183;p22"/>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 name="Google Shape;184;p22"/>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85" name="Google Shape;185;p22"/>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86" name="Google Shape;186;p22">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87" name="Google Shape;187;p22">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88" name="Google Shape;188;p22">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89" name="Google Shape;189;p22">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90" name="Google Shape;190;p22"/>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91" name="Google Shape;191;p22"/>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22" Type="http://schemas.openxmlformats.org/officeDocument/2006/relationships/theme" Target="../theme/theme2.xml"/><Relationship Id="rId10" Type="http://schemas.openxmlformats.org/officeDocument/2006/relationships/slideLayout" Target="../slideLayouts/slideLayout10.xml"/><Relationship Id="rId21" Type="http://schemas.openxmlformats.org/officeDocument/2006/relationships/slideLayout" Target="../slideLayouts/slideLayout2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lnSpc>
                <a:spcPct val="80000"/>
              </a:lnSpc>
              <a:spcBef>
                <a:spcPts val="0"/>
              </a:spcBef>
              <a:spcAft>
                <a:spcPts val="0"/>
              </a:spcAft>
              <a:buClr>
                <a:schemeClr val="dk1"/>
              </a:buClr>
              <a:buSzPts val="3000"/>
              <a:buFont typeface="Lexend Deca Regular"/>
              <a:buNone/>
              <a:defRPr sz="3000">
                <a:solidFill>
                  <a:schemeClr val="dk1"/>
                </a:solidFill>
                <a:latin typeface="Lexend Deca Regular"/>
                <a:ea typeface="Lexend Deca Regular"/>
                <a:cs typeface="Lexend Deca Regular"/>
                <a:sym typeface="Lexend Deca Regular"/>
              </a:defRPr>
            </a:lvl1pPr>
            <a:lvl2pPr lvl="1">
              <a:lnSpc>
                <a:spcPct val="80000"/>
              </a:lnSpc>
              <a:spcBef>
                <a:spcPts val="0"/>
              </a:spcBef>
              <a:spcAft>
                <a:spcPts val="0"/>
              </a:spcAft>
              <a:buClr>
                <a:schemeClr val="dk1"/>
              </a:buClr>
              <a:buSzPts val="4000"/>
              <a:buFont typeface="Lexend Deca Regular"/>
              <a:buNone/>
              <a:defRPr sz="4000">
                <a:solidFill>
                  <a:schemeClr val="dk1"/>
                </a:solidFill>
                <a:latin typeface="Lexend Deca Regular"/>
                <a:ea typeface="Lexend Deca Regular"/>
                <a:cs typeface="Lexend Deca Regular"/>
                <a:sym typeface="Lexend Deca Regular"/>
              </a:defRPr>
            </a:lvl2pPr>
            <a:lvl3pPr lvl="2">
              <a:lnSpc>
                <a:spcPct val="80000"/>
              </a:lnSpc>
              <a:spcBef>
                <a:spcPts val="0"/>
              </a:spcBef>
              <a:spcAft>
                <a:spcPts val="0"/>
              </a:spcAft>
              <a:buClr>
                <a:schemeClr val="dk1"/>
              </a:buClr>
              <a:buSzPts val="4000"/>
              <a:buFont typeface="Lexend Deca Regular"/>
              <a:buNone/>
              <a:defRPr sz="4000">
                <a:solidFill>
                  <a:schemeClr val="dk1"/>
                </a:solidFill>
                <a:latin typeface="Lexend Deca Regular"/>
                <a:ea typeface="Lexend Deca Regular"/>
                <a:cs typeface="Lexend Deca Regular"/>
                <a:sym typeface="Lexend Deca Regular"/>
              </a:defRPr>
            </a:lvl3pPr>
            <a:lvl4pPr lvl="3">
              <a:lnSpc>
                <a:spcPct val="80000"/>
              </a:lnSpc>
              <a:spcBef>
                <a:spcPts val="0"/>
              </a:spcBef>
              <a:spcAft>
                <a:spcPts val="0"/>
              </a:spcAft>
              <a:buClr>
                <a:schemeClr val="dk1"/>
              </a:buClr>
              <a:buSzPts val="4000"/>
              <a:buFont typeface="Lexend Deca Regular"/>
              <a:buNone/>
              <a:defRPr sz="4000">
                <a:solidFill>
                  <a:schemeClr val="dk1"/>
                </a:solidFill>
                <a:latin typeface="Lexend Deca Regular"/>
                <a:ea typeface="Lexend Deca Regular"/>
                <a:cs typeface="Lexend Deca Regular"/>
                <a:sym typeface="Lexend Deca Regular"/>
              </a:defRPr>
            </a:lvl4pPr>
            <a:lvl5pPr lvl="4">
              <a:lnSpc>
                <a:spcPct val="80000"/>
              </a:lnSpc>
              <a:spcBef>
                <a:spcPts val="0"/>
              </a:spcBef>
              <a:spcAft>
                <a:spcPts val="0"/>
              </a:spcAft>
              <a:buClr>
                <a:schemeClr val="dk1"/>
              </a:buClr>
              <a:buSzPts val="4000"/>
              <a:buFont typeface="Lexend Deca Regular"/>
              <a:buNone/>
              <a:defRPr sz="4000">
                <a:solidFill>
                  <a:schemeClr val="dk1"/>
                </a:solidFill>
                <a:latin typeface="Lexend Deca Regular"/>
                <a:ea typeface="Lexend Deca Regular"/>
                <a:cs typeface="Lexend Deca Regular"/>
                <a:sym typeface="Lexend Deca Regular"/>
              </a:defRPr>
            </a:lvl5pPr>
            <a:lvl6pPr lvl="5">
              <a:lnSpc>
                <a:spcPct val="80000"/>
              </a:lnSpc>
              <a:spcBef>
                <a:spcPts val="0"/>
              </a:spcBef>
              <a:spcAft>
                <a:spcPts val="0"/>
              </a:spcAft>
              <a:buClr>
                <a:schemeClr val="dk1"/>
              </a:buClr>
              <a:buSzPts val="4000"/>
              <a:buFont typeface="Lexend Deca Regular"/>
              <a:buNone/>
              <a:defRPr sz="4000">
                <a:solidFill>
                  <a:schemeClr val="dk1"/>
                </a:solidFill>
                <a:latin typeface="Lexend Deca Regular"/>
                <a:ea typeface="Lexend Deca Regular"/>
                <a:cs typeface="Lexend Deca Regular"/>
                <a:sym typeface="Lexend Deca Regular"/>
              </a:defRPr>
            </a:lvl6pPr>
            <a:lvl7pPr lvl="6">
              <a:lnSpc>
                <a:spcPct val="80000"/>
              </a:lnSpc>
              <a:spcBef>
                <a:spcPts val="0"/>
              </a:spcBef>
              <a:spcAft>
                <a:spcPts val="0"/>
              </a:spcAft>
              <a:buClr>
                <a:schemeClr val="dk1"/>
              </a:buClr>
              <a:buSzPts val="4000"/>
              <a:buFont typeface="Lexend Deca Regular"/>
              <a:buNone/>
              <a:defRPr sz="4000">
                <a:solidFill>
                  <a:schemeClr val="dk1"/>
                </a:solidFill>
                <a:latin typeface="Lexend Deca Regular"/>
                <a:ea typeface="Lexend Deca Regular"/>
                <a:cs typeface="Lexend Deca Regular"/>
                <a:sym typeface="Lexend Deca Regular"/>
              </a:defRPr>
            </a:lvl7pPr>
            <a:lvl8pPr lvl="7">
              <a:lnSpc>
                <a:spcPct val="80000"/>
              </a:lnSpc>
              <a:spcBef>
                <a:spcPts val="0"/>
              </a:spcBef>
              <a:spcAft>
                <a:spcPts val="0"/>
              </a:spcAft>
              <a:buClr>
                <a:schemeClr val="dk1"/>
              </a:buClr>
              <a:buSzPts val="4000"/>
              <a:buFont typeface="Lexend Deca Regular"/>
              <a:buNone/>
              <a:defRPr sz="4000">
                <a:solidFill>
                  <a:schemeClr val="dk1"/>
                </a:solidFill>
                <a:latin typeface="Lexend Deca Regular"/>
                <a:ea typeface="Lexend Deca Regular"/>
                <a:cs typeface="Lexend Deca Regular"/>
                <a:sym typeface="Lexend Deca Regular"/>
              </a:defRPr>
            </a:lvl8pPr>
            <a:lvl9pPr lvl="8">
              <a:lnSpc>
                <a:spcPct val="80000"/>
              </a:lnSpc>
              <a:spcBef>
                <a:spcPts val="0"/>
              </a:spcBef>
              <a:spcAft>
                <a:spcPts val="0"/>
              </a:spcAft>
              <a:buClr>
                <a:schemeClr val="dk1"/>
              </a:buClr>
              <a:buSzPts val="4000"/>
              <a:buFont typeface="Lexend Deca Regular"/>
              <a:buNone/>
              <a:defRPr sz="4000">
                <a:solidFill>
                  <a:schemeClr val="dk1"/>
                </a:solidFill>
                <a:latin typeface="Lexend Deca Regular"/>
                <a:ea typeface="Lexend Deca Regular"/>
                <a:cs typeface="Lexend Deca Regular"/>
                <a:sym typeface="Lexend Deca Regular"/>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2"/>
              </a:buClr>
              <a:buSzPts val="1900"/>
              <a:buFont typeface="DM Sans"/>
              <a:buChar char="●"/>
              <a:defRPr sz="1900">
                <a:solidFill>
                  <a:schemeClr val="dk2"/>
                </a:solidFill>
                <a:latin typeface="DM Sans"/>
                <a:ea typeface="DM Sans"/>
                <a:cs typeface="DM Sans"/>
                <a:sym typeface="DM Sans"/>
              </a:defRPr>
            </a:lvl1pPr>
            <a:lvl2pPr indent="-349250" lvl="1" marL="9144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2pPr>
            <a:lvl3pPr indent="-349250" lvl="2" marL="13716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3pPr>
            <a:lvl4pPr indent="-349250" lvl="3" marL="18288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4pPr>
            <a:lvl5pPr indent="-349250" lvl="4" marL="22860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5pPr>
            <a:lvl6pPr indent="-349250" lvl="5" marL="27432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6pPr>
            <a:lvl7pPr indent="-349250" lvl="6" marL="32004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7pPr>
            <a:lvl8pPr indent="-349250" lvl="7" marL="36576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8pPr>
            <a:lvl9pPr indent="-349250" lvl="8" marL="4114800">
              <a:lnSpc>
                <a:spcPct val="115000"/>
              </a:lnSpc>
              <a:spcBef>
                <a:spcPts val="2100"/>
              </a:spcBef>
              <a:spcAft>
                <a:spcPts val="2100"/>
              </a:spcAft>
              <a:buClr>
                <a:schemeClr val="dk2"/>
              </a:buClr>
              <a:buSzPts val="1900"/>
              <a:buFont typeface="DM Sans"/>
              <a:buChar char="■"/>
              <a:defRPr sz="1900">
                <a:solidFill>
                  <a:schemeClr val="dk2"/>
                </a:solidFill>
                <a:latin typeface="DM Sans"/>
                <a:ea typeface="DM Sans"/>
                <a:cs typeface="DM Sans"/>
                <a:sym typeface="DM Sans"/>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dk1"/>
                </a:solidFill>
                <a:latin typeface="Barlow Condensed"/>
                <a:ea typeface="Barlow Condensed"/>
                <a:cs typeface="Barlow Condensed"/>
                <a:sym typeface="Barlow Condensed"/>
              </a:rPr>
              <a:t>SLIDESMANIA.COM</a:t>
            </a:r>
            <a:endParaRPr sz="1200">
              <a:solidFill>
                <a:schemeClr val="dk1"/>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13.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5.xml"/><Relationship Id="rId3" Type="http://schemas.openxmlformats.org/officeDocument/2006/relationships/image" Target="../media/image10.jp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0.xml"/><Relationship Id="rId3" Type="http://schemas.openxmlformats.org/officeDocument/2006/relationships/image" Target="../media/image14.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1.xml"/><Relationship Id="rId3" Type="http://schemas.openxmlformats.org/officeDocument/2006/relationships/image" Target="../media/image6.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4.xml"/><Relationship Id="rId3" Type="http://schemas.openxmlformats.org/officeDocument/2006/relationships/image" Target="../media/image15.png"/><Relationship Id="rId4" Type="http://schemas.openxmlformats.org/officeDocument/2006/relationships/image" Target="../media/image12.png"/><Relationship Id="rId5" Type="http://schemas.openxmlformats.org/officeDocument/2006/relationships/image" Target="../media/image11.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7.xml"/><Relationship Id="rId3" Type="http://schemas.openxmlformats.org/officeDocument/2006/relationships/image" Target="../media/image8.jp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18.xml"/><Relationship Id="rId3" Type="http://schemas.openxmlformats.org/officeDocument/2006/relationships/image" Target="../media/image8.jp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9.xml"/><Relationship Id="rId3" Type="http://schemas.openxmlformats.org/officeDocument/2006/relationships/image" Target="../media/image7.jp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0.xml"/><Relationship Id="rId3" Type="http://schemas.openxmlformats.org/officeDocument/2006/relationships/image" Target="../media/image9.jp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2.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24.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5" name="Shape 195"/>
        <p:cNvGrpSpPr/>
        <p:nvPr/>
      </p:nvGrpSpPr>
      <p:grpSpPr>
        <a:xfrm>
          <a:off x="0" y="0"/>
          <a:ext cx="0" cy="0"/>
          <a:chOff x="0" y="0"/>
          <a:chExt cx="0" cy="0"/>
        </a:xfrm>
      </p:grpSpPr>
      <p:sp>
        <p:nvSpPr>
          <p:cNvPr id="196" name="Google Shape;196;p23"/>
          <p:cNvSpPr txBox="1"/>
          <p:nvPr>
            <p:ph type="title"/>
          </p:nvPr>
        </p:nvSpPr>
        <p:spPr>
          <a:xfrm>
            <a:off x="2880650" y="1617950"/>
            <a:ext cx="8031600" cy="2870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Here goes your </a:t>
            </a:r>
            <a:r>
              <a:rPr lang="en">
                <a:solidFill>
                  <a:schemeClr val="accent1"/>
                </a:solidFill>
              </a:rPr>
              <a:t>presentation</a:t>
            </a:r>
            <a:r>
              <a:rPr lang="en"/>
              <a:t> title.</a:t>
            </a:r>
            <a:endParaRPr/>
          </a:p>
        </p:txBody>
      </p:sp>
      <p:sp>
        <p:nvSpPr>
          <p:cNvPr id="197" name="Google Shape;197;p23"/>
          <p:cNvSpPr txBox="1"/>
          <p:nvPr>
            <p:ph idx="1" type="subTitle"/>
          </p:nvPr>
        </p:nvSpPr>
        <p:spPr>
          <a:xfrm>
            <a:off x="3652596" y="5087500"/>
            <a:ext cx="7486800" cy="8946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here your subtitle.</a:t>
            </a:r>
            <a:endParaRPr/>
          </a:p>
        </p:txBody>
      </p:sp>
      <p:grpSp>
        <p:nvGrpSpPr>
          <p:cNvPr id="198" name="Google Shape;198;p23"/>
          <p:cNvGrpSpPr/>
          <p:nvPr/>
        </p:nvGrpSpPr>
        <p:grpSpPr>
          <a:xfrm>
            <a:off x="10687445" y="769017"/>
            <a:ext cx="894670" cy="772741"/>
            <a:chOff x="4473320" y="1359978"/>
            <a:chExt cx="1435607" cy="1240155"/>
          </a:xfrm>
        </p:grpSpPr>
        <p:sp>
          <p:nvSpPr>
            <p:cNvPr id="199" name="Google Shape;199;p23"/>
            <p:cNvSpPr/>
            <p:nvPr/>
          </p:nvSpPr>
          <p:spPr>
            <a:xfrm>
              <a:off x="4473320" y="1359978"/>
              <a:ext cx="1435607" cy="901826"/>
            </a:xfrm>
            <a:custGeom>
              <a:rect b="b" l="l" r="r" t="t"/>
              <a:pathLst>
                <a:path extrusionOk="0" h="901826" w="1435607">
                  <a:moveTo>
                    <a:pt x="1418177" y="598361"/>
                  </a:moveTo>
                  <a:lnTo>
                    <a:pt x="1330547" y="598361"/>
                  </a:lnTo>
                  <a:cubicBezTo>
                    <a:pt x="1322642" y="267176"/>
                    <a:pt x="1050989" y="0"/>
                    <a:pt x="717804" y="0"/>
                  </a:cubicBezTo>
                  <a:cubicBezTo>
                    <a:pt x="384715" y="0"/>
                    <a:pt x="112967" y="267081"/>
                    <a:pt x="105156" y="598265"/>
                  </a:cubicBezTo>
                  <a:lnTo>
                    <a:pt x="17526" y="598265"/>
                  </a:lnTo>
                  <a:cubicBezTo>
                    <a:pt x="7811" y="598265"/>
                    <a:pt x="0" y="606076"/>
                    <a:pt x="0" y="615791"/>
                  </a:cubicBezTo>
                  <a:lnTo>
                    <a:pt x="0" y="884301"/>
                  </a:lnTo>
                  <a:cubicBezTo>
                    <a:pt x="0" y="894017"/>
                    <a:pt x="7811" y="901827"/>
                    <a:pt x="17526" y="901827"/>
                  </a:cubicBezTo>
                  <a:lnTo>
                    <a:pt x="1418082" y="901827"/>
                  </a:lnTo>
                  <a:cubicBezTo>
                    <a:pt x="1427798" y="901827"/>
                    <a:pt x="1435608" y="894017"/>
                    <a:pt x="1435608" y="884301"/>
                  </a:cubicBezTo>
                  <a:lnTo>
                    <a:pt x="1435608" y="615887"/>
                  </a:lnTo>
                  <a:cubicBezTo>
                    <a:pt x="1435608" y="606171"/>
                    <a:pt x="1427798" y="598361"/>
                    <a:pt x="1418177" y="598361"/>
                  </a:cubicBezTo>
                  <a:close/>
                  <a:moveTo>
                    <a:pt x="1400651" y="866870"/>
                  </a:moveTo>
                  <a:lnTo>
                    <a:pt x="1266444" y="866870"/>
                  </a:lnTo>
                  <a:lnTo>
                    <a:pt x="1266444" y="759333"/>
                  </a:lnTo>
                  <a:cubicBezTo>
                    <a:pt x="1266444" y="749618"/>
                    <a:pt x="1258824" y="741807"/>
                    <a:pt x="1249299" y="741807"/>
                  </a:cubicBezTo>
                  <a:cubicBezTo>
                    <a:pt x="1239774" y="741807"/>
                    <a:pt x="1232154" y="749618"/>
                    <a:pt x="1232154" y="759333"/>
                  </a:cubicBezTo>
                  <a:lnTo>
                    <a:pt x="1232154" y="866870"/>
                  </a:lnTo>
                  <a:lnTo>
                    <a:pt x="1115568" y="866870"/>
                  </a:lnTo>
                  <a:lnTo>
                    <a:pt x="1115568" y="759333"/>
                  </a:lnTo>
                  <a:cubicBezTo>
                    <a:pt x="1115568" y="749618"/>
                    <a:pt x="1107662" y="741807"/>
                    <a:pt x="1097852" y="741807"/>
                  </a:cubicBezTo>
                  <a:cubicBezTo>
                    <a:pt x="1088041" y="741807"/>
                    <a:pt x="1080135" y="749618"/>
                    <a:pt x="1080135" y="759333"/>
                  </a:cubicBezTo>
                  <a:lnTo>
                    <a:pt x="1080135" y="866870"/>
                  </a:lnTo>
                  <a:lnTo>
                    <a:pt x="963549" y="866870"/>
                  </a:lnTo>
                  <a:lnTo>
                    <a:pt x="963549" y="759333"/>
                  </a:lnTo>
                  <a:cubicBezTo>
                    <a:pt x="963549" y="749618"/>
                    <a:pt x="955643" y="741807"/>
                    <a:pt x="945833" y="741807"/>
                  </a:cubicBezTo>
                  <a:cubicBezTo>
                    <a:pt x="936022" y="741807"/>
                    <a:pt x="928116" y="749618"/>
                    <a:pt x="928116" y="759333"/>
                  </a:cubicBezTo>
                  <a:lnTo>
                    <a:pt x="928116" y="866870"/>
                  </a:lnTo>
                  <a:lnTo>
                    <a:pt x="811530" y="866870"/>
                  </a:lnTo>
                  <a:lnTo>
                    <a:pt x="811530" y="759333"/>
                  </a:lnTo>
                  <a:cubicBezTo>
                    <a:pt x="811530" y="749618"/>
                    <a:pt x="803624" y="741807"/>
                    <a:pt x="793814" y="741807"/>
                  </a:cubicBezTo>
                  <a:cubicBezTo>
                    <a:pt x="784003" y="741807"/>
                    <a:pt x="776097" y="749618"/>
                    <a:pt x="776097" y="759333"/>
                  </a:cubicBezTo>
                  <a:lnTo>
                    <a:pt x="776097" y="866870"/>
                  </a:lnTo>
                  <a:lnTo>
                    <a:pt x="659511" y="866870"/>
                  </a:lnTo>
                  <a:lnTo>
                    <a:pt x="659511" y="759333"/>
                  </a:lnTo>
                  <a:cubicBezTo>
                    <a:pt x="659511" y="749618"/>
                    <a:pt x="651891" y="741807"/>
                    <a:pt x="642366" y="741807"/>
                  </a:cubicBezTo>
                  <a:cubicBezTo>
                    <a:pt x="632841" y="741807"/>
                    <a:pt x="625221" y="749618"/>
                    <a:pt x="625221" y="759333"/>
                  </a:cubicBezTo>
                  <a:lnTo>
                    <a:pt x="625221" y="866870"/>
                  </a:lnTo>
                  <a:lnTo>
                    <a:pt x="508635" y="866870"/>
                  </a:lnTo>
                  <a:lnTo>
                    <a:pt x="508635" y="759333"/>
                  </a:lnTo>
                  <a:cubicBezTo>
                    <a:pt x="508635" y="749618"/>
                    <a:pt x="500729" y="741807"/>
                    <a:pt x="490918" y="741807"/>
                  </a:cubicBezTo>
                  <a:cubicBezTo>
                    <a:pt x="481108" y="741807"/>
                    <a:pt x="473202" y="749618"/>
                    <a:pt x="473202" y="759333"/>
                  </a:cubicBezTo>
                  <a:lnTo>
                    <a:pt x="473202" y="866870"/>
                  </a:lnTo>
                  <a:lnTo>
                    <a:pt x="356616" y="866870"/>
                  </a:lnTo>
                  <a:lnTo>
                    <a:pt x="356616" y="759333"/>
                  </a:lnTo>
                  <a:cubicBezTo>
                    <a:pt x="356616" y="749618"/>
                    <a:pt x="348710" y="741807"/>
                    <a:pt x="338900" y="741807"/>
                  </a:cubicBezTo>
                  <a:cubicBezTo>
                    <a:pt x="329089" y="741807"/>
                    <a:pt x="321183" y="749618"/>
                    <a:pt x="321183" y="759333"/>
                  </a:cubicBezTo>
                  <a:lnTo>
                    <a:pt x="321183" y="866870"/>
                  </a:lnTo>
                  <a:lnTo>
                    <a:pt x="204597" y="866870"/>
                  </a:lnTo>
                  <a:lnTo>
                    <a:pt x="204597" y="759333"/>
                  </a:lnTo>
                  <a:cubicBezTo>
                    <a:pt x="204597" y="749618"/>
                    <a:pt x="196691" y="741807"/>
                    <a:pt x="186880" y="741807"/>
                  </a:cubicBezTo>
                  <a:cubicBezTo>
                    <a:pt x="177070" y="741807"/>
                    <a:pt x="169164" y="749618"/>
                    <a:pt x="169164" y="759333"/>
                  </a:cubicBezTo>
                  <a:lnTo>
                    <a:pt x="169164" y="866870"/>
                  </a:lnTo>
                  <a:lnTo>
                    <a:pt x="35052" y="866870"/>
                  </a:lnTo>
                  <a:lnTo>
                    <a:pt x="35052" y="633317"/>
                  </a:lnTo>
                  <a:lnTo>
                    <a:pt x="122587" y="633317"/>
                  </a:lnTo>
                  <a:cubicBezTo>
                    <a:pt x="132302" y="633317"/>
                    <a:pt x="140113" y="625507"/>
                    <a:pt x="140113" y="615791"/>
                  </a:cubicBezTo>
                  <a:lnTo>
                    <a:pt x="140113" y="612839"/>
                  </a:lnTo>
                  <a:cubicBezTo>
                    <a:pt x="140113" y="294227"/>
                    <a:pt x="399383" y="34957"/>
                    <a:pt x="717899" y="34957"/>
                  </a:cubicBezTo>
                  <a:cubicBezTo>
                    <a:pt x="1036415" y="34957"/>
                    <a:pt x="1295686" y="294227"/>
                    <a:pt x="1295686" y="612839"/>
                  </a:cubicBezTo>
                  <a:lnTo>
                    <a:pt x="1295686" y="615791"/>
                  </a:lnTo>
                  <a:cubicBezTo>
                    <a:pt x="1295686" y="625507"/>
                    <a:pt x="1303496" y="633317"/>
                    <a:pt x="1313212" y="633317"/>
                  </a:cubicBezTo>
                  <a:lnTo>
                    <a:pt x="1400747" y="633317"/>
                  </a:lnTo>
                  <a:lnTo>
                    <a:pt x="1400747" y="86687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 name="Google Shape;200;p23"/>
            <p:cNvSpPr/>
            <p:nvPr/>
          </p:nvSpPr>
          <p:spPr>
            <a:xfrm>
              <a:off x="4829079" y="1610962"/>
              <a:ext cx="723614" cy="382333"/>
            </a:xfrm>
            <a:custGeom>
              <a:rect b="b" l="l" r="r" t="t"/>
              <a:pathLst>
                <a:path extrusionOk="0" h="382333" w="723614">
                  <a:moveTo>
                    <a:pt x="361855" y="0"/>
                  </a:moveTo>
                  <a:cubicBezTo>
                    <a:pt x="162401" y="0"/>
                    <a:pt x="0" y="162401"/>
                    <a:pt x="0" y="361855"/>
                  </a:cubicBezTo>
                  <a:cubicBezTo>
                    <a:pt x="0" y="363474"/>
                    <a:pt x="0" y="365284"/>
                    <a:pt x="190" y="366903"/>
                  </a:cubicBezTo>
                  <a:cubicBezTo>
                    <a:pt x="1238" y="375666"/>
                    <a:pt x="8668" y="382333"/>
                    <a:pt x="17621" y="382333"/>
                  </a:cubicBezTo>
                  <a:lnTo>
                    <a:pt x="286321" y="382333"/>
                  </a:lnTo>
                  <a:cubicBezTo>
                    <a:pt x="295561" y="382333"/>
                    <a:pt x="303085" y="375190"/>
                    <a:pt x="303848" y="366141"/>
                  </a:cubicBezTo>
                  <a:cubicBezTo>
                    <a:pt x="306229" y="336042"/>
                    <a:pt x="331660" y="312325"/>
                    <a:pt x="361950" y="312325"/>
                  </a:cubicBezTo>
                  <a:cubicBezTo>
                    <a:pt x="392335" y="312325"/>
                    <a:pt x="417767" y="335947"/>
                    <a:pt x="420052" y="366141"/>
                  </a:cubicBezTo>
                  <a:cubicBezTo>
                    <a:pt x="420719" y="375380"/>
                    <a:pt x="428434" y="382333"/>
                    <a:pt x="437578" y="382333"/>
                  </a:cubicBezTo>
                  <a:lnTo>
                    <a:pt x="706279" y="382333"/>
                  </a:lnTo>
                  <a:cubicBezTo>
                    <a:pt x="715137" y="382333"/>
                    <a:pt x="722662" y="375761"/>
                    <a:pt x="723424" y="366903"/>
                  </a:cubicBezTo>
                  <a:cubicBezTo>
                    <a:pt x="723614" y="365284"/>
                    <a:pt x="723614" y="363474"/>
                    <a:pt x="723614" y="361855"/>
                  </a:cubicBezTo>
                  <a:cubicBezTo>
                    <a:pt x="723709" y="162401"/>
                    <a:pt x="561308" y="0"/>
                    <a:pt x="361855" y="0"/>
                  </a:cubicBezTo>
                  <a:close/>
                  <a:moveTo>
                    <a:pt x="452437" y="347377"/>
                  </a:moveTo>
                  <a:cubicBezTo>
                    <a:pt x="441960" y="307086"/>
                    <a:pt x="405003" y="277368"/>
                    <a:pt x="362141" y="277368"/>
                  </a:cubicBezTo>
                  <a:cubicBezTo>
                    <a:pt x="319278" y="277368"/>
                    <a:pt x="282321" y="306991"/>
                    <a:pt x="271843" y="347377"/>
                  </a:cubicBezTo>
                  <a:lnTo>
                    <a:pt x="35719" y="347377"/>
                  </a:lnTo>
                  <a:cubicBezTo>
                    <a:pt x="43339" y="173926"/>
                    <a:pt x="186880" y="35052"/>
                    <a:pt x="362141" y="35052"/>
                  </a:cubicBezTo>
                  <a:cubicBezTo>
                    <a:pt x="537115" y="35052"/>
                    <a:pt x="680466" y="173260"/>
                    <a:pt x="688562" y="347377"/>
                  </a:cubicBezTo>
                  <a:lnTo>
                    <a:pt x="452437" y="34737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23"/>
            <p:cNvSpPr/>
            <p:nvPr/>
          </p:nvSpPr>
          <p:spPr>
            <a:xfrm>
              <a:off x="4549806" y="2379630"/>
              <a:ext cx="1327118" cy="220503"/>
            </a:xfrm>
            <a:custGeom>
              <a:rect b="b" l="l" r="r" t="t"/>
              <a:pathLst>
                <a:path extrusionOk="0" h="220503" w="1327118">
                  <a:moveTo>
                    <a:pt x="1315307" y="93536"/>
                  </a:moveTo>
                  <a:lnTo>
                    <a:pt x="1195197" y="51816"/>
                  </a:lnTo>
                  <a:cubicBezTo>
                    <a:pt x="1193864" y="50863"/>
                    <a:pt x="1192340" y="50006"/>
                    <a:pt x="1190720" y="49435"/>
                  </a:cubicBezTo>
                  <a:lnTo>
                    <a:pt x="1072134" y="7906"/>
                  </a:lnTo>
                  <a:cubicBezTo>
                    <a:pt x="1070419" y="6286"/>
                    <a:pt x="1068515" y="4953"/>
                    <a:pt x="1066228" y="4096"/>
                  </a:cubicBezTo>
                  <a:lnTo>
                    <a:pt x="1057275" y="952"/>
                  </a:lnTo>
                  <a:cubicBezTo>
                    <a:pt x="1055370" y="381"/>
                    <a:pt x="1053465" y="0"/>
                    <a:pt x="1051465" y="0"/>
                  </a:cubicBezTo>
                  <a:lnTo>
                    <a:pt x="350234" y="0"/>
                  </a:lnTo>
                  <a:cubicBezTo>
                    <a:pt x="350139" y="0"/>
                    <a:pt x="350044" y="0"/>
                    <a:pt x="349853" y="0"/>
                  </a:cubicBezTo>
                  <a:cubicBezTo>
                    <a:pt x="349758" y="0"/>
                    <a:pt x="349663" y="0"/>
                    <a:pt x="349472" y="0"/>
                  </a:cubicBezTo>
                  <a:lnTo>
                    <a:pt x="183737" y="0"/>
                  </a:lnTo>
                  <a:lnTo>
                    <a:pt x="183261" y="0"/>
                  </a:lnTo>
                  <a:lnTo>
                    <a:pt x="17526" y="0"/>
                  </a:lnTo>
                  <a:cubicBezTo>
                    <a:pt x="7811" y="0"/>
                    <a:pt x="0" y="7810"/>
                    <a:pt x="0" y="17526"/>
                  </a:cubicBezTo>
                  <a:lnTo>
                    <a:pt x="0" y="202978"/>
                  </a:lnTo>
                  <a:cubicBezTo>
                    <a:pt x="0" y="212693"/>
                    <a:pt x="7811" y="220504"/>
                    <a:pt x="17526" y="220504"/>
                  </a:cubicBezTo>
                  <a:lnTo>
                    <a:pt x="183261" y="220504"/>
                  </a:lnTo>
                  <a:lnTo>
                    <a:pt x="183737" y="220504"/>
                  </a:lnTo>
                  <a:lnTo>
                    <a:pt x="349472" y="220504"/>
                  </a:lnTo>
                  <a:cubicBezTo>
                    <a:pt x="349567" y="220504"/>
                    <a:pt x="349663" y="220504"/>
                    <a:pt x="349853" y="220504"/>
                  </a:cubicBezTo>
                  <a:cubicBezTo>
                    <a:pt x="349949" y="220504"/>
                    <a:pt x="350044" y="220504"/>
                    <a:pt x="350234" y="220504"/>
                  </a:cubicBezTo>
                  <a:lnTo>
                    <a:pt x="1049846" y="220504"/>
                  </a:lnTo>
                  <a:cubicBezTo>
                    <a:pt x="1051846" y="220504"/>
                    <a:pt x="1053846" y="220123"/>
                    <a:pt x="1055656" y="219551"/>
                  </a:cubicBezTo>
                  <a:lnTo>
                    <a:pt x="1066324" y="215837"/>
                  </a:lnTo>
                  <a:cubicBezTo>
                    <a:pt x="1068134" y="215170"/>
                    <a:pt x="1069848" y="214217"/>
                    <a:pt x="1071277" y="212979"/>
                  </a:cubicBezTo>
                  <a:lnTo>
                    <a:pt x="1190911" y="170402"/>
                  </a:lnTo>
                  <a:cubicBezTo>
                    <a:pt x="1191197" y="170307"/>
                    <a:pt x="1191387" y="170117"/>
                    <a:pt x="1191673" y="169926"/>
                  </a:cubicBezTo>
                  <a:lnTo>
                    <a:pt x="1315402" y="126301"/>
                  </a:lnTo>
                  <a:cubicBezTo>
                    <a:pt x="1322451" y="123730"/>
                    <a:pt x="1327118" y="117253"/>
                    <a:pt x="1327118" y="109728"/>
                  </a:cubicBezTo>
                  <a:cubicBezTo>
                    <a:pt x="1327023" y="102584"/>
                    <a:pt x="1322356" y="95917"/>
                    <a:pt x="1315307" y="93536"/>
                  </a:cubicBezTo>
                  <a:close/>
                  <a:moveTo>
                    <a:pt x="35147" y="35052"/>
                  </a:moveTo>
                  <a:lnTo>
                    <a:pt x="165925" y="35052"/>
                  </a:lnTo>
                  <a:lnTo>
                    <a:pt x="165925" y="185356"/>
                  </a:lnTo>
                  <a:lnTo>
                    <a:pt x="35147" y="185356"/>
                  </a:lnTo>
                  <a:lnTo>
                    <a:pt x="35147" y="35052"/>
                  </a:lnTo>
                  <a:close/>
                  <a:moveTo>
                    <a:pt x="1077944" y="47053"/>
                  </a:moveTo>
                  <a:lnTo>
                    <a:pt x="1167098" y="78105"/>
                  </a:lnTo>
                  <a:lnTo>
                    <a:pt x="1167098" y="141542"/>
                  </a:lnTo>
                  <a:lnTo>
                    <a:pt x="1077944" y="173260"/>
                  </a:lnTo>
                  <a:lnTo>
                    <a:pt x="1077944" y="47053"/>
                  </a:lnTo>
                  <a:close/>
                  <a:moveTo>
                    <a:pt x="332042" y="185452"/>
                  </a:moveTo>
                  <a:lnTo>
                    <a:pt x="201263" y="185452"/>
                  </a:lnTo>
                  <a:lnTo>
                    <a:pt x="201263" y="35147"/>
                  </a:lnTo>
                  <a:lnTo>
                    <a:pt x="332042" y="35147"/>
                  </a:lnTo>
                  <a:lnTo>
                    <a:pt x="332042" y="185452"/>
                  </a:lnTo>
                  <a:close/>
                  <a:moveTo>
                    <a:pt x="367760" y="35052"/>
                  </a:moveTo>
                  <a:lnTo>
                    <a:pt x="1039082" y="35052"/>
                  </a:lnTo>
                  <a:lnTo>
                    <a:pt x="1039082" y="185356"/>
                  </a:lnTo>
                  <a:lnTo>
                    <a:pt x="367760" y="185356"/>
                  </a:lnTo>
                  <a:lnTo>
                    <a:pt x="367760" y="35052"/>
                  </a:lnTo>
                  <a:close/>
                  <a:moveTo>
                    <a:pt x="1202531" y="129159"/>
                  </a:moveTo>
                  <a:lnTo>
                    <a:pt x="1202531" y="91345"/>
                  </a:lnTo>
                  <a:lnTo>
                    <a:pt x="1256728" y="110109"/>
                  </a:lnTo>
                  <a:lnTo>
                    <a:pt x="1202531" y="12915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2" name="Google Shape;202;p23"/>
          <p:cNvGrpSpPr/>
          <p:nvPr/>
        </p:nvGrpSpPr>
        <p:grpSpPr>
          <a:xfrm>
            <a:off x="2761735" y="5175819"/>
            <a:ext cx="496431" cy="717950"/>
            <a:chOff x="6594769" y="2752153"/>
            <a:chExt cx="953209" cy="1378553"/>
          </a:xfrm>
        </p:grpSpPr>
        <p:sp>
          <p:nvSpPr>
            <p:cNvPr id="203" name="Google Shape;203;p23"/>
            <p:cNvSpPr/>
            <p:nvPr/>
          </p:nvSpPr>
          <p:spPr>
            <a:xfrm>
              <a:off x="6594769" y="2752153"/>
              <a:ext cx="953209" cy="1378553"/>
            </a:xfrm>
            <a:custGeom>
              <a:rect b="b" l="l" r="r" t="t"/>
              <a:pathLst>
                <a:path extrusionOk="0" h="1378553" w="953209">
                  <a:moveTo>
                    <a:pt x="945697" y="822198"/>
                  </a:moveTo>
                  <a:cubicBezTo>
                    <a:pt x="937696" y="816673"/>
                    <a:pt x="926838" y="818674"/>
                    <a:pt x="921313" y="826580"/>
                  </a:cubicBezTo>
                  <a:cubicBezTo>
                    <a:pt x="893881" y="866299"/>
                    <a:pt x="861496" y="901541"/>
                    <a:pt x="825206" y="931926"/>
                  </a:cubicBezTo>
                  <a:lnTo>
                    <a:pt x="756626" y="784098"/>
                  </a:lnTo>
                  <a:cubicBezTo>
                    <a:pt x="752530" y="775430"/>
                    <a:pt x="742148" y="771525"/>
                    <a:pt x="733385" y="775621"/>
                  </a:cubicBezTo>
                  <a:cubicBezTo>
                    <a:pt x="724622" y="779717"/>
                    <a:pt x="720812" y="790099"/>
                    <a:pt x="724907" y="798862"/>
                  </a:cubicBezTo>
                  <a:lnTo>
                    <a:pt x="796916" y="954024"/>
                  </a:lnTo>
                  <a:lnTo>
                    <a:pt x="811775" y="986219"/>
                  </a:lnTo>
                  <a:lnTo>
                    <a:pt x="833207" y="1032320"/>
                  </a:lnTo>
                  <a:cubicBezTo>
                    <a:pt x="866258" y="1103948"/>
                    <a:pt x="839589" y="1188148"/>
                    <a:pt x="773771" y="1228249"/>
                  </a:cubicBezTo>
                  <a:lnTo>
                    <a:pt x="691665" y="1051179"/>
                  </a:lnTo>
                  <a:lnTo>
                    <a:pt x="676901" y="1019461"/>
                  </a:lnTo>
                  <a:lnTo>
                    <a:pt x="519453" y="680180"/>
                  </a:lnTo>
                  <a:cubicBezTo>
                    <a:pt x="563554" y="667226"/>
                    <a:pt x="600130" y="636460"/>
                    <a:pt x="620704" y="596170"/>
                  </a:cubicBezTo>
                  <a:cubicBezTo>
                    <a:pt x="632896" y="608457"/>
                    <a:pt x="643183" y="623030"/>
                    <a:pt x="650898" y="639604"/>
                  </a:cubicBezTo>
                  <a:lnTo>
                    <a:pt x="694523" y="733711"/>
                  </a:lnTo>
                  <a:cubicBezTo>
                    <a:pt x="698618" y="742474"/>
                    <a:pt x="709001" y="746379"/>
                    <a:pt x="717764" y="742283"/>
                  </a:cubicBezTo>
                  <a:cubicBezTo>
                    <a:pt x="726527" y="738188"/>
                    <a:pt x="730337" y="727805"/>
                    <a:pt x="726241" y="719042"/>
                  </a:cubicBezTo>
                  <a:lnTo>
                    <a:pt x="682616" y="624935"/>
                  </a:lnTo>
                  <a:cubicBezTo>
                    <a:pt x="670806" y="599504"/>
                    <a:pt x="654041" y="577882"/>
                    <a:pt x="633944" y="560832"/>
                  </a:cubicBezTo>
                  <a:cubicBezTo>
                    <a:pt x="637182" y="547973"/>
                    <a:pt x="638897" y="534543"/>
                    <a:pt x="638897" y="520637"/>
                  </a:cubicBezTo>
                  <a:cubicBezTo>
                    <a:pt x="638897" y="435007"/>
                    <a:pt x="573746" y="364236"/>
                    <a:pt x="490307" y="355283"/>
                  </a:cubicBezTo>
                  <a:lnTo>
                    <a:pt x="490307" y="205264"/>
                  </a:lnTo>
                  <a:cubicBezTo>
                    <a:pt x="538980" y="196882"/>
                    <a:pt x="576032" y="154496"/>
                    <a:pt x="576032" y="103442"/>
                  </a:cubicBezTo>
                  <a:cubicBezTo>
                    <a:pt x="576032" y="46482"/>
                    <a:pt x="529550" y="0"/>
                    <a:pt x="472590" y="0"/>
                  </a:cubicBezTo>
                  <a:cubicBezTo>
                    <a:pt x="415631" y="0"/>
                    <a:pt x="369149" y="46292"/>
                    <a:pt x="369149" y="103442"/>
                  </a:cubicBezTo>
                  <a:cubicBezTo>
                    <a:pt x="369149" y="154400"/>
                    <a:pt x="406201" y="196787"/>
                    <a:pt x="454874" y="205264"/>
                  </a:cubicBezTo>
                  <a:lnTo>
                    <a:pt x="454874" y="355283"/>
                  </a:lnTo>
                  <a:cubicBezTo>
                    <a:pt x="371530" y="364141"/>
                    <a:pt x="306284" y="435007"/>
                    <a:pt x="306284" y="520637"/>
                  </a:cubicBezTo>
                  <a:cubicBezTo>
                    <a:pt x="306284" y="535114"/>
                    <a:pt x="308093" y="549116"/>
                    <a:pt x="311618" y="562451"/>
                  </a:cubicBezTo>
                  <a:cubicBezTo>
                    <a:pt x="292091" y="579406"/>
                    <a:pt x="276089" y="600647"/>
                    <a:pt x="264850" y="624935"/>
                  </a:cubicBezTo>
                  <a:lnTo>
                    <a:pt x="125404" y="925449"/>
                  </a:lnTo>
                  <a:cubicBezTo>
                    <a:pt x="90066" y="894779"/>
                    <a:pt x="58634" y="859250"/>
                    <a:pt x="32154" y="819436"/>
                  </a:cubicBezTo>
                  <a:cubicBezTo>
                    <a:pt x="26725" y="811339"/>
                    <a:pt x="15866" y="809149"/>
                    <a:pt x="7865" y="814483"/>
                  </a:cubicBezTo>
                  <a:cubicBezTo>
                    <a:pt x="-231" y="819817"/>
                    <a:pt x="-2422" y="830675"/>
                    <a:pt x="2913" y="838772"/>
                  </a:cubicBezTo>
                  <a:cubicBezTo>
                    <a:pt x="33107" y="884110"/>
                    <a:pt x="69302" y="924211"/>
                    <a:pt x="110069" y="958405"/>
                  </a:cubicBezTo>
                  <a:lnTo>
                    <a:pt x="82637" y="1017556"/>
                  </a:lnTo>
                  <a:cubicBezTo>
                    <a:pt x="41108" y="1107091"/>
                    <a:pt x="76064" y="1212628"/>
                    <a:pt x="160170" y="1260729"/>
                  </a:cubicBezTo>
                  <a:lnTo>
                    <a:pt x="121308" y="1354455"/>
                  </a:lnTo>
                  <a:cubicBezTo>
                    <a:pt x="117689" y="1363408"/>
                    <a:pt x="121880" y="1373600"/>
                    <a:pt x="130928" y="1377315"/>
                  </a:cubicBezTo>
                  <a:cubicBezTo>
                    <a:pt x="133119" y="1378172"/>
                    <a:pt x="135405" y="1378553"/>
                    <a:pt x="137596" y="1378553"/>
                  </a:cubicBezTo>
                  <a:cubicBezTo>
                    <a:pt x="144549" y="1378553"/>
                    <a:pt x="151122" y="1374457"/>
                    <a:pt x="153884" y="1367695"/>
                  </a:cubicBezTo>
                  <a:lnTo>
                    <a:pt x="198651" y="1259777"/>
                  </a:lnTo>
                  <a:cubicBezTo>
                    <a:pt x="199223" y="1258348"/>
                    <a:pt x="199508" y="1256824"/>
                    <a:pt x="199699" y="1255395"/>
                  </a:cubicBezTo>
                  <a:lnTo>
                    <a:pt x="219987" y="1211961"/>
                  </a:lnTo>
                  <a:cubicBezTo>
                    <a:pt x="223988" y="1203198"/>
                    <a:pt x="220178" y="1192816"/>
                    <a:pt x="211415" y="1188720"/>
                  </a:cubicBezTo>
                  <a:cubicBezTo>
                    <a:pt x="202652" y="1184624"/>
                    <a:pt x="192269" y="1188530"/>
                    <a:pt x="188174" y="1197197"/>
                  </a:cubicBezTo>
                  <a:lnTo>
                    <a:pt x="173696" y="1228344"/>
                  </a:lnTo>
                  <a:cubicBezTo>
                    <a:pt x="107878" y="1188244"/>
                    <a:pt x="81113" y="1103948"/>
                    <a:pt x="114260" y="1032415"/>
                  </a:cubicBezTo>
                  <a:lnTo>
                    <a:pt x="138263" y="980599"/>
                  </a:lnTo>
                  <a:lnTo>
                    <a:pt x="153407" y="948214"/>
                  </a:lnTo>
                  <a:lnTo>
                    <a:pt x="296568" y="639699"/>
                  </a:lnTo>
                  <a:cubicBezTo>
                    <a:pt x="303807" y="624078"/>
                    <a:pt x="313427" y="609981"/>
                    <a:pt x="325239" y="597789"/>
                  </a:cubicBezTo>
                  <a:cubicBezTo>
                    <a:pt x="346289" y="637889"/>
                    <a:pt x="383341" y="668369"/>
                    <a:pt x="427823" y="680752"/>
                  </a:cubicBezTo>
                  <a:lnTo>
                    <a:pt x="272184" y="1015937"/>
                  </a:lnTo>
                  <a:lnTo>
                    <a:pt x="257421" y="1047655"/>
                  </a:lnTo>
                  <a:lnTo>
                    <a:pt x="214367" y="1140523"/>
                  </a:lnTo>
                  <a:cubicBezTo>
                    <a:pt x="210272" y="1149287"/>
                    <a:pt x="214082" y="1159669"/>
                    <a:pt x="222845" y="1163764"/>
                  </a:cubicBezTo>
                  <a:cubicBezTo>
                    <a:pt x="231608" y="1167860"/>
                    <a:pt x="241990" y="1163955"/>
                    <a:pt x="246086" y="1155192"/>
                  </a:cubicBezTo>
                  <a:lnTo>
                    <a:pt x="290186" y="1060132"/>
                  </a:lnTo>
                  <a:cubicBezTo>
                    <a:pt x="343907" y="1078611"/>
                    <a:pt x="400867" y="1089184"/>
                    <a:pt x="459350" y="1091184"/>
                  </a:cubicBezTo>
                  <a:lnTo>
                    <a:pt x="459350" y="1165574"/>
                  </a:lnTo>
                  <a:cubicBezTo>
                    <a:pt x="459350" y="1175290"/>
                    <a:pt x="466971" y="1183005"/>
                    <a:pt x="476496" y="1183005"/>
                  </a:cubicBezTo>
                  <a:cubicBezTo>
                    <a:pt x="485830" y="1183005"/>
                    <a:pt x="493640" y="1175195"/>
                    <a:pt x="493640" y="1165574"/>
                  </a:cubicBezTo>
                  <a:lnTo>
                    <a:pt x="493640" y="1091279"/>
                  </a:lnTo>
                  <a:cubicBezTo>
                    <a:pt x="550409" y="1089850"/>
                    <a:pt x="605845" y="1080230"/>
                    <a:pt x="658423" y="1063085"/>
                  </a:cubicBezTo>
                  <a:lnTo>
                    <a:pt x="747672" y="1255395"/>
                  </a:lnTo>
                  <a:cubicBezTo>
                    <a:pt x="747863" y="1256824"/>
                    <a:pt x="748148" y="1258348"/>
                    <a:pt x="748720" y="1259777"/>
                  </a:cubicBezTo>
                  <a:lnTo>
                    <a:pt x="793488" y="1367695"/>
                  </a:lnTo>
                  <a:cubicBezTo>
                    <a:pt x="796345" y="1374457"/>
                    <a:pt x="802917" y="1378553"/>
                    <a:pt x="809775" y="1378553"/>
                  </a:cubicBezTo>
                  <a:cubicBezTo>
                    <a:pt x="811966" y="1378553"/>
                    <a:pt x="814252" y="1378077"/>
                    <a:pt x="816443" y="1377315"/>
                  </a:cubicBezTo>
                  <a:cubicBezTo>
                    <a:pt x="825491" y="1373600"/>
                    <a:pt x="829682" y="1363408"/>
                    <a:pt x="826063" y="1354455"/>
                  </a:cubicBezTo>
                  <a:lnTo>
                    <a:pt x="787201" y="1260824"/>
                  </a:lnTo>
                  <a:cubicBezTo>
                    <a:pt x="871307" y="1212723"/>
                    <a:pt x="906168" y="1107091"/>
                    <a:pt x="864734" y="1017651"/>
                  </a:cubicBezTo>
                  <a:lnTo>
                    <a:pt x="840160" y="964787"/>
                  </a:lnTo>
                  <a:cubicBezTo>
                    <a:pt x="881784" y="931259"/>
                    <a:pt x="918932" y="891635"/>
                    <a:pt x="949983" y="846677"/>
                  </a:cubicBezTo>
                  <a:cubicBezTo>
                    <a:pt x="955603" y="838676"/>
                    <a:pt x="953698" y="827627"/>
                    <a:pt x="945697" y="822198"/>
                  </a:cubicBezTo>
                  <a:close/>
                  <a:moveTo>
                    <a:pt x="404296" y="103442"/>
                  </a:moveTo>
                  <a:cubicBezTo>
                    <a:pt x="404296" y="65722"/>
                    <a:pt x="434966" y="35147"/>
                    <a:pt x="472590" y="35147"/>
                  </a:cubicBezTo>
                  <a:cubicBezTo>
                    <a:pt x="510309" y="35147"/>
                    <a:pt x="540884" y="65818"/>
                    <a:pt x="540884" y="103442"/>
                  </a:cubicBezTo>
                  <a:cubicBezTo>
                    <a:pt x="540884" y="140398"/>
                    <a:pt x="511357" y="170497"/>
                    <a:pt x="474781" y="171641"/>
                  </a:cubicBezTo>
                  <a:cubicBezTo>
                    <a:pt x="474019" y="171545"/>
                    <a:pt x="473352" y="171450"/>
                    <a:pt x="472590" y="171450"/>
                  </a:cubicBezTo>
                  <a:cubicBezTo>
                    <a:pt x="471828" y="171450"/>
                    <a:pt x="471161" y="171545"/>
                    <a:pt x="470399" y="171641"/>
                  </a:cubicBezTo>
                  <a:cubicBezTo>
                    <a:pt x="433728" y="170497"/>
                    <a:pt x="404296" y="140398"/>
                    <a:pt x="404296" y="103442"/>
                  </a:cubicBezTo>
                  <a:close/>
                  <a:moveTo>
                    <a:pt x="353337" y="574834"/>
                  </a:moveTo>
                  <a:cubicBezTo>
                    <a:pt x="348289" y="563975"/>
                    <a:pt x="344765" y="552450"/>
                    <a:pt x="342955" y="540258"/>
                  </a:cubicBezTo>
                  <a:cubicBezTo>
                    <a:pt x="341907" y="533876"/>
                    <a:pt x="341431" y="527209"/>
                    <a:pt x="341431" y="520541"/>
                  </a:cubicBezTo>
                  <a:cubicBezTo>
                    <a:pt x="341431" y="448246"/>
                    <a:pt x="400200" y="389287"/>
                    <a:pt x="472590" y="389287"/>
                  </a:cubicBezTo>
                  <a:cubicBezTo>
                    <a:pt x="544980" y="389287"/>
                    <a:pt x="603845" y="448246"/>
                    <a:pt x="603845" y="520541"/>
                  </a:cubicBezTo>
                  <a:cubicBezTo>
                    <a:pt x="603845" y="526828"/>
                    <a:pt x="603368" y="533019"/>
                    <a:pt x="602511" y="539115"/>
                  </a:cubicBezTo>
                  <a:cubicBezTo>
                    <a:pt x="600797" y="551307"/>
                    <a:pt x="597368" y="562927"/>
                    <a:pt x="592415" y="573786"/>
                  </a:cubicBezTo>
                  <a:cubicBezTo>
                    <a:pt x="576222" y="610267"/>
                    <a:pt x="543837" y="637984"/>
                    <a:pt x="504404" y="647795"/>
                  </a:cubicBezTo>
                  <a:cubicBezTo>
                    <a:pt x="496498" y="649891"/>
                    <a:pt x="488306" y="651129"/>
                    <a:pt x="479924" y="651605"/>
                  </a:cubicBezTo>
                  <a:cubicBezTo>
                    <a:pt x="477448" y="651701"/>
                    <a:pt x="475067" y="651796"/>
                    <a:pt x="472590" y="651796"/>
                  </a:cubicBezTo>
                  <a:cubicBezTo>
                    <a:pt x="470876" y="651796"/>
                    <a:pt x="469256" y="651796"/>
                    <a:pt x="467542" y="651701"/>
                  </a:cubicBezTo>
                  <a:cubicBezTo>
                    <a:pt x="459160" y="651415"/>
                    <a:pt x="450873" y="650272"/>
                    <a:pt x="442967" y="648367"/>
                  </a:cubicBezTo>
                  <a:cubicBezTo>
                    <a:pt x="402963" y="639127"/>
                    <a:pt x="369911" y="611410"/>
                    <a:pt x="353337" y="574834"/>
                  </a:cubicBezTo>
                  <a:close/>
                  <a:moveTo>
                    <a:pt x="493736" y="1056323"/>
                  </a:moveTo>
                  <a:lnTo>
                    <a:pt x="493736" y="1000506"/>
                  </a:lnTo>
                  <a:cubicBezTo>
                    <a:pt x="493736" y="990790"/>
                    <a:pt x="486116" y="983075"/>
                    <a:pt x="476591" y="983075"/>
                  </a:cubicBezTo>
                  <a:cubicBezTo>
                    <a:pt x="467066" y="983075"/>
                    <a:pt x="459446" y="990886"/>
                    <a:pt x="459446" y="1000506"/>
                  </a:cubicBezTo>
                  <a:lnTo>
                    <a:pt x="459446" y="1056227"/>
                  </a:lnTo>
                  <a:cubicBezTo>
                    <a:pt x="406106" y="1054322"/>
                    <a:pt x="354194" y="1044797"/>
                    <a:pt x="305141" y="1028129"/>
                  </a:cubicBezTo>
                  <a:lnTo>
                    <a:pt x="463637" y="686752"/>
                  </a:lnTo>
                  <a:cubicBezTo>
                    <a:pt x="466589" y="686848"/>
                    <a:pt x="469638" y="686943"/>
                    <a:pt x="472590" y="686943"/>
                  </a:cubicBezTo>
                  <a:cubicBezTo>
                    <a:pt x="476305" y="686943"/>
                    <a:pt x="480020" y="686848"/>
                    <a:pt x="483734" y="686562"/>
                  </a:cubicBezTo>
                  <a:lnTo>
                    <a:pt x="643755" y="1031272"/>
                  </a:lnTo>
                  <a:cubicBezTo>
                    <a:pt x="595748" y="1046416"/>
                    <a:pt x="545361" y="1054989"/>
                    <a:pt x="493736" y="105632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 name="Google Shape;204;p23"/>
            <p:cNvSpPr/>
            <p:nvPr/>
          </p:nvSpPr>
          <p:spPr>
            <a:xfrm>
              <a:off x="7034783" y="3243642"/>
              <a:ext cx="58292" cy="58293"/>
            </a:xfrm>
            <a:custGeom>
              <a:rect b="b" l="l" r="r" t="t"/>
              <a:pathLst>
                <a:path extrusionOk="0" h="58293" w="58292">
                  <a:moveTo>
                    <a:pt x="58293" y="29147"/>
                  </a:moveTo>
                  <a:cubicBezTo>
                    <a:pt x="58293" y="13049"/>
                    <a:pt x="45244" y="0"/>
                    <a:pt x="29146" y="0"/>
                  </a:cubicBezTo>
                  <a:cubicBezTo>
                    <a:pt x="13049" y="0"/>
                    <a:pt x="0" y="13049"/>
                    <a:pt x="0" y="29147"/>
                  </a:cubicBezTo>
                  <a:cubicBezTo>
                    <a:pt x="0" y="45244"/>
                    <a:pt x="13049" y="58293"/>
                    <a:pt x="29146" y="58293"/>
                  </a:cubicBezTo>
                  <a:cubicBezTo>
                    <a:pt x="45148" y="58293"/>
                    <a:pt x="58293" y="45244"/>
                    <a:pt x="58293" y="29147"/>
                  </a:cubicBezTo>
                  <a:close/>
                  <a:moveTo>
                    <a:pt x="23051" y="29147"/>
                  </a:moveTo>
                  <a:cubicBezTo>
                    <a:pt x="23051" y="25718"/>
                    <a:pt x="25718" y="23051"/>
                    <a:pt x="29146" y="23051"/>
                  </a:cubicBezTo>
                  <a:cubicBezTo>
                    <a:pt x="32480" y="23051"/>
                    <a:pt x="35243" y="25718"/>
                    <a:pt x="35243" y="29147"/>
                  </a:cubicBezTo>
                  <a:cubicBezTo>
                    <a:pt x="35243" y="32576"/>
                    <a:pt x="32576" y="35243"/>
                    <a:pt x="29146" y="35243"/>
                  </a:cubicBezTo>
                  <a:cubicBezTo>
                    <a:pt x="25718" y="35243"/>
                    <a:pt x="23051" y="32576"/>
                    <a:pt x="23051" y="291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8" name="Shape 208"/>
        <p:cNvGrpSpPr/>
        <p:nvPr/>
      </p:nvGrpSpPr>
      <p:grpSpPr>
        <a:xfrm>
          <a:off x="0" y="0"/>
          <a:ext cx="0" cy="0"/>
          <a:chOff x="0" y="0"/>
          <a:chExt cx="0" cy="0"/>
        </a:xfrm>
      </p:grpSpPr>
      <p:pic>
        <p:nvPicPr>
          <p:cNvPr id="209" name="Google Shape;209;p24"/>
          <p:cNvPicPr preferRelativeResize="0"/>
          <p:nvPr/>
        </p:nvPicPr>
        <p:blipFill rotWithShape="1">
          <a:blip r:embed="rId3">
            <a:alphaModFix/>
          </a:blip>
          <a:srcRect b="0" l="16647" r="16654" t="0"/>
          <a:stretch/>
        </p:blipFill>
        <p:spPr>
          <a:xfrm>
            <a:off x="560100" y="584850"/>
            <a:ext cx="5688300" cy="5688300"/>
          </a:xfrm>
          <a:prstGeom prst="rect">
            <a:avLst/>
          </a:prstGeom>
          <a:noFill/>
          <a:ln>
            <a:noFill/>
          </a:ln>
        </p:spPr>
      </p:pic>
      <p:sp>
        <p:nvSpPr>
          <p:cNvPr id="210" name="Google Shape;210;p24"/>
          <p:cNvSpPr/>
          <p:nvPr/>
        </p:nvSpPr>
        <p:spPr>
          <a:xfrm>
            <a:off x="4668800" y="1281700"/>
            <a:ext cx="6920400" cy="47169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 name="Google Shape;211;p24"/>
          <p:cNvSpPr txBox="1"/>
          <p:nvPr>
            <p:ph type="title"/>
          </p:nvPr>
        </p:nvSpPr>
        <p:spPr>
          <a:xfrm>
            <a:off x="5691725" y="1583975"/>
            <a:ext cx="5322600" cy="13248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sz="6500"/>
              <a:t>Hello! </a:t>
            </a:r>
            <a:r>
              <a:rPr lang="en" sz="6500">
                <a:solidFill>
                  <a:schemeClr val="accent1"/>
                </a:solidFill>
              </a:rPr>
              <a:t>I’m...</a:t>
            </a:r>
            <a:endParaRPr sz="6500">
              <a:solidFill>
                <a:schemeClr val="accent1"/>
              </a:solidFill>
            </a:endParaRPr>
          </a:p>
        </p:txBody>
      </p:sp>
      <p:sp>
        <p:nvSpPr>
          <p:cNvPr id="212" name="Google Shape;212;p24"/>
          <p:cNvSpPr txBox="1"/>
          <p:nvPr>
            <p:ph idx="1" type="body"/>
          </p:nvPr>
        </p:nvSpPr>
        <p:spPr>
          <a:xfrm>
            <a:off x="5691700" y="2988275"/>
            <a:ext cx="5322600" cy="22359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Here is where you introduce yourself.</a:t>
            </a:r>
            <a:endParaRPr/>
          </a:p>
          <a:p>
            <a:pPr indent="0" lvl="0" marL="0" rtl="0" algn="r">
              <a:spcBef>
                <a:spcPts val="2100"/>
              </a:spcBef>
              <a:spcAft>
                <a:spcPts val="2100"/>
              </a:spcAft>
              <a:buNone/>
            </a:pPr>
            <a:r>
              <a:rPr lang="en"/>
              <a:t>You can add your name, title and a little background. Right click the image and replace it with your own.</a:t>
            </a:r>
            <a:endParaRPr/>
          </a:p>
        </p:txBody>
      </p:sp>
      <p:sp>
        <p:nvSpPr>
          <p:cNvPr id="213" name="Google Shape;213;p24"/>
          <p:cNvSpPr/>
          <p:nvPr/>
        </p:nvSpPr>
        <p:spPr>
          <a:xfrm>
            <a:off x="454800" y="412950"/>
            <a:ext cx="894600" cy="894600"/>
          </a:xfrm>
          <a:prstGeom prst="rect">
            <a:avLst/>
          </a:prstGeom>
          <a:solidFill>
            <a:schemeClr val="accent1"/>
          </a:solid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descr="Wave Gesture" id="214" name="Google Shape;214;p24"/>
          <p:cNvGrpSpPr/>
          <p:nvPr/>
        </p:nvGrpSpPr>
        <p:grpSpPr>
          <a:xfrm flipH="1">
            <a:off x="10687852" y="451098"/>
            <a:ext cx="735365" cy="894595"/>
            <a:chOff x="588117" y="3661327"/>
            <a:chExt cx="644379" cy="783907"/>
          </a:xfrm>
        </p:grpSpPr>
        <p:sp>
          <p:nvSpPr>
            <p:cNvPr id="215" name="Google Shape;215;p24"/>
            <p:cNvSpPr/>
            <p:nvPr/>
          </p:nvSpPr>
          <p:spPr>
            <a:xfrm>
              <a:off x="588117" y="3696935"/>
              <a:ext cx="644379" cy="748299"/>
            </a:xfrm>
            <a:custGeom>
              <a:rect b="b" l="l" r="r" t="t"/>
              <a:pathLst>
                <a:path extrusionOk="0" h="748299" w="644379">
                  <a:moveTo>
                    <a:pt x="574847" y="513985"/>
                  </a:moveTo>
                  <a:cubicBezTo>
                    <a:pt x="606280" y="451120"/>
                    <a:pt x="609137" y="380635"/>
                    <a:pt x="609137" y="318722"/>
                  </a:cubicBezTo>
                  <a:lnTo>
                    <a:pt x="609137" y="313960"/>
                  </a:lnTo>
                  <a:cubicBezTo>
                    <a:pt x="609137" y="271097"/>
                    <a:pt x="610090" y="226330"/>
                    <a:pt x="626282" y="210137"/>
                  </a:cubicBezTo>
                  <a:cubicBezTo>
                    <a:pt x="644380" y="190135"/>
                    <a:pt x="642475" y="160607"/>
                    <a:pt x="622472" y="142510"/>
                  </a:cubicBezTo>
                  <a:cubicBezTo>
                    <a:pt x="622472" y="142510"/>
                    <a:pt x="622472" y="142510"/>
                    <a:pt x="622472" y="142510"/>
                  </a:cubicBezTo>
                  <a:cubicBezTo>
                    <a:pt x="612947" y="133937"/>
                    <a:pt x="599612" y="129175"/>
                    <a:pt x="586277" y="130127"/>
                  </a:cubicBezTo>
                  <a:cubicBezTo>
                    <a:pt x="573895" y="131080"/>
                    <a:pt x="562465" y="136795"/>
                    <a:pt x="554845" y="145367"/>
                  </a:cubicBezTo>
                  <a:cubicBezTo>
                    <a:pt x="521507" y="180610"/>
                    <a:pt x="498647" y="242522"/>
                    <a:pt x="492932" y="306340"/>
                  </a:cubicBezTo>
                  <a:cubicBezTo>
                    <a:pt x="492932" y="306340"/>
                    <a:pt x="492932" y="306340"/>
                    <a:pt x="492932" y="306340"/>
                  </a:cubicBezTo>
                  <a:cubicBezTo>
                    <a:pt x="492932" y="306340"/>
                    <a:pt x="492932" y="306340"/>
                    <a:pt x="492932" y="306340"/>
                  </a:cubicBezTo>
                  <a:cubicBezTo>
                    <a:pt x="478645" y="292052"/>
                    <a:pt x="465310" y="276812"/>
                    <a:pt x="452927" y="259667"/>
                  </a:cubicBezTo>
                  <a:lnTo>
                    <a:pt x="445307" y="250142"/>
                  </a:lnTo>
                  <a:lnTo>
                    <a:pt x="372917" y="33925"/>
                  </a:lnTo>
                  <a:cubicBezTo>
                    <a:pt x="364345" y="8207"/>
                    <a:pt x="335770" y="-6080"/>
                    <a:pt x="310052" y="2492"/>
                  </a:cubicBezTo>
                  <a:cubicBezTo>
                    <a:pt x="295765" y="7255"/>
                    <a:pt x="284335" y="17732"/>
                    <a:pt x="279572" y="32020"/>
                  </a:cubicBezTo>
                  <a:cubicBezTo>
                    <a:pt x="275762" y="43450"/>
                    <a:pt x="274810" y="55832"/>
                    <a:pt x="279572" y="68215"/>
                  </a:cubicBezTo>
                  <a:lnTo>
                    <a:pt x="330055" y="219662"/>
                  </a:lnTo>
                  <a:cubicBezTo>
                    <a:pt x="330055" y="219662"/>
                    <a:pt x="330055" y="219662"/>
                    <a:pt x="330055" y="219662"/>
                  </a:cubicBezTo>
                  <a:cubicBezTo>
                    <a:pt x="330055" y="219662"/>
                    <a:pt x="330055" y="219662"/>
                    <a:pt x="330055" y="219662"/>
                  </a:cubicBezTo>
                  <a:lnTo>
                    <a:pt x="227185" y="59642"/>
                  </a:lnTo>
                  <a:cubicBezTo>
                    <a:pt x="221470" y="50117"/>
                    <a:pt x="211945" y="42497"/>
                    <a:pt x="201467" y="37735"/>
                  </a:cubicBezTo>
                  <a:cubicBezTo>
                    <a:pt x="175750" y="28210"/>
                    <a:pt x="147175" y="41545"/>
                    <a:pt x="137650" y="68215"/>
                  </a:cubicBezTo>
                  <a:cubicBezTo>
                    <a:pt x="136697" y="72025"/>
                    <a:pt x="135745" y="75835"/>
                    <a:pt x="134792" y="78692"/>
                  </a:cubicBezTo>
                  <a:cubicBezTo>
                    <a:pt x="133840" y="91075"/>
                    <a:pt x="136697" y="103457"/>
                    <a:pt x="143365" y="112982"/>
                  </a:cubicBezTo>
                  <a:lnTo>
                    <a:pt x="238615" y="261572"/>
                  </a:lnTo>
                  <a:cubicBezTo>
                    <a:pt x="238615" y="261572"/>
                    <a:pt x="238615" y="261572"/>
                    <a:pt x="238615" y="261572"/>
                  </a:cubicBezTo>
                  <a:cubicBezTo>
                    <a:pt x="238615" y="261572"/>
                    <a:pt x="238615" y="261572"/>
                    <a:pt x="238615" y="261572"/>
                  </a:cubicBezTo>
                  <a:lnTo>
                    <a:pt x="119552" y="153940"/>
                  </a:lnTo>
                  <a:cubicBezTo>
                    <a:pt x="99550" y="134890"/>
                    <a:pt x="68117" y="135842"/>
                    <a:pt x="49067" y="156797"/>
                  </a:cubicBezTo>
                  <a:cubicBezTo>
                    <a:pt x="30017" y="177752"/>
                    <a:pt x="30970" y="208232"/>
                    <a:pt x="51925" y="227282"/>
                  </a:cubicBezTo>
                  <a:cubicBezTo>
                    <a:pt x="51925" y="227282"/>
                    <a:pt x="52877" y="227282"/>
                    <a:pt x="52877" y="228235"/>
                  </a:cubicBezTo>
                  <a:lnTo>
                    <a:pt x="188132" y="353012"/>
                  </a:lnTo>
                  <a:cubicBezTo>
                    <a:pt x="188132" y="353012"/>
                    <a:pt x="188132" y="353012"/>
                    <a:pt x="188132" y="353012"/>
                  </a:cubicBezTo>
                  <a:lnTo>
                    <a:pt x="73832" y="295862"/>
                  </a:lnTo>
                  <a:cubicBezTo>
                    <a:pt x="63355" y="290147"/>
                    <a:pt x="50020" y="288242"/>
                    <a:pt x="38590" y="291100"/>
                  </a:cubicBezTo>
                  <a:cubicBezTo>
                    <a:pt x="11920" y="297767"/>
                    <a:pt x="-5225" y="324437"/>
                    <a:pt x="1442" y="351107"/>
                  </a:cubicBezTo>
                  <a:cubicBezTo>
                    <a:pt x="2395" y="354917"/>
                    <a:pt x="3347" y="357775"/>
                    <a:pt x="5252" y="361585"/>
                  </a:cubicBezTo>
                  <a:cubicBezTo>
                    <a:pt x="10967" y="372062"/>
                    <a:pt x="19540" y="380635"/>
                    <a:pt x="30017" y="385397"/>
                  </a:cubicBezTo>
                  <a:lnTo>
                    <a:pt x="169082" y="454930"/>
                  </a:lnTo>
                  <a:lnTo>
                    <a:pt x="174797" y="464455"/>
                  </a:lnTo>
                  <a:cubicBezTo>
                    <a:pt x="249092" y="573992"/>
                    <a:pt x="314815" y="628285"/>
                    <a:pt x="370060" y="628285"/>
                  </a:cubicBezTo>
                  <a:lnTo>
                    <a:pt x="446260" y="748300"/>
                  </a:lnTo>
                  <a:lnTo>
                    <a:pt x="462452" y="737822"/>
                  </a:lnTo>
                  <a:lnTo>
                    <a:pt x="383395" y="613045"/>
                  </a:lnTo>
                  <a:cubicBezTo>
                    <a:pt x="381490" y="610187"/>
                    <a:pt x="377680" y="608282"/>
                    <a:pt x="374822" y="608282"/>
                  </a:cubicBezTo>
                  <a:cubicBezTo>
                    <a:pt x="341485" y="611140"/>
                    <a:pt x="282430" y="586375"/>
                    <a:pt x="190990" y="453025"/>
                  </a:cubicBezTo>
                  <a:lnTo>
                    <a:pt x="183370" y="441595"/>
                  </a:lnTo>
                  <a:cubicBezTo>
                    <a:pt x="182417" y="439690"/>
                    <a:pt x="181465" y="438737"/>
                    <a:pt x="179560" y="437785"/>
                  </a:cubicBezTo>
                  <a:lnTo>
                    <a:pt x="37637" y="366347"/>
                  </a:lnTo>
                  <a:cubicBezTo>
                    <a:pt x="31922" y="363490"/>
                    <a:pt x="27160" y="358727"/>
                    <a:pt x="23350" y="353012"/>
                  </a:cubicBezTo>
                  <a:cubicBezTo>
                    <a:pt x="14777" y="337772"/>
                    <a:pt x="20492" y="318722"/>
                    <a:pt x="35732" y="311102"/>
                  </a:cubicBezTo>
                  <a:cubicBezTo>
                    <a:pt x="39542" y="309197"/>
                    <a:pt x="42400" y="308245"/>
                    <a:pt x="46210" y="307292"/>
                  </a:cubicBezTo>
                  <a:cubicBezTo>
                    <a:pt x="52877" y="306340"/>
                    <a:pt x="59545" y="307292"/>
                    <a:pt x="65260" y="311102"/>
                  </a:cubicBezTo>
                  <a:lnTo>
                    <a:pt x="240520" y="400637"/>
                  </a:lnTo>
                  <a:cubicBezTo>
                    <a:pt x="245282" y="402542"/>
                    <a:pt x="250997" y="400637"/>
                    <a:pt x="252902" y="396827"/>
                  </a:cubicBezTo>
                  <a:cubicBezTo>
                    <a:pt x="254807" y="393017"/>
                    <a:pt x="253855" y="388255"/>
                    <a:pt x="250997" y="385397"/>
                  </a:cubicBezTo>
                  <a:lnTo>
                    <a:pt x="64307" y="213947"/>
                  </a:lnTo>
                  <a:cubicBezTo>
                    <a:pt x="51925" y="202517"/>
                    <a:pt x="50972" y="182515"/>
                    <a:pt x="62402" y="170132"/>
                  </a:cubicBezTo>
                  <a:cubicBezTo>
                    <a:pt x="69070" y="162512"/>
                    <a:pt x="79547" y="158702"/>
                    <a:pt x="90025" y="160607"/>
                  </a:cubicBezTo>
                  <a:cubicBezTo>
                    <a:pt x="96692" y="161560"/>
                    <a:pt x="102407" y="164417"/>
                    <a:pt x="107170" y="169180"/>
                  </a:cubicBezTo>
                  <a:lnTo>
                    <a:pt x="279572" y="327295"/>
                  </a:lnTo>
                  <a:cubicBezTo>
                    <a:pt x="283382" y="331105"/>
                    <a:pt x="289097" y="330152"/>
                    <a:pt x="292907" y="326342"/>
                  </a:cubicBezTo>
                  <a:cubicBezTo>
                    <a:pt x="295765" y="323485"/>
                    <a:pt x="296717" y="318722"/>
                    <a:pt x="293860" y="314912"/>
                  </a:cubicBezTo>
                  <a:lnTo>
                    <a:pt x="157652" y="101552"/>
                  </a:lnTo>
                  <a:cubicBezTo>
                    <a:pt x="148127" y="87265"/>
                    <a:pt x="152890" y="68215"/>
                    <a:pt x="167177" y="58690"/>
                  </a:cubicBezTo>
                  <a:cubicBezTo>
                    <a:pt x="181465" y="49165"/>
                    <a:pt x="200515" y="53927"/>
                    <a:pt x="210040" y="68215"/>
                  </a:cubicBezTo>
                  <a:lnTo>
                    <a:pt x="355772" y="294910"/>
                  </a:lnTo>
                  <a:cubicBezTo>
                    <a:pt x="358630" y="299672"/>
                    <a:pt x="364345" y="300625"/>
                    <a:pt x="369107" y="297767"/>
                  </a:cubicBezTo>
                  <a:cubicBezTo>
                    <a:pt x="372917" y="295862"/>
                    <a:pt x="374822" y="291100"/>
                    <a:pt x="372917" y="286337"/>
                  </a:cubicBezTo>
                  <a:lnTo>
                    <a:pt x="297670" y="60595"/>
                  </a:lnTo>
                  <a:cubicBezTo>
                    <a:pt x="295765" y="54880"/>
                    <a:pt x="294812" y="47260"/>
                    <a:pt x="296717" y="41545"/>
                  </a:cubicBezTo>
                  <a:cubicBezTo>
                    <a:pt x="301480" y="25352"/>
                    <a:pt x="318625" y="15827"/>
                    <a:pt x="334817" y="20590"/>
                  </a:cubicBezTo>
                  <a:cubicBezTo>
                    <a:pt x="338627" y="21542"/>
                    <a:pt x="342437" y="23447"/>
                    <a:pt x="345295" y="25352"/>
                  </a:cubicBezTo>
                  <a:cubicBezTo>
                    <a:pt x="350057" y="29162"/>
                    <a:pt x="353867" y="34877"/>
                    <a:pt x="356725" y="41545"/>
                  </a:cubicBezTo>
                  <a:lnTo>
                    <a:pt x="428162" y="257762"/>
                  </a:lnTo>
                  <a:lnTo>
                    <a:pt x="430067" y="260620"/>
                  </a:lnTo>
                  <a:lnTo>
                    <a:pt x="438640" y="271097"/>
                  </a:lnTo>
                  <a:cubicBezTo>
                    <a:pt x="455785" y="293957"/>
                    <a:pt x="474835" y="314912"/>
                    <a:pt x="495790" y="334915"/>
                  </a:cubicBezTo>
                  <a:cubicBezTo>
                    <a:pt x="499600" y="338725"/>
                    <a:pt x="505315" y="338725"/>
                    <a:pt x="509125" y="334915"/>
                  </a:cubicBezTo>
                  <a:cubicBezTo>
                    <a:pt x="511030" y="333010"/>
                    <a:pt x="511982" y="331105"/>
                    <a:pt x="511982" y="328247"/>
                  </a:cubicBezTo>
                  <a:cubicBezTo>
                    <a:pt x="512935" y="262525"/>
                    <a:pt x="535795" y="193945"/>
                    <a:pt x="569132" y="157750"/>
                  </a:cubicBezTo>
                  <a:cubicBezTo>
                    <a:pt x="573895" y="152035"/>
                    <a:pt x="580562" y="149177"/>
                    <a:pt x="587230" y="148225"/>
                  </a:cubicBezTo>
                  <a:cubicBezTo>
                    <a:pt x="595802" y="148225"/>
                    <a:pt x="603422" y="150130"/>
                    <a:pt x="609137" y="155845"/>
                  </a:cubicBezTo>
                  <a:cubicBezTo>
                    <a:pt x="620567" y="166322"/>
                    <a:pt x="622472" y="184420"/>
                    <a:pt x="611995" y="196802"/>
                  </a:cubicBezTo>
                  <a:cubicBezTo>
                    <a:pt x="591040" y="218710"/>
                    <a:pt x="590087" y="262525"/>
                    <a:pt x="590087" y="313960"/>
                  </a:cubicBezTo>
                  <a:lnTo>
                    <a:pt x="590087" y="318722"/>
                  </a:lnTo>
                  <a:cubicBezTo>
                    <a:pt x="590087" y="379682"/>
                    <a:pt x="587230" y="450167"/>
                    <a:pt x="555797" y="510175"/>
                  </a:cubicBezTo>
                  <a:cubicBezTo>
                    <a:pt x="553892" y="513032"/>
                    <a:pt x="553892" y="516842"/>
                    <a:pt x="555797" y="519700"/>
                  </a:cubicBezTo>
                  <a:lnTo>
                    <a:pt x="628187" y="634000"/>
                  </a:lnTo>
                  <a:lnTo>
                    <a:pt x="644380" y="623522"/>
                  </a:lnTo>
                  <a:lnTo>
                    <a:pt x="574847" y="513985"/>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 name="Google Shape;216;p24"/>
            <p:cNvSpPr/>
            <p:nvPr/>
          </p:nvSpPr>
          <p:spPr>
            <a:xfrm>
              <a:off x="1028662" y="3661327"/>
              <a:ext cx="119062" cy="146685"/>
            </a:xfrm>
            <a:custGeom>
              <a:rect b="b" l="l" r="r" t="t"/>
              <a:pathLst>
                <a:path extrusionOk="0" h="146685" w="119062">
                  <a:moveTo>
                    <a:pt x="55245" y="57150"/>
                  </a:moveTo>
                  <a:cubicBezTo>
                    <a:pt x="71438" y="73343"/>
                    <a:pt x="82867" y="93345"/>
                    <a:pt x="91440" y="114300"/>
                  </a:cubicBezTo>
                  <a:cubicBezTo>
                    <a:pt x="95250" y="124777"/>
                    <a:pt x="98108" y="136208"/>
                    <a:pt x="100013" y="146685"/>
                  </a:cubicBezTo>
                  <a:lnTo>
                    <a:pt x="119063" y="143828"/>
                  </a:lnTo>
                  <a:cubicBezTo>
                    <a:pt x="108585" y="80010"/>
                    <a:pt x="66675" y="26670"/>
                    <a:pt x="7620" y="0"/>
                  </a:cubicBezTo>
                  <a:lnTo>
                    <a:pt x="0" y="17145"/>
                  </a:lnTo>
                  <a:cubicBezTo>
                    <a:pt x="20955" y="27623"/>
                    <a:pt x="39052" y="40958"/>
                    <a:pt x="55245" y="57150"/>
                  </a:cubicBezTo>
                  <a:lnTo>
                    <a:pt x="55245" y="5715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 name="Google Shape;217;p24"/>
            <p:cNvSpPr/>
            <p:nvPr/>
          </p:nvSpPr>
          <p:spPr>
            <a:xfrm>
              <a:off x="1006755" y="3711810"/>
              <a:ext cx="88582" cy="106680"/>
            </a:xfrm>
            <a:custGeom>
              <a:rect b="b" l="l" r="r" t="t"/>
              <a:pathLst>
                <a:path extrusionOk="0" h="106680" w="88582">
                  <a:moveTo>
                    <a:pt x="38100" y="43815"/>
                  </a:moveTo>
                  <a:cubicBezTo>
                    <a:pt x="48577" y="55245"/>
                    <a:pt x="57150" y="68580"/>
                    <a:pt x="62865" y="83820"/>
                  </a:cubicBezTo>
                  <a:cubicBezTo>
                    <a:pt x="65722" y="91440"/>
                    <a:pt x="67628" y="99060"/>
                    <a:pt x="69532" y="106680"/>
                  </a:cubicBezTo>
                  <a:lnTo>
                    <a:pt x="88582" y="103823"/>
                  </a:lnTo>
                  <a:cubicBezTo>
                    <a:pt x="86678" y="95250"/>
                    <a:pt x="84772" y="85725"/>
                    <a:pt x="80962" y="78105"/>
                  </a:cubicBezTo>
                  <a:cubicBezTo>
                    <a:pt x="74295" y="60960"/>
                    <a:pt x="64770" y="44768"/>
                    <a:pt x="51435" y="31433"/>
                  </a:cubicBezTo>
                  <a:cubicBezTo>
                    <a:pt x="39052" y="18097"/>
                    <a:pt x="23813" y="7620"/>
                    <a:pt x="7620" y="0"/>
                  </a:cubicBezTo>
                  <a:lnTo>
                    <a:pt x="0" y="17145"/>
                  </a:lnTo>
                  <a:cubicBezTo>
                    <a:pt x="14288" y="23813"/>
                    <a:pt x="26670" y="32385"/>
                    <a:pt x="38100" y="43815"/>
                  </a:cubicBezTo>
                  <a:lnTo>
                    <a:pt x="38100" y="43815"/>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 name="Google Shape;218;p24"/>
            <p:cNvSpPr/>
            <p:nvPr/>
          </p:nvSpPr>
          <p:spPr>
            <a:xfrm>
              <a:off x="634327" y="4196633"/>
              <a:ext cx="120015" cy="145732"/>
            </a:xfrm>
            <a:custGeom>
              <a:rect b="b" l="l" r="r" t="t"/>
              <a:pathLst>
                <a:path extrusionOk="0" h="145732" w="120015">
                  <a:moveTo>
                    <a:pt x="63817" y="89535"/>
                  </a:moveTo>
                  <a:cubicBezTo>
                    <a:pt x="48578" y="73342"/>
                    <a:pt x="35242" y="53340"/>
                    <a:pt x="27622" y="32385"/>
                  </a:cubicBezTo>
                  <a:cubicBezTo>
                    <a:pt x="23813" y="21907"/>
                    <a:pt x="20955" y="10477"/>
                    <a:pt x="19050" y="0"/>
                  </a:cubicBezTo>
                  <a:lnTo>
                    <a:pt x="0" y="2857"/>
                  </a:lnTo>
                  <a:cubicBezTo>
                    <a:pt x="1905" y="15240"/>
                    <a:pt x="5715" y="27623"/>
                    <a:pt x="10478" y="39052"/>
                  </a:cubicBezTo>
                  <a:cubicBezTo>
                    <a:pt x="28575" y="86677"/>
                    <a:pt x="65723" y="125730"/>
                    <a:pt x="112395" y="145732"/>
                  </a:cubicBezTo>
                  <a:lnTo>
                    <a:pt x="120015" y="128588"/>
                  </a:lnTo>
                  <a:cubicBezTo>
                    <a:pt x="98107" y="119063"/>
                    <a:pt x="79057" y="106680"/>
                    <a:pt x="63817" y="89535"/>
                  </a:cubicBezTo>
                  <a:lnTo>
                    <a:pt x="63817" y="89535"/>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 name="Google Shape;219;p24"/>
            <p:cNvSpPr/>
            <p:nvPr/>
          </p:nvSpPr>
          <p:spPr>
            <a:xfrm>
              <a:off x="686715" y="4187108"/>
              <a:ext cx="88582" cy="106679"/>
            </a:xfrm>
            <a:custGeom>
              <a:rect b="b" l="l" r="r" t="t"/>
              <a:pathLst>
                <a:path extrusionOk="0" h="106679" w="88582">
                  <a:moveTo>
                    <a:pt x="50482" y="62865"/>
                  </a:moveTo>
                  <a:cubicBezTo>
                    <a:pt x="40005" y="51435"/>
                    <a:pt x="31432" y="38100"/>
                    <a:pt x="25717" y="22860"/>
                  </a:cubicBezTo>
                  <a:cubicBezTo>
                    <a:pt x="22860" y="15240"/>
                    <a:pt x="20955" y="7620"/>
                    <a:pt x="19050" y="0"/>
                  </a:cubicBezTo>
                  <a:lnTo>
                    <a:pt x="0" y="2857"/>
                  </a:lnTo>
                  <a:cubicBezTo>
                    <a:pt x="1905" y="11430"/>
                    <a:pt x="3810" y="20955"/>
                    <a:pt x="7620" y="28575"/>
                  </a:cubicBezTo>
                  <a:cubicBezTo>
                    <a:pt x="14288" y="45720"/>
                    <a:pt x="23813" y="61913"/>
                    <a:pt x="37147" y="75248"/>
                  </a:cubicBezTo>
                  <a:cubicBezTo>
                    <a:pt x="49530" y="88582"/>
                    <a:pt x="64770" y="99060"/>
                    <a:pt x="80962" y="106680"/>
                  </a:cubicBezTo>
                  <a:lnTo>
                    <a:pt x="88583" y="89535"/>
                  </a:lnTo>
                  <a:cubicBezTo>
                    <a:pt x="73342" y="82867"/>
                    <a:pt x="60960" y="73342"/>
                    <a:pt x="50482" y="62865"/>
                  </a:cubicBezTo>
                  <a:lnTo>
                    <a:pt x="50482" y="62865"/>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3" name="Shape 223"/>
        <p:cNvGrpSpPr/>
        <p:nvPr/>
      </p:nvGrpSpPr>
      <p:grpSpPr>
        <a:xfrm>
          <a:off x="0" y="0"/>
          <a:ext cx="0" cy="0"/>
          <a:chOff x="0" y="0"/>
          <a:chExt cx="0" cy="0"/>
        </a:xfrm>
      </p:grpSpPr>
      <p:sp>
        <p:nvSpPr>
          <p:cNvPr id="224" name="Google Shape;224;p25"/>
          <p:cNvSpPr/>
          <p:nvPr/>
        </p:nvSpPr>
        <p:spPr>
          <a:xfrm rot="356245">
            <a:off x="5833496" y="4058809"/>
            <a:ext cx="993207" cy="1104230"/>
          </a:xfrm>
          <a:custGeom>
            <a:rect b="b" l="l" r="r" t="t"/>
            <a:pathLst>
              <a:path extrusionOk="0" h="1171527" w="1053738">
                <a:moveTo>
                  <a:pt x="526869" y="0"/>
                </a:moveTo>
                <a:cubicBezTo>
                  <a:pt x="817851" y="0"/>
                  <a:pt x="1053738" y="235887"/>
                  <a:pt x="1053738" y="526869"/>
                </a:cubicBezTo>
                <a:cubicBezTo>
                  <a:pt x="1053738" y="817851"/>
                  <a:pt x="817851" y="1053738"/>
                  <a:pt x="526869" y="1053738"/>
                </a:cubicBezTo>
                <a:cubicBezTo>
                  <a:pt x="490496" y="1053738"/>
                  <a:pt x="454985" y="1050052"/>
                  <a:pt x="420687" y="1043034"/>
                </a:cubicBezTo>
                <a:lnTo>
                  <a:pt x="388563" y="1033062"/>
                </a:lnTo>
                <a:lnTo>
                  <a:pt x="147609" y="1171527"/>
                </a:lnTo>
                <a:lnTo>
                  <a:pt x="147063" y="890630"/>
                </a:lnTo>
                <a:lnTo>
                  <a:pt x="89981" y="821447"/>
                </a:lnTo>
                <a:cubicBezTo>
                  <a:pt x="33172" y="737358"/>
                  <a:pt x="0" y="635987"/>
                  <a:pt x="0" y="526869"/>
                </a:cubicBezTo>
                <a:cubicBezTo>
                  <a:pt x="0" y="235887"/>
                  <a:pt x="235887" y="0"/>
                  <a:pt x="526869"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5" name="Google Shape;225;p25"/>
          <p:cNvSpPr/>
          <p:nvPr/>
        </p:nvSpPr>
        <p:spPr>
          <a:xfrm rot="356245">
            <a:off x="1871096" y="4058809"/>
            <a:ext cx="993207" cy="1104230"/>
          </a:xfrm>
          <a:custGeom>
            <a:rect b="b" l="l" r="r" t="t"/>
            <a:pathLst>
              <a:path extrusionOk="0" h="1171527" w="1053738">
                <a:moveTo>
                  <a:pt x="526869" y="0"/>
                </a:moveTo>
                <a:cubicBezTo>
                  <a:pt x="817851" y="0"/>
                  <a:pt x="1053738" y="235887"/>
                  <a:pt x="1053738" y="526869"/>
                </a:cubicBezTo>
                <a:cubicBezTo>
                  <a:pt x="1053738" y="817851"/>
                  <a:pt x="817851" y="1053738"/>
                  <a:pt x="526869" y="1053738"/>
                </a:cubicBezTo>
                <a:cubicBezTo>
                  <a:pt x="490496" y="1053738"/>
                  <a:pt x="454985" y="1050052"/>
                  <a:pt x="420687" y="1043034"/>
                </a:cubicBezTo>
                <a:lnTo>
                  <a:pt x="388563" y="1033062"/>
                </a:lnTo>
                <a:lnTo>
                  <a:pt x="147609" y="1171527"/>
                </a:lnTo>
                <a:lnTo>
                  <a:pt x="147063" y="890630"/>
                </a:lnTo>
                <a:lnTo>
                  <a:pt x="89981" y="821447"/>
                </a:lnTo>
                <a:cubicBezTo>
                  <a:pt x="33172" y="737358"/>
                  <a:pt x="0" y="635987"/>
                  <a:pt x="0" y="526869"/>
                </a:cubicBezTo>
                <a:cubicBezTo>
                  <a:pt x="0" y="235887"/>
                  <a:pt x="235887" y="0"/>
                  <a:pt x="526869"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6" name="Google Shape;226;p25"/>
          <p:cNvSpPr/>
          <p:nvPr/>
        </p:nvSpPr>
        <p:spPr>
          <a:xfrm rot="356245">
            <a:off x="5827946" y="1989634"/>
            <a:ext cx="993207" cy="1104230"/>
          </a:xfrm>
          <a:custGeom>
            <a:rect b="b" l="l" r="r" t="t"/>
            <a:pathLst>
              <a:path extrusionOk="0" h="1171527" w="1053738">
                <a:moveTo>
                  <a:pt x="526869" y="0"/>
                </a:moveTo>
                <a:cubicBezTo>
                  <a:pt x="817851" y="0"/>
                  <a:pt x="1053738" y="235887"/>
                  <a:pt x="1053738" y="526869"/>
                </a:cubicBezTo>
                <a:cubicBezTo>
                  <a:pt x="1053738" y="817851"/>
                  <a:pt x="817851" y="1053738"/>
                  <a:pt x="526869" y="1053738"/>
                </a:cubicBezTo>
                <a:cubicBezTo>
                  <a:pt x="490496" y="1053738"/>
                  <a:pt x="454985" y="1050052"/>
                  <a:pt x="420687" y="1043034"/>
                </a:cubicBezTo>
                <a:lnTo>
                  <a:pt x="388563" y="1033062"/>
                </a:lnTo>
                <a:lnTo>
                  <a:pt x="147609" y="1171527"/>
                </a:lnTo>
                <a:lnTo>
                  <a:pt x="147063" y="890630"/>
                </a:lnTo>
                <a:lnTo>
                  <a:pt x="89981" y="821447"/>
                </a:lnTo>
                <a:cubicBezTo>
                  <a:pt x="33172" y="737358"/>
                  <a:pt x="0" y="635987"/>
                  <a:pt x="0" y="526869"/>
                </a:cubicBezTo>
                <a:cubicBezTo>
                  <a:pt x="0" y="235887"/>
                  <a:pt x="235887" y="0"/>
                  <a:pt x="526869"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7" name="Google Shape;227;p25"/>
          <p:cNvSpPr/>
          <p:nvPr/>
        </p:nvSpPr>
        <p:spPr>
          <a:xfrm rot="356245">
            <a:off x="1871096" y="1989634"/>
            <a:ext cx="993207" cy="1104230"/>
          </a:xfrm>
          <a:custGeom>
            <a:rect b="b" l="l" r="r" t="t"/>
            <a:pathLst>
              <a:path extrusionOk="0" h="1171527" w="1053738">
                <a:moveTo>
                  <a:pt x="526869" y="0"/>
                </a:moveTo>
                <a:cubicBezTo>
                  <a:pt x="817851" y="0"/>
                  <a:pt x="1053738" y="235887"/>
                  <a:pt x="1053738" y="526869"/>
                </a:cubicBezTo>
                <a:cubicBezTo>
                  <a:pt x="1053738" y="817851"/>
                  <a:pt x="817851" y="1053738"/>
                  <a:pt x="526869" y="1053738"/>
                </a:cubicBezTo>
                <a:cubicBezTo>
                  <a:pt x="490496" y="1053738"/>
                  <a:pt x="454985" y="1050052"/>
                  <a:pt x="420687" y="1043034"/>
                </a:cubicBezTo>
                <a:lnTo>
                  <a:pt x="388563" y="1033062"/>
                </a:lnTo>
                <a:lnTo>
                  <a:pt x="147609" y="1171527"/>
                </a:lnTo>
                <a:lnTo>
                  <a:pt x="147063" y="890630"/>
                </a:lnTo>
                <a:lnTo>
                  <a:pt x="89981" y="821447"/>
                </a:lnTo>
                <a:cubicBezTo>
                  <a:pt x="33172" y="737358"/>
                  <a:pt x="0" y="635987"/>
                  <a:pt x="0" y="526869"/>
                </a:cubicBezTo>
                <a:cubicBezTo>
                  <a:pt x="0" y="235887"/>
                  <a:pt x="235887" y="0"/>
                  <a:pt x="526869"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8" name="Google Shape;228;p25"/>
          <p:cNvSpPr txBox="1"/>
          <p:nvPr>
            <p:ph idx="1" type="body"/>
          </p:nvPr>
        </p:nvSpPr>
        <p:spPr>
          <a:xfrm>
            <a:off x="720400" y="3070195"/>
            <a:ext cx="3294600" cy="1322700"/>
          </a:xfrm>
          <a:prstGeom prst="rect">
            <a:avLst/>
          </a:prstGeom>
        </p:spPr>
        <p:txBody>
          <a:bodyPr anchorCtr="0" anchor="t" bIns="121900" lIns="121900" spcFirstLastPara="1" rIns="121900" wrap="square" tIns="121900">
            <a:noAutofit/>
          </a:bodyPr>
          <a:lstStyle/>
          <a:p>
            <a:pPr indent="0" lvl="0" marL="0" rtl="0" algn="l">
              <a:lnSpc>
                <a:spcPct val="200000"/>
              </a:lnSpc>
              <a:spcBef>
                <a:spcPts val="0"/>
              </a:spcBef>
              <a:spcAft>
                <a:spcPts val="2100"/>
              </a:spcAft>
              <a:buNone/>
            </a:pPr>
            <a:r>
              <a:rPr lang="en"/>
              <a:t>We will talk about this first.</a:t>
            </a:r>
            <a:endParaRPr/>
          </a:p>
        </p:txBody>
      </p:sp>
      <p:sp>
        <p:nvSpPr>
          <p:cNvPr id="229" name="Google Shape;229;p25"/>
          <p:cNvSpPr txBox="1"/>
          <p:nvPr>
            <p:ph idx="2" type="body"/>
          </p:nvPr>
        </p:nvSpPr>
        <p:spPr>
          <a:xfrm>
            <a:off x="4678325" y="3070195"/>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We will talk about this second.</a:t>
            </a:r>
            <a:endParaRPr/>
          </a:p>
        </p:txBody>
      </p:sp>
      <p:sp>
        <p:nvSpPr>
          <p:cNvPr id="230" name="Google Shape;230;p25"/>
          <p:cNvSpPr txBox="1"/>
          <p:nvPr>
            <p:ph idx="3" type="body"/>
          </p:nvPr>
        </p:nvSpPr>
        <p:spPr>
          <a:xfrm>
            <a:off x="720400" y="5111254"/>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After that we will talk about this.</a:t>
            </a:r>
            <a:endParaRPr/>
          </a:p>
        </p:txBody>
      </p:sp>
      <p:sp>
        <p:nvSpPr>
          <p:cNvPr id="231" name="Google Shape;231;p25"/>
          <p:cNvSpPr txBox="1"/>
          <p:nvPr>
            <p:ph idx="4" type="body"/>
          </p:nvPr>
        </p:nvSpPr>
        <p:spPr>
          <a:xfrm>
            <a:off x="4678325" y="5111254"/>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And we will talk about this last.</a:t>
            </a:r>
            <a:endParaRPr/>
          </a:p>
        </p:txBody>
      </p:sp>
      <p:sp>
        <p:nvSpPr>
          <p:cNvPr id="232" name="Google Shape;232;p25"/>
          <p:cNvSpPr txBox="1"/>
          <p:nvPr>
            <p:ph type="title"/>
          </p:nvPr>
        </p:nvSpPr>
        <p:spPr>
          <a:xfrm>
            <a:off x="1349400" y="412950"/>
            <a:ext cx="10426800" cy="894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Here is where you add your talking points.</a:t>
            </a:r>
            <a:endParaRPr/>
          </a:p>
        </p:txBody>
      </p:sp>
      <p:grpSp>
        <p:nvGrpSpPr>
          <p:cNvPr id="233" name="Google Shape;233;p25"/>
          <p:cNvGrpSpPr/>
          <p:nvPr/>
        </p:nvGrpSpPr>
        <p:grpSpPr>
          <a:xfrm>
            <a:off x="610682" y="497592"/>
            <a:ext cx="582021" cy="725311"/>
            <a:chOff x="4716970" y="4385880"/>
            <a:chExt cx="900683" cy="1122425"/>
          </a:xfrm>
        </p:grpSpPr>
        <p:sp>
          <p:nvSpPr>
            <p:cNvPr id="234" name="Google Shape;234;p25"/>
            <p:cNvSpPr/>
            <p:nvPr/>
          </p:nvSpPr>
          <p:spPr>
            <a:xfrm>
              <a:off x="4716970" y="4385880"/>
              <a:ext cx="900683" cy="1122425"/>
            </a:xfrm>
            <a:custGeom>
              <a:rect b="b" l="l" r="r" t="t"/>
              <a:pathLst>
                <a:path extrusionOk="0" h="1122425" w="900683">
                  <a:moveTo>
                    <a:pt x="733520" y="114300"/>
                  </a:moveTo>
                  <a:lnTo>
                    <a:pt x="691705" y="114300"/>
                  </a:lnTo>
                  <a:cubicBezTo>
                    <a:pt x="685133" y="91059"/>
                    <a:pt x="662178" y="73819"/>
                    <a:pt x="634841" y="73819"/>
                  </a:cubicBezTo>
                  <a:lnTo>
                    <a:pt x="540068" y="73819"/>
                  </a:lnTo>
                  <a:cubicBezTo>
                    <a:pt x="532257" y="32004"/>
                    <a:pt x="492442" y="0"/>
                    <a:pt x="444532" y="0"/>
                  </a:cubicBezTo>
                  <a:cubicBezTo>
                    <a:pt x="396621" y="0"/>
                    <a:pt x="356711" y="31909"/>
                    <a:pt x="348996" y="73819"/>
                  </a:cubicBezTo>
                  <a:lnTo>
                    <a:pt x="265652" y="73819"/>
                  </a:lnTo>
                  <a:cubicBezTo>
                    <a:pt x="238411" y="73819"/>
                    <a:pt x="215455" y="91059"/>
                    <a:pt x="208883" y="114300"/>
                  </a:cubicBezTo>
                  <a:lnTo>
                    <a:pt x="167164" y="114300"/>
                  </a:lnTo>
                  <a:cubicBezTo>
                    <a:pt x="74962" y="114300"/>
                    <a:pt x="0" y="189357"/>
                    <a:pt x="0" y="281464"/>
                  </a:cubicBezTo>
                  <a:lnTo>
                    <a:pt x="0" y="955262"/>
                  </a:lnTo>
                  <a:cubicBezTo>
                    <a:pt x="0" y="1047464"/>
                    <a:pt x="74962" y="1122426"/>
                    <a:pt x="167164" y="1122426"/>
                  </a:cubicBezTo>
                  <a:lnTo>
                    <a:pt x="733520" y="1122426"/>
                  </a:lnTo>
                  <a:cubicBezTo>
                    <a:pt x="825722" y="1122426"/>
                    <a:pt x="900684" y="1047464"/>
                    <a:pt x="900684" y="955262"/>
                  </a:cubicBezTo>
                  <a:lnTo>
                    <a:pt x="900684" y="281464"/>
                  </a:lnTo>
                  <a:cubicBezTo>
                    <a:pt x="900684" y="189357"/>
                    <a:pt x="825722" y="114300"/>
                    <a:pt x="733520" y="114300"/>
                  </a:cubicBezTo>
                  <a:close/>
                  <a:moveTo>
                    <a:pt x="265557" y="103442"/>
                  </a:moveTo>
                  <a:lnTo>
                    <a:pt x="265557" y="103537"/>
                  </a:lnTo>
                  <a:lnTo>
                    <a:pt x="362331" y="103537"/>
                  </a:lnTo>
                  <a:cubicBezTo>
                    <a:pt x="370522" y="103537"/>
                    <a:pt x="377095" y="96965"/>
                    <a:pt x="377095" y="88773"/>
                  </a:cubicBezTo>
                  <a:cubicBezTo>
                    <a:pt x="377095" y="56197"/>
                    <a:pt x="407289" y="29813"/>
                    <a:pt x="444341" y="29813"/>
                  </a:cubicBezTo>
                  <a:cubicBezTo>
                    <a:pt x="481393" y="29813"/>
                    <a:pt x="511588" y="56197"/>
                    <a:pt x="511588" y="88773"/>
                  </a:cubicBezTo>
                  <a:cubicBezTo>
                    <a:pt x="511588" y="96965"/>
                    <a:pt x="518160" y="103537"/>
                    <a:pt x="526351" y="103537"/>
                  </a:cubicBezTo>
                  <a:lnTo>
                    <a:pt x="634651" y="103537"/>
                  </a:lnTo>
                  <a:cubicBezTo>
                    <a:pt x="644652" y="103537"/>
                    <a:pt x="653510" y="107823"/>
                    <a:pt x="658749" y="114300"/>
                  </a:cubicBezTo>
                  <a:cubicBezTo>
                    <a:pt x="662083" y="118301"/>
                    <a:pt x="663988" y="123158"/>
                    <a:pt x="663988" y="128397"/>
                  </a:cubicBezTo>
                  <a:lnTo>
                    <a:pt x="663988" y="144113"/>
                  </a:lnTo>
                  <a:lnTo>
                    <a:pt x="663988" y="214884"/>
                  </a:lnTo>
                  <a:lnTo>
                    <a:pt x="663988" y="220980"/>
                  </a:lnTo>
                  <a:cubicBezTo>
                    <a:pt x="663988" y="230886"/>
                    <a:pt x="657987" y="239554"/>
                    <a:pt x="649033" y="244602"/>
                  </a:cubicBezTo>
                  <a:cubicBezTo>
                    <a:pt x="643795" y="247555"/>
                    <a:pt x="637604" y="249269"/>
                    <a:pt x="630936" y="249269"/>
                  </a:cubicBezTo>
                  <a:lnTo>
                    <a:pt x="269462" y="249269"/>
                  </a:lnTo>
                  <a:cubicBezTo>
                    <a:pt x="262890" y="249269"/>
                    <a:pt x="256699" y="247555"/>
                    <a:pt x="251460" y="244602"/>
                  </a:cubicBezTo>
                  <a:cubicBezTo>
                    <a:pt x="242411" y="239649"/>
                    <a:pt x="236410" y="230886"/>
                    <a:pt x="236410" y="220980"/>
                  </a:cubicBezTo>
                  <a:lnTo>
                    <a:pt x="236410" y="214884"/>
                  </a:lnTo>
                  <a:lnTo>
                    <a:pt x="236410" y="144113"/>
                  </a:lnTo>
                  <a:lnTo>
                    <a:pt x="236410" y="128111"/>
                  </a:lnTo>
                  <a:cubicBezTo>
                    <a:pt x="236410" y="123063"/>
                    <a:pt x="238220" y="118301"/>
                    <a:pt x="241363" y="114300"/>
                  </a:cubicBezTo>
                  <a:cubicBezTo>
                    <a:pt x="246602" y="107728"/>
                    <a:pt x="255460" y="103442"/>
                    <a:pt x="265557" y="103442"/>
                  </a:cubicBezTo>
                  <a:close/>
                  <a:moveTo>
                    <a:pt x="212408" y="244602"/>
                  </a:moveTo>
                  <a:cubicBezTo>
                    <a:pt x="222123" y="264795"/>
                    <a:pt x="244126" y="278892"/>
                    <a:pt x="269653" y="278892"/>
                  </a:cubicBezTo>
                  <a:lnTo>
                    <a:pt x="631031" y="278892"/>
                  </a:lnTo>
                  <a:cubicBezTo>
                    <a:pt x="656463" y="278892"/>
                    <a:pt x="678466" y="264795"/>
                    <a:pt x="688277" y="244602"/>
                  </a:cubicBezTo>
                  <a:lnTo>
                    <a:pt x="703897" y="244602"/>
                  </a:lnTo>
                  <a:cubicBezTo>
                    <a:pt x="736854" y="244602"/>
                    <a:pt x="763714" y="271463"/>
                    <a:pt x="763714" y="304419"/>
                  </a:cubicBezTo>
                  <a:lnTo>
                    <a:pt x="763714" y="932307"/>
                  </a:lnTo>
                  <a:cubicBezTo>
                    <a:pt x="763714" y="965263"/>
                    <a:pt x="736854" y="992124"/>
                    <a:pt x="703897" y="992124"/>
                  </a:cubicBezTo>
                  <a:lnTo>
                    <a:pt x="196977" y="992124"/>
                  </a:lnTo>
                  <a:cubicBezTo>
                    <a:pt x="164021" y="992124"/>
                    <a:pt x="137160" y="965263"/>
                    <a:pt x="137160" y="932307"/>
                  </a:cubicBezTo>
                  <a:lnTo>
                    <a:pt x="137160" y="304324"/>
                  </a:lnTo>
                  <a:cubicBezTo>
                    <a:pt x="137160" y="271367"/>
                    <a:pt x="164021" y="244507"/>
                    <a:pt x="196977" y="244507"/>
                  </a:cubicBezTo>
                  <a:lnTo>
                    <a:pt x="196977" y="244602"/>
                  </a:lnTo>
                  <a:lnTo>
                    <a:pt x="212408" y="244602"/>
                  </a:lnTo>
                  <a:close/>
                  <a:moveTo>
                    <a:pt x="871061" y="955358"/>
                  </a:moveTo>
                  <a:cubicBezTo>
                    <a:pt x="871061" y="1031272"/>
                    <a:pt x="809339" y="1092899"/>
                    <a:pt x="733520" y="1092899"/>
                  </a:cubicBezTo>
                  <a:lnTo>
                    <a:pt x="167164" y="1092899"/>
                  </a:lnTo>
                  <a:cubicBezTo>
                    <a:pt x="91250" y="1092899"/>
                    <a:pt x="29623" y="1031177"/>
                    <a:pt x="29623" y="955358"/>
                  </a:cubicBezTo>
                  <a:lnTo>
                    <a:pt x="29623" y="281559"/>
                  </a:lnTo>
                  <a:cubicBezTo>
                    <a:pt x="29623" y="205740"/>
                    <a:pt x="91345" y="144113"/>
                    <a:pt x="167164" y="144113"/>
                  </a:cubicBezTo>
                  <a:lnTo>
                    <a:pt x="206883" y="144113"/>
                  </a:lnTo>
                  <a:lnTo>
                    <a:pt x="206883" y="214884"/>
                  </a:lnTo>
                  <a:lnTo>
                    <a:pt x="196882" y="214884"/>
                  </a:lnTo>
                  <a:cubicBezTo>
                    <a:pt x="147638" y="214884"/>
                    <a:pt x="107442" y="255079"/>
                    <a:pt x="107442" y="304419"/>
                  </a:cubicBezTo>
                  <a:lnTo>
                    <a:pt x="107442" y="932402"/>
                  </a:lnTo>
                  <a:cubicBezTo>
                    <a:pt x="107442" y="981647"/>
                    <a:pt x="147542" y="1021842"/>
                    <a:pt x="196882" y="1021842"/>
                  </a:cubicBezTo>
                  <a:lnTo>
                    <a:pt x="703802" y="1021842"/>
                  </a:lnTo>
                  <a:cubicBezTo>
                    <a:pt x="753142" y="1021842"/>
                    <a:pt x="793337" y="981647"/>
                    <a:pt x="793242" y="932402"/>
                  </a:cubicBezTo>
                  <a:lnTo>
                    <a:pt x="793242" y="304419"/>
                  </a:lnTo>
                  <a:cubicBezTo>
                    <a:pt x="793242" y="255175"/>
                    <a:pt x="753142" y="214884"/>
                    <a:pt x="703802" y="214884"/>
                  </a:cubicBezTo>
                  <a:lnTo>
                    <a:pt x="693801" y="214884"/>
                  </a:lnTo>
                  <a:lnTo>
                    <a:pt x="693801" y="144113"/>
                  </a:lnTo>
                  <a:lnTo>
                    <a:pt x="733520" y="144113"/>
                  </a:lnTo>
                  <a:cubicBezTo>
                    <a:pt x="809435" y="144113"/>
                    <a:pt x="871061" y="205835"/>
                    <a:pt x="871061" y="281559"/>
                  </a:cubicBezTo>
                  <a:lnTo>
                    <a:pt x="871061" y="95535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 name="Google Shape;235;p25"/>
            <p:cNvSpPr/>
            <p:nvPr/>
          </p:nvSpPr>
          <p:spPr>
            <a:xfrm>
              <a:off x="5135307" y="4431601"/>
              <a:ext cx="64008" cy="64008"/>
            </a:xfrm>
            <a:custGeom>
              <a:rect b="b" l="l" r="r" t="t"/>
              <a:pathLst>
                <a:path extrusionOk="0" h="64008" w="64008">
                  <a:moveTo>
                    <a:pt x="32004" y="64008"/>
                  </a:moveTo>
                  <a:cubicBezTo>
                    <a:pt x="49625" y="64008"/>
                    <a:pt x="64008" y="49625"/>
                    <a:pt x="64008" y="32004"/>
                  </a:cubicBezTo>
                  <a:cubicBezTo>
                    <a:pt x="64008" y="14383"/>
                    <a:pt x="49625" y="0"/>
                    <a:pt x="32004" y="0"/>
                  </a:cubicBezTo>
                  <a:cubicBezTo>
                    <a:pt x="14383" y="0"/>
                    <a:pt x="0" y="14383"/>
                    <a:pt x="0" y="32004"/>
                  </a:cubicBezTo>
                  <a:cubicBezTo>
                    <a:pt x="0" y="49625"/>
                    <a:pt x="14383" y="64008"/>
                    <a:pt x="32004" y="6400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 name="Google Shape;236;p25"/>
            <p:cNvSpPr/>
            <p:nvPr/>
          </p:nvSpPr>
          <p:spPr>
            <a:xfrm>
              <a:off x="5314708" y="4822465"/>
              <a:ext cx="107533" cy="77765"/>
            </a:xfrm>
            <a:custGeom>
              <a:rect b="b" l="l" r="r" t="t"/>
              <a:pathLst>
                <a:path extrusionOk="0" h="77765" w="107533">
                  <a:moveTo>
                    <a:pt x="32245" y="74146"/>
                  </a:moveTo>
                  <a:cubicBezTo>
                    <a:pt x="35007" y="76623"/>
                    <a:pt x="38436" y="77766"/>
                    <a:pt x="41960" y="77766"/>
                  </a:cubicBezTo>
                  <a:cubicBezTo>
                    <a:pt x="45580" y="77766"/>
                    <a:pt x="49295" y="76337"/>
                    <a:pt x="52247" y="73575"/>
                  </a:cubicBezTo>
                  <a:lnTo>
                    <a:pt x="102920" y="25569"/>
                  </a:lnTo>
                  <a:cubicBezTo>
                    <a:pt x="108826" y="19949"/>
                    <a:pt x="109111" y="10519"/>
                    <a:pt x="103492" y="4614"/>
                  </a:cubicBezTo>
                  <a:cubicBezTo>
                    <a:pt x="97872" y="-1292"/>
                    <a:pt x="88537" y="-1578"/>
                    <a:pt x="82537" y="4042"/>
                  </a:cubicBezTo>
                  <a:lnTo>
                    <a:pt x="41484" y="42809"/>
                  </a:lnTo>
                  <a:lnTo>
                    <a:pt x="24625" y="28140"/>
                  </a:lnTo>
                  <a:cubicBezTo>
                    <a:pt x="18434" y="22711"/>
                    <a:pt x="9004" y="23378"/>
                    <a:pt x="3670" y="29664"/>
                  </a:cubicBezTo>
                  <a:cubicBezTo>
                    <a:pt x="-1759" y="35856"/>
                    <a:pt x="-1093" y="45285"/>
                    <a:pt x="5194" y="50619"/>
                  </a:cubicBezTo>
                  <a:lnTo>
                    <a:pt x="32245" y="7414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 name="Google Shape;237;p25"/>
            <p:cNvSpPr/>
            <p:nvPr/>
          </p:nvSpPr>
          <p:spPr>
            <a:xfrm>
              <a:off x="5314708" y="4920763"/>
              <a:ext cx="107533" cy="77765"/>
            </a:xfrm>
            <a:custGeom>
              <a:rect b="b" l="l" r="r" t="t"/>
              <a:pathLst>
                <a:path extrusionOk="0" h="77765" w="107533">
                  <a:moveTo>
                    <a:pt x="32245" y="74146"/>
                  </a:moveTo>
                  <a:cubicBezTo>
                    <a:pt x="35007" y="76623"/>
                    <a:pt x="38436" y="77766"/>
                    <a:pt x="41960" y="77766"/>
                  </a:cubicBezTo>
                  <a:cubicBezTo>
                    <a:pt x="45580" y="77766"/>
                    <a:pt x="49295" y="76337"/>
                    <a:pt x="52247" y="73575"/>
                  </a:cubicBezTo>
                  <a:lnTo>
                    <a:pt x="102920" y="25568"/>
                  </a:lnTo>
                  <a:cubicBezTo>
                    <a:pt x="108826" y="19949"/>
                    <a:pt x="109111" y="10519"/>
                    <a:pt x="103492" y="4614"/>
                  </a:cubicBezTo>
                  <a:cubicBezTo>
                    <a:pt x="97872" y="-1292"/>
                    <a:pt x="88537" y="-1578"/>
                    <a:pt x="82537" y="4042"/>
                  </a:cubicBezTo>
                  <a:lnTo>
                    <a:pt x="41484" y="42809"/>
                  </a:lnTo>
                  <a:lnTo>
                    <a:pt x="24625" y="28140"/>
                  </a:lnTo>
                  <a:cubicBezTo>
                    <a:pt x="18434" y="22711"/>
                    <a:pt x="9004" y="23378"/>
                    <a:pt x="3670" y="29664"/>
                  </a:cubicBezTo>
                  <a:cubicBezTo>
                    <a:pt x="-1759" y="35856"/>
                    <a:pt x="-1093" y="45285"/>
                    <a:pt x="5194" y="50619"/>
                  </a:cubicBezTo>
                  <a:lnTo>
                    <a:pt x="32245" y="7414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 name="Google Shape;238;p25"/>
            <p:cNvSpPr/>
            <p:nvPr/>
          </p:nvSpPr>
          <p:spPr>
            <a:xfrm>
              <a:off x="5314708" y="5019061"/>
              <a:ext cx="107533" cy="77765"/>
            </a:xfrm>
            <a:custGeom>
              <a:rect b="b" l="l" r="r" t="t"/>
              <a:pathLst>
                <a:path extrusionOk="0" h="77765" w="107533">
                  <a:moveTo>
                    <a:pt x="32245" y="74146"/>
                  </a:moveTo>
                  <a:cubicBezTo>
                    <a:pt x="35007" y="76623"/>
                    <a:pt x="38436" y="77766"/>
                    <a:pt x="41960" y="77766"/>
                  </a:cubicBezTo>
                  <a:cubicBezTo>
                    <a:pt x="45580" y="77766"/>
                    <a:pt x="49295" y="76337"/>
                    <a:pt x="52247" y="73575"/>
                  </a:cubicBezTo>
                  <a:lnTo>
                    <a:pt x="102920" y="25569"/>
                  </a:lnTo>
                  <a:cubicBezTo>
                    <a:pt x="108826" y="19949"/>
                    <a:pt x="109111" y="10519"/>
                    <a:pt x="103492" y="4614"/>
                  </a:cubicBezTo>
                  <a:cubicBezTo>
                    <a:pt x="97872" y="-1292"/>
                    <a:pt x="88537" y="-1578"/>
                    <a:pt x="82537" y="4042"/>
                  </a:cubicBezTo>
                  <a:lnTo>
                    <a:pt x="41484" y="42809"/>
                  </a:lnTo>
                  <a:lnTo>
                    <a:pt x="24625" y="28141"/>
                  </a:lnTo>
                  <a:cubicBezTo>
                    <a:pt x="18434" y="22711"/>
                    <a:pt x="9004" y="23378"/>
                    <a:pt x="3670" y="29664"/>
                  </a:cubicBezTo>
                  <a:cubicBezTo>
                    <a:pt x="-1759" y="35856"/>
                    <a:pt x="-1093" y="45286"/>
                    <a:pt x="5194" y="50620"/>
                  </a:cubicBezTo>
                  <a:lnTo>
                    <a:pt x="32245" y="7414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 name="Google Shape;239;p25"/>
            <p:cNvSpPr/>
            <p:nvPr/>
          </p:nvSpPr>
          <p:spPr>
            <a:xfrm>
              <a:off x="5314708" y="5117359"/>
              <a:ext cx="107533" cy="77765"/>
            </a:xfrm>
            <a:custGeom>
              <a:rect b="b" l="l" r="r" t="t"/>
              <a:pathLst>
                <a:path extrusionOk="0" h="77765" w="107533">
                  <a:moveTo>
                    <a:pt x="32245" y="74146"/>
                  </a:moveTo>
                  <a:cubicBezTo>
                    <a:pt x="35007" y="76623"/>
                    <a:pt x="38436" y="77766"/>
                    <a:pt x="41960" y="77766"/>
                  </a:cubicBezTo>
                  <a:cubicBezTo>
                    <a:pt x="45580" y="77766"/>
                    <a:pt x="49295" y="76432"/>
                    <a:pt x="52247" y="73575"/>
                  </a:cubicBezTo>
                  <a:lnTo>
                    <a:pt x="102920" y="25569"/>
                  </a:lnTo>
                  <a:cubicBezTo>
                    <a:pt x="108826" y="19949"/>
                    <a:pt x="109111" y="10519"/>
                    <a:pt x="103492" y="4614"/>
                  </a:cubicBezTo>
                  <a:cubicBezTo>
                    <a:pt x="97872" y="-1292"/>
                    <a:pt x="88537" y="-1578"/>
                    <a:pt x="82537" y="4042"/>
                  </a:cubicBezTo>
                  <a:lnTo>
                    <a:pt x="41484" y="42809"/>
                  </a:lnTo>
                  <a:lnTo>
                    <a:pt x="24625" y="28140"/>
                  </a:lnTo>
                  <a:cubicBezTo>
                    <a:pt x="18434" y="22711"/>
                    <a:pt x="9004" y="23378"/>
                    <a:pt x="3670" y="29664"/>
                  </a:cubicBezTo>
                  <a:cubicBezTo>
                    <a:pt x="-1759" y="35856"/>
                    <a:pt x="-1093" y="45286"/>
                    <a:pt x="5194" y="50620"/>
                  </a:cubicBezTo>
                  <a:lnTo>
                    <a:pt x="32245" y="7414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 name="Google Shape;240;p25"/>
            <p:cNvSpPr/>
            <p:nvPr/>
          </p:nvSpPr>
          <p:spPr>
            <a:xfrm>
              <a:off x="4939949" y="4847748"/>
              <a:ext cx="317660" cy="30765"/>
            </a:xfrm>
            <a:custGeom>
              <a:rect b="b" l="l" r="r" t="t"/>
              <a:pathLst>
                <a:path extrusionOk="0" h="30765" w="317660">
                  <a:moveTo>
                    <a:pt x="14765" y="29908"/>
                  </a:moveTo>
                  <a:lnTo>
                    <a:pt x="302991" y="30766"/>
                  </a:lnTo>
                  <a:cubicBezTo>
                    <a:pt x="311183" y="30766"/>
                    <a:pt x="317755" y="24098"/>
                    <a:pt x="317660" y="15811"/>
                  </a:cubicBezTo>
                  <a:cubicBezTo>
                    <a:pt x="317660" y="7620"/>
                    <a:pt x="311087" y="857"/>
                    <a:pt x="302896" y="857"/>
                  </a:cubicBezTo>
                  <a:lnTo>
                    <a:pt x="14765" y="0"/>
                  </a:lnTo>
                  <a:cubicBezTo>
                    <a:pt x="6573" y="0"/>
                    <a:pt x="1" y="6667"/>
                    <a:pt x="1" y="14954"/>
                  </a:cubicBezTo>
                  <a:cubicBezTo>
                    <a:pt x="-94" y="23050"/>
                    <a:pt x="6573" y="29908"/>
                    <a:pt x="14765" y="2990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 name="Google Shape;241;p25"/>
            <p:cNvSpPr/>
            <p:nvPr/>
          </p:nvSpPr>
          <p:spPr>
            <a:xfrm>
              <a:off x="4939949" y="4950618"/>
              <a:ext cx="317660" cy="29622"/>
            </a:xfrm>
            <a:custGeom>
              <a:rect b="b" l="l" r="r" t="t"/>
              <a:pathLst>
                <a:path extrusionOk="0" h="29622" w="317660">
                  <a:moveTo>
                    <a:pt x="14765" y="28765"/>
                  </a:moveTo>
                  <a:lnTo>
                    <a:pt x="302991" y="29623"/>
                  </a:lnTo>
                  <a:cubicBezTo>
                    <a:pt x="311183" y="29623"/>
                    <a:pt x="317755" y="23146"/>
                    <a:pt x="317660" y="15240"/>
                  </a:cubicBezTo>
                  <a:cubicBezTo>
                    <a:pt x="317660" y="7334"/>
                    <a:pt x="311087" y="857"/>
                    <a:pt x="302896" y="857"/>
                  </a:cubicBezTo>
                  <a:lnTo>
                    <a:pt x="14765" y="0"/>
                  </a:lnTo>
                  <a:cubicBezTo>
                    <a:pt x="6573" y="0"/>
                    <a:pt x="1" y="6477"/>
                    <a:pt x="1" y="14383"/>
                  </a:cubicBezTo>
                  <a:cubicBezTo>
                    <a:pt x="-94" y="22193"/>
                    <a:pt x="6573" y="28765"/>
                    <a:pt x="14765" y="2876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 name="Google Shape;242;p25"/>
            <p:cNvSpPr/>
            <p:nvPr/>
          </p:nvSpPr>
          <p:spPr>
            <a:xfrm>
              <a:off x="4939949" y="5052345"/>
              <a:ext cx="317660" cy="30765"/>
            </a:xfrm>
            <a:custGeom>
              <a:rect b="b" l="l" r="r" t="t"/>
              <a:pathLst>
                <a:path extrusionOk="0" h="30765" w="317660">
                  <a:moveTo>
                    <a:pt x="14765" y="29909"/>
                  </a:moveTo>
                  <a:lnTo>
                    <a:pt x="302991" y="30766"/>
                  </a:lnTo>
                  <a:cubicBezTo>
                    <a:pt x="311183" y="30766"/>
                    <a:pt x="317755" y="24098"/>
                    <a:pt x="317660" y="15812"/>
                  </a:cubicBezTo>
                  <a:cubicBezTo>
                    <a:pt x="317660" y="7620"/>
                    <a:pt x="311087" y="857"/>
                    <a:pt x="302896" y="857"/>
                  </a:cubicBezTo>
                  <a:lnTo>
                    <a:pt x="14765" y="0"/>
                  </a:lnTo>
                  <a:cubicBezTo>
                    <a:pt x="6573" y="0"/>
                    <a:pt x="1" y="6668"/>
                    <a:pt x="1" y="14954"/>
                  </a:cubicBezTo>
                  <a:cubicBezTo>
                    <a:pt x="-94" y="23051"/>
                    <a:pt x="6573" y="29909"/>
                    <a:pt x="14765" y="299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 name="Google Shape;243;p25"/>
            <p:cNvSpPr/>
            <p:nvPr/>
          </p:nvSpPr>
          <p:spPr>
            <a:xfrm>
              <a:off x="4939949" y="5155215"/>
              <a:ext cx="317660" cy="30765"/>
            </a:xfrm>
            <a:custGeom>
              <a:rect b="b" l="l" r="r" t="t"/>
              <a:pathLst>
                <a:path extrusionOk="0" h="30765" w="317660">
                  <a:moveTo>
                    <a:pt x="14765" y="29908"/>
                  </a:moveTo>
                  <a:lnTo>
                    <a:pt x="302991" y="30766"/>
                  </a:lnTo>
                  <a:cubicBezTo>
                    <a:pt x="311183" y="30766"/>
                    <a:pt x="317755" y="24098"/>
                    <a:pt x="317660" y="15812"/>
                  </a:cubicBezTo>
                  <a:cubicBezTo>
                    <a:pt x="317660" y="7620"/>
                    <a:pt x="311087" y="857"/>
                    <a:pt x="302896" y="857"/>
                  </a:cubicBezTo>
                  <a:lnTo>
                    <a:pt x="14765" y="0"/>
                  </a:lnTo>
                  <a:cubicBezTo>
                    <a:pt x="6573" y="0"/>
                    <a:pt x="1" y="6667"/>
                    <a:pt x="1" y="14954"/>
                  </a:cubicBezTo>
                  <a:cubicBezTo>
                    <a:pt x="-94" y="23050"/>
                    <a:pt x="6573" y="29908"/>
                    <a:pt x="14765" y="2990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 name="Google Shape;244;p25"/>
            <p:cNvSpPr/>
            <p:nvPr/>
          </p:nvSpPr>
          <p:spPr>
            <a:xfrm>
              <a:off x="5048439" y="4532280"/>
              <a:ext cx="236602" cy="29622"/>
            </a:xfrm>
            <a:custGeom>
              <a:rect b="b" l="l" r="r" t="t"/>
              <a:pathLst>
                <a:path extrusionOk="0" h="29622" w="236602">
                  <a:moveTo>
                    <a:pt x="14765" y="28766"/>
                  </a:moveTo>
                  <a:lnTo>
                    <a:pt x="221743" y="29623"/>
                  </a:lnTo>
                  <a:cubicBezTo>
                    <a:pt x="229935" y="29623"/>
                    <a:pt x="236602" y="23241"/>
                    <a:pt x="236602" y="15335"/>
                  </a:cubicBezTo>
                  <a:cubicBezTo>
                    <a:pt x="236697" y="7334"/>
                    <a:pt x="230030" y="858"/>
                    <a:pt x="221838" y="858"/>
                  </a:cubicBezTo>
                  <a:lnTo>
                    <a:pt x="14955" y="0"/>
                  </a:lnTo>
                  <a:cubicBezTo>
                    <a:pt x="14860" y="0"/>
                    <a:pt x="14860" y="0"/>
                    <a:pt x="14860" y="0"/>
                  </a:cubicBezTo>
                  <a:cubicBezTo>
                    <a:pt x="6668" y="0"/>
                    <a:pt x="1" y="6382"/>
                    <a:pt x="1" y="14288"/>
                  </a:cubicBezTo>
                  <a:cubicBezTo>
                    <a:pt x="-94" y="22193"/>
                    <a:pt x="6573" y="28766"/>
                    <a:pt x="14765" y="2876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45" name="Google Shape;245;p25"/>
          <p:cNvSpPr/>
          <p:nvPr/>
        </p:nvSpPr>
        <p:spPr>
          <a:xfrm>
            <a:off x="2276260" y="2290279"/>
            <a:ext cx="182880" cy="374905"/>
          </a:xfrm>
          <a:prstGeom prst="rect">
            <a:avLst/>
          </a:prstGeom>
        </p:spPr>
        <p:txBody>
          <a:bodyPr>
            <a:prstTxWarp prst="textPlain"/>
          </a:bodyPr>
          <a:lstStyle/>
          <a:p>
            <a:pPr lvl="0" algn="ctr"/>
            <a:r>
              <a:rPr b="0" i="0">
                <a:ln cap="flat" cmpd="sng" w="9525">
                  <a:solidFill>
                    <a:schemeClr val="accent2"/>
                  </a:solidFill>
                  <a:prstDash val="solid"/>
                  <a:round/>
                  <a:headEnd len="sm" w="sm" type="none"/>
                  <a:tailEnd len="sm" w="sm" type="none"/>
                </a:ln>
                <a:solidFill>
                  <a:schemeClr val="accent2"/>
                </a:solidFill>
                <a:latin typeface="Lexend Deca"/>
              </a:rPr>
              <a:t>1</a:t>
            </a:r>
          </a:p>
        </p:txBody>
      </p:sp>
      <p:sp>
        <p:nvSpPr>
          <p:cNvPr id="246" name="Google Shape;246;p25"/>
          <p:cNvSpPr/>
          <p:nvPr/>
        </p:nvSpPr>
        <p:spPr>
          <a:xfrm>
            <a:off x="6204097" y="2290279"/>
            <a:ext cx="240904" cy="374905"/>
          </a:xfrm>
          <a:prstGeom prst="rect">
            <a:avLst/>
          </a:prstGeom>
        </p:spPr>
        <p:txBody>
          <a:bodyPr>
            <a:prstTxWarp prst="textPlain"/>
          </a:bodyPr>
          <a:lstStyle/>
          <a:p>
            <a:pPr lvl="0" algn="ctr"/>
            <a:r>
              <a:rPr b="0" i="0">
                <a:ln cap="flat" cmpd="sng" w="9525">
                  <a:solidFill>
                    <a:schemeClr val="accent2"/>
                  </a:solidFill>
                  <a:prstDash val="solid"/>
                  <a:round/>
                  <a:headEnd len="sm" w="sm" type="none"/>
                  <a:tailEnd len="sm" w="sm" type="none"/>
                </a:ln>
                <a:solidFill>
                  <a:schemeClr val="accent2"/>
                </a:solidFill>
                <a:latin typeface="Lexend Deca"/>
              </a:rPr>
              <a:t>2</a:t>
            </a:r>
          </a:p>
        </p:txBody>
      </p:sp>
      <p:sp>
        <p:nvSpPr>
          <p:cNvPr id="247" name="Google Shape;247;p25"/>
          <p:cNvSpPr/>
          <p:nvPr/>
        </p:nvSpPr>
        <p:spPr>
          <a:xfrm>
            <a:off x="2247247" y="4353779"/>
            <a:ext cx="245566" cy="374905"/>
          </a:xfrm>
          <a:prstGeom prst="rect">
            <a:avLst/>
          </a:prstGeom>
        </p:spPr>
        <p:txBody>
          <a:bodyPr>
            <a:prstTxWarp prst="textPlain"/>
          </a:bodyPr>
          <a:lstStyle/>
          <a:p>
            <a:pPr lvl="0" algn="ctr"/>
            <a:r>
              <a:rPr b="0" i="0">
                <a:ln cap="flat" cmpd="sng" w="9525">
                  <a:solidFill>
                    <a:schemeClr val="accent2"/>
                  </a:solidFill>
                  <a:prstDash val="solid"/>
                  <a:round/>
                  <a:headEnd len="sm" w="sm" type="none"/>
                  <a:tailEnd len="sm" w="sm" type="none"/>
                </a:ln>
                <a:solidFill>
                  <a:schemeClr val="accent2"/>
                </a:solidFill>
                <a:latin typeface="Lexend Deca"/>
              </a:rPr>
              <a:t>3</a:t>
            </a:r>
          </a:p>
        </p:txBody>
      </p:sp>
      <p:sp>
        <p:nvSpPr>
          <p:cNvPr id="248" name="Google Shape;248;p25"/>
          <p:cNvSpPr/>
          <p:nvPr/>
        </p:nvSpPr>
        <p:spPr>
          <a:xfrm>
            <a:off x="6201760" y="4353779"/>
            <a:ext cx="283904" cy="369625"/>
          </a:xfrm>
          <a:prstGeom prst="rect">
            <a:avLst/>
          </a:prstGeom>
        </p:spPr>
        <p:txBody>
          <a:bodyPr>
            <a:prstTxWarp prst="textPlain"/>
          </a:bodyPr>
          <a:lstStyle/>
          <a:p>
            <a:pPr lvl="0" algn="ctr"/>
            <a:r>
              <a:rPr b="0" i="0">
                <a:ln cap="flat" cmpd="sng" w="9525">
                  <a:solidFill>
                    <a:schemeClr val="accent2"/>
                  </a:solidFill>
                  <a:prstDash val="solid"/>
                  <a:round/>
                  <a:headEnd len="sm" w="sm" type="none"/>
                  <a:tailEnd len="sm" w="sm" type="none"/>
                </a:ln>
                <a:solidFill>
                  <a:schemeClr val="accent2"/>
                </a:solidFill>
                <a:latin typeface="Lexend Deca"/>
              </a:rPr>
              <a:t>4</a:t>
            </a: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2" name="Shape 252"/>
        <p:cNvGrpSpPr/>
        <p:nvPr/>
      </p:nvGrpSpPr>
      <p:grpSpPr>
        <a:xfrm>
          <a:off x="0" y="0"/>
          <a:ext cx="0" cy="0"/>
          <a:chOff x="0" y="0"/>
          <a:chExt cx="0" cy="0"/>
        </a:xfrm>
      </p:grpSpPr>
      <p:sp>
        <p:nvSpPr>
          <p:cNvPr id="253" name="Google Shape;253;p26"/>
          <p:cNvSpPr/>
          <p:nvPr/>
        </p:nvSpPr>
        <p:spPr>
          <a:xfrm rot="-1734925">
            <a:off x="5464867" y="664963"/>
            <a:ext cx="1264003" cy="1405295"/>
          </a:xfrm>
          <a:custGeom>
            <a:rect b="b" l="l" r="r" t="t"/>
            <a:pathLst>
              <a:path extrusionOk="0" h="1171527" w="1053738">
                <a:moveTo>
                  <a:pt x="526869" y="0"/>
                </a:moveTo>
                <a:cubicBezTo>
                  <a:pt x="817851" y="0"/>
                  <a:pt x="1053738" y="235887"/>
                  <a:pt x="1053738" y="526869"/>
                </a:cubicBezTo>
                <a:cubicBezTo>
                  <a:pt x="1053738" y="817851"/>
                  <a:pt x="817851" y="1053738"/>
                  <a:pt x="526869" y="1053738"/>
                </a:cubicBezTo>
                <a:cubicBezTo>
                  <a:pt x="490496" y="1053738"/>
                  <a:pt x="454985" y="1050052"/>
                  <a:pt x="420687" y="1043034"/>
                </a:cubicBezTo>
                <a:lnTo>
                  <a:pt x="388563" y="1033062"/>
                </a:lnTo>
                <a:lnTo>
                  <a:pt x="147609" y="1171527"/>
                </a:lnTo>
                <a:lnTo>
                  <a:pt x="147063" y="890630"/>
                </a:lnTo>
                <a:lnTo>
                  <a:pt x="89981" y="821447"/>
                </a:lnTo>
                <a:cubicBezTo>
                  <a:pt x="33172" y="737358"/>
                  <a:pt x="0" y="635987"/>
                  <a:pt x="0" y="526869"/>
                </a:cubicBezTo>
                <a:cubicBezTo>
                  <a:pt x="0" y="235887"/>
                  <a:pt x="235887" y="0"/>
                  <a:pt x="526869"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4" name="Google Shape;254;p26"/>
          <p:cNvSpPr txBox="1"/>
          <p:nvPr>
            <p:ph idx="1" type="body"/>
          </p:nvPr>
        </p:nvSpPr>
        <p:spPr>
          <a:xfrm>
            <a:off x="2401350" y="3612275"/>
            <a:ext cx="7389300" cy="16182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0"/>
              </a:spcAft>
              <a:buNone/>
            </a:pPr>
            <a:r>
              <a:rPr lang="en"/>
              <a:t>Add a brief introduction of your section here.</a:t>
            </a:r>
            <a:endParaRPr/>
          </a:p>
          <a:p>
            <a:pPr indent="0" lvl="0" marL="0" rtl="0" algn="ctr">
              <a:lnSpc>
                <a:spcPct val="100000"/>
              </a:lnSpc>
              <a:spcBef>
                <a:spcPts val="0"/>
              </a:spcBef>
              <a:spcAft>
                <a:spcPts val="0"/>
              </a:spcAft>
              <a:buNone/>
            </a:pPr>
            <a:r>
              <a:rPr lang="en"/>
              <a:t>Let’s dive in and get to know some interesting facts about animals!</a:t>
            </a:r>
            <a:endParaRPr/>
          </a:p>
        </p:txBody>
      </p:sp>
      <p:sp>
        <p:nvSpPr>
          <p:cNvPr id="255" name="Google Shape;255;p26"/>
          <p:cNvSpPr txBox="1"/>
          <p:nvPr>
            <p:ph type="title"/>
          </p:nvPr>
        </p:nvSpPr>
        <p:spPr>
          <a:xfrm>
            <a:off x="2401350" y="2687825"/>
            <a:ext cx="7389300" cy="763500"/>
          </a:xfrm>
          <a:prstGeom prst="rect">
            <a:avLst/>
          </a:prstGeom>
        </p:spPr>
        <p:txBody>
          <a:bodyPr anchorCtr="0" anchor="t" bIns="121900" lIns="121900" spcFirstLastPara="1" rIns="121900" wrap="square" tIns="121900">
            <a:noAutofit/>
          </a:bodyPr>
          <a:lstStyle/>
          <a:p>
            <a:pPr indent="0" lvl="0" marL="0" rtl="0" algn="ctr">
              <a:lnSpc>
                <a:spcPct val="80000"/>
              </a:lnSpc>
              <a:spcBef>
                <a:spcPts val="0"/>
              </a:spcBef>
              <a:spcAft>
                <a:spcPts val="0"/>
              </a:spcAft>
              <a:buNone/>
            </a:pPr>
            <a:r>
              <a:rPr lang="en" sz="4000"/>
              <a:t>We will talk about this first.</a:t>
            </a:r>
            <a:endParaRPr sz="4000"/>
          </a:p>
        </p:txBody>
      </p:sp>
      <p:sp>
        <p:nvSpPr>
          <p:cNvPr id="256" name="Google Shape;256;p26"/>
          <p:cNvSpPr/>
          <p:nvPr/>
        </p:nvSpPr>
        <p:spPr>
          <a:xfrm>
            <a:off x="810660" y="672804"/>
            <a:ext cx="182880" cy="374905"/>
          </a:xfrm>
          <a:prstGeom prst="rect">
            <a:avLst/>
          </a:prstGeom>
        </p:spPr>
        <p:txBody>
          <a:bodyPr>
            <a:prstTxWarp prst="textPlain"/>
          </a:bodyPr>
          <a:lstStyle/>
          <a:p>
            <a:pPr lvl="0" algn="ctr"/>
            <a:r>
              <a:rPr b="0" i="0">
                <a:ln cap="flat" cmpd="sng" w="9525">
                  <a:solidFill>
                    <a:schemeClr val="accent2"/>
                  </a:solidFill>
                  <a:prstDash val="solid"/>
                  <a:round/>
                  <a:headEnd len="sm" w="sm" type="none"/>
                  <a:tailEnd len="sm" w="sm" type="none"/>
                </a:ln>
                <a:solidFill>
                  <a:schemeClr val="accent2"/>
                </a:solidFill>
                <a:latin typeface="Lexend Deca"/>
              </a:rPr>
              <a:t>1</a:t>
            </a:r>
          </a:p>
        </p:txBody>
      </p:sp>
      <p:grpSp>
        <p:nvGrpSpPr>
          <p:cNvPr id="257" name="Google Shape;257;p26"/>
          <p:cNvGrpSpPr/>
          <p:nvPr/>
        </p:nvGrpSpPr>
        <p:grpSpPr>
          <a:xfrm>
            <a:off x="5708909" y="1056179"/>
            <a:ext cx="665222" cy="663740"/>
            <a:chOff x="8331135" y="1487233"/>
            <a:chExt cx="998982" cy="996756"/>
          </a:xfrm>
        </p:grpSpPr>
        <p:sp>
          <p:nvSpPr>
            <p:cNvPr id="258" name="Google Shape;258;p26"/>
            <p:cNvSpPr/>
            <p:nvPr/>
          </p:nvSpPr>
          <p:spPr>
            <a:xfrm>
              <a:off x="8331135" y="1487233"/>
              <a:ext cx="998982" cy="996756"/>
            </a:xfrm>
            <a:custGeom>
              <a:rect b="b" l="l" r="r" t="t"/>
              <a:pathLst>
                <a:path extrusionOk="0" h="996756" w="998982">
                  <a:moveTo>
                    <a:pt x="984218" y="0"/>
                  </a:moveTo>
                  <a:lnTo>
                    <a:pt x="274797" y="0"/>
                  </a:lnTo>
                  <a:cubicBezTo>
                    <a:pt x="266605" y="0"/>
                    <a:pt x="259938" y="6667"/>
                    <a:pt x="259938" y="14859"/>
                  </a:cubicBezTo>
                  <a:cubicBezTo>
                    <a:pt x="259938" y="23050"/>
                    <a:pt x="266605" y="29623"/>
                    <a:pt x="274797" y="29623"/>
                  </a:cubicBezTo>
                  <a:lnTo>
                    <a:pt x="969359" y="29623"/>
                  </a:lnTo>
                  <a:lnTo>
                    <a:pt x="969359" y="661988"/>
                  </a:lnTo>
                  <a:lnTo>
                    <a:pt x="678466" y="661988"/>
                  </a:lnTo>
                  <a:cubicBezTo>
                    <a:pt x="680276" y="651701"/>
                    <a:pt x="681228" y="641223"/>
                    <a:pt x="681228" y="630460"/>
                  </a:cubicBezTo>
                  <a:cubicBezTo>
                    <a:pt x="681228" y="616839"/>
                    <a:pt x="679800" y="603599"/>
                    <a:pt x="676942" y="590931"/>
                  </a:cubicBezTo>
                  <a:lnTo>
                    <a:pt x="736759" y="590931"/>
                  </a:lnTo>
                  <a:cubicBezTo>
                    <a:pt x="744950" y="590931"/>
                    <a:pt x="751523" y="584359"/>
                    <a:pt x="751523" y="576167"/>
                  </a:cubicBezTo>
                  <a:cubicBezTo>
                    <a:pt x="751523" y="567976"/>
                    <a:pt x="744950" y="561308"/>
                    <a:pt x="736759" y="561308"/>
                  </a:cubicBezTo>
                  <a:lnTo>
                    <a:pt x="667798" y="561308"/>
                  </a:lnTo>
                  <a:cubicBezTo>
                    <a:pt x="640462" y="493586"/>
                    <a:pt x="574263" y="445770"/>
                    <a:pt x="497205" y="445770"/>
                  </a:cubicBezTo>
                  <a:cubicBezTo>
                    <a:pt x="420148" y="445770"/>
                    <a:pt x="353949" y="493586"/>
                    <a:pt x="326613" y="561308"/>
                  </a:cubicBezTo>
                  <a:lnTo>
                    <a:pt x="137160" y="561308"/>
                  </a:lnTo>
                  <a:lnTo>
                    <a:pt x="137160" y="130302"/>
                  </a:lnTo>
                  <a:lnTo>
                    <a:pt x="863061" y="130302"/>
                  </a:lnTo>
                  <a:lnTo>
                    <a:pt x="863061" y="561308"/>
                  </a:lnTo>
                  <a:lnTo>
                    <a:pt x="805625" y="561308"/>
                  </a:lnTo>
                  <a:cubicBezTo>
                    <a:pt x="797433" y="561308"/>
                    <a:pt x="790861" y="567976"/>
                    <a:pt x="790861" y="576167"/>
                  </a:cubicBezTo>
                  <a:cubicBezTo>
                    <a:pt x="790861" y="584359"/>
                    <a:pt x="797433" y="590931"/>
                    <a:pt x="805625" y="590931"/>
                  </a:cubicBezTo>
                  <a:lnTo>
                    <a:pt x="877824" y="590931"/>
                  </a:lnTo>
                  <a:cubicBezTo>
                    <a:pt x="886111" y="590931"/>
                    <a:pt x="892683" y="584264"/>
                    <a:pt x="892683" y="576167"/>
                  </a:cubicBezTo>
                  <a:lnTo>
                    <a:pt x="892683" y="115443"/>
                  </a:lnTo>
                  <a:cubicBezTo>
                    <a:pt x="892683" y="107251"/>
                    <a:pt x="886111" y="100584"/>
                    <a:pt x="877824" y="100584"/>
                  </a:cubicBezTo>
                  <a:lnTo>
                    <a:pt x="122301" y="100584"/>
                  </a:lnTo>
                  <a:cubicBezTo>
                    <a:pt x="114110" y="100584"/>
                    <a:pt x="107442" y="107251"/>
                    <a:pt x="107442" y="115443"/>
                  </a:cubicBezTo>
                  <a:lnTo>
                    <a:pt x="107442" y="576167"/>
                  </a:lnTo>
                  <a:cubicBezTo>
                    <a:pt x="107442" y="584359"/>
                    <a:pt x="114110" y="590931"/>
                    <a:pt x="122301" y="590931"/>
                  </a:cubicBezTo>
                  <a:lnTo>
                    <a:pt x="317468" y="590931"/>
                  </a:lnTo>
                  <a:cubicBezTo>
                    <a:pt x="314611" y="603599"/>
                    <a:pt x="313182" y="616839"/>
                    <a:pt x="313182" y="630460"/>
                  </a:cubicBezTo>
                  <a:cubicBezTo>
                    <a:pt x="313182" y="641223"/>
                    <a:pt x="314135" y="651701"/>
                    <a:pt x="315945" y="661988"/>
                  </a:cubicBezTo>
                  <a:lnTo>
                    <a:pt x="29623" y="661988"/>
                  </a:lnTo>
                  <a:lnTo>
                    <a:pt x="29623" y="29623"/>
                  </a:lnTo>
                  <a:lnTo>
                    <a:pt x="157925" y="29623"/>
                  </a:lnTo>
                  <a:cubicBezTo>
                    <a:pt x="166116" y="29623"/>
                    <a:pt x="172784" y="23050"/>
                    <a:pt x="172784" y="14859"/>
                  </a:cubicBezTo>
                  <a:cubicBezTo>
                    <a:pt x="172784" y="6667"/>
                    <a:pt x="166116" y="0"/>
                    <a:pt x="157925" y="0"/>
                  </a:cubicBezTo>
                  <a:lnTo>
                    <a:pt x="14859" y="0"/>
                  </a:lnTo>
                  <a:cubicBezTo>
                    <a:pt x="6668" y="0"/>
                    <a:pt x="0" y="6667"/>
                    <a:pt x="0" y="14859"/>
                  </a:cubicBezTo>
                  <a:lnTo>
                    <a:pt x="0" y="676751"/>
                  </a:lnTo>
                  <a:cubicBezTo>
                    <a:pt x="0" y="684943"/>
                    <a:pt x="6668" y="691515"/>
                    <a:pt x="14859" y="691515"/>
                  </a:cubicBezTo>
                  <a:lnTo>
                    <a:pt x="323565" y="691515"/>
                  </a:lnTo>
                  <a:cubicBezTo>
                    <a:pt x="333090" y="718852"/>
                    <a:pt x="348901" y="743141"/>
                    <a:pt x="369189" y="762857"/>
                  </a:cubicBezTo>
                  <a:lnTo>
                    <a:pt x="369189" y="981837"/>
                  </a:lnTo>
                  <a:cubicBezTo>
                    <a:pt x="369189" y="987362"/>
                    <a:pt x="372237" y="992410"/>
                    <a:pt x="377095" y="994982"/>
                  </a:cubicBezTo>
                  <a:cubicBezTo>
                    <a:pt x="381953" y="997649"/>
                    <a:pt x="387763" y="997267"/>
                    <a:pt x="392240" y="994124"/>
                  </a:cubicBezTo>
                  <a:lnTo>
                    <a:pt x="496729" y="923163"/>
                  </a:lnTo>
                  <a:lnTo>
                    <a:pt x="597313" y="993934"/>
                  </a:lnTo>
                  <a:cubicBezTo>
                    <a:pt x="599790" y="995744"/>
                    <a:pt x="602838" y="996601"/>
                    <a:pt x="605790" y="996601"/>
                  </a:cubicBezTo>
                  <a:cubicBezTo>
                    <a:pt x="608076" y="996601"/>
                    <a:pt x="610362" y="996029"/>
                    <a:pt x="612648" y="994982"/>
                  </a:cubicBezTo>
                  <a:cubicBezTo>
                    <a:pt x="617601" y="992410"/>
                    <a:pt x="620649" y="987362"/>
                    <a:pt x="620649" y="981837"/>
                  </a:cubicBezTo>
                  <a:lnTo>
                    <a:pt x="620649" y="767144"/>
                  </a:lnTo>
                  <a:cubicBezTo>
                    <a:pt x="643128" y="746665"/>
                    <a:pt x="660559" y="720757"/>
                    <a:pt x="670751" y="691515"/>
                  </a:cubicBezTo>
                  <a:lnTo>
                    <a:pt x="984218" y="691515"/>
                  </a:lnTo>
                  <a:cubicBezTo>
                    <a:pt x="992410" y="691515"/>
                    <a:pt x="998982" y="684943"/>
                    <a:pt x="998982" y="676751"/>
                  </a:cubicBezTo>
                  <a:lnTo>
                    <a:pt x="998982" y="14859"/>
                  </a:lnTo>
                  <a:cubicBezTo>
                    <a:pt x="998982" y="6667"/>
                    <a:pt x="992410" y="0"/>
                    <a:pt x="984218" y="0"/>
                  </a:cubicBezTo>
                  <a:close/>
                  <a:moveTo>
                    <a:pt x="591027" y="953167"/>
                  </a:moveTo>
                  <a:lnTo>
                    <a:pt x="505396" y="892778"/>
                  </a:lnTo>
                  <a:cubicBezTo>
                    <a:pt x="500444" y="889349"/>
                    <a:pt x="493681" y="889254"/>
                    <a:pt x="488538" y="892683"/>
                  </a:cubicBezTo>
                  <a:lnTo>
                    <a:pt x="398717" y="953738"/>
                  </a:lnTo>
                  <a:lnTo>
                    <a:pt x="398717" y="786194"/>
                  </a:lnTo>
                  <a:cubicBezTo>
                    <a:pt x="427197" y="804482"/>
                    <a:pt x="461010" y="814959"/>
                    <a:pt x="497205" y="814959"/>
                  </a:cubicBezTo>
                  <a:cubicBezTo>
                    <a:pt x="531495" y="814959"/>
                    <a:pt x="563595" y="805529"/>
                    <a:pt x="591027" y="789051"/>
                  </a:cubicBezTo>
                  <a:lnTo>
                    <a:pt x="591027" y="953167"/>
                  </a:lnTo>
                  <a:close/>
                  <a:moveTo>
                    <a:pt x="620649" y="723424"/>
                  </a:moveTo>
                  <a:cubicBezTo>
                    <a:pt x="612172" y="734759"/>
                    <a:pt x="602171" y="744760"/>
                    <a:pt x="591027" y="753332"/>
                  </a:cubicBezTo>
                  <a:cubicBezTo>
                    <a:pt x="565023" y="773430"/>
                    <a:pt x="532448" y="785336"/>
                    <a:pt x="497205" y="785336"/>
                  </a:cubicBezTo>
                  <a:cubicBezTo>
                    <a:pt x="459772" y="785336"/>
                    <a:pt x="425482" y="772001"/>
                    <a:pt x="398717" y="749713"/>
                  </a:cubicBezTo>
                  <a:cubicBezTo>
                    <a:pt x="387382" y="740283"/>
                    <a:pt x="377381" y="729329"/>
                    <a:pt x="369189" y="717042"/>
                  </a:cubicBezTo>
                  <a:cubicBezTo>
                    <a:pt x="363760" y="709041"/>
                    <a:pt x="359093" y="700469"/>
                    <a:pt x="355188" y="691515"/>
                  </a:cubicBezTo>
                  <a:cubicBezTo>
                    <a:pt x="351187" y="682085"/>
                    <a:pt x="348044" y="672275"/>
                    <a:pt x="345948" y="661988"/>
                  </a:cubicBezTo>
                  <a:cubicBezTo>
                    <a:pt x="343853" y="651891"/>
                    <a:pt x="342710" y="641318"/>
                    <a:pt x="342710" y="630460"/>
                  </a:cubicBezTo>
                  <a:cubicBezTo>
                    <a:pt x="342710" y="616744"/>
                    <a:pt x="344520" y="603504"/>
                    <a:pt x="347853" y="590931"/>
                  </a:cubicBezTo>
                  <a:cubicBezTo>
                    <a:pt x="350520" y="580549"/>
                    <a:pt x="354330" y="570643"/>
                    <a:pt x="358997" y="561308"/>
                  </a:cubicBezTo>
                  <a:cubicBezTo>
                    <a:pt x="384334" y="510445"/>
                    <a:pt x="436817" y="475488"/>
                    <a:pt x="497205" y="475488"/>
                  </a:cubicBezTo>
                  <a:cubicBezTo>
                    <a:pt x="557499" y="475488"/>
                    <a:pt x="609981" y="510445"/>
                    <a:pt x="635413" y="561308"/>
                  </a:cubicBezTo>
                  <a:cubicBezTo>
                    <a:pt x="640080" y="570643"/>
                    <a:pt x="643890" y="580549"/>
                    <a:pt x="646557" y="590931"/>
                  </a:cubicBezTo>
                  <a:cubicBezTo>
                    <a:pt x="649891" y="603504"/>
                    <a:pt x="651701" y="616744"/>
                    <a:pt x="651701" y="630460"/>
                  </a:cubicBezTo>
                  <a:cubicBezTo>
                    <a:pt x="651701" y="641223"/>
                    <a:pt x="650558" y="651796"/>
                    <a:pt x="648558" y="661988"/>
                  </a:cubicBezTo>
                  <a:cubicBezTo>
                    <a:pt x="646367" y="672275"/>
                    <a:pt x="643224" y="682085"/>
                    <a:pt x="639223" y="691515"/>
                  </a:cubicBezTo>
                  <a:cubicBezTo>
                    <a:pt x="634270" y="702945"/>
                    <a:pt x="627984" y="713708"/>
                    <a:pt x="620649" y="72342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 name="Google Shape;259;p26"/>
            <p:cNvSpPr/>
            <p:nvPr/>
          </p:nvSpPr>
          <p:spPr>
            <a:xfrm>
              <a:off x="8570022" y="1735264"/>
              <a:ext cx="544067" cy="29717"/>
            </a:xfrm>
            <a:custGeom>
              <a:rect b="b" l="l" r="r" t="t"/>
              <a:pathLst>
                <a:path extrusionOk="0" h="29717" w="544067">
                  <a:moveTo>
                    <a:pt x="544068" y="14859"/>
                  </a:moveTo>
                  <a:cubicBezTo>
                    <a:pt x="544068" y="6668"/>
                    <a:pt x="537496" y="0"/>
                    <a:pt x="529209" y="0"/>
                  </a:cubicBezTo>
                  <a:lnTo>
                    <a:pt x="14859" y="0"/>
                  </a:lnTo>
                  <a:cubicBezTo>
                    <a:pt x="6668" y="0"/>
                    <a:pt x="0" y="6668"/>
                    <a:pt x="0" y="14859"/>
                  </a:cubicBezTo>
                  <a:cubicBezTo>
                    <a:pt x="0" y="23050"/>
                    <a:pt x="6572" y="29718"/>
                    <a:pt x="14859" y="29718"/>
                  </a:cubicBezTo>
                  <a:lnTo>
                    <a:pt x="529304" y="29718"/>
                  </a:lnTo>
                  <a:cubicBezTo>
                    <a:pt x="537400" y="29718"/>
                    <a:pt x="544068" y="23050"/>
                    <a:pt x="544068" y="1485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 name="Google Shape;260;p26"/>
            <p:cNvSpPr/>
            <p:nvPr/>
          </p:nvSpPr>
          <p:spPr>
            <a:xfrm>
              <a:off x="8570022" y="1848421"/>
              <a:ext cx="147542" cy="29717"/>
            </a:xfrm>
            <a:custGeom>
              <a:rect b="b" l="l" r="r" t="t"/>
              <a:pathLst>
                <a:path extrusionOk="0" h="29717" w="147542">
                  <a:moveTo>
                    <a:pt x="14764" y="0"/>
                  </a:moveTo>
                  <a:cubicBezTo>
                    <a:pt x="6572" y="0"/>
                    <a:pt x="0" y="6667"/>
                    <a:pt x="0" y="14859"/>
                  </a:cubicBezTo>
                  <a:cubicBezTo>
                    <a:pt x="0" y="23050"/>
                    <a:pt x="6572" y="29718"/>
                    <a:pt x="14764" y="29718"/>
                  </a:cubicBezTo>
                  <a:lnTo>
                    <a:pt x="132779" y="29718"/>
                  </a:lnTo>
                  <a:cubicBezTo>
                    <a:pt x="140970" y="29718"/>
                    <a:pt x="147542" y="23050"/>
                    <a:pt x="147542" y="14859"/>
                  </a:cubicBezTo>
                  <a:cubicBezTo>
                    <a:pt x="147542" y="6667"/>
                    <a:pt x="140970" y="0"/>
                    <a:pt x="132779" y="0"/>
                  </a:cubicBezTo>
                  <a:lnTo>
                    <a:pt x="14764"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 name="Google Shape;261;p26"/>
            <p:cNvSpPr/>
            <p:nvPr/>
          </p:nvSpPr>
          <p:spPr>
            <a:xfrm>
              <a:off x="8967787" y="1852993"/>
              <a:ext cx="148589" cy="29717"/>
            </a:xfrm>
            <a:custGeom>
              <a:rect b="b" l="l" r="r" t="t"/>
              <a:pathLst>
                <a:path extrusionOk="0" h="29717" w="148589">
                  <a:moveTo>
                    <a:pt x="14859" y="29718"/>
                  </a:moveTo>
                  <a:lnTo>
                    <a:pt x="133731" y="29718"/>
                  </a:lnTo>
                  <a:cubicBezTo>
                    <a:pt x="141827" y="29718"/>
                    <a:pt x="148590" y="23050"/>
                    <a:pt x="148590" y="14859"/>
                  </a:cubicBezTo>
                  <a:cubicBezTo>
                    <a:pt x="148590" y="6668"/>
                    <a:pt x="141923" y="0"/>
                    <a:pt x="133731" y="0"/>
                  </a:cubicBezTo>
                  <a:lnTo>
                    <a:pt x="14859" y="0"/>
                  </a:lnTo>
                  <a:cubicBezTo>
                    <a:pt x="6668" y="0"/>
                    <a:pt x="0" y="6668"/>
                    <a:pt x="0" y="14859"/>
                  </a:cubicBezTo>
                  <a:cubicBezTo>
                    <a:pt x="0" y="23050"/>
                    <a:pt x="6668" y="29718"/>
                    <a:pt x="14859" y="297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 name="Google Shape;262;p26"/>
            <p:cNvSpPr/>
            <p:nvPr/>
          </p:nvSpPr>
          <p:spPr>
            <a:xfrm>
              <a:off x="8740329" y="2030157"/>
              <a:ext cx="176021" cy="174879"/>
            </a:xfrm>
            <a:custGeom>
              <a:rect b="b" l="l" r="r" t="t"/>
              <a:pathLst>
                <a:path extrusionOk="0" h="174879" w="176021">
                  <a:moveTo>
                    <a:pt x="141923" y="18383"/>
                  </a:moveTo>
                  <a:cubicBezTo>
                    <a:pt x="127064" y="6858"/>
                    <a:pt x="108299" y="0"/>
                    <a:pt x="88011" y="0"/>
                  </a:cubicBezTo>
                  <a:cubicBezTo>
                    <a:pt x="67723" y="0"/>
                    <a:pt x="48959" y="6858"/>
                    <a:pt x="34100" y="18383"/>
                  </a:cubicBezTo>
                  <a:cubicBezTo>
                    <a:pt x="23813" y="26289"/>
                    <a:pt x="15430" y="36385"/>
                    <a:pt x="9525" y="48006"/>
                  </a:cubicBezTo>
                  <a:cubicBezTo>
                    <a:pt x="3429" y="59817"/>
                    <a:pt x="0" y="73247"/>
                    <a:pt x="0" y="87440"/>
                  </a:cubicBezTo>
                  <a:cubicBezTo>
                    <a:pt x="0" y="135731"/>
                    <a:pt x="39434" y="174879"/>
                    <a:pt x="88011" y="174879"/>
                  </a:cubicBezTo>
                  <a:cubicBezTo>
                    <a:pt x="136493" y="174879"/>
                    <a:pt x="176022" y="135636"/>
                    <a:pt x="176022" y="87440"/>
                  </a:cubicBezTo>
                  <a:cubicBezTo>
                    <a:pt x="176022" y="73247"/>
                    <a:pt x="172593" y="59817"/>
                    <a:pt x="166497" y="48006"/>
                  </a:cubicBezTo>
                  <a:cubicBezTo>
                    <a:pt x="160591" y="36385"/>
                    <a:pt x="152209" y="26289"/>
                    <a:pt x="141923" y="18383"/>
                  </a:cubicBezTo>
                  <a:close/>
                  <a:moveTo>
                    <a:pt x="88011" y="145352"/>
                  </a:moveTo>
                  <a:cubicBezTo>
                    <a:pt x="55912" y="145352"/>
                    <a:pt x="29813" y="119348"/>
                    <a:pt x="29813" y="87440"/>
                  </a:cubicBezTo>
                  <a:cubicBezTo>
                    <a:pt x="29813" y="72200"/>
                    <a:pt x="35814" y="58293"/>
                    <a:pt x="45530" y="48006"/>
                  </a:cubicBezTo>
                  <a:cubicBezTo>
                    <a:pt x="56102" y="36671"/>
                    <a:pt x="71247" y="29623"/>
                    <a:pt x="88011" y="29623"/>
                  </a:cubicBezTo>
                  <a:cubicBezTo>
                    <a:pt x="104775" y="29623"/>
                    <a:pt x="119920" y="36671"/>
                    <a:pt x="130493" y="48006"/>
                  </a:cubicBezTo>
                  <a:cubicBezTo>
                    <a:pt x="140208" y="58293"/>
                    <a:pt x="146209" y="72200"/>
                    <a:pt x="146209" y="87440"/>
                  </a:cubicBezTo>
                  <a:cubicBezTo>
                    <a:pt x="146209" y="119348"/>
                    <a:pt x="120110" y="145352"/>
                    <a:pt x="88011" y="1453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6" name="Shape 266"/>
        <p:cNvGrpSpPr/>
        <p:nvPr/>
      </p:nvGrpSpPr>
      <p:grpSpPr>
        <a:xfrm>
          <a:off x="0" y="0"/>
          <a:ext cx="0" cy="0"/>
          <a:chOff x="0" y="0"/>
          <a:chExt cx="0" cy="0"/>
        </a:xfrm>
      </p:grpSpPr>
      <p:sp>
        <p:nvSpPr>
          <p:cNvPr id="267" name="Google Shape;267;p27"/>
          <p:cNvSpPr txBox="1"/>
          <p:nvPr>
            <p:ph type="title"/>
          </p:nvPr>
        </p:nvSpPr>
        <p:spPr>
          <a:xfrm>
            <a:off x="1349400" y="1028650"/>
            <a:ext cx="7924200" cy="894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268" name="Google Shape;268;p27"/>
          <p:cNvSpPr txBox="1"/>
          <p:nvPr>
            <p:ph idx="1" type="subTitle"/>
          </p:nvPr>
        </p:nvSpPr>
        <p:spPr>
          <a:xfrm>
            <a:off x="1349400" y="1967350"/>
            <a:ext cx="49074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1"/>
                </a:solidFill>
              </a:rPr>
              <a:t>Elephants and storms.</a:t>
            </a:r>
            <a:endParaRPr>
              <a:solidFill>
                <a:schemeClr val="accent1"/>
              </a:solidFill>
            </a:endParaRPr>
          </a:p>
        </p:txBody>
      </p:sp>
      <p:sp>
        <p:nvSpPr>
          <p:cNvPr id="269" name="Google Shape;269;p27"/>
          <p:cNvSpPr txBox="1"/>
          <p:nvPr>
            <p:ph idx="2" type="body"/>
          </p:nvPr>
        </p:nvSpPr>
        <p:spPr>
          <a:xfrm>
            <a:off x="1349402" y="2627525"/>
            <a:ext cx="4907400" cy="3436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2100"/>
              </a:spcBef>
              <a:spcAft>
                <a:spcPts val="2100"/>
              </a:spcAft>
              <a:buNone/>
            </a:pPr>
            <a:r>
              <a:rPr lang="en"/>
              <a:t>Elephants may be able to detect a thunderstorm from hundreds of miles away, and will head towards it, looking for water. </a:t>
            </a:r>
            <a:endParaRPr/>
          </a:p>
        </p:txBody>
      </p:sp>
      <p:sp>
        <p:nvSpPr>
          <p:cNvPr id="270" name="Google Shape;270;p27"/>
          <p:cNvSpPr/>
          <p:nvPr/>
        </p:nvSpPr>
        <p:spPr>
          <a:xfrm>
            <a:off x="532046" y="530169"/>
            <a:ext cx="717210" cy="717209"/>
          </a:xfrm>
          <a:custGeom>
            <a:rect b="b" l="l" r="r" t="t"/>
            <a:pathLst>
              <a:path extrusionOk="0" h="1152143" w="1152144">
                <a:moveTo>
                  <a:pt x="1120426" y="823150"/>
                </a:moveTo>
                <a:lnTo>
                  <a:pt x="852107" y="554831"/>
                </a:lnTo>
                <a:lnTo>
                  <a:pt x="1019080" y="387858"/>
                </a:lnTo>
                <a:cubicBezTo>
                  <a:pt x="1019937" y="387191"/>
                  <a:pt x="1020890" y="386429"/>
                  <a:pt x="1021651" y="385667"/>
                </a:cubicBezTo>
                <a:lnTo>
                  <a:pt x="1088708" y="318325"/>
                </a:lnTo>
                <a:cubicBezTo>
                  <a:pt x="1121664" y="285274"/>
                  <a:pt x="1121664" y="231553"/>
                  <a:pt x="1088708" y="198501"/>
                </a:cubicBezTo>
                <a:lnTo>
                  <a:pt x="983933" y="93345"/>
                </a:lnTo>
                <a:cubicBezTo>
                  <a:pt x="951071" y="60293"/>
                  <a:pt x="897541" y="60293"/>
                  <a:pt x="864584" y="93345"/>
                </a:cubicBezTo>
                <a:lnTo>
                  <a:pt x="806482" y="151638"/>
                </a:lnTo>
                <a:cubicBezTo>
                  <a:pt x="804958" y="152495"/>
                  <a:pt x="803434" y="153638"/>
                  <a:pt x="802100" y="154972"/>
                </a:cubicBezTo>
                <a:lnTo>
                  <a:pt x="627126" y="329946"/>
                </a:lnTo>
                <a:lnTo>
                  <a:pt x="605885" y="308705"/>
                </a:lnTo>
                <a:lnTo>
                  <a:pt x="328898" y="31718"/>
                </a:lnTo>
                <a:cubicBezTo>
                  <a:pt x="308420" y="11239"/>
                  <a:pt x="281178" y="0"/>
                  <a:pt x="252032" y="0"/>
                </a:cubicBezTo>
                <a:cubicBezTo>
                  <a:pt x="222885" y="0"/>
                  <a:pt x="195644" y="11239"/>
                  <a:pt x="175165" y="31718"/>
                </a:cubicBezTo>
                <a:lnTo>
                  <a:pt x="31718" y="175070"/>
                </a:lnTo>
                <a:cubicBezTo>
                  <a:pt x="11240" y="195548"/>
                  <a:pt x="0" y="222885"/>
                  <a:pt x="0" y="252031"/>
                </a:cubicBezTo>
                <a:cubicBezTo>
                  <a:pt x="0" y="281178"/>
                  <a:pt x="11240" y="308420"/>
                  <a:pt x="31718" y="328898"/>
                </a:cubicBezTo>
                <a:lnTo>
                  <a:pt x="329946" y="627126"/>
                </a:lnTo>
                <a:lnTo>
                  <a:pt x="322612" y="634460"/>
                </a:lnTo>
                <a:lnTo>
                  <a:pt x="216884" y="740188"/>
                </a:lnTo>
                <a:cubicBezTo>
                  <a:pt x="215837" y="741140"/>
                  <a:pt x="214979" y="742283"/>
                  <a:pt x="214217" y="743331"/>
                </a:cubicBezTo>
                <a:cubicBezTo>
                  <a:pt x="214122" y="743426"/>
                  <a:pt x="214122" y="743522"/>
                  <a:pt x="214122" y="743522"/>
                </a:cubicBezTo>
                <a:cubicBezTo>
                  <a:pt x="210788" y="745807"/>
                  <a:pt x="208121" y="749046"/>
                  <a:pt x="206502" y="752856"/>
                </a:cubicBezTo>
                <a:lnTo>
                  <a:pt x="124206" y="950500"/>
                </a:lnTo>
                <a:cubicBezTo>
                  <a:pt x="123825" y="951357"/>
                  <a:pt x="123539" y="952309"/>
                  <a:pt x="123254" y="953167"/>
                </a:cubicBezTo>
                <a:lnTo>
                  <a:pt x="68199" y="1085564"/>
                </a:lnTo>
                <a:cubicBezTo>
                  <a:pt x="64675" y="1093661"/>
                  <a:pt x="66580" y="1102995"/>
                  <a:pt x="72771" y="1109186"/>
                </a:cubicBezTo>
                <a:cubicBezTo>
                  <a:pt x="76962" y="1113377"/>
                  <a:pt x="82487" y="1115568"/>
                  <a:pt x="88106" y="1115568"/>
                </a:cubicBezTo>
                <a:cubicBezTo>
                  <a:pt x="90964" y="1115568"/>
                  <a:pt x="93821" y="1114901"/>
                  <a:pt x="96107" y="1113473"/>
                </a:cubicBezTo>
                <a:lnTo>
                  <a:pt x="226790" y="1059275"/>
                </a:lnTo>
                <a:cubicBezTo>
                  <a:pt x="228410" y="1058989"/>
                  <a:pt x="229934" y="1058513"/>
                  <a:pt x="231458" y="1057751"/>
                </a:cubicBezTo>
                <a:lnTo>
                  <a:pt x="429101" y="975455"/>
                </a:lnTo>
                <a:cubicBezTo>
                  <a:pt x="433102" y="973836"/>
                  <a:pt x="436340" y="971169"/>
                  <a:pt x="438626" y="967740"/>
                </a:cubicBezTo>
                <a:cubicBezTo>
                  <a:pt x="439769" y="966978"/>
                  <a:pt x="440817" y="966121"/>
                  <a:pt x="441770" y="965168"/>
                </a:cubicBezTo>
                <a:lnTo>
                  <a:pt x="547592" y="859441"/>
                </a:lnTo>
                <a:lnTo>
                  <a:pt x="554927" y="852106"/>
                </a:lnTo>
                <a:lnTo>
                  <a:pt x="823151" y="1120331"/>
                </a:lnTo>
                <a:cubicBezTo>
                  <a:pt x="843629" y="1140809"/>
                  <a:pt x="870966" y="1152144"/>
                  <a:pt x="900113" y="1152144"/>
                </a:cubicBezTo>
                <a:cubicBezTo>
                  <a:pt x="929259" y="1152144"/>
                  <a:pt x="956501" y="1140809"/>
                  <a:pt x="976979" y="1120331"/>
                </a:cubicBezTo>
                <a:lnTo>
                  <a:pt x="1120426" y="976979"/>
                </a:lnTo>
                <a:cubicBezTo>
                  <a:pt x="1140905" y="956500"/>
                  <a:pt x="1152144" y="929164"/>
                  <a:pt x="1152144" y="900017"/>
                </a:cubicBezTo>
                <a:cubicBezTo>
                  <a:pt x="1152144" y="870871"/>
                  <a:pt x="1140905" y="843629"/>
                  <a:pt x="1120426" y="823150"/>
                </a:cubicBezTo>
                <a:close/>
                <a:moveTo>
                  <a:pt x="821531" y="524256"/>
                </a:moveTo>
                <a:lnTo>
                  <a:pt x="800291" y="503015"/>
                </a:lnTo>
                <a:lnTo>
                  <a:pt x="752951" y="455676"/>
                </a:lnTo>
                <a:lnTo>
                  <a:pt x="752951" y="455581"/>
                </a:lnTo>
                <a:lnTo>
                  <a:pt x="735425" y="438150"/>
                </a:lnTo>
                <a:lnTo>
                  <a:pt x="657892" y="360521"/>
                </a:lnTo>
                <a:lnTo>
                  <a:pt x="812387" y="206026"/>
                </a:lnTo>
                <a:lnTo>
                  <a:pt x="812387" y="206026"/>
                </a:lnTo>
                <a:lnTo>
                  <a:pt x="904494" y="298513"/>
                </a:lnTo>
                <a:lnTo>
                  <a:pt x="780479" y="422529"/>
                </a:lnTo>
                <a:cubicBezTo>
                  <a:pt x="772001" y="430911"/>
                  <a:pt x="772001" y="444627"/>
                  <a:pt x="780479" y="453104"/>
                </a:cubicBezTo>
                <a:cubicBezTo>
                  <a:pt x="784669" y="457295"/>
                  <a:pt x="790289" y="459486"/>
                  <a:pt x="795814" y="459486"/>
                </a:cubicBezTo>
                <a:cubicBezTo>
                  <a:pt x="801434" y="459486"/>
                  <a:pt x="806958" y="457295"/>
                  <a:pt x="811149" y="453104"/>
                </a:cubicBezTo>
                <a:lnTo>
                  <a:pt x="935069" y="329184"/>
                </a:lnTo>
                <a:lnTo>
                  <a:pt x="935069" y="329184"/>
                </a:lnTo>
                <a:lnTo>
                  <a:pt x="975836" y="370046"/>
                </a:lnTo>
                <a:lnTo>
                  <a:pt x="821531" y="524256"/>
                </a:lnTo>
                <a:close/>
                <a:moveTo>
                  <a:pt x="894874" y="124111"/>
                </a:moveTo>
                <a:cubicBezTo>
                  <a:pt x="911066" y="107918"/>
                  <a:pt x="937165" y="107918"/>
                  <a:pt x="953357" y="124111"/>
                </a:cubicBezTo>
                <a:lnTo>
                  <a:pt x="1058132" y="229267"/>
                </a:lnTo>
                <a:cubicBezTo>
                  <a:pt x="1065752" y="237077"/>
                  <a:pt x="1070039" y="247459"/>
                  <a:pt x="1070039" y="258604"/>
                </a:cubicBezTo>
                <a:cubicBezTo>
                  <a:pt x="1070039" y="269653"/>
                  <a:pt x="1065848" y="280035"/>
                  <a:pt x="1058132" y="287846"/>
                </a:cubicBezTo>
                <a:lnTo>
                  <a:pt x="1012031" y="334232"/>
                </a:lnTo>
                <a:lnTo>
                  <a:pt x="848582" y="170783"/>
                </a:lnTo>
                <a:lnTo>
                  <a:pt x="894874" y="124111"/>
                </a:lnTo>
                <a:close/>
                <a:moveTo>
                  <a:pt x="128302" y="1053941"/>
                </a:moveTo>
                <a:lnTo>
                  <a:pt x="151829" y="997172"/>
                </a:lnTo>
                <a:lnTo>
                  <a:pt x="185071" y="1030414"/>
                </a:lnTo>
                <a:lnTo>
                  <a:pt x="128302" y="1053941"/>
                </a:lnTo>
                <a:close/>
                <a:moveTo>
                  <a:pt x="228410" y="1012222"/>
                </a:moveTo>
                <a:lnTo>
                  <a:pt x="169736" y="953643"/>
                </a:lnTo>
                <a:lnTo>
                  <a:pt x="233934" y="799433"/>
                </a:lnTo>
                <a:lnTo>
                  <a:pt x="382619" y="948023"/>
                </a:lnTo>
                <a:lnTo>
                  <a:pt x="228410" y="1012222"/>
                </a:lnTo>
                <a:close/>
                <a:moveTo>
                  <a:pt x="426530" y="919258"/>
                </a:moveTo>
                <a:lnTo>
                  <a:pt x="262795" y="755523"/>
                </a:lnTo>
                <a:lnTo>
                  <a:pt x="353282" y="665131"/>
                </a:lnTo>
                <a:lnTo>
                  <a:pt x="360617" y="657797"/>
                </a:lnTo>
                <a:lnTo>
                  <a:pt x="503015" y="800195"/>
                </a:lnTo>
                <a:lnTo>
                  <a:pt x="524256" y="821436"/>
                </a:lnTo>
                <a:lnTo>
                  <a:pt x="516922" y="828770"/>
                </a:lnTo>
                <a:lnTo>
                  <a:pt x="426530" y="919258"/>
                </a:lnTo>
                <a:close/>
                <a:moveTo>
                  <a:pt x="1089755" y="946213"/>
                </a:moveTo>
                <a:lnTo>
                  <a:pt x="946404" y="1089660"/>
                </a:lnTo>
                <a:cubicBezTo>
                  <a:pt x="934117" y="1101852"/>
                  <a:pt x="917639" y="1108710"/>
                  <a:pt x="900113" y="1108710"/>
                </a:cubicBezTo>
                <a:cubicBezTo>
                  <a:pt x="882491" y="1108710"/>
                  <a:pt x="866013" y="1101852"/>
                  <a:pt x="853726" y="1089660"/>
                </a:cubicBezTo>
                <a:lnTo>
                  <a:pt x="564261" y="800195"/>
                </a:lnTo>
                <a:lnTo>
                  <a:pt x="533686" y="769620"/>
                </a:lnTo>
                <a:lnTo>
                  <a:pt x="369951" y="605885"/>
                </a:lnTo>
                <a:lnTo>
                  <a:pt x="339376" y="575215"/>
                </a:lnTo>
                <a:lnTo>
                  <a:pt x="62294" y="298132"/>
                </a:lnTo>
                <a:cubicBezTo>
                  <a:pt x="50006" y="285940"/>
                  <a:pt x="43244" y="269462"/>
                  <a:pt x="43244" y="251841"/>
                </a:cubicBezTo>
                <a:cubicBezTo>
                  <a:pt x="43244" y="234220"/>
                  <a:pt x="50006" y="217837"/>
                  <a:pt x="62294" y="205549"/>
                </a:cubicBezTo>
                <a:lnTo>
                  <a:pt x="205740" y="62103"/>
                </a:lnTo>
                <a:cubicBezTo>
                  <a:pt x="217932" y="49911"/>
                  <a:pt x="234410" y="43053"/>
                  <a:pt x="252032" y="43053"/>
                </a:cubicBezTo>
                <a:cubicBezTo>
                  <a:pt x="269653" y="43053"/>
                  <a:pt x="286036" y="49911"/>
                  <a:pt x="298323" y="62103"/>
                </a:cubicBezTo>
                <a:lnTo>
                  <a:pt x="304610" y="68389"/>
                </a:lnTo>
                <a:lnTo>
                  <a:pt x="326041" y="89821"/>
                </a:lnTo>
                <a:cubicBezTo>
                  <a:pt x="325088" y="90488"/>
                  <a:pt x="324231" y="91154"/>
                  <a:pt x="323374" y="92012"/>
                </a:cubicBezTo>
                <a:lnTo>
                  <a:pt x="279654" y="135731"/>
                </a:lnTo>
                <a:cubicBezTo>
                  <a:pt x="271177" y="144113"/>
                  <a:pt x="271177" y="157734"/>
                  <a:pt x="279654" y="166211"/>
                </a:cubicBezTo>
                <a:cubicBezTo>
                  <a:pt x="283845" y="170402"/>
                  <a:pt x="289465" y="172498"/>
                  <a:pt x="294894" y="172498"/>
                </a:cubicBezTo>
                <a:cubicBezTo>
                  <a:pt x="300514" y="172498"/>
                  <a:pt x="305943" y="170307"/>
                  <a:pt x="310134" y="166211"/>
                </a:cubicBezTo>
                <a:lnTo>
                  <a:pt x="353854" y="122491"/>
                </a:lnTo>
                <a:cubicBezTo>
                  <a:pt x="354711" y="121634"/>
                  <a:pt x="355378" y="120777"/>
                  <a:pt x="356045" y="119824"/>
                </a:cubicBezTo>
                <a:lnTo>
                  <a:pt x="397478" y="161258"/>
                </a:lnTo>
                <a:lnTo>
                  <a:pt x="418910" y="182689"/>
                </a:lnTo>
                <a:cubicBezTo>
                  <a:pt x="418243" y="183261"/>
                  <a:pt x="417481" y="183737"/>
                  <a:pt x="416814" y="184309"/>
                </a:cubicBezTo>
                <a:lnTo>
                  <a:pt x="329946" y="268986"/>
                </a:lnTo>
                <a:cubicBezTo>
                  <a:pt x="321374" y="277368"/>
                  <a:pt x="321278" y="291084"/>
                  <a:pt x="329660" y="299656"/>
                </a:cubicBezTo>
                <a:cubicBezTo>
                  <a:pt x="333851" y="304038"/>
                  <a:pt x="339471" y="306133"/>
                  <a:pt x="345186" y="306133"/>
                </a:cubicBezTo>
                <a:cubicBezTo>
                  <a:pt x="350711" y="306133"/>
                  <a:pt x="356235" y="304133"/>
                  <a:pt x="360426" y="299942"/>
                </a:cubicBezTo>
                <a:lnTo>
                  <a:pt x="447294" y="215265"/>
                </a:lnTo>
                <a:cubicBezTo>
                  <a:pt x="448056" y="214598"/>
                  <a:pt x="448532" y="213741"/>
                  <a:pt x="449199" y="212979"/>
                </a:cubicBezTo>
                <a:lnTo>
                  <a:pt x="489585" y="253365"/>
                </a:lnTo>
                <a:lnTo>
                  <a:pt x="511112" y="274891"/>
                </a:lnTo>
                <a:cubicBezTo>
                  <a:pt x="510159" y="275558"/>
                  <a:pt x="509302" y="276225"/>
                  <a:pt x="508445" y="277082"/>
                </a:cubicBezTo>
                <a:lnTo>
                  <a:pt x="464725" y="320802"/>
                </a:lnTo>
                <a:cubicBezTo>
                  <a:pt x="456248" y="329184"/>
                  <a:pt x="456248" y="342805"/>
                  <a:pt x="464725" y="351282"/>
                </a:cubicBezTo>
                <a:cubicBezTo>
                  <a:pt x="468916" y="355473"/>
                  <a:pt x="474536" y="357568"/>
                  <a:pt x="479965" y="357568"/>
                </a:cubicBezTo>
                <a:cubicBezTo>
                  <a:pt x="485394" y="357568"/>
                  <a:pt x="490919" y="355378"/>
                  <a:pt x="495205" y="351282"/>
                </a:cubicBezTo>
                <a:lnTo>
                  <a:pt x="538925" y="307562"/>
                </a:lnTo>
                <a:cubicBezTo>
                  <a:pt x="539782" y="306705"/>
                  <a:pt x="540449" y="305848"/>
                  <a:pt x="541115" y="304895"/>
                </a:cubicBezTo>
                <a:lnTo>
                  <a:pt x="575310" y="338995"/>
                </a:lnTo>
                <a:lnTo>
                  <a:pt x="582644" y="346329"/>
                </a:lnTo>
                <a:lnTo>
                  <a:pt x="604076" y="367855"/>
                </a:lnTo>
                <a:cubicBezTo>
                  <a:pt x="603409" y="368332"/>
                  <a:pt x="602647" y="368808"/>
                  <a:pt x="602075" y="369475"/>
                </a:cubicBezTo>
                <a:lnTo>
                  <a:pt x="596551" y="374904"/>
                </a:lnTo>
                <a:lnTo>
                  <a:pt x="515207" y="454152"/>
                </a:lnTo>
                <a:cubicBezTo>
                  <a:pt x="506635" y="462534"/>
                  <a:pt x="506540" y="476250"/>
                  <a:pt x="514921" y="484727"/>
                </a:cubicBezTo>
                <a:cubicBezTo>
                  <a:pt x="518255" y="488251"/>
                  <a:pt x="522637" y="490252"/>
                  <a:pt x="527114" y="490918"/>
                </a:cubicBezTo>
                <a:cubicBezTo>
                  <a:pt x="528161" y="491109"/>
                  <a:pt x="529304" y="491204"/>
                  <a:pt x="530447" y="491204"/>
                </a:cubicBezTo>
                <a:cubicBezTo>
                  <a:pt x="535972" y="491204"/>
                  <a:pt x="541306" y="489109"/>
                  <a:pt x="545687" y="485013"/>
                </a:cubicBezTo>
                <a:lnTo>
                  <a:pt x="627126" y="405574"/>
                </a:lnTo>
                <a:lnTo>
                  <a:pt x="632460" y="400336"/>
                </a:lnTo>
                <a:cubicBezTo>
                  <a:pt x="633222" y="399669"/>
                  <a:pt x="633698" y="398812"/>
                  <a:pt x="634270" y="398050"/>
                </a:cubicBezTo>
                <a:lnTo>
                  <a:pt x="696277" y="460057"/>
                </a:lnTo>
                <a:cubicBezTo>
                  <a:pt x="695420" y="460724"/>
                  <a:pt x="694468" y="461391"/>
                  <a:pt x="693706" y="462153"/>
                </a:cubicBezTo>
                <a:lnTo>
                  <a:pt x="649986" y="505873"/>
                </a:lnTo>
                <a:cubicBezTo>
                  <a:pt x="641509" y="514255"/>
                  <a:pt x="641509" y="527875"/>
                  <a:pt x="649986" y="536353"/>
                </a:cubicBezTo>
                <a:cubicBezTo>
                  <a:pt x="654177" y="540544"/>
                  <a:pt x="659797" y="542639"/>
                  <a:pt x="665226" y="542639"/>
                </a:cubicBezTo>
                <a:cubicBezTo>
                  <a:pt x="670655" y="542639"/>
                  <a:pt x="676275" y="540448"/>
                  <a:pt x="680466" y="536353"/>
                </a:cubicBezTo>
                <a:lnTo>
                  <a:pt x="724186" y="492633"/>
                </a:lnTo>
                <a:cubicBezTo>
                  <a:pt x="725043" y="491871"/>
                  <a:pt x="725710" y="490918"/>
                  <a:pt x="726376" y="490061"/>
                </a:cubicBezTo>
                <a:lnTo>
                  <a:pt x="728377" y="492062"/>
                </a:lnTo>
                <a:lnTo>
                  <a:pt x="767429" y="531114"/>
                </a:lnTo>
                <a:lnTo>
                  <a:pt x="769715" y="533305"/>
                </a:lnTo>
                <a:lnTo>
                  <a:pt x="789051" y="552736"/>
                </a:lnTo>
                <a:cubicBezTo>
                  <a:pt x="788194" y="553403"/>
                  <a:pt x="787241" y="553879"/>
                  <a:pt x="786479" y="554641"/>
                </a:cubicBezTo>
                <a:lnTo>
                  <a:pt x="781336" y="559689"/>
                </a:lnTo>
                <a:lnTo>
                  <a:pt x="700373" y="639223"/>
                </a:lnTo>
                <a:cubicBezTo>
                  <a:pt x="696944" y="642652"/>
                  <a:pt x="694849" y="646938"/>
                  <a:pt x="694182" y="651415"/>
                </a:cubicBezTo>
                <a:cubicBezTo>
                  <a:pt x="693230" y="657892"/>
                  <a:pt x="695134" y="664845"/>
                  <a:pt x="700088" y="669893"/>
                </a:cubicBezTo>
                <a:cubicBezTo>
                  <a:pt x="704279" y="674275"/>
                  <a:pt x="709898" y="676465"/>
                  <a:pt x="715518" y="676465"/>
                </a:cubicBezTo>
                <a:cubicBezTo>
                  <a:pt x="720947" y="676465"/>
                  <a:pt x="726472" y="674370"/>
                  <a:pt x="730568" y="670179"/>
                </a:cubicBezTo>
                <a:lnTo>
                  <a:pt x="811911" y="590264"/>
                </a:lnTo>
                <a:lnTo>
                  <a:pt x="816674" y="585597"/>
                </a:lnTo>
                <a:cubicBezTo>
                  <a:pt x="817531" y="584740"/>
                  <a:pt x="818293" y="583692"/>
                  <a:pt x="819055" y="582739"/>
                </a:cubicBezTo>
                <a:lnTo>
                  <a:pt x="859536" y="623221"/>
                </a:lnTo>
                <a:lnTo>
                  <a:pt x="880967" y="644652"/>
                </a:lnTo>
                <a:cubicBezTo>
                  <a:pt x="880301" y="645223"/>
                  <a:pt x="879539" y="645700"/>
                  <a:pt x="878967" y="646366"/>
                </a:cubicBezTo>
                <a:lnTo>
                  <a:pt x="835247" y="690658"/>
                </a:lnTo>
                <a:cubicBezTo>
                  <a:pt x="826770" y="699135"/>
                  <a:pt x="826770" y="712946"/>
                  <a:pt x="835247" y="721519"/>
                </a:cubicBezTo>
                <a:cubicBezTo>
                  <a:pt x="839438" y="725710"/>
                  <a:pt x="845058" y="727900"/>
                  <a:pt x="850487" y="727900"/>
                </a:cubicBezTo>
                <a:cubicBezTo>
                  <a:pt x="856107" y="727900"/>
                  <a:pt x="861536" y="725710"/>
                  <a:pt x="865727" y="721519"/>
                </a:cubicBezTo>
                <a:lnTo>
                  <a:pt x="909447" y="677228"/>
                </a:lnTo>
                <a:cubicBezTo>
                  <a:pt x="910114" y="676561"/>
                  <a:pt x="910685" y="675704"/>
                  <a:pt x="911257" y="674941"/>
                </a:cubicBezTo>
                <a:lnTo>
                  <a:pt x="974122" y="737806"/>
                </a:lnTo>
                <a:cubicBezTo>
                  <a:pt x="973265" y="738378"/>
                  <a:pt x="972407" y="739045"/>
                  <a:pt x="971741" y="739712"/>
                </a:cubicBezTo>
                <a:lnTo>
                  <a:pt x="885634" y="823627"/>
                </a:lnTo>
                <a:cubicBezTo>
                  <a:pt x="877157" y="831913"/>
                  <a:pt x="876967" y="845534"/>
                  <a:pt x="885349" y="854012"/>
                </a:cubicBezTo>
                <a:cubicBezTo>
                  <a:pt x="889540" y="858298"/>
                  <a:pt x="895159" y="860488"/>
                  <a:pt x="900684" y="860488"/>
                </a:cubicBezTo>
                <a:cubicBezTo>
                  <a:pt x="906018" y="860488"/>
                  <a:pt x="911447" y="858488"/>
                  <a:pt x="915734" y="854297"/>
                </a:cubicBezTo>
                <a:lnTo>
                  <a:pt x="1001840" y="770382"/>
                </a:lnTo>
                <a:cubicBezTo>
                  <a:pt x="1002697" y="769525"/>
                  <a:pt x="1003364" y="768667"/>
                  <a:pt x="1004030" y="767715"/>
                </a:cubicBezTo>
                <a:lnTo>
                  <a:pt x="1044702" y="808387"/>
                </a:lnTo>
                <a:lnTo>
                  <a:pt x="1066133" y="829818"/>
                </a:lnTo>
                <a:cubicBezTo>
                  <a:pt x="1065467" y="830389"/>
                  <a:pt x="1064705" y="830866"/>
                  <a:pt x="1064133" y="831532"/>
                </a:cubicBezTo>
                <a:lnTo>
                  <a:pt x="1020413" y="875824"/>
                </a:lnTo>
                <a:cubicBezTo>
                  <a:pt x="1011936" y="884301"/>
                  <a:pt x="1011936" y="898112"/>
                  <a:pt x="1020413" y="906685"/>
                </a:cubicBezTo>
                <a:cubicBezTo>
                  <a:pt x="1024604" y="910876"/>
                  <a:pt x="1030224" y="913066"/>
                  <a:pt x="1035653" y="913066"/>
                </a:cubicBezTo>
                <a:cubicBezTo>
                  <a:pt x="1041083" y="913066"/>
                  <a:pt x="1046702" y="911066"/>
                  <a:pt x="1050893" y="906685"/>
                </a:cubicBezTo>
                <a:lnTo>
                  <a:pt x="1094613" y="862393"/>
                </a:lnTo>
                <a:cubicBezTo>
                  <a:pt x="1095089" y="861917"/>
                  <a:pt x="1095566" y="861250"/>
                  <a:pt x="1095947" y="860679"/>
                </a:cubicBezTo>
                <a:cubicBezTo>
                  <a:pt x="1104233" y="871823"/>
                  <a:pt x="1108805" y="885349"/>
                  <a:pt x="1108805" y="899731"/>
                </a:cubicBezTo>
                <a:cubicBezTo>
                  <a:pt x="1108805" y="917543"/>
                  <a:pt x="1102043" y="933926"/>
                  <a:pt x="1089755" y="94621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271" name="Google Shape;271;p27"/>
          <p:cNvPicPr preferRelativeResize="0"/>
          <p:nvPr/>
        </p:nvPicPr>
        <p:blipFill>
          <a:blip r:embed="rId3">
            <a:alphaModFix/>
          </a:blip>
          <a:stretch>
            <a:fillRect/>
          </a:stretch>
        </p:blipFill>
        <p:spPr>
          <a:xfrm>
            <a:off x="6907250" y="3081525"/>
            <a:ext cx="4544100" cy="3030925"/>
          </a:xfrm>
          <a:prstGeom prst="rect">
            <a:avLst/>
          </a:prstGeom>
          <a:noFill/>
          <a:ln>
            <a:noFill/>
          </a:ln>
        </p:spPr>
      </p:pic>
      <p:sp>
        <p:nvSpPr>
          <p:cNvPr id="272" name="Google Shape;272;p27"/>
          <p:cNvSpPr/>
          <p:nvPr/>
        </p:nvSpPr>
        <p:spPr>
          <a:xfrm>
            <a:off x="6743375" y="2858100"/>
            <a:ext cx="4544100" cy="30309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6" name="Shape 276"/>
        <p:cNvGrpSpPr/>
        <p:nvPr/>
      </p:nvGrpSpPr>
      <p:grpSpPr>
        <a:xfrm>
          <a:off x="0" y="0"/>
          <a:ext cx="0" cy="0"/>
          <a:chOff x="0" y="0"/>
          <a:chExt cx="0" cy="0"/>
        </a:xfrm>
      </p:grpSpPr>
      <p:sp>
        <p:nvSpPr>
          <p:cNvPr id="277" name="Google Shape;277;p28"/>
          <p:cNvSpPr txBox="1"/>
          <p:nvPr>
            <p:ph type="title"/>
          </p:nvPr>
        </p:nvSpPr>
        <p:spPr>
          <a:xfrm>
            <a:off x="1629250" y="836300"/>
            <a:ext cx="97959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278" name="Google Shape;278;p28"/>
          <p:cNvSpPr txBox="1"/>
          <p:nvPr>
            <p:ph idx="4" type="body"/>
          </p:nvPr>
        </p:nvSpPr>
        <p:spPr>
          <a:xfrm>
            <a:off x="6464146" y="2739050"/>
            <a:ext cx="49611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279" name="Google Shape;279;p28"/>
          <p:cNvSpPr txBox="1"/>
          <p:nvPr>
            <p:ph idx="3" type="body"/>
          </p:nvPr>
        </p:nvSpPr>
        <p:spPr>
          <a:xfrm>
            <a:off x="873350" y="2750800"/>
            <a:ext cx="49608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
        <p:nvSpPr>
          <p:cNvPr id="280" name="Google Shape;280;p28"/>
          <p:cNvSpPr txBox="1"/>
          <p:nvPr>
            <p:ph idx="1" type="subTitle"/>
          </p:nvPr>
        </p:nvSpPr>
        <p:spPr>
          <a:xfrm>
            <a:off x="873360" y="1813775"/>
            <a:ext cx="49611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1"/>
                </a:solidFill>
              </a:rPr>
              <a:t>A m</a:t>
            </a:r>
            <a:r>
              <a:rPr lang="en">
                <a:solidFill>
                  <a:schemeClr val="accent1"/>
                </a:solidFill>
              </a:rPr>
              <a:t>an's best friend...</a:t>
            </a:r>
            <a:endParaRPr>
              <a:solidFill>
                <a:schemeClr val="accent1"/>
              </a:solidFill>
            </a:endParaRPr>
          </a:p>
        </p:txBody>
      </p:sp>
      <p:sp>
        <p:nvSpPr>
          <p:cNvPr id="281" name="Google Shape;281;p28"/>
          <p:cNvSpPr txBox="1"/>
          <p:nvPr>
            <p:ph idx="2" type="subTitle"/>
          </p:nvPr>
        </p:nvSpPr>
        <p:spPr>
          <a:xfrm>
            <a:off x="6464155" y="1813775"/>
            <a:ext cx="49608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1"/>
                </a:solidFill>
              </a:rPr>
              <a:t>Mmm, can I fit in?...</a:t>
            </a:r>
            <a:endParaRPr>
              <a:solidFill>
                <a:schemeClr val="accent1"/>
              </a:solidFill>
            </a:endParaRPr>
          </a:p>
        </p:txBody>
      </p:sp>
      <p:grpSp>
        <p:nvGrpSpPr>
          <p:cNvPr id="282" name="Google Shape;282;p28"/>
          <p:cNvGrpSpPr/>
          <p:nvPr/>
        </p:nvGrpSpPr>
        <p:grpSpPr>
          <a:xfrm>
            <a:off x="657416" y="501291"/>
            <a:ext cx="489377" cy="717917"/>
            <a:chOff x="2870930" y="2845974"/>
            <a:chExt cx="851534" cy="1249203"/>
          </a:xfrm>
        </p:grpSpPr>
        <p:sp>
          <p:nvSpPr>
            <p:cNvPr id="283" name="Google Shape;283;p28"/>
            <p:cNvSpPr/>
            <p:nvPr/>
          </p:nvSpPr>
          <p:spPr>
            <a:xfrm>
              <a:off x="2870930" y="2845974"/>
              <a:ext cx="851534" cy="1249203"/>
            </a:xfrm>
            <a:custGeom>
              <a:rect b="b" l="l" r="r" t="t"/>
              <a:pathLst>
                <a:path extrusionOk="0" h="1249203" w="851534">
                  <a:moveTo>
                    <a:pt x="834009" y="395478"/>
                  </a:moveTo>
                  <a:cubicBezTo>
                    <a:pt x="843725" y="395478"/>
                    <a:pt x="851535" y="387668"/>
                    <a:pt x="851535" y="377952"/>
                  </a:cubicBezTo>
                  <a:lnTo>
                    <a:pt x="851535" y="95822"/>
                  </a:lnTo>
                  <a:cubicBezTo>
                    <a:pt x="851535" y="42958"/>
                    <a:pt x="808577" y="0"/>
                    <a:pt x="755809" y="0"/>
                  </a:cubicBezTo>
                  <a:lnTo>
                    <a:pt x="95726" y="0"/>
                  </a:lnTo>
                  <a:cubicBezTo>
                    <a:pt x="42863" y="0"/>
                    <a:pt x="0" y="42958"/>
                    <a:pt x="0" y="95822"/>
                  </a:cubicBezTo>
                  <a:lnTo>
                    <a:pt x="0" y="1153382"/>
                  </a:lnTo>
                  <a:cubicBezTo>
                    <a:pt x="0" y="1206246"/>
                    <a:pt x="42958" y="1249204"/>
                    <a:pt x="95726" y="1249204"/>
                  </a:cubicBezTo>
                  <a:lnTo>
                    <a:pt x="755714" y="1249204"/>
                  </a:lnTo>
                  <a:cubicBezTo>
                    <a:pt x="808577" y="1249204"/>
                    <a:pt x="851440" y="1206246"/>
                    <a:pt x="851440" y="1153382"/>
                  </a:cubicBezTo>
                  <a:lnTo>
                    <a:pt x="851440" y="500729"/>
                  </a:lnTo>
                  <a:cubicBezTo>
                    <a:pt x="851440" y="491014"/>
                    <a:pt x="843629" y="483203"/>
                    <a:pt x="833914" y="483203"/>
                  </a:cubicBezTo>
                  <a:cubicBezTo>
                    <a:pt x="824198" y="483203"/>
                    <a:pt x="816388" y="491014"/>
                    <a:pt x="816388" y="500729"/>
                  </a:cubicBezTo>
                  <a:lnTo>
                    <a:pt x="816388" y="1153382"/>
                  </a:lnTo>
                  <a:cubicBezTo>
                    <a:pt x="816388" y="1186910"/>
                    <a:pt x="789051" y="1214247"/>
                    <a:pt x="755618" y="1214247"/>
                  </a:cubicBezTo>
                  <a:lnTo>
                    <a:pt x="95726" y="1214247"/>
                  </a:lnTo>
                  <a:cubicBezTo>
                    <a:pt x="62294" y="1214247"/>
                    <a:pt x="34957" y="1186910"/>
                    <a:pt x="34957" y="1153382"/>
                  </a:cubicBezTo>
                  <a:lnTo>
                    <a:pt x="34957" y="95822"/>
                  </a:lnTo>
                  <a:cubicBezTo>
                    <a:pt x="34957" y="62294"/>
                    <a:pt x="62294" y="34957"/>
                    <a:pt x="95726" y="34957"/>
                  </a:cubicBezTo>
                  <a:lnTo>
                    <a:pt x="755714" y="34957"/>
                  </a:lnTo>
                  <a:cubicBezTo>
                    <a:pt x="789146" y="34957"/>
                    <a:pt x="816483" y="62294"/>
                    <a:pt x="816483" y="95822"/>
                  </a:cubicBezTo>
                  <a:lnTo>
                    <a:pt x="816483" y="377952"/>
                  </a:lnTo>
                  <a:cubicBezTo>
                    <a:pt x="816483" y="387572"/>
                    <a:pt x="824294" y="395478"/>
                    <a:pt x="834009" y="3954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 name="Google Shape;284;p28"/>
            <p:cNvSpPr/>
            <p:nvPr/>
          </p:nvSpPr>
          <p:spPr>
            <a:xfrm>
              <a:off x="2971418" y="2943129"/>
              <a:ext cx="650462" cy="224027"/>
            </a:xfrm>
            <a:custGeom>
              <a:rect b="b" l="l" r="r" t="t"/>
              <a:pathLst>
                <a:path extrusionOk="0" h="224027" w="650462">
                  <a:moveTo>
                    <a:pt x="650367" y="17526"/>
                  </a:moveTo>
                  <a:cubicBezTo>
                    <a:pt x="650367" y="7810"/>
                    <a:pt x="642557" y="0"/>
                    <a:pt x="632841" y="0"/>
                  </a:cubicBezTo>
                  <a:lnTo>
                    <a:pt x="17526" y="0"/>
                  </a:lnTo>
                  <a:cubicBezTo>
                    <a:pt x="7811" y="0"/>
                    <a:pt x="0" y="7810"/>
                    <a:pt x="0" y="17526"/>
                  </a:cubicBezTo>
                  <a:lnTo>
                    <a:pt x="0" y="206502"/>
                  </a:lnTo>
                  <a:cubicBezTo>
                    <a:pt x="0" y="216217"/>
                    <a:pt x="7811" y="224028"/>
                    <a:pt x="17526" y="224028"/>
                  </a:cubicBezTo>
                  <a:lnTo>
                    <a:pt x="632936" y="224028"/>
                  </a:lnTo>
                  <a:cubicBezTo>
                    <a:pt x="642652" y="224028"/>
                    <a:pt x="650462" y="216217"/>
                    <a:pt x="650462" y="206502"/>
                  </a:cubicBezTo>
                  <a:lnTo>
                    <a:pt x="650462" y="17526"/>
                  </a:lnTo>
                  <a:close/>
                  <a:moveTo>
                    <a:pt x="615410" y="188881"/>
                  </a:moveTo>
                  <a:lnTo>
                    <a:pt x="35052" y="188881"/>
                  </a:lnTo>
                  <a:lnTo>
                    <a:pt x="35052" y="35052"/>
                  </a:lnTo>
                  <a:lnTo>
                    <a:pt x="615410" y="35052"/>
                  </a:lnTo>
                  <a:lnTo>
                    <a:pt x="615410" y="18888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 name="Google Shape;285;p28"/>
            <p:cNvSpPr/>
            <p:nvPr/>
          </p:nvSpPr>
          <p:spPr>
            <a:xfrm>
              <a:off x="2974847" y="3205924"/>
              <a:ext cx="643414" cy="790955"/>
            </a:xfrm>
            <a:custGeom>
              <a:rect b="b" l="l" r="r" t="t"/>
              <a:pathLst>
                <a:path extrusionOk="0" h="790955" w="643414">
                  <a:moveTo>
                    <a:pt x="626174" y="0"/>
                  </a:moveTo>
                  <a:lnTo>
                    <a:pt x="474726" y="0"/>
                  </a:lnTo>
                  <a:cubicBezTo>
                    <a:pt x="474631" y="0"/>
                    <a:pt x="474536" y="0"/>
                    <a:pt x="474440" y="0"/>
                  </a:cubicBezTo>
                  <a:cubicBezTo>
                    <a:pt x="474345" y="0"/>
                    <a:pt x="474250" y="0"/>
                    <a:pt x="474155" y="0"/>
                  </a:cubicBezTo>
                  <a:lnTo>
                    <a:pt x="321945" y="0"/>
                  </a:lnTo>
                  <a:lnTo>
                    <a:pt x="321564" y="0"/>
                  </a:lnTo>
                  <a:lnTo>
                    <a:pt x="169926" y="0"/>
                  </a:lnTo>
                  <a:lnTo>
                    <a:pt x="169545" y="0"/>
                  </a:lnTo>
                  <a:lnTo>
                    <a:pt x="17526" y="0"/>
                  </a:lnTo>
                  <a:cubicBezTo>
                    <a:pt x="7810" y="0"/>
                    <a:pt x="0" y="7810"/>
                    <a:pt x="0" y="17526"/>
                  </a:cubicBezTo>
                  <a:lnTo>
                    <a:pt x="0" y="168402"/>
                  </a:lnTo>
                  <a:lnTo>
                    <a:pt x="0" y="169926"/>
                  </a:lnTo>
                  <a:lnTo>
                    <a:pt x="0" y="319278"/>
                  </a:lnTo>
                  <a:lnTo>
                    <a:pt x="0" y="320802"/>
                  </a:lnTo>
                  <a:lnTo>
                    <a:pt x="0" y="470154"/>
                  </a:lnTo>
                  <a:lnTo>
                    <a:pt x="0" y="471678"/>
                  </a:lnTo>
                  <a:lnTo>
                    <a:pt x="0" y="621030"/>
                  </a:lnTo>
                  <a:lnTo>
                    <a:pt x="0" y="622554"/>
                  </a:lnTo>
                  <a:lnTo>
                    <a:pt x="0" y="773430"/>
                  </a:lnTo>
                  <a:cubicBezTo>
                    <a:pt x="0" y="783145"/>
                    <a:pt x="7810" y="790956"/>
                    <a:pt x="17526" y="790956"/>
                  </a:cubicBezTo>
                  <a:lnTo>
                    <a:pt x="169545" y="790956"/>
                  </a:lnTo>
                  <a:lnTo>
                    <a:pt x="169926" y="790956"/>
                  </a:lnTo>
                  <a:lnTo>
                    <a:pt x="321564" y="790956"/>
                  </a:lnTo>
                  <a:lnTo>
                    <a:pt x="321945" y="790956"/>
                  </a:lnTo>
                  <a:lnTo>
                    <a:pt x="473964" y="790956"/>
                  </a:lnTo>
                  <a:cubicBezTo>
                    <a:pt x="474059" y="790956"/>
                    <a:pt x="474155" y="790956"/>
                    <a:pt x="474250" y="790956"/>
                  </a:cubicBezTo>
                  <a:cubicBezTo>
                    <a:pt x="474345" y="790956"/>
                    <a:pt x="474440" y="790956"/>
                    <a:pt x="474536" y="790956"/>
                  </a:cubicBezTo>
                  <a:lnTo>
                    <a:pt x="625983" y="790956"/>
                  </a:lnTo>
                  <a:cubicBezTo>
                    <a:pt x="635603" y="790956"/>
                    <a:pt x="643414" y="783145"/>
                    <a:pt x="643414" y="773430"/>
                  </a:cubicBezTo>
                  <a:lnTo>
                    <a:pt x="643414" y="622554"/>
                  </a:lnTo>
                  <a:lnTo>
                    <a:pt x="643414" y="621030"/>
                  </a:lnTo>
                  <a:lnTo>
                    <a:pt x="643414" y="471678"/>
                  </a:lnTo>
                  <a:lnTo>
                    <a:pt x="643414" y="470154"/>
                  </a:lnTo>
                  <a:lnTo>
                    <a:pt x="643414" y="320802"/>
                  </a:lnTo>
                  <a:lnTo>
                    <a:pt x="643414" y="319278"/>
                  </a:lnTo>
                  <a:lnTo>
                    <a:pt x="643414" y="169926"/>
                  </a:lnTo>
                  <a:lnTo>
                    <a:pt x="643414" y="168402"/>
                  </a:lnTo>
                  <a:lnTo>
                    <a:pt x="643414" y="17526"/>
                  </a:lnTo>
                  <a:cubicBezTo>
                    <a:pt x="643509" y="7906"/>
                    <a:pt x="635794" y="0"/>
                    <a:pt x="626174" y="0"/>
                  </a:cubicBezTo>
                  <a:close/>
                  <a:moveTo>
                    <a:pt x="304038" y="338328"/>
                  </a:moveTo>
                  <a:lnTo>
                    <a:pt x="304038" y="452628"/>
                  </a:lnTo>
                  <a:lnTo>
                    <a:pt x="187452" y="452628"/>
                  </a:lnTo>
                  <a:lnTo>
                    <a:pt x="187452" y="338328"/>
                  </a:lnTo>
                  <a:lnTo>
                    <a:pt x="304038" y="338328"/>
                  </a:lnTo>
                  <a:close/>
                  <a:moveTo>
                    <a:pt x="304038" y="187452"/>
                  </a:moveTo>
                  <a:lnTo>
                    <a:pt x="304038" y="301752"/>
                  </a:lnTo>
                  <a:lnTo>
                    <a:pt x="187452" y="301752"/>
                  </a:lnTo>
                  <a:lnTo>
                    <a:pt x="187452" y="187452"/>
                  </a:lnTo>
                  <a:lnTo>
                    <a:pt x="304038" y="187452"/>
                  </a:lnTo>
                  <a:close/>
                  <a:moveTo>
                    <a:pt x="187452" y="603504"/>
                  </a:moveTo>
                  <a:lnTo>
                    <a:pt x="187452" y="489204"/>
                  </a:lnTo>
                  <a:lnTo>
                    <a:pt x="304038" y="489204"/>
                  </a:lnTo>
                  <a:lnTo>
                    <a:pt x="304038" y="603504"/>
                  </a:lnTo>
                  <a:lnTo>
                    <a:pt x="187452" y="603504"/>
                  </a:lnTo>
                  <a:close/>
                  <a:moveTo>
                    <a:pt x="456343" y="452628"/>
                  </a:moveTo>
                  <a:lnTo>
                    <a:pt x="339471" y="452628"/>
                  </a:lnTo>
                  <a:lnTo>
                    <a:pt x="339471" y="338328"/>
                  </a:lnTo>
                  <a:lnTo>
                    <a:pt x="456343" y="338328"/>
                  </a:lnTo>
                  <a:lnTo>
                    <a:pt x="456343" y="452628"/>
                  </a:lnTo>
                  <a:close/>
                  <a:moveTo>
                    <a:pt x="152019" y="338328"/>
                  </a:moveTo>
                  <a:lnTo>
                    <a:pt x="152019" y="452628"/>
                  </a:lnTo>
                  <a:lnTo>
                    <a:pt x="35052" y="452628"/>
                  </a:lnTo>
                  <a:lnTo>
                    <a:pt x="35052" y="338328"/>
                  </a:lnTo>
                  <a:lnTo>
                    <a:pt x="152019" y="338328"/>
                  </a:lnTo>
                  <a:close/>
                  <a:moveTo>
                    <a:pt x="339471" y="603504"/>
                  </a:moveTo>
                  <a:lnTo>
                    <a:pt x="339471" y="489204"/>
                  </a:lnTo>
                  <a:lnTo>
                    <a:pt x="456343" y="489204"/>
                  </a:lnTo>
                  <a:lnTo>
                    <a:pt x="456343" y="603504"/>
                  </a:lnTo>
                  <a:lnTo>
                    <a:pt x="339471" y="603504"/>
                  </a:lnTo>
                  <a:close/>
                  <a:moveTo>
                    <a:pt x="492062" y="452628"/>
                  </a:moveTo>
                  <a:lnTo>
                    <a:pt x="492062" y="338328"/>
                  </a:lnTo>
                  <a:lnTo>
                    <a:pt x="608743" y="338328"/>
                  </a:lnTo>
                  <a:lnTo>
                    <a:pt x="608743" y="452628"/>
                  </a:lnTo>
                  <a:lnTo>
                    <a:pt x="492062" y="452628"/>
                  </a:lnTo>
                  <a:close/>
                  <a:moveTo>
                    <a:pt x="492062" y="301752"/>
                  </a:moveTo>
                  <a:lnTo>
                    <a:pt x="492062" y="187452"/>
                  </a:lnTo>
                  <a:lnTo>
                    <a:pt x="608743" y="187452"/>
                  </a:lnTo>
                  <a:lnTo>
                    <a:pt x="608743" y="301752"/>
                  </a:lnTo>
                  <a:lnTo>
                    <a:pt x="492062" y="301752"/>
                  </a:lnTo>
                  <a:close/>
                  <a:moveTo>
                    <a:pt x="456343" y="301752"/>
                  </a:moveTo>
                  <a:lnTo>
                    <a:pt x="339471" y="301752"/>
                  </a:lnTo>
                  <a:lnTo>
                    <a:pt x="339471" y="187452"/>
                  </a:lnTo>
                  <a:lnTo>
                    <a:pt x="456343" y="187452"/>
                  </a:lnTo>
                  <a:lnTo>
                    <a:pt x="456343" y="301752"/>
                  </a:lnTo>
                  <a:close/>
                  <a:moveTo>
                    <a:pt x="304038" y="150876"/>
                  </a:moveTo>
                  <a:lnTo>
                    <a:pt x="187452" y="150876"/>
                  </a:lnTo>
                  <a:lnTo>
                    <a:pt x="187452" y="35052"/>
                  </a:lnTo>
                  <a:lnTo>
                    <a:pt x="304038" y="35052"/>
                  </a:lnTo>
                  <a:lnTo>
                    <a:pt x="304038" y="150876"/>
                  </a:lnTo>
                  <a:close/>
                  <a:moveTo>
                    <a:pt x="152019" y="187452"/>
                  </a:moveTo>
                  <a:lnTo>
                    <a:pt x="152019" y="301752"/>
                  </a:lnTo>
                  <a:lnTo>
                    <a:pt x="35052" y="301752"/>
                  </a:lnTo>
                  <a:lnTo>
                    <a:pt x="35052" y="187452"/>
                  </a:lnTo>
                  <a:lnTo>
                    <a:pt x="152019" y="187452"/>
                  </a:lnTo>
                  <a:close/>
                  <a:moveTo>
                    <a:pt x="35052" y="489204"/>
                  </a:moveTo>
                  <a:lnTo>
                    <a:pt x="152019" y="489204"/>
                  </a:lnTo>
                  <a:lnTo>
                    <a:pt x="152019" y="603504"/>
                  </a:lnTo>
                  <a:lnTo>
                    <a:pt x="35052" y="603504"/>
                  </a:lnTo>
                  <a:lnTo>
                    <a:pt x="35052" y="489204"/>
                  </a:lnTo>
                  <a:close/>
                  <a:moveTo>
                    <a:pt x="187452" y="640080"/>
                  </a:moveTo>
                  <a:lnTo>
                    <a:pt x="304038" y="640080"/>
                  </a:lnTo>
                  <a:lnTo>
                    <a:pt x="304038" y="755904"/>
                  </a:lnTo>
                  <a:lnTo>
                    <a:pt x="187452" y="755904"/>
                  </a:lnTo>
                  <a:lnTo>
                    <a:pt x="187452" y="640080"/>
                  </a:lnTo>
                  <a:close/>
                  <a:moveTo>
                    <a:pt x="492062" y="603504"/>
                  </a:moveTo>
                  <a:lnTo>
                    <a:pt x="492062" y="489204"/>
                  </a:lnTo>
                  <a:lnTo>
                    <a:pt x="608743" y="489204"/>
                  </a:lnTo>
                  <a:lnTo>
                    <a:pt x="608743" y="603504"/>
                  </a:lnTo>
                  <a:lnTo>
                    <a:pt x="492062" y="603504"/>
                  </a:lnTo>
                  <a:close/>
                  <a:moveTo>
                    <a:pt x="608743" y="35052"/>
                  </a:moveTo>
                  <a:lnTo>
                    <a:pt x="608743" y="150876"/>
                  </a:lnTo>
                  <a:lnTo>
                    <a:pt x="492062" y="150876"/>
                  </a:lnTo>
                  <a:lnTo>
                    <a:pt x="492062" y="35052"/>
                  </a:lnTo>
                  <a:lnTo>
                    <a:pt x="608743" y="35052"/>
                  </a:lnTo>
                  <a:close/>
                  <a:moveTo>
                    <a:pt x="456343" y="150876"/>
                  </a:moveTo>
                  <a:lnTo>
                    <a:pt x="339471" y="150876"/>
                  </a:lnTo>
                  <a:lnTo>
                    <a:pt x="339471" y="35052"/>
                  </a:lnTo>
                  <a:lnTo>
                    <a:pt x="456343" y="35052"/>
                  </a:lnTo>
                  <a:lnTo>
                    <a:pt x="456343" y="150876"/>
                  </a:lnTo>
                  <a:close/>
                  <a:moveTo>
                    <a:pt x="152019" y="35052"/>
                  </a:moveTo>
                  <a:lnTo>
                    <a:pt x="152019" y="150876"/>
                  </a:lnTo>
                  <a:lnTo>
                    <a:pt x="35052" y="150876"/>
                  </a:lnTo>
                  <a:lnTo>
                    <a:pt x="35052" y="35052"/>
                  </a:lnTo>
                  <a:lnTo>
                    <a:pt x="152019" y="35052"/>
                  </a:lnTo>
                  <a:close/>
                  <a:moveTo>
                    <a:pt x="35052" y="640080"/>
                  </a:moveTo>
                  <a:lnTo>
                    <a:pt x="152019" y="640080"/>
                  </a:lnTo>
                  <a:lnTo>
                    <a:pt x="152019" y="755904"/>
                  </a:lnTo>
                  <a:lnTo>
                    <a:pt x="35052" y="755904"/>
                  </a:lnTo>
                  <a:lnTo>
                    <a:pt x="35052" y="640080"/>
                  </a:lnTo>
                  <a:close/>
                  <a:moveTo>
                    <a:pt x="339471" y="755999"/>
                  </a:moveTo>
                  <a:lnTo>
                    <a:pt x="339471" y="640175"/>
                  </a:lnTo>
                  <a:lnTo>
                    <a:pt x="456343" y="640175"/>
                  </a:lnTo>
                  <a:lnTo>
                    <a:pt x="456343" y="755999"/>
                  </a:lnTo>
                  <a:lnTo>
                    <a:pt x="339471" y="755999"/>
                  </a:lnTo>
                  <a:close/>
                  <a:moveTo>
                    <a:pt x="492062" y="755999"/>
                  </a:moveTo>
                  <a:lnTo>
                    <a:pt x="492062" y="640175"/>
                  </a:lnTo>
                  <a:lnTo>
                    <a:pt x="608743" y="640175"/>
                  </a:lnTo>
                  <a:lnTo>
                    <a:pt x="608743" y="755999"/>
                  </a:lnTo>
                  <a:lnTo>
                    <a:pt x="492062" y="75599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9" name="Shape 289"/>
        <p:cNvGrpSpPr/>
        <p:nvPr/>
      </p:nvGrpSpPr>
      <p:grpSpPr>
        <a:xfrm>
          <a:off x="0" y="0"/>
          <a:ext cx="0" cy="0"/>
          <a:chOff x="0" y="0"/>
          <a:chExt cx="0" cy="0"/>
        </a:xfrm>
      </p:grpSpPr>
      <p:sp>
        <p:nvSpPr>
          <p:cNvPr id="290" name="Google Shape;290;p29"/>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291" name="Google Shape;291;p29"/>
          <p:cNvSpPr txBox="1"/>
          <p:nvPr>
            <p:ph idx="1" type="subTitle"/>
          </p:nvPr>
        </p:nvSpPr>
        <p:spPr>
          <a:xfrm>
            <a:off x="6858000" y="5517275"/>
            <a:ext cx="3940500" cy="894600"/>
          </a:xfrm>
          <a:prstGeom prst="rect">
            <a:avLst/>
          </a:prstGeom>
        </p:spPr>
        <p:txBody>
          <a:bodyPr anchorCtr="0" anchor="ctr"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sp>
        <p:nvSpPr>
          <p:cNvPr id="292" name="Google Shape;292;p29"/>
          <p:cNvSpPr/>
          <p:nvPr/>
        </p:nvSpPr>
        <p:spPr>
          <a:xfrm>
            <a:off x="11134925" y="5647348"/>
            <a:ext cx="395602" cy="642411"/>
          </a:xfrm>
          <a:custGeom>
            <a:rect b="b" l="l" r="r" t="t"/>
            <a:pathLst>
              <a:path extrusionOk="0" h="1184168" w="729220">
                <a:moveTo>
                  <a:pt x="704502" y="37834"/>
                </a:moveTo>
                <a:lnTo>
                  <a:pt x="680213" y="24880"/>
                </a:lnTo>
                <a:cubicBezTo>
                  <a:pt x="668593" y="18594"/>
                  <a:pt x="656972" y="12117"/>
                  <a:pt x="645352" y="5830"/>
                </a:cubicBezTo>
                <a:cubicBezTo>
                  <a:pt x="624492" y="-5600"/>
                  <a:pt x="598108" y="211"/>
                  <a:pt x="584011" y="19451"/>
                </a:cubicBezTo>
                <a:cubicBezTo>
                  <a:pt x="555626" y="58504"/>
                  <a:pt x="528670" y="95461"/>
                  <a:pt x="502953" y="130513"/>
                </a:cubicBezTo>
                <a:cubicBezTo>
                  <a:pt x="502762" y="130798"/>
                  <a:pt x="502572" y="131179"/>
                  <a:pt x="502381" y="131560"/>
                </a:cubicBezTo>
                <a:cubicBezTo>
                  <a:pt x="476950" y="166231"/>
                  <a:pt x="452851" y="198997"/>
                  <a:pt x="429801" y="229954"/>
                </a:cubicBezTo>
                <a:lnTo>
                  <a:pt x="375604" y="302725"/>
                </a:lnTo>
                <a:cubicBezTo>
                  <a:pt x="339409" y="350826"/>
                  <a:pt x="307595" y="392260"/>
                  <a:pt x="278544" y="429217"/>
                </a:cubicBezTo>
                <a:lnTo>
                  <a:pt x="277687" y="430264"/>
                </a:lnTo>
                <a:cubicBezTo>
                  <a:pt x="257018" y="456553"/>
                  <a:pt x="218441" y="505607"/>
                  <a:pt x="188723" y="580664"/>
                </a:cubicBezTo>
                <a:cubicBezTo>
                  <a:pt x="188533" y="581140"/>
                  <a:pt x="188437" y="581712"/>
                  <a:pt x="188247" y="582188"/>
                </a:cubicBezTo>
                <a:cubicBezTo>
                  <a:pt x="160815" y="651435"/>
                  <a:pt x="147385" y="726301"/>
                  <a:pt x="148718" y="804692"/>
                </a:cubicBezTo>
                <a:cubicBezTo>
                  <a:pt x="148718" y="804883"/>
                  <a:pt x="148813" y="804978"/>
                  <a:pt x="148813" y="805168"/>
                </a:cubicBezTo>
                <a:cubicBezTo>
                  <a:pt x="136145" y="826123"/>
                  <a:pt x="120810" y="842507"/>
                  <a:pt x="103284" y="853936"/>
                </a:cubicBezTo>
                <a:cubicBezTo>
                  <a:pt x="92330" y="861175"/>
                  <a:pt x="82996" y="864890"/>
                  <a:pt x="73947" y="868510"/>
                </a:cubicBezTo>
                <a:cubicBezTo>
                  <a:pt x="59945" y="874130"/>
                  <a:pt x="45467" y="879940"/>
                  <a:pt x="34323" y="896989"/>
                </a:cubicBezTo>
                <a:cubicBezTo>
                  <a:pt x="20035" y="918802"/>
                  <a:pt x="22988" y="940138"/>
                  <a:pt x="26036" y="962903"/>
                </a:cubicBezTo>
                <a:cubicBezTo>
                  <a:pt x="27275" y="972142"/>
                  <a:pt x="28608" y="981667"/>
                  <a:pt x="29084" y="992525"/>
                </a:cubicBezTo>
                <a:cubicBezTo>
                  <a:pt x="30608" y="1028815"/>
                  <a:pt x="21369" y="1066820"/>
                  <a:pt x="1843" y="1105492"/>
                </a:cubicBezTo>
                <a:cubicBezTo>
                  <a:pt x="-2253" y="1113683"/>
                  <a:pt x="700" y="1123685"/>
                  <a:pt x="8510" y="1128352"/>
                </a:cubicBezTo>
                <a:cubicBezTo>
                  <a:pt x="16892" y="1133305"/>
                  <a:pt x="37847" y="1144830"/>
                  <a:pt x="56516" y="1154831"/>
                </a:cubicBezTo>
                <a:cubicBezTo>
                  <a:pt x="57754" y="1156069"/>
                  <a:pt x="59088" y="1157213"/>
                  <a:pt x="60707" y="1158070"/>
                </a:cubicBezTo>
                <a:cubicBezTo>
                  <a:pt x="62326" y="1158927"/>
                  <a:pt x="64041" y="1159403"/>
                  <a:pt x="65755" y="1159784"/>
                </a:cubicBezTo>
                <a:lnTo>
                  <a:pt x="68042" y="1161022"/>
                </a:lnTo>
                <a:cubicBezTo>
                  <a:pt x="85472" y="1170357"/>
                  <a:pt x="102141" y="1179025"/>
                  <a:pt x="109475" y="1182454"/>
                </a:cubicBezTo>
                <a:cubicBezTo>
                  <a:pt x="111952" y="1183597"/>
                  <a:pt x="114333" y="1184168"/>
                  <a:pt x="116905" y="1184168"/>
                </a:cubicBezTo>
                <a:cubicBezTo>
                  <a:pt x="123096" y="1184168"/>
                  <a:pt x="129001" y="1180930"/>
                  <a:pt x="132335" y="1175215"/>
                </a:cubicBezTo>
                <a:cubicBezTo>
                  <a:pt x="153576" y="1137686"/>
                  <a:pt x="180246" y="1109016"/>
                  <a:pt x="211393" y="1090061"/>
                </a:cubicBezTo>
                <a:cubicBezTo>
                  <a:pt x="220632" y="1084441"/>
                  <a:pt x="229395" y="1080251"/>
                  <a:pt x="237777" y="1076155"/>
                </a:cubicBezTo>
                <a:cubicBezTo>
                  <a:pt x="258351" y="1066249"/>
                  <a:pt x="277782" y="1056819"/>
                  <a:pt x="288069" y="1032911"/>
                </a:cubicBezTo>
                <a:cubicBezTo>
                  <a:pt x="296165" y="1014242"/>
                  <a:pt x="292927" y="999002"/>
                  <a:pt x="289974" y="984334"/>
                </a:cubicBezTo>
                <a:cubicBezTo>
                  <a:pt x="287974" y="974904"/>
                  <a:pt x="285878" y="965093"/>
                  <a:pt x="285878" y="951949"/>
                </a:cubicBezTo>
                <a:cubicBezTo>
                  <a:pt x="285783" y="933089"/>
                  <a:pt x="289688" y="914420"/>
                  <a:pt x="297785" y="895084"/>
                </a:cubicBezTo>
                <a:cubicBezTo>
                  <a:pt x="299213" y="894608"/>
                  <a:pt x="300642" y="893941"/>
                  <a:pt x="301880" y="892989"/>
                </a:cubicBezTo>
                <a:cubicBezTo>
                  <a:pt x="330455" y="872891"/>
                  <a:pt x="357316" y="850888"/>
                  <a:pt x="382367" y="826790"/>
                </a:cubicBezTo>
                <a:lnTo>
                  <a:pt x="422467" y="784499"/>
                </a:lnTo>
                <a:cubicBezTo>
                  <a:pt x="437707" y="767068"/>
                  <a:pt x="452089" y="748495"/>
                  <a:pt x="465329" y="729254"/>
                </a:cubicBezTo>
                <a:cubicBezTo>
                  <a:pt x="465710" y="728873"/>
                  <a:pt x="465901" y="728588"/>
                  <a:pt x="466186" y="728111"/>
                </a:cubicBezTo>
                <a:lnTo>
                  <a:pt x="466282" y="728016"/>
                </a:lnTo>
                <a:cubicBezTo>
                  <a:pt x="466853" y="727063"/>
                  <a:pt x="467234" y="726016"/>
                  <a:pt x="467615" y="724968"/>
                </a:cubicBezTo>
                <a:cubicBezTo>
                  <a:pt x="512002" y="659531"/>
                  <a:pt x="532290" y="602953"/>
                  <a:pt x="543529" y="571330"/>
                </a:cubicBezTo>
                <a:cubicBezTo>
                  <a:pt x="579058" y="472365"/>
                  <a:pt x="622016" y="358541"/>
                  <a:pt x="675260" y="223477"/>
                </a:cubicBezTo>
                <a:cubicBezTo>
                  <a:pt x="675260" y="223381"/>
                  <a:pt x="675355" y="223286"/>
                  <a:pt x="675355" y="223191"/>
                </a:cubicBezTo>
                <a:cubicBezTo>
                  <a:pt x="691072" y="183376"/>
                  <a:pt x="707836" y="141276"/>
                  <a:pt x="725743" y="96604"/>
                </a:cubicBezTo>
                <a:cubicBezTo>
                  <a:pt x="734792" y="74315"/>
                  <a:pt x="725647" y="48979"/>
                  <a:pt x="704502" y="37834"/>
                </a:cubicBezTo>
                <a:close/>
                <a:moveTo>
                  <a:pt x="256065" y="1019005"/>
                </a:moveTo>
                <a:cubicBezTo>
                  <a:pt x="251017" y="1030435"/>
                  <a:pt x="241682" y="1035483"/>
                  <a:pt x="222537" y="1044627"/>
                </a:cubicBezTo>
                <a:cubicBezTo>
                  <a:pt x="213774" y="1048818"/>
                  <a:pt x="203963" y="1053581"/>
                  <a:pt x="193200" y="1060153"/>
                </a:cubicBezTo>
                <a:cubicBezTo>
                  <a:pt x="161005" y="1079584"/>
                  <a:pt x="133193" y="1107683"/>
                  <a:pt x="110428" y="1143687"/>
                </a:cubicBezTo>
                <a:cubicBezTo>
                  <a:pt x="105284" y="1141020"/>
                  <a:pt x="99284" y="1137972"/>
                  <a:pt x="93092" y="1134638"/>
                </a:cubicBezTo>
                <a:lnTo>
                  <a:pt x="163958" y="1002241"/>
                </a:lnTo>
                <a:cubicBezTo>
                  <a:pt x="164530" y="1002241"/>
                  <a:pt x="165006" y="1002336"/>
                  <a:pt x="165577" y="1002336"/>
                </a:cubicBezTo>
                <a:cubicBezTo>
                  <a:pt x="182532" y="1002336"/>
                  <a:pt x="198248" y="991478"/>
                  <a:pt x="203677" y="974618"/>
                </a:cubicBezTo>
                <a:cubicBezTo>
                  <a:pt x="210440" y="953663"/>
                  <a:pt x="198915" y="930994"/>
                  <a:pt x="177865" y="924231"/>
                </a:cubicBezTo>
                <a:cubicBezTo>
                  <a:pt x="156814" y="917468"/>
                  <a:pt x="134240" y="928993"/>
                  <a:pt x="127477" y="949948"/>
                </a:cubicBezTo>
                <a:cubicBezTo>
                  <a:pt x="123477" y="962426"/>
                  <a:pt x="126049" y="975380"/>
                  <a:pt x="133097" y="985286"/>
                </a:cubicBezTo>
                <a:lnTo>
                  <a:pt x="62041" y="1117969"/>
                </a:lnTo>
                <a:cubicBezTo>
                  <a:pt x="53944" y="1113588"/>
                  <a:pt x="46420" y="1109492"/>
                  <a:pt x="40228" y="1106063"/>
                </a:cubicBezTo>
                <a:cubicBezTo>
                  <a:pt x="57469" y="1067106"/>
                  <a:pt x="65565" y="1028434"/>
                  <a:pt x="63946" y="990811"/>
                </a:cubicBezTo>
                <a:cubicBezTo>
                  <a:pt x="63469" y="978333"/>
                  <a:pt x="61945" y="967379"/>
                  <a:pt x="60707" y="957854"/>
                </a:cubicBezTo>
                <a:cubicBezTo>
                  <a:pt x="57945" y="936709"/>
                  <a:pt x="56897" y="926231"/>
                  <a:pt x="63660" y="915754"/>
                </a:cubicBezTo>
                <a:cubicBezTo>
                  <a:pt x="68518" y="908324"/>
                  <a:pt x="74042" y="905848"/>
                  <a:pt x="86996" y="900609"/>
                </a:cubicBezTo>
                <a:cubicBezTo>
                  <a:pt x="96617" y="896799"/>
                  <a:pt x="108523" y="891941"/>
                  <a:pt x="122334" y="882892"/>
                </a:cubicBezTo>
                <a:cubicBezTo>
                  <a:pt x="142432" y="869843"/>
                  <a:pt x="159958" y="851936"/>
                  <a:pt x="174626" y="829457"/>
                </a:cubicBezTo>
                <a:lnTo>
                  <a:pt x="264923" y="882892"/>
                </a:lnTo>
                <a:cubicBezTo>
                  <a:pt x="255493" y="905848"/>
                  <a:pt x="250731" y="929089"/>
                  <a:pt x="250921" y="951853"/>
                </a:cubicBezTo>
                <a:cubicBezTo>
                  <a:pt x="251017" y="968427"/>
                  <a:pt x="253588" y="981000"/>
                  <a:pt x="255684" y="991192"/>
                </a:cubicBezTo>
                <a:cubicBezTo>
                  <a:pt x="258637" y="1004908"/>
                  <a:pt x="259780" y="1010718"/>
                  <a:pt x="256065" y="1019005"/>
                </a:cubicBezTo>
                <a:close/>
                <a:moveTo>
                  <a:pt x="396749" y="760782"/>
                </a:moveTo>
                <a:lnTo>
                  <a:pt x="357697" y="802025"/>
                </a:lnTo>
                <a:cubicBezTo>
                  <a:pt x="342076" y="817075"/>
                  <a:pt x="325312" y="831553"/>
                  <a:pt x="307691" y="845269"/>
                </a:cubicBezTo>
                <a:cubicBezTo>
                  <a:pt x="306643" y="844507"/>
                  <a:pt x="305595" y="843840"/>
                  <a:pt x="304452" y="843268"/>
                </a:cubicBezTo>
                <a:cubicBezTo>
                  <a:pt x="297785" y="840030"/>
                  <a:pt x="283783" y="832791"/>
                  <a:pt x="261685" y="821075"/>
                </a:cubicBezTo>
                <a:cubicBezTo>
                  <a:pt x="233205" y="805835"/>
                  <a:pt x="197010" y="786214"/>
                  <a:pt x="184151" y="778784"/>
                </a:cubicBezTo>
                <a:cubicBezTo>
                  <a:pt x="185770" y="720777"/>
                  <a:pt x="195772" y="664961"/>
                  <a:pt x="214250" y="612478"/>
                </a:cubicBezTo>
                <a:lnTo>
                  <a:pt x="425324" y="725159"/>
                </a:lnTo>
                <a:cubicBezTo>
                  <a:pt x="416085" y="737541"/>
                  <a:pt x="406465" y="749542"/>
                  <a:pt x="396749" y="760782"/>
                </a:cubicBezTo>
                <a:close/>
                <a:moveTo>
                  <a:pt x="510478" y="560566"/>
                </a:moveTo>
                <a:cubicBezTo>
                  <a:pt x="500667" y="588284"/>
                  <a:pt x="482855" y="638005"/>
                  <a:pt x="445517" y="695631"/>
                </a:cubicBezTo>
                <a:lnTo>
                  <a:pt x="227490" y="579140"/>
                </a:lnTo>
                <a:cubicBezTo>
                  <a:pt x="254351" y="516751"/>
                  <a:pt x="287117" y="475127"/>
                  <a:pt x="305309" y="451886"/>
                </a:cubicBezTo>
                <a:lnTo>
                  <a:pt x="306167" y="450838"/>
                </a:lnTo>
                <a:cubicBezTo>
                  <a:pt x="335408" y="413691"/>
                  <a:pt x="367222" y="372162"/>
                  <a:pt x="403702" y="323680"/>
                </a:cubicBezTo>
                <a:lnTo>
                  <a:pt x="458090" y="250909"/>
                </a:lnTo>
                <a:cubicBezTo>
                  <a:pt x="478664" y="223381"/>
                  <a:pt x="500095" y="194235"/>
                  <a:pt x="522575" y="163660"/>
                </a:cubicBezTo>
                <a:lnTo>
                  <a:pt x="637351" y="224905"/>
                </a:lnTo>
                <a:cubicBezTo>
                  <a:pt x="586487" y="354160"/>
                  <a:pt x="545053" y="463792"/>
                  <a:pt x="510478" y="560566"/>
                </a:cubicBezTo>
                <a:close/>
                <a:moveTo>
                  <a:pt x="693358" y="83554"/>
                </a:moveTo>
                <a:cubicBezTo>
                  <a:pt x="678118" y="121464"/>
                  <a:pt x="663640" y="157564"/>
                  <a:pt x="650114" y="191949"/>
                </a:cubicBezTo>
                <a:lnTo>
                  <a:pt x="543244" y="134894"/>
                </a:lnTo>
                <a:cubicBezTo>
                  <a:pt x="565342" y="104605"/>
                  <a:pt x="588392" y="72982"/>
                  <a:pt x="612395" y="40120"/>
                </a:cubicBezTo>
                <a:cubicBezTo>
                  <a:pt x="616015" y="35072"/>
                  <a:pt x="622968" y="33453"/>
                  <a:pt x="628397" y="36501"/>
                </a:cubicBezTo>
                <a:cubicBezTo>
                  <a:pt x="640018" y="42787"/>
                  <a:pt x="651829" y="49360"/>
                  <a:pt x="663449" y="55646"/>
                </a:cubicBezTo>
                <a:lnTo>
                  <a:pt x="687928" y="68695"/>
                </a:lnTo>
                <a:cubicBezTo>
                  <a:pt x="693358" y="71553"/>
                  <a:pt x="695644" y="77935"/>
                  <a:pt x="693358" y="8355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6" name="Shape 296"/>
        <p:cNvGrpSpPr/>
        <p:nvPr/>
      </p:nvGrpSpPr>
      <p:grpSpPr>
        <a:xfrm>
          <a:off x="0" y="0"/>
          <a:ext cx="0" cy="0"/>
          <a:chOff x="0" y="0"/>
          <a:chExt cx="0" cy="0"/>
        </a:xfrm>
      </p:grpSpPr>
      <p:sp>
        <p:nvSpPr>
          <p:cNvPr id="297" name="Google Shape;297;p30"/>
          <p:cNvSpPr txBox="1"/>
          <p:nvPr>
            <p:ph type="title"/>
          </p:nvPr>
        </p:nvSpPr>
        <p:spPr>
          <a:xfrm>
            <a:off x="1461900" y="412950"/>
            <a:ext cx="9327000" cy="856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298" name="Google Shape;298;p30"/>
          <p:cNvSpPr txBox="1"/>
          <p:nvPr>
            <p:ph idx="1" type="subTitle"/>
          </p:nvPr>
        </p:nvSpPr>
        <p:spPr>
          <a:xfrm>
            <a:off x="2053456" y="1739450"/>
            <a:ext cx="6406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1"/>
                </a:solidFill>
              </a:rPr>
              <a:t>Pandas don’t hibernate.</a:t>
            </a:r>
            <a:endParaRPr>
              <a:solidFill>
                <a:schemeClr val="accent1"/>
              </a:solidFill>
            </a:endParaRPr>
          </a:p>
        </p:txBody>
      </p:sp>
      <p:sp>
        <p:nvSpPr>
          <p:cNvPr id="299" name="Google Shape;299;p30"/>
          <p:cNvSpPr txBox="1"/>
          <p:nvPr>
            <p:ph idx="5" type="body"/>
          </p:nvPr>
        </p:nvSpPr>
        <p:spPr>
          <a:xfrm>
            <a:off x="2053450" y="3770863"/>
            <a:ext cx="64068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It is estimated that more than 50 million kangaroos live there. They are Australia’s national symbol and appear on postage stamps, coins, and airplanes.</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300" name="Google Shape;300;p30"/>
          <p:cNvSpPr txBox="1"/>
          <p:nvPr>
            <p:ph idx="2" type="subTitle"/>
          </p:nvPr>
        </p:nvSpPr>
        <p:spPr>
          <a:xfrm>
            <a:off x="2053456" y="3344343"/>
            <a:ext cx="6406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1"/>
                </a:solidFill>
              </a:rPr>
              <a:t>T</a:t>
            </a:r>
            <a:r>
              <a:rPr lang="en">
                <a:solidFill>
                  <a:schemeClr val="accent1"/>
                </a:solidFill>
              </a:rPr>
              <a:t>here are more kangaroos than humans in Australia.</a:t>
            </a:r>
            <a:endParaRPr>
              <a:solidFill>
                <a:schemeClr val="accent1"/>
              </a:solidFill>
            </a:endParaRPr>
          </a:p>
        </p:txBody>
      </p:sp>
      <p:sp>
        <p:nvSpPr>
          <p:cNvPr id="301" name="Google Shape;301;p30"/>
          <p:cNvSpPr txBox="1"/>
          <p:nvPr>
            <p:ph idx="6" type="body"/>
          </p:nvPr>
        </p:nvSpPr>
        <p:spPr>
          <a:xfrm>
            <a:off x="2053450" y="5362525"/>
            <a:ext cx="64077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2100"/>
              </a:spcAft>
              <a:buNone/>
            </a:pPr>
            <a:r>
              <a:t/>
            </a:r>
            <a:endParaRPr/>
          </a:p>
        </p:txBody>
      </p:sp>
      <p:sp>
        <p:nvSpPr>
          <p:cNvPr id="302" name="Google Shape;302;p30"/>
          <p:cNvSpPr txBox="1"/>
          <p:nvPr>
            <p:ph idx="3" type="subTitle"/>
          </p:nvPr>
        </p:nvSpPr>
        <p:spPr>
          <a:xfrm>
            <a:off x="2053456" y="4949237"/>
            <a:ext cx="6406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1"/>
                </a:solidFill>
              </a:rPr>
              <a:t>Koalas are even more lazy than cats.</a:t>
            </a:r>
            <a:endParaRPr>
              <a:solidFill>
                <a:schemeClr val="accent1"/>
              </a:solidFill>
            </a:endParaRPr>
          </a:p>
        </p:txBody>
      </p:sp>
      <p:sp>
        <p:nvSpPr>
          <p:cNvPr id="303" name="Google Shape;303;p30"/>
          <p:cNvSpPr txBox="1"/>
          <p:nvPr>
            <p:ph idx="4" type="body"/>
          </p:nvPr>
        </p:nvSpPr>
        <p:spPr>
          <a:xfrm>
            <a:off x="2053450" y="2177400"/>
            <a:ext cx="64068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When winter approaches, they head lower down their mountain homes to warmer temperatures, where they continue to chomp away on bamboo!</a:t>
            </a:r>
            <a:endParaRPr/>
          </a:p>
        </p:txBody>
      </p:sp>
      <p:grpSp>
        <p:nvGrpSpPr>
          <p:cNvPr id="304" name="Google Shape;304;p30"/>
          <p:cNvGrpSpPr/>
          <p:nvPr/>
        </p:nvGrpSpPr>
        <p:grpSpPr>
          <a:xfrm>
            <a:off x="613462" y="516783"/>
            <a:ext cx="648833" cy="648820"/>
            <a:chOff x="8213288" y="4257484"/>
            <a:chExt cx="1305236" cy="1305210"/>
          </a:xfrm>
        </p:grpSpPr>
        <p:sp>
          <p:nvSpPr>
            <p:cNvPr id="305" name="Google Shape;305;p30"/>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 name="Google Shape;306;p30"/>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 name="Google Shape;307;p30"/>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 name="Google Shape;308;p30"/>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2" name="Shape 312"/>
        <p:cNvGrpSpPr/>
        <p:nvPr/>
      </p:nvGrpSpPr>
      <p:grpSpPr>
        <a:xfrm>
          <a:off x="0" y="0"/>
          <a:ext cx="0" cy="0"/>
          <a:chOff x="0" y="0"/>
          <a:chExt cx="0" cy="0"/>
        </a:xfrm>
      </p:grpSpPr>
      <p:sp>
        <p:nvSpPr>
          <p:cNvPr id="313" name="Google Shape;313;p31"/>
          <p:cNvSpPr txBox="1"/>
          <p:nvPr>
            <p:ph type="title"/>
          </p:nvPr>
        </p:nvSpPr>
        <p:spPr>
          <a:xfrm>
            <a:off x="548200" y="1846618"/>
            <a:ext cx="11095500" cy="3494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Very interesting facts!</a:t>
            </a:r>
            <a:endParaRPr/>
          </a:p>
        </p:txBody>
      </p:sp>
      <p:sp>
        <p:nvSpPr>
          <p:cNvPr id="314" name="Google Shape;314;p31"/>
          <p:cNvSpPr txBox="1"/>
          <p:nvPr>
            <p:ph idx="4294967295" type="body"/>
          </p:nvPr>
        </p:nvSpPr>
        <p:spPr>
          <a:xfrm>
            <a:off x="548200" y="6309350"/>
            <a:ext cx="11095500" cy="2976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1300">
                <a:solidFill>
                  <a:schemeClr val="dk1"/>
                </a:solidFill>
              </a:rPr>
              <a:t>This is where you section ends. Duplicate this set of slides as many times you need to go over all your sections.</a:t>
            </a:r>
            <a:endParaRPr sz="1300">
              <a:solidFill>
                <a:schemeClr val="dk1"/>
              </a:solidFill>
            </a:endParaRPr>
          </a:p>
        </p:txBody>
      </p:sp>
      <p:grpSp>
        <p:nvGrpSpPr>
          <p:cNvPr id="315" name="Google Shape;315;p31"/>
          <p:cNvGrpSpPr/>
          <p:nvPr/>
        </p:nvGrpSpPr>
        <p:grpSpPr>
          <a:xfrm>
            <a:off x="5686664" y="363461"/>
            <a:ext cx="818665" cy="800771"/>
            <a:chOff x="8352853" y="4404169"/>
            <a:chExt cx="998981" cy="977265"/>
          </a:xfrm>
        </p:grpSpPr>
        <p:sp>
          <p:nvSpPr>
            <p:cNvPr id="316" name="Google Shape;316;p31"/>
            <p:cNvSpPr/>
            <p:nvPr/>
          </p:nvSpPr>
          <p:spPr>
            <a:xfrm>
              <a:off x="8527832" y="4404169"/>
              <a:ext cx="638812" cy="977265"/>
            </a:xfrm>
            <a:custGeom>
              <a:rect b="b" l="l" r="r" t="t"/>
              <a:pathLst>
                <a:path extrusionOk="0" h="977265" w="638812">
                  <a:moveTo>
                    <a:pt x="512726" y="67628"/>
                  </a:moveTo>
                  <a:cubicBezTo>
                    <a:pt x="439383" y="11335"/>
                    <a:pt x="360326" y="1048"/>
                    <a:pt x="318987" y="0"/>
                  </a:cubicBezTo>
                  <a:cubicBezTo>
                    <a:pt x="278410" y="1143"/>
                    <a:pt x="199448" y="11335"/>
                    <a:pt x="126106" y="67628"/>
                  </a:cubicBezTo>
                  <a:cubicBezTo>
                    <a:pt x="99436" y="88106"/>
                    <a:pt x="11901" y="164497"/>
                    <a:pt x="566" y="290322"/>
                  </a:cubicBezTo>
                  <a:cubicBezTo>
                    <a:pt x="281" y="295084"/>
                    <a:pt x="-8864" y="407003"/>
                    <a:pt x="58478" y="503111"/>
                  </a:cubicBezTo>
                  <a:cubicBezTo>
                    <a:pt x="71051" y="521017"/>
                    <a:pt x="82005" y="532543"/>
                    <a:pt x="92673" y="543687"/>
                  </a:cubicBezTo>
                  <a:cubicBezTo>
                    <a:pt x="106103" y="557689"/>
                    <a:pt x="117628" y="569690"/>
                    <a:pt x="130868" y="593407"/>
                  </a:cubicBezTo>
                  <a:cubicBezTo>
                    <a:pt x="149251" y="626364"/>
                    <a:pt x="160396" y="663607"/>
                    <a:pt x="164110" y="704374"/>
                  </a:cubicBezTo>
                  <a:cubicBezTo>
                    <a:pt x="162206" y="707041"/>
                    <a:pt x="161062" y="710374"/>
                    <a:pt x="161062" y="713899"/>
                  </a:cubicBezTo>
                  <a:lnTo>
                    <a:pt x="161062" y="839724"/>
                  </a:lnTo>
                  <a:cubicBezTo>
                    <a:pt x="161062" y="868489"/>
                    <a:pt x="183256" y="892207"/>
                    <a:pt x="211354" y="894779"/>
                  </a:cubicBezTo>
                  <a:lnTo>
                    <a:pt x="211354" y="908685"/>
                  </a:lnTo>
                  <a:cubicBezTo>
                    <a:pt x="211354" y="946499"/>
                    <a:pt x="242120" y="977265"/>
                    <a:pt x="280030" y="977265"/>
                  </a:cubicBezTo>
                  <a:lnTo>
                    <a:pt x="358706" y="977265"/>
                  </a:lnTo>
                  <a:cubicBezTo>
                    <a:pt x="396616" y="977265"/>
                    <a:pt x="427381" y="946499"/>
                    <a:pt x="427381" y="908685"/>
                  </a:cubicBezTo>
                  <a:lnTo>
                    <a:pt x="427381" y="894779"/>
                  </a:lnTo>
                  <a:cubicBezTo>
                    <a:pt x="455480" y="892207"/>
                    <a:pt x="477674" y="868489"/>
                    <a:pt x="477674" y="839724"/>
                  </a:cubicBezTo>
                  <a:lnTo>
                    <a:pt x="477674" y="713899"/>
                  </a:lnTo>
                  <a:cubicBezTo>
                    <a:pt x="477674" y="710374"/>
                    <a:pt x="476531" y="707041"/>
                    <a:pt x="474626" y="704374"/>
                  </a:cubicBezTo>
                  <a:cubicBezTo>
                    <a:pt x="478340" y="663702"/>
                    <a:pt x="489580" y="626364"/>
                    <a:pt x="507868" y="593503"/>
                  </a:cubicBezTo>
                  <a:cubicBezTo>
                    <a:pt x="521108" y="569786"/>
                    <a:pt x="532633" y="557879"/>
                    <a:pt x="546063" y="543782"/>
                  </a:cubicBezTo>
                  <a:cubicBezTo>
                    <a:pt x="556731" y="532638"/>
                    <a:pt x="567684" y="521113"/>
                    <a:pt x="580258" y="503206"/>
                  </a:cubicBezTo>
                  <a:cubicBezTo>
                    <a:pt x="647599" y="407098"/>
                    <a:pt x="638646" y="295084"/>
                    <a:pt x="638170" y="290417"/>
                  </a:cubicBezTo>
                  <a:cubicBezTo>
                    <a:pt x="626930" y="164592"/>
                    <a:pt x="539300" y="88106"/>
                    <a:pt x="512726" y="67628"/>
                  </a:cubicBezTo>
                  <a:close/>
                  <a:moveTo>
                    <a:pt x="264885" y="430625"/>
                  </a:moveTo>
                  <a:lnTo>
                    <a:pt x="236691" y="430625"/>
                  </a:lnTo>
                  <a:cubicBezTo>
                    <a:pt x="227166" y="430054"/>
                    <a:pt x="218403" y="425482"/>
                    <a:pt x="212497" y="418052"/>
                  </a:cubicBezTo>
                  <a:cubicBezTo>
                    <a:pt x="207163" y="411289"/>
                    <a:pt x="204973" y="403003"/>
                    <a:pt x="206306" y="395288"/>
                  </a:cubicBezTo>
                  <a:cubicBezTo>
                    <a:pt x="207926" y="385858"/>
                    <a:pt x="214783" y="379952"/>
                    <a:pt x="218594" y="377380"/>
                  </a:cubicBezTo>
                  <a:cubicBezTo>
                    <a:pt x="224213" y="373571"/>
                    <a:pt x="231071" y="371475"/>
                    <a:pt x="236881" y="371475"/>
                  </a:cubicBezTo>
                  <a:cubicBezTo>
                    <a:pt x="238310" y="371475"/>
                    <a:pt x="239834" y="371665"/>
                    <a:pt x="241453" y="371761"/>
                  </a:cubicBezTo>
                  <a:cubicBezTo>
                    <a:pt x="254693" y="374618"/>
                    <a:pt x="264504" y="387191"/>
                    <a:pt x="264885" y="401288"/>
                  </a:cubicBezTo>
                  <a:lnTo>
                    <a:pt x="264885" y="430625"/>
                  </a:lnTo>
                  <a:close/>
                  <a:moveTo>
                    <a:pt x="298222" y="464153"/>
                  </a:moveTo>
                  <a:lnTo>
                    <a:pt x="327274" y="464153"/>
                  </a:lnTo>
                  <a:cubicBezTo>
                    <a:pt x="327655" y="464153"/>
                    <a:pt x="328131" y="464058"/>
                    <a:pt x="328512" y="464058"/>
                  </a:cubicBezTo>
                  <a:lnTo>
                    <a:pt x="341656" y="464058"/>
                  </a:lnTo>
                  <a:lnTo>
                    <a:pt x="341656" y="697325"/>
                  </a:lnTo>
                  <a:lnTo>
                    <a:pt x="298222" y="697325"/>
                  </a:lnTo>
                  <a:lnTo>
                    <a:pt x="298222" y="464153"/>
                  </a:lnTo>
                  <a:close/>
                  <a:moveTo>
                    <a:pt x="394139" y="908780"/>
                  </a:moveTo>
                  <a:cubicBezTo>
                    <a:pt x="394139" y="928306"/>
                    <a:pt x="378233" y="944213"/>
                    <a:pt x="358706" y="944213"/>
                  </a:cubicBezTo>
                  <a:lnTo>
                    <a:pt x="280030" y="944213"/>
                  </a:lnTo>
                  <a:cubicBezTo>
                    <a:pt x="260503" y="944213"/>
                    <a:pt x="244597" y="928306"/>
                    <a:pt x="244597" y="908780"/>
                  </a:cubicBezTo>
                  <a:lnTo>
                    <a:pt x="244597" y="895159"/>
                  </a:lnTo>
                  <a:lnTo>
                    <a:pt x="394139" y="895159"/>
                  </a:lnTo>
                  <a:lnTo>
                    <a:pt x="394139" y="908780"/>
                  </a:lnTo>
                  <a:close/>
                  <a:moveTo>
                    <a:pt x="422428" y="861631"/>
                  </a:moveTo>
                  <a:lnTo>
                    <a:pt x="216403" y="861631"/>
                  </a:lnTo>
                  <a:cubicBezTo>
                    <a:pt x="204211" y="861631"/>
                    <a:pt x="194400" y="851821"/>
                    <a:pt x="194400" y="839629"/>
                  </a:cubicBezTo>
                  <a:lnTo>
                    <a:pt x="194400" y="739616"/>
                  </a:lnTo>
                  <a:lnTo>
                    <a:pt x="444526" y="739616"/>
                  </a:lnTo>
                  <a:lnTo>
                    <a:pt x="444526" y="839629"/>
                  </a:lnTo>
                  <a:cubicBezTo>
                    <a:pt x="444431" y="851725"/>
                    <a:pt x="434620" y="861631"/>
                    <a:pt x="422428" y="861631"/>
                  </a:cubicBezTo>
                  <a:close/>
                  <a:moveTo>
                    <a:pt x="553016" y="483965"/>
                  </a:moveTo>
                  <a:cubicBezTo>
                    <a:pt x="541872" y="499872"/>
                    <a:pt x="531776" y="510445"/>
                    <a:pt x="522060" y="520637"/>
                  </a:cubicBezTo>
                  <a:cubicBezTo>
                    <a:pt x="508344" y="534924"/>
                    <a:pt x="494247" y="549878"/>
                    <a:pt x="478912" y="577215"/>
                  </a:cubicBezTo>
                  <a:cubicBezTo>
                    <a:pt x="458814" y="613124"/>
                    <a:pt x="446527" y="653415"/>
                    <a:pt x="441955" y="697230"/>
                  </a:cubicBezTo>
                  <a:lnTo>
                    <a:pt x="374899" y="697230"/>
                  </a:lnTo>
                  <a:lnTo>
                    <a:pt x="374899" y="504158"/>
                  </a:lnTo>
                  <a:cubicBezTo>
                    <a:pt x="374994" y="503491"/>
                    <a:pt x="375089" y="502825"/>
                    <a:pt x="375089" y="502158"/>
                  </a:cubicBezTo>
                  <a:lnTo>
                    <a:pt x="375089" y="463867"/>
                  </a:lnTo>
                  <a:lnTo>
                    <a:pt x="405283" y="463867"/>
                  </a:lnTo>
                  <a:cubicBezTo>
                    <a:pt x="424333" y="462724"/>
                    <a:pt x="441955" y="453580"/>
                    <a:pt x="453670" y="438721"/>
                  </a:cubicBezTo>
                  <a:cubicBezTo>
                    <a:pt x="464910" y="424529"/>
                    <a:pt x="469672" y="406527"/>
                    <a:pt x="466529" y="389477"/>
                  </a:cubicBezTo>
                  <a:cubicBezTo>
                    <a:pt x="463767" y="373475"/>
                    <a:pt x="454337" y="359378"/>
                    <a:pt x="439954" y="349853"/>
                  </a:cubicBezTo>
                  <a:cubicBezTo>
                    <a:pt x="425286" y="340042"/>
                    <a:pt x="407188" y="336232"/>
                    <a:pt x="391663" y="339566"/>
                  </a:cubicBezTo>
                  <a:cubicBezTo>
                    <a:pt x="363564" y="345567"/>
                    <a:pt x="342609" y="371475"/>
                    <a:pt x="341847" y="401574"/>
                  </a:cubicBezTo>
                  <a:lnTo>
                    <a:pt x="341847" y="430721"/>
                  </a:lnTo>
                  <a:lnTo>
                    <a:pt x="312605" y="430721"/>
                  </a:lnTo>
                  <a:cubicBezTo>
                    <a:pt x="312129" y="430721"/>
                    <a:pt x="311748" y="430816"/>
                    <a:pt x="311272" y="430816"/>
                  </a:cubicBezTo>
                  <a:lnTo>
                    <a:pt x="298127" y="430816"/>
                  </a:lnTo>
                  <a:lnTo>
                    <a:pt x="298127" y="401193"/>
                  </a:lnTo>
                  <a:cubicBezTo>
                    <a:pt x="297365" y="371475"/>
                    <a:pt x="276410" y="345472"/>
                    <a:pt x="248311" y="339471"/>
                  </a:cubicBezTo>
                  <a:cubicBezTo>
                    <a:pt x="232690" y="336042"/>
                    <a:pt x="214688" y="340042"/>
                    <a:pt x="200020" y="349758"/>
                  </a:cubicBezTo>
                  <a:cubicBezTo>
                    <a:pt x="185828" y="359283"/>
                    <a:pt x="176398" y="373380"/>
                    <a:pt x="173445" y="389382"/>
                  </a:cubicBezTo>
                  <a:cubicBezTo>
                    <a:pt x="170492" y="406432"/>
                    <a:pt x="175064" y="424339"/>
                    <a:pt x="186304" y="438626"/>
                  </a:cubicBezTo>
                  <a:cubicBezTo>
                    <a:pt x="197924" y="453580"/>
                    <a:pt x="215641" y="462820"/>
                    <a:pt x="235643" y="463963"/>
                  </a:cubicBezTo>
                  <a:lnTo>
                    <a:pt x="264028" y="463963"/>
                  </a:lnTo>
                  <a:lnTo>
                    <a:pt x="264028" y="697230"/>
                  </a:lnTo>
                  <a:lnTo>
                    <a:pt x="196876" y="697230"/>
                  </a:lnTo>
                  <a:cubicBezTo>
                    <a:pt x="192304" y="653415"/>
                    <a:pt x="180017" y="613029"/>
                    <a:pt x="159919" y="577215"/>
                  </a:cubicBezTo>
                  <a:cubicBezTo>
                    <a:pt x="144584" y="549783"/>
                    <a:pt x="130487" y="535019"/>
                    <a:pt x="116771" y="520637"/>
                  </a:cubicBezTo>
                  <a:cubicBezTo>
                    <a:pt x="106960" y="510445"/>
                    <a:pt x="96864" y="499872"/>
                    <a:pt x="85815" y="483965"/>
                  </a:cubicBezTo>
                  <a:cubicBezTo>
                    <a:pt x="25331" y="397764"/>
                    <a:pt x="33428" y="297466"/>
                    <a:pt x="33808" y="293275"/>
                  </a:cubicBezTo>
                  <a:cubicBezTo>
                    <a:pt x="43905" y="181070"/>
                    <a:pt x="122581" y="112490"/>
                    <a:pt x="146489" y="94107"/>
                  </a:cubicBezTo>
                  <a:cubicBezTo>
                    <a:pt x="212307" y="43434"/>
                    <a:pt x="283459" y="34290"/>
                    <a:pt x="319082" y="33338"/>
                  </a:cubicBezTo>
                  <a:cubicBezTo>
                    <a:pt x="355563" y="34290"/>
                    <a:pt x="426619" y="43529"/>
                    <a:pt x="492533" y="94107"/>
                  </a:cubicBezTo>
                  <a:cubicBezTo>
                    <a:pt x="516440" y="112395"/>
                    <a:pt x="595117" y="180975"/>
                    <a:pt x="605213" y="293275"/>
                  </a:cubicBezTo>
                  <a:cubicBezTo>
                    <a:pt x="605404" y="297847"/>
                    <a:pt x="613310" y="397859"/>
                    <a:pt x="553016" y="483965"/>
                  </a:cubicBezTo>
                  <a:close/>
                  <a:moveTo>
                    <a:pt x="375089" y="430721"/>
                  </a:moveTo>
                  <a:lnTo>
                    <a:pt x="375089" y="402050"/>
                  </a:lnTo>
                  <a:cubicBezTo>
                    <a:pt x="375565" y="387477"/>
                    <a:pt x="385376" y="374904"/>
                    <a:pt x="398616" y="372046"/>
                  </a:cubicBezTo>
                  <a:cubicBezTo>
                    <a:pt x="405379" y="370618"/>
                    <a:pt x="414237" y="372713"/>
                    <a:pt x="421381" y="377476"/>
                  </a:cubicBezTo>
                  <a:cubicBezTo>
                    <a:pt x="425286" y="380143"/>
                    <a:pt x="432049" y="385953"/>
                    <a:pt x="433668" y="395383"/>
                  </a:cubicBezTo>
                  <a:cubicBezTo>
                    <a:pt x="435097" y="403003"/>
                    <a:pt x="432811" y="411385"/>
                    <a:pt x="427477" y="418147"/>
                  </a:cubicBezTo>
                  <a:cubicBezTo>
                    <a:pt x="421571" y="425577"/>
                    <a:pt x="412808" y="430149"/>
                    <a:pt x="404236" y="430721"/>
                  </a:cubicBezTo>
                  <a:lnTo>
                    <a:pt x="375089" y="43072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 name="Google Shape;317;p31"/>
            <p:cNvSpPr/>
            <p:nvPr/>
          </p:nvSpPr>
          <p:spPr>
            <a:xfrm>
              <a:off x="9064919" y="4703636"/>
              <a:ext cx="36598" cy="54862"/>
            </a:xfrm>
            <a:custGeom>
              <a:rect b="b" l="l" r="r" t="t"/>
              <a:pathLst>
                <a:path extrusionOk="0" h="54862" w="36598">
                  <a:moveTo>
                    <a:pt x="11453" y="856"/>
                  </a:moveTo>
                  <a:cubicBezTo>
                    <a:pt x="2785" y="3713"/>
                    <a:pt x="-1978" y="13143"/>
                    <a:pt x="785" y="21906"/>
                  </a:cubicBezTo>
                  <a:cubicBezTo>
                    <a:pt x="2594" y="27335"/>
                    <a:pt x="3451" y="32955"/>
                    <a:pt x="3451" y="38289"/>
                  </a:cubicBezTo>
                  <a:cubicBezTo>
                    <a:pt x="3451" y="47433"/>
                    <a:pt x="10976" y="54863"/>
                    <a:pt x="19929" y="54863"/>
                  </a:cubicBezTo>
                  <a:cubicBezTo>
                    <a:pt x="29074" y="54767"/>
                    <a:pt x="36408" y="47243"/>
                    <a:pt x="36598" y="38003"/>
                  </a:cubicBezTo>
                  <a:cubicBezTo>
                    <a:pt x="36503" y="29241"/>
                    <a:pt x="35074" y="20287"/>
                    <a:pt x="32312" y="11619"/>
                  </a:cubicBezTo>
                  <a:cubicBezTo>
                    <a:pt x="29454" y="2856"/>
                    <a:pt x="20215" y="-2097"/>
                    <a:pt x="11453" y="8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 name="Google Shape;318;p31"/>
            <p:cNvSpPr/>
            <p:nvPr/>
          </p:nvSpPr>
          <p:spPr>
            <a:xfrm>
              <a:off x="8842151" y="4478368"/>
              <a:ext cx="243324" cy="194404"/>
            </a:xfrm>
            <a:custGeom>
              <a:rect b="b" l="l" r="r" t="t"/>
              <a:pathLst>
                <a:path extrusionOk="0" h="194404" w="243324">
                  <a:moveTo>
                    <a:pt x="231554" y="193738"/>
                  </a:moveTo>
                  <a:cubicBezTo>
                    <a:pt x="240316" y="191071"/>
                    <a:pt x="245270" y="181832"/>
                    <a:pt x="242603" y="173069"/>
                  </a:cubicBezTo>
                  <a:cubicBezTo>
                    <a:pt x="239840" y="164211"/>
                    <a:pt x="236602" y="155353"/>
                    <a:pt x="232983" y="146875"/>
                  </a:cubicBezTo>
                  <a:cubicBezTo>
                    <a:pt x="213266" y="101251"/>
                    <a:pt x="183548" y="65056"/>
                    <a:pt x="144590" y="39243"/>
                  </a:cubicBezTo>
                  <a:cubicBezTo>
                    <a:pt x="96585" y="7525"/>
                    <a:pt x="48674" y="476"/>
                    <a:pt x="16765" y="0"/>
                  </a:cubicBezTo>
                  <a:cubicBezTo>
                    <a:pt x="16670" y="0"/>
                    <a:pt x="16670" y="0"/>
                    <a:pt x="16574" y="0"/>
                  </a:cubicBezTo>
                  <a:cubicBezTo>
                    <a:pt x="7525" y="0"/>
                    <a:pt x="96" y="7334"/>
                    <a:pt x="1" y="16383"/>
                  </a:cubicBezTo>
                  <a:cubicBezTo>
                    <a:pt x="-94" y="25527"/>
                    <a:pt x="7240" y="33052"/>
                    <a:pt x="16384" y="33147"/>
                  </a:cubicBezTo>
                  <a:cubicBezTo>
                    <a:pt x="38768" y="33338"/>
                    <a:pt x="82869" y="38195"/>
                    <a:pt x="126303" y="66865"/>
                  </a:cubicBezTo>
                  <a:cubicBezTo>
                    <a:pt x="159831" y="88963"/>
                    <a:pt x="185453" y="120301"/>
                    <a:pt x="202503" y="159925"/>
                  </a:cubicBezTo>
                  <a:cubicBezTo>
                    <a:pt x="205741" y="167354"/>
                    <a:pt x="208503" y="174974"/>
                    <a:pt x="210789" y="182689"/>
                  </a:cubicBezTo>
                  <a:cubicBezTo>
                    <a:pt x="212884" y="189738"/>
                    <a:pt x="219552" y="194405"/>
                    <a:pt x="226600" y="194405"/>
                  </a:cubicBezTo>
                  <a:cubicBezTo>
                    <a:pt x="228125" y="194405"/>
                    <a:pt x="229839" y="194215"/>
                    <a:pt x="231554" y="19373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 name="Google Shape;319;p31"/>
            <p:cNvSpPr/>
            <p:nvPr/>
          </p:nvSpPr>
          <p:spPr>
            <a:xfrm>
              <a:off x="8438673" y="4487631"/>
              <a:ext cx="69698" cy="69699"/>
            </a:xfrm>
            <a:custGeom>
              <a:rect b="b" l="l" r="r" t="t"/>
              <a:pathLst>
                <a:path extrusionOk="0" h="69699" w="69698">
                  <a:moveTo>
                    <a:pt x="41338" y="64842"/>
                  </a:moveTo>
                  <a:cubicBezTo>
                    <a:pt x="44577" y="68080"/>
                    <a:pt x="48863" y="69699"/>
                    <a:pt x="53054" y="69699"/>
                  </a:cubicBezTo>
                  <a:cubicBezTo>
                    <a:pt x="57245" y="69699"/>
                    <a:pt x="61436" y="68175"/>
                    <a:pt x="64770" y="64842"/>
                  </a:cubicBezTo>
                  <a:cubicBezTo>
                    <a:pt x="71342" y="58460"/>
                    <a:pt x="71342" y="47887"/>
                    <a:pt x="64770" y="41410"/>
                  </a:cubicBezTo>
                  <a:lnTo>
                    <a:pt x="28289" y="4929"/>
                  </a:lnTo>
                  <a:cubicBezTo>
                    <a:pt x="21907" y="-1643"/>
                    <a:pt x="11335" y="-1643"/>
                    <a:pt x="4858" y="4929"/>
                  </a:cubicBezTo>
                  <a:cubicBezTo>
                    <a:pt x="-1619" y="11311"/>
                    <a:pt x="-1619" y="21884"/>
                    <a:pt x="4858" y="28361"/>
                  </a:cubicBezTo>
                  <a:lnTo>
                    <a:pt x="41338" y="6484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 name="Google Shape;320;p31"/>
            <p:cNvSpPr/>
            <p:nvPr/>
          </p:nvSpPr>
          <p:spPr>
            <a:xfrm>
              <a:off x="8352853" y="4705920"/>
              <a:ext cx="84677" cy="34290"/>
            </a:xfrm>
            <a:custGeom>
              <a:rect b="b" l="l" r="r" t="t"/>
              <a:pathLst>
                <a:path extrusionOk="0" h="34290" w="84677">
                  <a:moveTo>
                    <a:pt x="68199" y="476"/>
                  </a:moveTo>
                  <a:lnTo>
                    <a:pt x="16669" y="0"/>
                  </a:lnTo>
                  <a:cubicBezTo>
                    <a:pt x="7811" y="476"/>
                    <a:pt x="0" y="7429"/>
                    <a:pt x="0" y="16764"/>
                  </a:cubicBezTo>
                  <a:cubicBezTo>
                    <a:pt x="0" y="26098"/>
                    <a:pt x="7239" y="33719"/>
                    <a:pt x="16478" y="33814"/>
                  </a:cubicBezTo>
                  <a:lnTo>
                    <a:pt x="68009" y="34290"/>
                  </a:lnTo>
                  <a:lnTo>
                    <a:pt x="68104" y="34290"/>
                  </a:lnTo>
                  <a:cubicBezTo>
                    <a:pt x="77152" y="34290"/>
                    <a:pt x="84582" y="26765"/>
                    <a:pt x="84677" y="17526"/>
                  </a:cubicBezTo>
                  <a:cubicBezTo>
                    <a:pt x="84582" y="8096"/>
                    <a:pt x="77343" y="571"/>
                    <a:pt x="68199" y="47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 name="Google Shape;321;p31"/>
            <p:cNvSpPr/>
            <p:nvPr/>
          </p:nvSpPr>
          <p:spPr>
            <a:xfrm>
              <a:off x="8437480" y="4878519"/>
              <a:ext cx="74298" cy="65145"/>
            </a:xfrm>
            <a:custGeom>
              <a:rect b="b" l="l" r="r" t="t"/>
              <a:pathLst>
                <a:path extrusionOk="0" h="65145" w="74298">
                  <a:moveTo>
                    <a:pt x="47103" y="3519"/>
                  </a:moveTo>
                  <a:lnTo>
                    <a:pt x="6336" y="35618"/>
                  </a:lnTo>
                  <a:cubicBezTo>
                    <a:pt x="-903" y="41333"/>
                    <a:pt x="-2141" y="51715"/>
                    <a:pt x="3669" y="58859"/>
                  </a:cubicBezTo>
                  <a:cubicBezTo>
                    <a:pt x="6908" y="63050"/>
                    <a:pt x="11765" y="65146"/>
                    <a:pt x="16719" y="65146"/>
                  </a:cubicBezTo>
                  <a:cubicBezTo>
                    <a:pt x="20433" y="65146"/>
                    <a:pt x="24052" y="63908"/>
                    <a:pt x="27196" y="61526"/>
                  </a:cubicBezTo>
                  <a:lnTo>
                    <a:pt x="67963" y="29427"/>
                  </a:lnTo>
                  <a:cubicBezTo>
                    <a:pt x="75202" y="23712"/>
                    <a:pt x="76440" y="13330"/>
                    <a:pt x="70630" y="6186"/>
                  </a:cubicBezTo>
                  <a:cubicBezTo>
                    <a:pt x="64820" y="-958"/>
                    <a:pt x="54343" y="-2005"/>
                    <a:pt x="47103" y="351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 name="Google Shape;322;p31"/>
            <p:cNvSpPr/>
            <p:nvPr/>
          </p:nvSpPr>
          <p:spPr>
            <a:xfrm>
              <a:off x="9195268" y="4491036"/>
              <a:ext cx="70818" cy="69723"/>
            </a:xfrm>
            <a:custGeom>
              <a:rect b="b" l="l" r="r" t="t"/>
              <a:pathLst>
                <a:path extrusionOk="0" h="69723" w="70818">
                  <a:moveTo>
                    <a:pt x="42076" y="4858"/>
                  </a:moveTo>
                  <a:lnTo>
                    <a:pt x="4929" y="41434"/>
                  </a:lnTo>
                  <a:cubicBezTo>
                    <a:pt x="-1643" y="47816"/>
                    <a:pt x="-1643" y="58389"/>
                    <a:pt x="4929" y="64865"/>
                  </a:cubicBezTo>
                  <a:cubicBezTo>
                    <a:pt x="8167" y="68104"/>
                    <a:pt x="12549" y="69723"/>
                    <a:pt x="16835" y="69723"/>
                  </a:cubicBezTo>
                  <a:cubicBezTo>
                    <a:pt x="21121" y="69723"/>
                    <a:pt x="25408" y="68104"/>
                    <a:pt x="28742" y="64865"/>
                  </a:cubicBezTo>
                  <a:lnTo>
                    <a:pt x="65889" y="28289"/>
                  </a:lnTo>
                  <a:cubicBezTo>
                    <a:pt x="72461" y="21908"/>
                    <a:pt x="72461" y="11335"/>
                    <a:pt x="65889" y="4858"/>
                  </a:cubicBezTo>
                  <a:cubicBezTo>
                    <a:pt x="59412" y="-1714"/>
                    <a:pt x="48553" y="-1524"/>
                    <a:pt x="42076" y="485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 name="Google Shape;323;p31"/>
            <p:cNvSpPr/>
            <p:nvPr/>
          </p:nvSpPr>
          <p:spPr>
            <a:xfrm>
              <a:off x="9266109" y="4709329"/>
              <a:ext cx="85725" cy="34310"/>
            </a:xfrm>
            <a:custGeom>
              <a:rect b="b" l="l" r="r" t="t"/>
              <a:pathLst>
                <a:path extrusionOk="0" h="34310" w="85725">
                  <a:moveTo>
                    <a:pt x="68866" y="21"/>
                  </a:moveTo>
                  <a:lnTo>
                    <a:pt x="16670" y="497"/>
                  </a:lnTo>
                  <a:cubicBezTo>
                    <a:pt x="7430" y="497"/>
                    <a:pt x="-94" y="8117"/>
                    <a:pt x="1" y="17547"/>
                  </a:cubicBezTo>
                  <a:cubicBezTo>
                    <a:pt x="96" y="26881"/>
                    <a:pt x="7621" y="34310"/>
                    <a:pt x="16765" y="34310"/>
                  </a:cubicBezTo>
                  <a:cubicBezTo>
                    <a:pt x="16765" y="34310"/>
                    <a:pt x="16765" y="34310"/>
                    <a:pt x="16860" y="34310"/>
                  </a:cubicBezTo>
                  <a:lnTo>
                    <a:pt x="69057" y="33834"/>
                  </a:lnTo>
                  <a:cubicBezTo>
                    <a:pt x="78296" y="33834"/>
                    <a:pt x="85726" y="26214"/>
                    <a:pt x="85726" y="16785"/>
                  </a:cubicBezTo>
                  <a:cubicBezTo>
                    <a:pt x="85726" y="7355"/>
                    <a:pt x="78391" y="-456"/>
                    <a:pt x="68866" y="2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 name="Google Shape;324;p31"/>
            <p:cNvSpPr/>
            <p:nvPr/>
          </p:nvSpPr>
          <p:spPr>
            <a:xfrm>
              <a:off x="9191860" y="4881963"/>
              <a:ext cx="74298" cy="65130"/>
            </a:xfrm>
            <a:custGeom>
              <a:rect b="b" l="l" r="r" t="t"/>
              <a:pathLst>
                <a:path extrusionOk="0" h="65130" w="74298">
                  <a:moveTo>
                    <a:pt x="67963" y="35603"/>
                  </a:moveTo>
                  <a:lnTo>
                    <a:pt x="27196" y="3599"/>
                  </a:lnTo>
                  <a:cubicBezTo>
                    <a:pt x="19957" y="-2116"/>
                    <a:pt x="9480" y="-877"/>
                    <a:pt x="3669" y="6266"/>
                  </a:cubicBezTo>
                  <a:cubicBezTo>
                    <a:pt x="-2141" y="13410"/>
                    <a:pt x="-903" y="23792"/>
                    <a:pt x="6336" y="29507"/>
                  </a:cubicBezTo>
                  <a:lnTo>
                    <a:pt x="47103" y="61511"/>
                  </a:lnTo>
                  <a:cubicBezTo>
                    <a:pt x="50151" y="63892"/>
                    <a:pt x="53771" y="65131"/>
                    <a:pt x="57485" y="65131"/>
                  </a:cubicBezTo>
                  <a:cubicBezTo>
                    <a:pt x="62343" y="65131"/>
                    <a:pt x="67296" y="63035"/>
                    <a:pt x="70630" y="58844"/>
                  </a:cubicBezTo>
                  <a:cubicBezTo>
                    <a:pt x="76440" y="51700"/>
                    <a:pt x="75202" y="41318"/>
                    <a:pt x="67963" y="3560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8" name="Shape 328"/>
        <p:cNvGrpSpPr/>
        <p:nvPr/>
      </p:nvGrpSpPr>
      <p:grpSpPr>
        <a:xfrm>
          <a:off x="0" y="0"/>
          <a:ext cx="0" cy="0"/>
          <a:chOff x="0" y="0"/>
          <a:chExt cx="0" cy="0"/>
        </a:xfrm>
      </p:grpSpPr>
      <p:sp>
        <p:nvSpPr>
          <p:cNvPr id="329" name="Google Shape;329;p32"/>
          <p:cNvSpPr txBox="1"/>
          <p:nvPr>
            <p:ph type="title"/>
          </p:nvPr>
        </p:nvSpPr>
        <p:spPr>
          <a:xfrm>
            <a:off x="411275" y="745850"/>
            <a:ext cx="4078500" cy="49875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sz="5000"/>
              <a:t>Sometimes </a:t>
            </a:r>
            <a:r>
              <a:rPr lang="en" sz="5000"/>
              <a:t>you</a:t>
            </a:r>
            <a:r>
              <a:rPr lang="en" sz="5000"/>
              <a:t> only need one image.</a:t>
            </a:r>
            <a:endParaRPr sz="5000"/>
          </a:p>
        </p:txBody>
      </p:sp>
      <p:pic>
        <p:nvPicPr>
          <p:cNvPr id="330" name="Google Shape;330;p32"/>
          <p:cNvPicPr preferRelativeResize="0"/>
          <p:nvPr/>
        </p:nvPicPr>
        <p:blipFill>
          <a:blip r:embed="rId3">
            <a:alphaModFix/>
          </a:blip>
          <a:stretch>
            <a:fillRect/>
          </a:stretch>
        </p:blipFill>
        <p:spPr>
          <a:xfrm>
            <a:off x="4972050" y="1087526"/>
            <a:ext cx="7010402" cy="4682949"/>
          </a:xfrm>
          <a:prstGeom prst="rect">
            <a:avLst/>
          </a:prstGeom>
          <a:noFill/>
          <a:ln>
            <a:noFill/>
          </a:ln>
        </p:spPr>
      </p:pic>
      <p:sp>
        <p:nvSpPr>
          <p:cNvPr id="331" name="Google Shape;331;p32"/>
          <p:cNvSpPr/>
          <p:nvPr/>
        </p:nvSpPr>
        <p:spPr>
          <a:xfrm>
            <a:off x="4658525" y="745850"/>
            <a:ext cx="7010400" cy="46830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 name="Google Shape;332;p32"/>
          <p:cNvSpPr/>
          <p:nvPr/>
        </p:nvSpPr>
        <p:spPr>
          <a:xfrm rot="356245">
            <a:off x="7520821" y="1742734"/>
            <a:ext cx="993207" cy="1104230"/>
          </a:xfrm>
          <a:custGeom>
            <a:rect b="b" l="l" r="r" t="t"/>
            <a:pathLst>
              <a:path extrusionOk="0" h="1171527" w="1053738">
                <a:moveTo>
                  <a:pt x="526869" y="0"/>
                </a:moveTo>
                <a:cubicBezTo>
                  <a:pt x="817851" y="0"/>
                  <a:pt x="1053738" y="235887"/>
                  <a:pt x="1053738" y="526869"/>
                </a:cubicBezTo>
                <a:cubicBezTo>
                  <a:pt x="1053738" y="817851"/>
                  <a:pt x="817851" y="1053738"/>
                  <a:pt x="526869" y="1053738"/>
                </a:cubicBezTo>
                <a:cubicBezTo>
                  <a:pt x="490496" y="1053738"/>
                  <a:pt x="454985" y="1050052"/>
                  <a:pt x="420687" y="1043034"/>
                </a:cubicBezTo>
                <a:lnTo>
                  <a:pt x="388563" y="1033062"/>
                </a:lnTo>
                <a:lnTo>
                  <a:pt x="147609" y="1171527"/>
                </a:lnTo>
                <a:lnTo>
                  <a:pt x="147063" y="890630"/>
                </a:lnTo>
                <a:lnTo>
                  <a:pt x="89981" y="821447"/>
                </a:lnTo>
                <a:cubicBezTo>
                  <a:pt x="33172" y="737358"/>
                  <a:pt x="0" y="635987"/>
                  <a:pt x="0" y="526869"/>
                </a:cubicBezTo>
                <a:cubicBezTo>
                  <a:pt x="0" y="235887"/>
                  <a:pt x="235887" y="0"/>
                  <a:pt x="526869"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3" name="Google Shape;333;p32"/>
          <p:cNvSpPr/>
          <p:nvPr/>
        </p:nvSpPr>
        <p:spPr>
          <a:xfrm flipH="1" rot="-356245">
            <a:off x="8971646" y="1355959"/>
            <a:ext cx="993207" cy="1104230"/>
          </a:xfrm>
          <a:custGeom>
            <a:rect b="b" l="l" r="r" t="t"/>
            <a:pathLst>
              <a:path extrusionOk="0" h="1171527" w="1053738">
                <a:moveTo>
                  <a:pt x="526869" y="0"/>
                </a:moveTo>
                <a:cubicBezTo>
                  <a:pt x="817851" y="0"/>
                  <a:pt x="1053738" y="235887"/>
                  <a:pt x="1053738" y="526869"/>
                </a:cubicBezTo>
                <a:cubicBezTo>
                  <a:pt x="1053738" y="817851"/>
                  <a:pt x="817851" y="1053738"/>
                  <a:pt x="526869" y="1053738"/>
                </a:cubicBezTo>
                <a:cubicBezTo>
                  <a:pt x="490496" y="1053738"/>
                  <a:pt x="454985" y="1050052"/>
                  <a:pt x="420687" y="1043034"/>
                </a:cubicBezTo>
                <a:lnTo>
                  <a:pt x="388563" y="1033062"/>
                </a:lnTo>
                <a:lnTo>
                  <a:pt x="147609" y="1171527"/>
                </a:lnTo>
                <a:lnTo>
                  <a:pt x="147063" y="890630"/>
                </a:lnTo>
                <a:lnTo>
                  <a:pt x="89981" y="821447"/>
                </a:lnTo>
                <a:cubicBezTo>
                  <a:pt x="33172" y="737358"/>
                  <a:pt x="0" y="635987"/>
                  <a:pt x="0" y="526869"/>
                </a:cubicBezTo>
                <a:cubicBezTo>
                  <a:pt x="0" y="235887"/>
                  <a:pt x="235887" y="0"/>
                  <a:pt x="526869"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4" name="Google Shape;334;p32"/>
          <p:cNvSpPr/>
          <p:nvPr/>
        </p:nvSpPr>
        <p:spPr>
          <a:xfrm>
            <a:off x="7726272" y="2043379"/>
            <a:ext cx="582313" cy="412923"/>
          </a:xfrm>
          <a:prstGeom prst="rect">
            <a:avLst/>
          </a:prstGeom>
        </p:spPr>
        <p:txBody>
          <a:bodyPr>
            <a:prstTxWarp prst="textPlain"/>
          </a:bodyPr>
          <a:lstStyle/>
          <a:p>
            <a:pPr lvl="0" algn="ctr"/>
            <a:r>
              <a:rPr b="0" i="0">
                <a:ln cap="flat" cmpd="sng" w="9525">
                  <a:solidFill>
                    <a:schemeClr val="accent2"/>
                  </a:solidFill>
                  <a:prstDash val="solid"/>
                  <a:round/>
                  <a:headEnd len="sm" w="sm" type="none"/>
                  <a:tailEnd len="sm" w="sm" type="none"/>
                </a:ln>
                <a:solidFill>
                  <a:schemeClr val="accent2"/>
                </a:solidFill>
                <a:latin typeface="Lexend Deca"/>
              </a:rPr>
              <a:t>Hi!</a:t>
            </a:r>
          </a:p>
        </p:txBody>
      </p:sp>
      <p:sp>
        <p:nvSpPr>
          <p:cNvPr id="335" name="Google Shape;335;p32"/>
          <p:cNvSpPr/>
          <p:nvPr/>
        </p:nvSpPr>
        <p:spPr>
          <a:xfrm>
            <a:off x="9177097" y="1630454"/>
            <a:ext cx="582313" cy="412923"/>
          </a:xfrm>
          <a:prstGeom prst="rect">
            <a:avLst/>
          </a:prstGeom>
        </p:spPr>
        <p:txBody>
          <a:bodyPr>
            <a:prstTxWarp prst="textPlain"/>
          </a:bodyPr>
          <a:lstStyle/>
          <a:p>
            <a:pPr lvl="0" algn="ctr"/>
            <a:r>
              <a:rPr b="0" i="0">
                <a:ln cap="flat" cmpd="sng" w="9525">
                  <a:solidFill>
                    <a:schemeClr val="accent2"/>
                  </a:solidFill>
                  <a:prstDash val="solid"/>
                  <a:round/>
                  <a:headEnd len="sm" w="sm" type="none"/>
                  <a:tailEnd len="sm" w="sm" type="none"/>
                </a:ln>
                <a:solidFill>
                  <a:schemeClr val="accent2"/>
                </a:solidFill>
                <a:latin typeface="Lexend Deca"/>
              </a:rPr>
              <a:t>Hi!</a:t>
            </a:r>
          </a:p>
        </p:txBody>
      </p:sp>
      <p:grpSp>
        <p:nvGrpSpPr>
          <p:cNvPr id="336" name="Google Shape;336;p32"/>
          <p:cNvGrpSpPr/>
          <p:nvPr/>
        </p:nvGrpSpPr>
        <p:grpSpPr>
          <a:xfrm>
            <a:off x="573394" y="571441"/>
            <a:ext cx="679225" cy="648718"/>
            <a:chOff x="2919059" y="1449514"/>
            <a:chExt cx="936088" cy="893921"/>
          </a:xfrm>
        </p:grpSpPr>
        <p:sp>
          <p:nvSpPr>
            <p:cNvPr id="337" name="Google Shape;337;p32"/>
            <p:cNvSpPr/>
            <p:nvPr/>
          </p:nvSpPr>
          <p:spPr>
            <a:xfrm>
              <a:off x="2919059" y="1449514"/>
              <a:ext cx="936088" cy="893921"/>
            </a:xfrm>
            <a:custGeom>
              <a:rect b="b" l="l" r="r" t="t"/>
              <a:pathLst>
                <a:path extrusionOk="0" h="893921" w="936088">
                  <a:moveTo>
                    <a:pt x="935994" y="791337"/>
                  </a:moveTo>
                  <a:cubicBezTo>
                    <a:pt x="935518" y="783431"/>
                    <a:pt x="929041" y="777240"/>
                    <a:pt x="921135" y="777240"/>
                  </a:cubicBezTo>
                  <a:lnTo>
                    <a:pt x="763877" y="777240"/>
                  </a:lnTo>
                  <a:cubicBezTo>
                    <a:pt x="763782" y="774097"/>
                    <a:pt x="763687" y="771049"/>
                    <a:pt x="763687" y="768001"/>
                  </a:cubicBezTo>
                  <a:cubicBezTo>
                    <a:pt x="763687" y="766858"/>
                    <a:pt x="763972" y="689801"/>
                    <a:pt x="764258" y="589312"/>
                  </a:cubicBezTo>
                  <a:cubicBezTo>
                    <a:pt x="767020" y="593217"/>
                    <a:pt x="771497" y="595503"/>
                    <a:pt x="776355" y="595503"/>
                  </a:cubicBezTo>
                  <a:cubicBezTo>
                    <a:pt x="777022" y="595503"/>
                    <a:pt x="777688" y="595503"/>
                    <a:pt x="778641" y="595313"/>
                  </a:cubicBezTo>
                  <a:cubicBezTo>
                    <a:pt x="784832" y="594455"/>
                    <a:pt x="789785" y="589693"/>
                    <a:pt x="790928" y="583597"/>
                  </a:cubicBezTo>
                  <a:lnTo>
                    <a:pt x="803977" y="518255"/>
                  </a:lnTo>
                  <a:lnTo>
                    <a:pt x="878463" y="545306"/>
                  </a:lnTo>
                  <a:cubicBezTo>
                    <a:pt x="884273" y="547402"/>
                    <a:pt x="890845" y="545687"/>
                    <a:pt x="894846" y="540925"/>
                  </a:cubicBezTo>
                  <a:cubicBezTo>
                    <a:pt x="898941" y="536258"/>
                    <a:pt x="899513" y="529495"/>
                    <a:pt x="896465" y="524065"/>
                  </a:cubicBezTo>
                  <a:lnTo>
                    <a:pt x="792928" y="341757"/>
                  </a:lnTo>
                  <a:cubicBezTo>
                    <a:pt x="801882" y="323850"/>
                    <a:pt x="806930" y="303657"/>
                    <a:pt x="806930" y="282321"/>
                  </a:cubicBezTo>
                  <a:cubicBezTo>
                    <a:pt x="806930" y="244412"/>
                    <a:pt x="791023" y="210026"/>
                    <a:pt x="765496" y="185833"/>
                  </a:cubicBezTo>
                  <a:cubicBezTo>
                    <a:pt x="765687" y="147733"/>
                    <a:pt x="765782" y="124206"/>
                    <a:pt x="765782" y="124206"/>
                  </a:cubicBezTo>
                  <a:cubicBezTo>
                    <a:pt x="765782" y="55721"/>
                    <a:pt x="710061" y="0"/>
                    <a:pt x="641671" y="0"/>
                  </a:cubicBezTo>
                  <a:lnTo>
                    <a:pt x="635575" y="0"/>
                  </a:lnTo>
                  <a:lnTo>
                    <a:pt x="243050" y="0"/>
                  </a:lnTo>
                  <a:lnTo>
                    <a:pt x="107414" y="0"/>
                  </a:lnTo>
                  <a:cubicBezTo>
                    <a:pt x="106461" y="0"/>
                    <a:pt x="105509" y="95"/>
                    <a:pt x="104556" y="381"/>
                  </a:cubicBezTo>
                  <a:cubicBezTo>
                    <a:pt x="88173" y="3620"/>
                    <a:pt x="63885" y="11716"/>
                    <a:pt x="41882" y="31718"/>
                  </a:cubicBezTo>
                  <a:cubicBezTo>
                    <a:pt x="9021" y="61531"/>
                    <a:pt x="1686" y="100013"/>
                    <a:pt x="67" y="115157"/>
                  </a:cubicBezTo>
                  <a:cubicBezTo>
                    <a:pt x="-314" y="119253"/>
                    <a:pt x="924" y="123444"/>
                    <a:pt x="3782" y="126587"/>
                  </a:cubicBezTo>
                  <a:cubicBezTo>
                    <a:pt x="6639" y="129730"/>
                    <a:pt x="10640" y="131445"/>
                    <a:pt x="14831" y="131445"/>
                  </a:cubicBezTo>
                  <a:lnTo>
                    <a:pt x="118844" y="131445"/>
                  </a:lnTo>
                  <a:lnTo>
                    <a:pt x="118844" y="769715"/>
                  </a:lnTo>
                  <a:cubicBezTo>
                    <a:pt x="118844" y="838200"/>
                    <a:pt x="174565" y="893826"/>
                    <a:pt x="243050" y="893826"/>
                  </a:cubicBezTo>
                  <a:lnTo>
                    <a:pt x="833410" y="893826"/>
                  </a:lnTo>
                  <a:cubicBezTo>
                    <a:pt x="833791" y="893826"/>
                    <a:pt x="834172" y="893731"/>
                    <a:pt x="834648" y="893731"/>
                  </a:cubicBezTo>
                  <a:cubicBezTo>
                    <a:pt x="835695" y="893731"/>
                    <a:pt x="836743" y="893921"/>
                    <a:pt x="837791" y="893921"/>
                  </a:cubicBezTo>
                  <a:cubicBezTo>
                    <a:pt x="891988" y="893921"/>
                    <a:pt x="936089" y="849725"/>
                    <a:pt x="936089" y="795338"/>
                  </a:cubicBezTo>
                  <a:cubicBezTo>
                    <a:pt x="936089" y="793909"/>
                    <a:pt x="936089" y="792575"/>
                    <a:pt x="935994" y="791337"/>
                  </a:cubicBezTo>
                  <a:close/>
                  <a:moveTo>
                    <a:pt x="850650" y="503777"/>
                  </a:moveTo>
                  <a:lnTo>
                    <a:pt x="797881" y="484632"/>
                  </a:lnTo>
                  <a:cubicBezTo>
                    <a:pt x="793881" y="483108"/>
                    <a:pt x="789309" y="483489"/>
                    <a:pt x="785499" y="485585"/>
                  </a:cubicBezTo>
                  <a:cubicBezTo>
                    <a:pt x="781689" y="487680"/>
                    <a:pt x="779117" y="491299"/>
                    <a:pt x="778260" y="495586"/>
                  </a:cubicBezTo>
                  <a:lnTo>
                    <a:pt x="769878" y="537210"/>
                  </a:lnTo>
                  <a:lnTo>
                    <a:pt x="764449" y="527018"/>
                  </a:lnTo>
                  <a:lnTo>
                    <a:pt x="734921" y="471869"/>
                  </a:lnTo>
                  <a:lnTo>
                    <a:pt x="703298" y="412623"/>
                  </a:lnTo>
                  <a:cubicBezTo>
                    <a:pt x="714538" y="410051"/>
                    <a:pt x="725301" y="405956"/>
                    <a:pt x="735207" y="400812"/>
                  </a:cubicBezTo>
                  <a:cubicBezTo>
                    <a:pt x="746065" y="395097"/>
                    <a:pt x="756066" y="387858"/>
                    <a:pt x="764925" y="379381"/>
                  </a:cubicBezTo>
                  <a:cubicBezTo>
                    <a:pt x="768259" y="376333"/>
                    <a:pt x="771497" y="372999"/>
                    <a:pt x="774450" y="369475"/>
                  </a:cubicBezTo>
                  <a:lnTo>
                    <a:pt x="850650" y="503777"/>
                  </a:lnTo>
                  <a:close/>
                  <a:moveTo>
                    <a:pt x="644338" y="412909"/>
                  </a:moveTo>
                  <a:lnTo>
                    <a:pt x="576997" y="539496"/>
                  </a:lnTo>
                  <a:lnTo>
                    <a:pt x="568710" y="497872"/>
                  </a:lnTo>
                  <a:cubicBezTo>
                    <a:pt x="567853" y="493586"/>
                    <a:pt x="565186" y="489966"/>
                    <a:pt x="561471" y="487871"/>
                  </a:cubicBezTo>
                  <a:cubicBezTo>
                    <a:pt x="559185" y="486537"/>
                    <a:pt x="556613" y="485966"/>
                    <a:pt x="554137" y="485966"/>
                  </a:cubicBezTo>
                  <a:cubicBezTo>
                    <a:pt x="552517" y="485966"/>
                    <a:pt x="550708" y="486251"/>
                    <a:pt x="549184" y="486918"/>
                  </a:cubicBezTo>
                  <a:lnTo>
                    <a:pt x="496605" y="506063"/>
                  </a:lnTo>
                  <a:lnTo>
                    <a:pt x="572996" y="370808"/>
                  </a:lnTo>
                  <a:cubicBezTo>
                    <a:pt x="591379" y="391668"/>
                    <a:pt x="616240" y="406718"/>
                    <a:pt x="644338" y="412909"/>
                  </a:cubicBezTo>
                  <a:close/>
                  <a:moveTo>
                    <a:pt x="777403" y="282226"/>
                  </a:moveTo>
                  <a:cubicBezTo>
                    <a:pt x="777403" y="291274"/>
                    <a:pt x="776260" y="300038"/>
                    <a:pt x="774069" y="308420"/>
                  </a:cubicBezTo>
                  <a:cubicBezTo>
                    <a:pt x="771973" y="316421"/>
                    <a:pt x="768925" y="324136"/>
                    <a:pt x="765020" y="331280"/>
                  </a:cubicBezTo>
                  <a:cubicBezTo>
                    <a:pt x="763210" y="334899"/>
                    <a:pt x="761020" y="338328"/>
                    <a:pt x="758734" y="341662"/>
                  </a:cubicBezTo>
                  <a:cubicBezTo>
                    <a:pt x="752257" y="350901"/>
                    <a:pt x="744351" y="359093"/>
                    <a:pt x="735302" y="365855"/>
                  </a:cubicBezTo>
                  <a:cubicBezTo>
                    <a:pt x="723015" y="374999"/>
                    <a:pt x="708632" y="381476"/>
                    <a:pt x="693011" y="384524"/>
                  </a:cubicBezTo>
                  <a:cubicBezTo>
                    <a:pt x="691582" y="384810"/>
                    <a:pt x="690153" y="385096"/>
                    <a:pt x="688725" y="385286"/>
                  </a:cubicBezTo>
                  <a:cubicBezTo>
                    <a:pt x="683676" y="386048"/>
                    <a:pt x="678438" y="386429"/>
                    <a:pt x="673199" y="386429"/>
                  </a:cubicBezTo>
                  <a:cubicBezTo>
                    <a:pt x="668341" y="386429"/>
                    <a:pt x="663579" y="386144"/>
                    <a:pt x="658912" y="385382"/>
                  </a:cubicBezTo>
                  <a:cubicBezTo>
                    <a:pt x="657578" y="385286"/>
                    <a:pt x="656245" y="385096"/>
                    <a:pt x="654911" y="384810"/>
                  </a:cubicBezTo>
                  <a:cubicBezTo>
                    <a:pt x="627765" y="380048"/>
                    <a:pt x="604143" y="364617"/>
                    <a:pt x="588712" y="342995"/>
                  </a:cubicBezTo>
                  <a:cubicBezTo>
                    <a:pt x="581664" y="333375"/>
                    <a:pt x="576330" y="322517"/>
                    <a:pt x="572996" y="310706"/>
                  </a:cubicBezTo>
                  <a:cubicBezTo>
                    <a:pt x="570424" y="301657"/>
                    <a:pt x="568995" y="292132"/>
                    <a:pt x="568995" y="282226"/>
                  </a:cubicBezTo>
                  <a:cubicBezTo>
                    <a:pt x="568995" y="224885"/>
                    <a:pt x="615668" y="178117"/>
                    <a:pt x="673199" y="178117"/>
                  </a:cubicBezTo>
                  <a:cubicBezTo>
                    <a:pt x="696726" y="178117"/>
                    <a:pt x="718443" y="185928"/>
                    <a:pt x="735874" y="199073"/>
                  </a:cubicBezTo>
                  <a:cubicBezTo>
                    <a:pt x="748066" y="208312"/>
                    <a:pt x="758162" y="220027"/>
                    <a:pt x="765401" y="233648"/>
                  </a:cubicBezTo>
                  <a:cubicBezTo>
                    <a:pt x="773116" y="248126"/>
                    <a:pt x="777403" y="264700"/>
                    <a:pt x="777403" y="282226"/>
                  </a:cubicBezTo>
                  <a:close/>
                  <a:moveTo>
                    <a:pt x="61884" y="53626"/>
                  </a:moveTo>
                  <a:cubicBezTo>
                    <a:pt x="78172" y="38576"/>
                    <a:pt x="96270" y="32290"/>
                    <a:pt x="108938" y="29623"/>
                  </a:cubicBezTo>
                  <a:lnTo>
                    <a:pt x="162659" y="29623"/>
                  </a:lnTo>
                  <a:lnTo>
                    <a:pt x="243050" y="29623"/>
                  </a:lnTo>
                  <a:lnTo>
                    <a:pt x="572234" y="29623"/>
                  </a:lnTo>
                  <a:cubicBezTo>
                    <a:pt x="568043" y="33338"/>
                    <a:pt x="563757" y="37528"/>
                    <a:pt x="559661" y="42101"/>
                  </a:cubicBezTo>
                  <a:cubicBezTo>
                    <a:pt x="541468" y="62960"/>
                    <a:pt x="533658" y="85439"/>
                    <a:pt x="530324" y="101917"/>
                  </a:cubicBezTo>
                  <a:lnTo>
                    <a:pt x="151134" y="101917"/>
                  </a:lnTo>
                  <a:lnTo>
                    <a:pt x="120844" y="101917"/>
                  </a:lnTo>
                  <a:lnTo>
                    <a:pt x="32833" y="101917"/>
                  </a:lnTo>
                  <a:cubicBezTo>
                    <a:pt x="36643" y="87820"/>
                    <a:pt x="44835" y="69152"/>
                    <a:pt x="61884" y="53626"/>
                  </a:cubicBezTo>
                  <a:close/>
                  <a:moveTo>
                    <a:pt x="243050" y="864108"/>
                  </a:moveTo>
                  <a:cubicBezTo>
                    <a:pt x="190853" y="864108"/>
                    <a:pt x="148467" y="821722"/>
                    <a:pt x="148467" y="769620"/>
                  </a:cubicBezTo>
                  <a:lnTo>
                    <a:pt x="148467" y="131445"/>
                  </a:lnTo>
                  <a:lnTo>
                    <a:pt x="542992" y="131445"/>
                  </a:lnTo>
                  <a:cubicBezTo>
                    <a:pt x="550708" y="131445"/>
                    <a:pt x="557089" y="125635"/>
                    <a:pt x="557756" y="118015"/>
                  </a:cubicBezTo>
                  <a:cubicBezTo>
                    <a:pt x="558804" y="105918"/>
                    <a:pt x="563471" y="82677"/>
                    <a:pt x="581949" y="61531"/>
                  </a:cubicBezTo>
                  <a:cubicBezTo>
                    <a:pt x="601380" y="39338"/>
                    <a:pt x="625193" y="31909"/>
                    <a:pt x="637861" y="29432"/>
                  </a:cubicBezTo>
                  <a:lnTo>
                    <a:pt x="641671" y="29432"/>
                  </a:lnTo>
                  <a:cubicBezTo>
                    <a:pt x="693773" y="29432"/>
                    <a:pt x="736159" y="71914"/>
                    <a:pt x="736159" y="124016"/>
                  </a:cubicBezTo>
                  <a:cubicBezTo>
                    <a:pt x="736159" y="127540"/>
                    <a:pt x="736064" y="142018"/>
                    <a:pt x="735969" y="164306"/>
                  </a:cubicBezTo>
                  <a:cubicBezTo>
                    <a:pt x="717205" y="154305"/>
                    <a:pt x="695868" y="148590"/>
                    <a:pt x="673199" y="148590"/>
                  </a:cubicBezTo>
                  <a:cubicBezTo>
                    <a:pt x="599476" y="148590"/>
                    <a:pt x="539468" y="208598"/>
                    <a:pt x="539468" y="282321"/>
                  </a:cubicBezTo>
                  <a:cubicBezTo>
                    <a:pt x="539468" y="304419"/>
                    <a:pt x="544802" y="325184"/>
                    <a:pt x="554422" y="343567"/>
                  </a:cubicBezTo>
                  <a:lnTo>
                    <a:pt x="451076" y="526352"/>
                  </a:lnTo>
                  <a:cubicBezTo>
                    <a:pt x="448028" y="531781"/>
                    <a:pt x="448695" y="538544"/>
                    <a:pt x="452695" y="543211"/>
                  </a:cubicBezTo>
                  <a:cubicBezTo>
                    <a:pt x="456696" y="547973"/>
                    <a:pt x="463173" y="549688"/>
                    <a:pt x="468983" y="547592"/>
                  </a:cubicBezTo>
                  <a:lnTo>
                    <a:pt x="543183" y="520541"/>
                  </a:lnTo>
                  <a:lnTo>
                    <a:pt x="556137" y="585883"/>
                  </a:lnTo>
                  <a:cubicBezTo>
                    <a:pt x="557280" y="591979"/>
                    <a:pt x="562233" y="596741"/>
                    <a:pt x="568424" y="597599"/>
                  </a:cubicBezTo>
                  <a:cubicBezTo>
                    <a:pt x="569091" y="597789"/>
                    <a:pt x="569948" y="597789"/>
                    <a:pt x="570615" y="597789"/>
                  </a:cubicBezTo>
                  <a:cubicBezTo>
                    <a:pt x="575949" y="597789"/>
                    <a:pt x="580997" y="594836"/>
                    <a:pt x="583664" y="590074"/>
                  </a:cubicBezTo>
                  <a:lnTo>
                    <a:pt x="673961" y="420338"/>
                  </a:lnTo>
                  <a:lnTo>
                    <a:pt x="734826" y="534353"/>
                  </a:lnTo>
                  <a:cubicBezTo>
                    <a:pt x="734445" y="660654"/>
                    <a:pt x="734064" y="767239"/>
                    <a:pt x="734064" y="767810"/>
                  </a:cubicBezTo>
                  <a:cubicBezTo>
                    <a:pt x="734064" y="810006"/>
                    <a:pt x="744160" y="842582"/>
                    <a:pt x="762829" y="864108"/>
                  </a:cubicBezTo>
                  <a:lnTo>
                    <a:pt x="243050" y="864108"/>
                  </a:lnTo>
                  <a:close/>
                  <a:moveTo>
                    <a:pt x="837886" y="864108"/>
                  </a:moveTo>
                  <a:cubicBezTo>
                    <a:pt x="804072" y="864108"/>
                    <a:pt x="775878" y="839438"/>
                    <a:pt x="770259" y="807053"/>
                  </a:cubicBezTo>
                  <a:lnTo>
                    <a:pt x="905514" y="807053"/>
                  </a:lnTo>
                  <a:cubicBezTo>
                    <a:pt x="899894" y="839343"/>
                    <a:pt x="871700" y="864108"/>
                    <a:pt x="837886" y="86410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 name="Google Shape;338;p32"/>
            <p:cNvSpPr/>
            <p:nvPr/>
          </p:nvSpPr>
          <p:spPr>
            <a:xfrm>
              <a:off x="3388803" y="2130741"/>
              <a:ext cx="32004" cy="35433"/>
            </a:xfrm>
            <a:custGeom>
              <a:rect b="b" l="l" r="r" t="t"/>
              <a:pathLst>
                <a:path extrusionOk="0" h="35433" w="32004">
                  <a:moveTo>
                    <a:pt x="17431" y="0"/>
                  </a:moveTo>
                  <a:cubicBezTo>
                    <a:pt x="7810" y="0"/>
                    <a:pt x="0" y="8001"/>
                    <a:pt x="0" y="17717"/>
                  </a:cubicBezTo>
                  <a:cubicBezTo>
                    <a:pt x="0" y="27432"/>
                    <a:pt x="7810" y="35433"/>
                    <a:pt x="17431" y="35433"/>
                  </a:cubicBezTo>
                  <a:cubicBezTo>
                    <a:pt x="25527" y="35433"/>
                    <a:pt x="32004" y="28861"/>
                    <a:pt x="32004" y="20669"/>
                  </a:cubicBezTo>
                  <a:cubicBezTo>
                    <a:pt x="32004" y="19717"/>
                    <a:pt x="31909" y="18669"/>
                    <a:pt x="31718" y="17717"/>
                  </a:cubicBezTo>
                  <a:cubicBezTo>
                    <a:pt x="31909" y="16859"/>
                    <a:pt x="32004" y="15716"/>
                    <a:pt x="32004" y="14764"/>
                  </a:cubicBezTo>
                  <a:cubicBezTo>
                    <a:pt x="32004" y="6572"/>
                    <a:pt x="25527" y="0"/>
                    <a:pt x="17431"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 name="Google Shape;339;p32"/>
            <p:cNvSpPr/>
            <p:nvPr/>
          </p:nvSpPr>
          <p:spPr>
            <a:xfrm>
              <a:off x="3430047" y="2130741"/>
              <a:ext cx="172497" cy="29718"/>
            </a:xfrm>
            <a:custGeom>
              <a:rect b="b" l="l" r="r" t="t"/>
              <a:pathLst>
                <a:path extrusionOk="0" h="29718" w="172497">
                  <a:moveTo>
                    <a:pt x="157734" y="0"/>
                  </a:moveTo>
                  <a:lnTo>
                    <a:pt x="14764" y="0"/>
                  </a:lnTo>
                  <a:cubicBezTo>
                    <a:pt x="6572" y="0"/>
                    <a:pt x="0" y="6668"/>
                    <a:pt x="0" y="14859"/>
                  </a:cubicBezTo>
                  <a:cubicBezTo>
                    <a:pt x="0" y="23051"/>
                    <a:pt x="6572" y="29718"/>
                    <a:pt x="14764" y="29718"/>
                  </a:cubicBezTo>
                  <a:lnTo>
                    <a:pt x="157734" y="29718"/>
                  </a:lnTo>
                  <a:cubicBezTo>
                    <a:pt x="165925" y="29718"/>
                    <a:pt x="172498" y="23051"/>
                    <a:pt x="172498" y="14859"/>
                  </a:cubicBezTo>
                  <a:cubicBezTo>
                    <a:pt x="172498" y="6668"/>
                    <a:pt x="165925" y="0"/>
                    <a:pt x="157734"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 name="Google Shape;340;p32"/>
            <p:cNvSpPr/>
            <p:nvPr/>
          </p:nvSpPr>
          <p:spPr>
            <a:xfrm>
              <a:off x="3133915" y="1811845"/>
              <a:ext cx="304038" cy="29717"/>
            </a:xfrm>
            <a:custGeom>
              <a:rect b="b" l="l" r="r" t="t"/>
              <a:pathLst>
                <a:path extrusionOk="0" h="29717" w="304038">
                  <a:moveTo>
                    <a:pt x="14764" y="29718"/>
                  </a:moveTo>
                  <a:lnTo>
                    <a:pt x="289274" y="29718"/>
                  </a:lnTo>
                  <a:cubicBezTo>
                    <a:pt x="297466" y="29718"/>
                    <a:pt x="304038" y="23050"/>
                    <a:pt x="304038" y="14859"/>
                  </a:cubicBezTo>
                  <a:cubicBezTo>
                    <a:pt x="304038" y="6667"/>
                    <a:pt x="297466" y="0"/>
                    <a:pt x="289274" y="0"/>
                  </a:cubicBezTo>
                  <a:lnTo>
                    <a:pt x="14764" y="0"/>
                  </a:lnTo>
                  <a:cubicBezTo>
                    <a:pt x="6572" y="0"/>
                    <a:pt x="0" y="6667"/>
                    <a:pt x="0" y="14859"/>
                  </a:cubicBezTo>
                  <a:cubicBezTo>
                    <a:pt x="0" y="23050"/>
                    <a:pt x="6572" y="29718"/>
                    <a:pt x="14764" y="297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 name="Google Shape;341;p32"/>
            <p:cNvSpPr/>
            <p:nvPr/>
          </p:nvSpPr>
          <p:spPr>
            <a:xfrm>
              <a:off x="3133913" y="1887279"/>
              <a:ext cx="213743" cy="30769"/>
            </a:xfrm>
            <a:custGeom>
              <a:rect b="b" l="l" r="r" t="t"/>
              <a:pathLst>
                <a:path extrusionOk="0" h="30769" w="213743">
                  <a:moveTo>
                    <a:pt x="199074" y="1052"/>
                  </a:moveTo>
                  <a:lnTo>
                    <a:pt x="14860" y="4"/>
                  </a:lnTo>
                  <a:cubicBezTo>
                    <a:pt x="6573" y="-187"/>
                    <a:pt x="1" y="6576"/>
                    <a:pt x="1" y="14768"/>
                  </a:cubicBezTo>
                  <a:cubicBezTo>
                    <a:pt x="-94" y="22959"/>
                    <a:pt x="6478" y="29722"/>
                    <a:pt x="14670" y="29722"/>
                  </a:cubicBezTo>
                  <a:lnTo>
                    <a:pt x="198978" y="30770"/>
                  </a:lnTo>
                  <a:cubicBezTo>
                    <a:pt x="207075" y="30770"/>
                    <a:pt x="213742" y="24197"/>
                    <a:pt x="213742" y="16006"/>
                  </a:cubicBezTo>
                  <a:cubicBezTo>
                    <a:pt x="213837" y="7814"/>
                    <a:pt x="207265" y="1052"/>
                    <a:pt x="199074" y="10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 name="Google Shape;342;p32"/>
            <p:cNvSpPr/>
            <p:nvPr/>
          </p:nvSpPr>
          <p:spPr>
            <a:xfrm>
              <a:off x="3133913" y="1961578"/>
              <a:ext cx="213743" cy="30765"/>
            </a:xfrm>
            <a:custGeom>
              <a:rect b="b" l="l" r="r" t="t"/>
              <a:pathLst>
                <a:path extrusionOk="0" h="30765" w="213743">
                  <a:moveTo>
                    <a:pt x="199074" y="1048"/>
                  </a:moveTo>
                  <a:lnTo>
                    <a:pt x="14860" y="0"/>
                  </a:lnTo>
                  <a:lnTo>
                    <a:pt x="14765" y="0"/>
                  </a:lnTo>
                  <a:cubicBezTo>
                    <a:pt x="6669" y="0"/>
                    <a:pt x="1" y="6572"/>
                    <a:pt x="1" y="14764"/>
                  </a:cubicBezTo>
                  <a:cubicBezTo>
                    <a:pt x="-94" y="22955"/>
                    <a:pt x="6478" y="29718"/>
                    <a:pt x="14670" y="29718"/>
                  </a:cubicBezTo>
                  <a:lnTo>
                    <a:pt x="198978" y="30766"/>
                  </a:lnTo>
                  <a:cubicBezTo>
                    <a:pt x="207075" y="30766"/>
                    <a:pt x="213742" y="24194"/>
                    <a:pt x="213742" y="16002"/>
                  </a:cubicBezTo>
                  <a:cubicBezTo>
                    <a:pt x="213837" y="7810"/>
                    <a:pt x="207265" y="1048"/>
                    <a:pt x="199074" y="104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 name="Google Shape;343;p32"/>
            <p:cNvSpPr/>
            <p:nvPr/>
          </p:nvSpPr>
          <p:spPr>
            <a:xfrm>
              <a:off x="3108864" y="1659825"/>
              <a:ext cx="148494" cy="29718"/>
            </a:xfrm>
            <a:custGeom>
              <a:rect b="b" l="l" r="r" t="t"/>
              <a:pathLst>
                <a:path extrusionOk="0" h="29718" w="148494">
                  <a:moveTo>
                    <a:pt x="133731" y="29718"/>
                  </a:moveTo>
                  <a:cubicBezTo>
                    <a:pt x="141827" y="29718"/>
                    <a:pt x="148400" y="23432"/>
                    <a:pt x="148495" y="15431"/>
                  </a:cubicBezTo>
                  <a:cubicBezTo>
                    <a:pt x="148495" y="7430"/>
                    <a:pt x="142018" y="1048"/>
                    <a:pt x="133826" y="953"/>
                  </a:cubicBezTo>
                  <a:lnTo>
                    <a:pt x="14859" y="0"/>
                  </a:lnTo>
                  <a:lnTo>
                    <a:pt x="14764" y="0"/>
                  </a:lnTo>
                  <a:cubicBezTo>
                    <a:pt x="6668" y="0"/>
                    <a:pt x="95" y="6382"/>
                    <a:pt x="0" y="14288"/>
                  </a:cubicBezTo>
                  <a:cubicBezTo>
                    <a:pt x="0" y="22289"/>
                    <a:pt x="6477" y="28670"/>
                    <a:pt x="14669" y="28766"/>
                  </a:cubicBezTo>
                  <a:lnTo>
                    <a:pt x="133636" y="29718"/>
                  </a:lnTo>
                  <a:lnTo>
                    <a:pt x="133731" y="2971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347" name="Shape 347"/>
        <p:cNvGrpSpPr/>
        <p:nvPr/>
      </p:nvGrpSpPr>
      <p:grpSpPr>
        <a:xfrm>
          <a:off x="0" y="0"/>
          <a:ext cx="0" cy="0"/>
          <a:chOff x="0" y="0"/>
          <a:chExt cx="0" cy="0"/>
        </a:xfrm>
      </p:grpSpPr>
      <p:sp>
        <p:nvSpPr>
          <p:cNvPr id="348" name="Google Shape;348;p33"/>
          <p:cNvSpPr txBox="1"/>
          <p:nvPr>
            <p:ph type="title"/>
          </p:nvPr>
        </p:nvSpPr>
        <p:spPr>
          <a:xfrm>
            <a:off x="548250" y="4328275"/>
            <a:ext cx="5980500" cy="2377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accent1"/>
                </a:solidFill>
              </a:rPr>
              <a:t>And the bigger the better</a:t>
            </a:r>
            <a:endParaRPr>
              <a:solidFill>
                <a:schemeClr val="accent1"/>
              </a:solidFill>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2" name="Shape 352"/>
        <p:cNvGrpSpPr/>
        <p:nvPr/>
      </p:nvGrpSpPr>
      <p:grpSpPr>
        <a:xfrm>
          <a:off x="0" y="0"/>
          <a:ext cx="0" cy="0"/>
          <a:chOff x="0" y="0"/>
          <a:chExt cx="0" cy="0"/>
        </a:xfrm>
      </p:grpSpPr>
      <p:sp>
        <p:nvSpPr>
          <p:cNvPr id="353" name="Google Shape;353;p34"/>
          <p:cNvSpPr/>
          <p:nvPr/>
        </p:nvSpPr>
        <p:spPr>
          <a:xfrm rot="357826">
            <a:off x="4363870" y="1628746"/>
            <a:ext cx="3143983" cy="3495424"/>
          </a:xfrm>
          <a:custGeom>
            <a:rect b="b" l="l" r="r" t="t"/>
            <a:pathLst>
              <a:path extrusionOk="0" h="1171527" w="1053738">
                <a:moveTo>
                  <a:pt x="526869" y="0"/>
                </a:moveTo>
                <a:cubicBezTo>
                  <a:pt x="817851" y="0"/>
                  <a:pt x="1053738" y="235887"/>
                  <a:pt x="1053738" y="526869"/>
                </a:cubicBezTo>
                <a:cubicBezTo>
                  <a:pt x="1053738" y="817851"/>
                  <a:pt x="817851" y="1053738"/>
                  <a:pt x="526869" y="1053738"/>
                </a:cubicBezTo>
                <a:cubicBezTo>
                  <a:pt x="490496" y="1053738"/>
                  <a:pt x="454985" y="1050052"/>
                  <a:pt x="420687" y="1043034"/>
                </a:cubicBezTo>
                <a:lnTo>
                  <a:pt x="388563" y="1033062"/>
                </a:lnTo>
                <a:lnTo>
                  <a:pt x="147609" y="1171527"/>
                </a:lnTo>
                <a:lnTo>
                  <a:pt x="147063" y="890630"/>
                </a:lnTo>
                <a:lnTo>
                  <a:pt x="89981" y="821447"/>
                </a:lnTo>
                <a:cubicBezTo>
                  <a:pt x="33172" y="737358"/>
                  <a:pt x="0" y="635987"/>
                  <a:pt x="0" y="526869"/>
                </a:cubicBezTo>
                <a:cubicBezTo>
                  <a:pt x="0" y="235887"/>
                  <a:pt x="235887" y="0"/>
                  <a:pt x="526869"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4" name="Google Shape;354;p34"/>
          <p:cNvSpPr txBox="1"/>
          <p:nvPr>
            <p:ph idx="2" type="title"/>
          </p:nvPr>
        </p:nvSpPr>
        <p:spPr>
          <a:xfrm>
            <a:off x="1349400" y="412950"/>
            <a:ext cx="10416600" cy="925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Some facts about my cats. </a:t>
            </a:r>
            <a:endParaRPr/>
          </a:p>
        </p:txBody>
      </p:sp>
      <p:sp>
        <p:nvSpPr>
          <p:cNvPr id="355" name="Google Shape;355;p34"/>
          <p:cNvSpPr txBox="1"/>
          <p:nvPr>
            <p:ph idx="5" type="body"/>
          </p:nvPr>
        </p:nvSpPr>
        <p:spPr>
          <a:xfrm>
            <a:off x="4516345" y="36085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solidFill>
                  <a:schemeClr val="lt1"/>
                </a:solidFill>
              </a:rPr>
              <a:t>Traveled by plane. Twice!</a:t>
            </a:r>
            <a:endParaRPr>
              <a:solidFill>
                <a:schemeClr val="lt1"/>
              </a:solidFill>
            </a:endParaRPr>
          </a:p>
        </p:txBody>
      </p:sp>
      <p:sp>
        <p:nvSpPr>
          <p:cNvPr id="356" name="Google Shape;356;p34"/>
          <p:cNvSpPr txBox="1"/>
          <p:nvPr>
            <p:ph idx="6" type="body"/>
          </p:nvPr>
        </p:nvSpPr>
        <p:spPr>
          <a:xfrm>
            <a:off x="715025" y="36085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Of my cats are adorable.</a:t>
            </a:r>
            <a:endParaRPr/>
          </a:p>
        </p:txBody>
      </p:sp>
      <p:sp>
        <p:nvSpPr>
          <p:cNvPr id="357" name="Google Shape;357;p34"/>
          <p:cNvSpPr txBox="1"/>
          <p:nvPr>
            <p:ph type="title"/>
          </p:nvPr>
        </p:nvSpPr>
        <p:spPr>
          <a:xfrm>
            <a:off x="715025" y="23781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100%</a:t>
            </a:r>
            <a:endParaRPr/>
          </a:p>
        </p:txBody>
      </p:sp>
      <p:sp>
        <p:nvSpPr>
          <p:cNvPr id="358" name="Google Shape;358;p34"/>
          <p:cNvSpPr txBox="1"/>
          <p:nvPr>
            <p:ph idx="3" type="title"/>
          </p:nvPr>
        </p:nvSpPr>
        <p:spPr>
          <a:xfrm>
            <a:off x="4516336" y="23781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solidFill>
                  <a:schemeClr val="lt1"/>
                </a:solidFill>
              </a:rPr>
              <a:t>25%</a:t>
            </a:r>
            <a:endParaRPr>
              <a:solidFill>
                <a:schemeClr val="lt1"/>
              </a:solidFill>
            </a:endParaRPr>
          </a:p>
        </p:txBody>
      </p:sp>
      <p:sp>
        <p:nvSpPr>
          <p:cNvPr id="359" name="Google Shape;359;p34"/>
          <p:cNvSpPr txBox="1"/>
          <p:nvPr>
            <p:ph idx="4" type="title"/>
          </p:nvPr>
        </p:nvSpPr>
        <p:spPr>
          <a:xfrm>
            <a:off x="8481454" y="23781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75%</a:t>
            </a:r>
            <a:endParaRPr/>
          </a:p>
        </p:txBody>
      </p:sp>
      <p:sp>
        <p:nvSpPr>
          <p:cNvPr id="360" name="Google Shape;360;p34"/>
          <p:cNvSpPr txBox="1"/>
          <p:nvPr>
            <p:ph idx="1" type="body"/>
          </p:nvPr>
        </p:nvSpPr>
        <p:spPr>
          <a:xfrm>
            <a:off x="8481446" y="361972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Are females.</a:t>
            </a:r>
            <a:endParaRPr/>
          </a:p>
        </p:txBody>
      </p:sp>
      <p:grpSp>
        <p:nvGrpSpPr>
          <p:cNvPr id="361" name="Google Shape;361;p34"/>
          <p:cNvGrpSpPr/>
          <p:nvPr/>
        </p:nvGrpSpPr>
        <p:grpSpPr>
          <a:xfrm flipH="1" rot="10800000">
            <a:off x="585130" y="553143"/>
            <a:ext cx="646546" cy="644816"/>
            <a:chOff x="8176687" y="1348548"/>
            <a:chExt cx="1265255" cy="1261871"/>
          </a:xfrm>
        </p:grpSpPr>
        <p:sp>
          <p:nvSpPr>
            <p:cNvPr id="362" name="Google Shape;362;p34"/>
            <p:cNvSpPr/>
            <p:nvPr/>
          </p:nvSpPr>
          <p:spPr>
            <a:xfrm>
              <a:off x="8176687" y="1348548"/>
              <a:ext cx="864156" cy="1261871"/>
            </a:xfrm>
            <a:custGeom>
              <a:rect b="b" l="l" r="r" t="t"/>
              <a:pathLst>
                <a:path extrusionOk="0" h="1261871" w="864156">
                  <a:moveTo>
                    <a:pt x="846631" y="0"/>
                  </a:moveTo>
                  <a:lnTo>
                    <a:pt x="17574" y="0"/>
                  </a:lnTo>
                  <a:cubicBezTo>
                    <a:pt x="11002" y="0"/>
                    <a:pt x="5097" y="3620"/>
                    <a:pt x="2049" y="9335"/>
                  </a:cubicBezTo>
                  <a:cubicBezTo>
                    <a:pt x="-999" y="15049"/>
                    <a:pt x="-618" y="21908"/>
                    <a:pt x="3002" y="27337"/>
                  </a:cubicBezTo>
                  <a:lnTo>
                    <a:pt x="115016" y="193072"/>
                  </a:lnTo>
                  <a:cubicBezTo>
                    <a:pt x="120350" y="201168"/>
                    <a:pt x="131303" y="203073"/>
                    <a:pt x="139304" y="197739"/>
                  </a:cubicBezTo>
                  <a:cubicBezTo>
                    <a:pt x="147305" y="192405"/>
                    <a:pt x="149305" y="181547"/>
                    <a:pt x="143971" y="173450"/>
                  </a:cubicBezTo>
                  <a:lnTo>
                    <a:pt x="50436" y="35052"/>
                  </a:lnTo>
                  <a:lnTo>
                    <a:pt x="829009" y="35052"/>
                  </a:lnTo>
                  <a:lnTo>
                    <a:pt x="829009" y="123444"/>
                  </a:lnTo>
                  <a:lnTo>
                    <a:pt x="729759" y="123444"/>
                  </a:lnTo>
                  <a:cubicBezTo>
                    <a:pt x="720043" y="123444"/>
                    <a:pt x="712233" y="131350"/>
                    <a:pt x="712233" y="141161"/>
                  </a:cubicBezTo>
                  <a:cubicBezTo>
                    <a:pt x="712233" y="150971"/>
                    <a:pt x="720043" y="158877"/>
                    <a:pt x="729759" y="158877"/>
                  </a:cubicBezTo>
                  <a:lnTo>
                    <a:pt x="829009" y="158877"/>
                  </a:lnTo>
                  <a:lnTo>
                    <a:pt x="829009" y="257175"/>
                  </a:lnTo>
                  <a:lnTo>
                    <a:pt x="729759" y="257175"/>
                  </a:lnTo>
                  <a:cubicBezTo>
                    <a:pt x="720043" y="257175"/>
                    <a:pt x="712233" y="264795"/>
                    <a:pt x="712233" y="274320"/>
                  </a:cubicBezTo>
                  <a:cubicBezTo>
                    <a:pt x="712233" y="283845"/>
                    <a:pt x="720043" y="291465"/>
                    <a:pt x="729759" y="291465"/>
                  </a:cubicBezTo>
                  <a:lnTo>
                    <a:pt x="829009" y="291465"/>
                  </a:lnTo>
                  <a:lnTo>
                    <a:pt x="829009" y="389763"/>
                  </a:lnTo>
                  <a:lnTo>
                    <a:pt x="729759" y="389763"/>
                  </a:lnTo>
                  <a:cubicBezTo>
                    <a:pt x="720043" y="389763"/>
                    <a:pt x="712233" y="397669"/>
                    <a:pt x="712233" y="407480"/>
                  </a:cubicBezTo>
                  <a:cubicBezTo>
                    <a:pt x="712233" y="417290"/>
                    <a:pt x="720043" y="425196"/>
                    <a:pt x="729759" y="425196"/>
                  </a:cubicBezTo>
                  <a:lnTo>
                    <a:pt x="829009" y="425196"/>
                  </a:lnTo>
                  <a:lnTo>
                    <a:pt x="829009" y="523494"/>
                  </a:lnTo>
                  <a:lnTo>
                    <a:pt x="729759" y="523494"/>
                  </a:lnTo>
                  <a:cubicBezTo>
                    <a:pt x="720043" y="523494"/>
                    <a:pt x="712233" y="531114"/>
                    <a:pt x="712233" y="540639"/>
                  </a:cubicBezTo>
                  <a:cubicBezTo>
                    <a:pt x="712233" y="550164"/>
                    <a:pt x="720043" y="557784"/>
                    <a:pt x="729759" y="557784"/>
                  </a:cubicBezTo>
                  <a:lnTo>
                    <a:pt x="829009" y="557784"/>
                  </a:lnTo>
                  <a:lnTo>
                    <a:pt x="829009" y="656082"/>
                  </a:lnTo>
                  <a:lnTo>
                    <a:pt x="729759" y="656082"/>
                  </a:lnTo>
                  <a:cubicBezTo>
                    <a:pt x="720043" y="656082"/>
                    <a:pt x="712233" y="663988"/>
                    <a:pt x="712233" y="673799"/>
                  </a:cubicBezTo>
                  <a:cubicBezTo>
                    <a:pt x="712233" y="683609"/>
                    <a:pt x="720043" y="691515"/>
                    <a:pt x="729759" y="691515"/>
                  </a:cubicBezTo>
                  <a:lnTo>
                    <a:pt x="829009" y="691515"/>
                  </a:lnTo>
                  <a:lnTo>
                    <a:pt x="829009" y="789813"/>
                  </a:lnTo>
                  <a:lnTo>
                    <a:pt x="729759" y="789813"/>
                  </a:lnTo>
                  <a:cubicBezTo>
                    <a:pt x="720043" y="789813"/>
                    <a:pt x="712233" y="797433"/>
                    <a:pt x="712233" y="806958"/>
                  </a:cubicBezTo>
                  <a:cubicBezTo>
                    <a:pt x="712233" y="816483"/>
                    <a:pt x="720043" y="824103"/>
                    <a:pt x="729759" y="824103"/>
                  </a:cubicBezTo>
                  <a:lnTo>
                    <a:pt x="829009" y="824103"/>
                  </a:lnTo>
                  <a:lnTo>
                    <a:pt x="829009" y="922401"/>
                  </a:lnTo>
                  <a:lnTo>
                    <a:pt x="729759" y="922401"/>
                  </a:lnTo>
                  <a:cubicBezTo>
                    <a:pt x="720043" y="922401"/>
                    <a:pt x="712233" y="930307"/>
                    <a:pt x="712233" y="940118"/>
                  </a:cubicBezTo>
                  <a:cubicBezTo>
                    <a:pt x="712233" y="949928"/>
                    <a:pt x="720043" y="957834"/>
                    <a:pt x="729759" y="957834"/>
                  </a:cubicBezTo>
                  <a:lnTo>
                    <a:pt x="829009" y="957834"/>
                  </a:lnTo>
                  <a:lnTo>
                    <a:pt x="829009" y="1187291"/>
                  </a:lnTo>
                  <a:lnTo>
                    <a:pt x="274273" y="366427"/>
                  </a:lnTo>
                  <a:lnTo>
                    <a:pt x="196454" y="251174"/>
                  </a:lnTo>
                  <a:cubicBezTo>
                    <a:pt x="191120" y="243078"/>
                    <a:pt x="180166" y="241173"/>
                    <a:pt x="172166" y="246507"/>
                  </a:cubicBezTo>
                  <a:cubicBezTo>
                    <a:pt x="164260" y="251841"/>
                    <a:pt x="162164" y="262700"/>
                    <a:pt x="167498" y="270796"/>
                  </a:cubicBezTo>
                  <a:lnTo>
                    <a:pt x="245318" y="386048"/>
                  </a:lnTo>
                  <a:lnTo>
                    <a:pt x="831962" y="1254157"/>
                  </a:lnTo>
                  <a:cubicBezTo>
                    <a:pt x="835201" y="1259015"/>
                    <a:pt x="840725" y="1261872"/>
                    <a:pt x="846440" y="1261872"/>
                  </a:cubicBezTo>
                  <a:cubicBezTo>
                    <a:pt x="848155" y="1261872"/>
                    <a:pt x="849964" y="1261491"/>
                    <a:pt x="851774" y="1260920"/>
                  </a:cubicBezTo>
                  <a:cubicBezTo>
                    <a:pt x="859109" y="1258729"/>
                    <a:pt x="864157" y="1251966"/>
                    <a:pt x="864157" y="1244251"/>
                  </a:cubicBezTo>
                  <a:lnTo>
                    <a:pt x="864157" y="17526"/>
                  </a:lnTo>
                  <a:cubicBezTo>
                    <a:pt x="864061" y="7811"/>
                    <a:pt x="856251" y="0"/>
                    <a:pt x="846631"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 name="Google Shape;363;p34"/>
            <p:cNvSpPr/>
            <p:nvPr/>
          </p:nvSpPr>
          <p:spPr>
            <a:xfrm>
              <a:off x="8575784" y="1563814"/>
              <a:ext cx="260176" cy="368236"/>
            </a:xfrm>
            <a:custGeom>
              <a:rect b="b" l="l" r="r" t="t"/>
              <a:pathLst>
                <a:path extrusionOk="0" h="368236" w="260176">
                  <a:moveTo>
                    <a:pt x="242555" y="368236"/>
                  </a:moveTo>
                  <a:cubicBezTo>
                    <a:pt x="244270" y="368236"/>
                    <a:pt x="246079" y="368046"/>
                    <a:pt x="247794" y="367379"/>
                  </a:cubicBezTo>
                  <a:cubicBezTo>
                    <a:pt x="255128" y="365188"/>
                    <a:pt x="260176" y="358426"/>
                    <a:pt x="260176" y="350711"/>
                  </a:cubicBezTo>
                  <a:lnTo>
                    <a:pt x="260176" y="17526"/>
                  </a:lnTo>
                  <a:cubicBezTo>
                    <a:pt x="260176" y="7810"/>
                    <a:pt x="252366" y="0"/>
                    <a:pt x="242651" y="0"/>
                  </a:cubicBezTo>
                  <a:lnTo>
                    <a:pt x="17575" y="0"/>
                  </a:lnTo>
                  <a:cubicBezTo>
                    <a:pt x="11003" y="0"/>
                    <a:pt x="5097" y="3619"/>
                    <a:pt x="2049" y="9334"/>
                  </a:cubicBezTo>
                  <a:cubicBezTo>
                    <a:pt x="-999" y="15049"/>
                    <a:pt x="-618" y="21907"/>
                    <a:pt x="3001" y="27337"/>
                  </a:cubicBezTo>
                  <a:lnTo>
                    <a:pt x="228077" y="360617"/>
                  </a:lnTo>
                  <a:cubicBezTo>
                    <a:pt x="231411" y="365474"/>
                    <a:pt x="236840" y="368236"/>
                    <a:pt x="242555" y="368236"/>
                  </a:cubicBezTo>
                  <a:close/>
                  <a:moveTo>
                    <a:pt x="225220" y="293561"/>
                  </a:moveTo>
                  <a:lnTo>
                    <a:pt x="50531" y="35052"/>
                  </a:lnTo>
                  <a:lnTo>
                    <a:pt x="225220" y="35052"/>
                  </a:lnTo>
                  <a:lnTo>
                    <a:pt x="225220" y="29356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 name="Google Shape;364;p34"/>
            <p:cNvSpPr/>
            <p:nvPr/>
          </p:nvSpPr>
          <p:spPr>
            <a:xfrm>
              <a:off x="9099042" y="1358835"/>
              <a:ext cx="342900" cy="1244726"/>
            </a:xfrm>
            <a:custGeom>
              <a:rect b="b" l="l" r="r" t="t"/>
              <a:pathLst>
                <a:path extrusionOk="0" h="1244726" w="342900">
                  <a:moveTo>
                    <a:pt x="342900" y="292037"/>
                  </a:moveTo>
                  <a:cubicBezTo>
                    <a:pt x="342900" y="292037"/>
                    <a:pt x="342900" y="292037"/>
                    <a:pt x="342900" y="292037"/>
                  </a:cubicBezTo>
                  <a:lnTo>
                    <a:pt x="342900" y="158877"/>
                  </a:lnTo>
                  <a:cubicBezTo>
                    <a:pt x="342900" y="158877"/>
                    <a:pt x="342900" y="158877"/>
                    <a:pt x="342900" y="158877"/>
                  </a:cubicBezTo>
                  <a:cubicBezTo>
                    <a:pt x="342900" y="158877"/>
                    <a:pt x="342900" y="158877"/>
                    <a:pt x="342900" y="158877"/>
                  </a:cubicBezTo>
                  <a:lnTo>
                    <a:pt x="342900" y="17526"/>
                  </a:lnTo>
                  <a:cubicBezTo>
                    <a:pt x="342900" y="7810"/>
                    <a:pt x="335089" y="0"/>
                    <a:pt x="325374" y="0"/>
                  </a:cubicBezTo>
                  <a:lnTo>
                    <a:pt x="17526" y="0"/>
                  </a:lnTo>
                  <a:cubicBezTo>
                    <a:pt x="7810" y="0"/>
                    <a:pt x="0" y="7810"/>
                    <a:pt x="0" y="17526"/>
                  </a:cubicBezTo>
                  <a:lnTo>
                    <a:pt x="0" y="769811"/>
                  </a:lnTo>
                  <a:cubicBezTo>
                    <a:pt x="0" y="779526"/>
                    <a:pt x="7810" y="787337"/>
                    <a:pt x="17526" y="787337"/>
                  </a:cubicBezTo>
                  <a:cubicBezTo>
                    <a:pt x="27241" y="787337"/>
                    <a:pt x="35052" y="779526"/>
                    <a:pt x="35052" y="769811"/>
                  </a:cubicBezTo>
                  <a:lnTo>
                    <a:pt x="35052" y="35052"/>
                  </a:lnTo>
                  <a:lnTo>
                    <a:pt x="307753" y="35052"/>
                  </a:lnTo>
                  <a:lnTo>
                    <a:pt x="307753" y="141732"/>
                  </a:lnTo>
                  <a:lnTo>
                    <a:pt x="144399" y="141732"/>
                  </a:lnTo>
                  <a:cubicBezTo>
                    <a:pt x="134683" y="141732"/>
                    <a:pt x="126872" y="149352"/>
                    <a:pt x="126872" y="158877"/>
                  </a:cubicBezTo>
                  <a:cubicBezTo>
                    <a:pt x="126872" y="168402"/>
                    <a:pt x="134683" y="176022"/>
                    <a:pt x="144399" y="176022"/>
                  </a:cubicBezTo>
                  <a:lnTo>
                    <a:pt x="307753" y="176022"/>
                  </a:lnTo>
                  <a:lnTo>
                    <a:pt x="307753" y="274320"/>
                  </a:lnTo>
                  <a:lnTo>
                    <a:pt x="215265" y="274320"/>
                  </a:lnTo>
                  <a:cubicBezTo>
                    <a:pt x="205549" y="274320"/>
                    <a:pt x="197739" y="282226"/>
                    <a:pt x="197739" y="292037"/>
                  </a:cubicBezTo>
                  <a:cubicBezTo>
                    <a:pt x="197739" y="301847"/>
                    <a:pt x="205549" y="309753"/>
                    <a:pt x="215265" y="309753"/>
                  </a:cubicBezTo>
                  <a:lnTo>
                    <a:pt x="307753" y="309753"/>
                  </a:lnTo>
                  <a:lnTo>
                    <a:pt x="307753" y="408051"/>
                  </a:lnTo>
                  <a:lnTo>
                    <a:pt x="144399" y="408051"/>
                  </a:lnTo>
                  <a:cubicBezTo>
                    <a:pt x="134683" y="408051"/>
                    <a:pt x="126872" y="415671"/>
                    <a:pt x="126872" y="425196"/>
                  </a:cubicBezTo>
                  <a:cubicBezTo>
                    <a:pt x="126872" y="434721"/>
                    <a:pt x="134683" y="442341"/>
                    <a:pt x="144399" y="442341"/>
                  </a:cubicBezTo>
                  <a:lnTo>
                    <a:pt x="307753" y="442341"/>
                  </a:lnTo>
                  <a:lnTo>
                    <a:pt x="307753" y="540639"/>
                  </a:lnTo>
                  <a:lnTo>
                    <a:pt x="215265" y="540639"/>
                  </a:lnTo>
                  <a:cubicBezTo>
                    <a:pt x="205549" y="540639"/>
                    <a:pt x="197739" y="548545"/>
                    <a:pt x="197739" y="558356"/>
                  </a:cubicBezTo>
                  <a:cubicBezTo>
                    <a:pt x="197739" y="568166"/>
                    <a:pt x="205549" y="576072"/>
                    <a:pt x="215265" y="576072"/>
                  </a:cubicBezTo>
                  <a:lnTo>
                    <a:pt x="307753" y="576072"/>
                  </a:lnTo>
                  <a:lnTo>
                    <a:pt x="307753" y="674370"/>
                  </a:lnTo>
                  <a:lnTo>
                    <a:pt x="144399" y="674370"/>
                  </a:lnTo>
                  <a:cubicBezTo>
                    <a:pt x="134683" y="674370"/>
                    <a:pt x="126872" y="681990"/>
                    <a:pt x="126872" y="691515"/>
                  </a:cubicBezTo>
                  <a:cubicBezTo>
                    <a:pt x="126872" y="701040"/>
                    <a:pt x="134683" y="708660"/>
                    <a:pt x="144399" y="708660"/>
                  </a:cubicBezTo>
                  <a:lnTo>
                    <a:pt x="307753" y="708660"/>
                  </a:lnTo>
                  <a:lnTo>
                    <a:pt x="307753" y="806958"/>
                  </a:lnTo>
                  <a:lnTo>
                    <a:pt x="215265" y="806958"/>
                  </a:lnTo>
                  <a:cubicBezTo>
                    <a:pt x="205549" y="806958"/>
                    <a:pt x="197739" y="814864"/>
                    <a:pt x="197739" y="824675"/>
                  </a:cubicBezTo>
                  <a:cubicBezTo>
                    <a:pt x="197739" y="834485"/>
                    <a:pt x="205549" y="842391"/>
                    <a:pt x="215265" y="842391"/>
                  </a:cubicBezTo>
                  <a:lnTo>
                    <a:pt x="307753" y="842391"/>
                  </a:lnTo>
                  <a:lnTo>
                    <a:pt x="307753" y="940689"/>
                  </a:lnTo>
                  <a:lnTo>
                    <a:pt x="144399" y="940689"/>
                  </a:lnTo>
                  <a:cubicBezTo>
                    <a:pt x="134683" y="940689"/>
                    <a:pt x="126872" y="948309"/>
                    <a:pt x="126872" y="957834"/>
                  </a:cubicBezTo>
                  <a:cubicBezTo>
                    <a:pt x="126872" y="967359"/>
                    <a:pt x="134683" y="974979"/>
                    <a:pt x="144399" y="974979"/>
                  </a:cubicBezTo>
                  <a:lnTo>
                    <a:pt x="307753" y="974979"/>
                  </a:lnTo>
                  <a:lnTo>
                    <a:pt x="307753" y="1073277"/>
                  </a:lnTo>
                  <a:lnTo>
                    <a:pt x="215265" y="1073277"/>
                  </a:lnTo>
                  <a:cubicBezTo>
                    <a:pt x="205549" y="1073277"/>
                    <a:pt x="197739" y="1081183"/>
                    <a:pt x="197739" y="1090994"/>
                  </a:cubicBezTo>
                  <a:cubicBezTo>
                    <a:pt x="197739" y="1100804"/>
                    <a:pt x="205549" y="1108710"/>
                    <a:pt x="215265" y="1108710"/>
                  </a:cubicBezTo>
                  <a:lnTo>
                    <a:pt x="307753" y="1108710"/>
                  </a:lnTo>
                  <a:lnTo>
                    <a:pt x="307753" y="1209675"/>
                  </a:lnTo>
                  <a:lnTo>
                    <a:pt x="35052" y="1209675"/>
                  </a:lnTo>
                  <a:lnTo>
                    <a:pt x="35052" y="894588"/>
                  </a:lnTo>
                  <a:cubicBezTo>
                    <a:pt x="35052" y="884873"/>
                    <a:pt x="27241" y="877062"/>
                    <a:pt x="17526" y="877062"/>
                  </a:cubicBezTo>
                  <a:cubicBezTo>
                    <a:pt x="7810" y="877062"/>
                    <a:pt x="0" y="884873"/>
                    <a:pt x="0" y="894588"/>
                  </a:cubicBezTo>
                  <a:lnTo>
                    <a:pt x="0" y="1227201"/>
                  </a:lnTo>
                  <a:cubicBezTo>
                    <a:pt x="0" y="1236917"/>
                    <a:pt x="7810" y="1244727"/>
                    <a:pt x="17526" y="1244727"/>
                  </a:cubicBezTo>
                  <a:lnTo>
                    <a:pt x="325374" y="1244727"/>
                  </a:lnTo>
                  <a:cubicBezTo>
                    <a:pt x="335089" y="1244727"/>
                    <a:pt x="342900" y="1236917"/>
                    <a:pt x="342900" y="1227201"/>
                  </a:cubicBezTo>
                  <a:lnTo>
                    <a:pt x="342900" y="1090994"/>
                  </a:lnTo>
                  <a:cubicBezTo>
                    <a:pt x="342900" y="1090994"/>
                    <a:pt x="342900" y="1090994"/>
                    <a:pt x="342900" y="1090994"/>
                  </a:cubicBezTo>
                  <a:cubicBezTo>
                    <a:pt x="342900" y="1090994"/>
                    <a:pt x="342900" y="1090994"/>
                    <a:pt x="342900" y="1090994"/>
                  </a:cubicBezTo>
                  <a:lnTo>
                    <a:pt x="342900" y="957834"/>
                  </a:lnTo>
                  <a:cubicBezTo>
                    <a:pt x="342900" y="957834"/>
                    <a:pt x="342900" y="957834"/>
                    <a:pt x="342900" y="957834"/>
                  </a:cubicBezTo>
                  <a:cubicBezTo>
                    <a:pt x="342900" y="957834"/>
                    <a:pt x="342900" y="957834"/>
                    <a:pt x="342900" y="957834"/>
                  </a:cubicBezTo>
                  <a:lnTo>
                    <a:pt x="342900" y="824675"/>
                  </a:lnTo>
                  <a:cubicBezTo>
                    <a:pt x="342900" y="824675"/>
                    <a:pt x="342900" y="824675"/>
                    <a:pt x="342900" y="824675"/>
                  </a:cubicBezTo>
                  <a:cubicBezTo>
                    <a:pt x="342900" y="824675"/>
                    <a:pt x="342900" y="824675"/>
                    <a:pt x="342900" y="824675"/>
                  </a:cubicBezTo>
                  <a:lnTo>
                    <a:pt x="342900" y="691515"/>
                  </a:lnTo>
                  <a:cubicBezTo>
                    <a:pt x="342900" y="691515"/>
                    <a:pt x="342900" y="691515"/>
                    <a:pt x="342900" y="691515"/>
                  </a:cubicBezTo>
                  <a:cubicBezTo>
                    <a:pt x="342900" y="691515"/>
                    <a:pt x="342900" y="691515"/>
                    <a:pt x="342900" y="691515"/>
                  </a:cubicBezTo>
                  <a:lnTo>
                    <a:pt x="342900" y="558356"/>
                  </a:lnTo>
                  <a:cubicBezTo>
                    <a:pt x="342900" y="558356"/>
                    <a:pt x="342900" y="558356"/>
                    <a:pt x="342900" y="558356"/>
                  </a:cubicBezTo>
                  <a:cubicBezTo>
                    <a:pt x="342900" y="558356"/>
                    <a:pt x="342900" y="558356"/>
                    <a:pt x="342900" y="558356"/>
                  </a:cubicBezTo>
                  <a:lnTo>
                    <a:pt x="342900" y="425196"/>
                  </a:lnTo>
                  <a:cubicBezTo>
                    <a:pt x="342900" y="425196"/>
                    <a:pt x="342900" y="425196"/>
                    <a:pt x="342900" y="425196"/>
                  </a:cubicBezTo>
                  <a:cubicBezTo>
                    <a:pt x="342900" y="425196"/>
                    <a:pt x="342900" y="425196"/>
                    <a:pt x="342900" y="425196"/>
                  </a:cubicBezTo>
                  <a:lnTo>
                    <a:pt x="342900" y="292037"/>
                  </a:lnTo>
                  <a:cubicBezTo>
                    <a:pt x="342900" y="292037"/>
                    <a:pt x="342900" y="292037"/>
                    <a:pt x="342900" y="29203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68" name="Shape 368"/>
        <p:cNvGrpSpPr/>
        <p:nvPr/>
      </p:nvGrpSpPr>
      <p:grpSpPr>
        <a:xfrm>
          <a:off x="0" y="0"/>
          <a:ext cx="0" cy="0"/>
          <a:chOff x="0" y="0"/>
          <a:chExt cx="0" cy="0"/>
        </a:xfrm>
      </p:grpSpPr>
      <p:sp>
        <p:nvSpPr>
          <p:cNvPr id="369" name="Google Shape;369;p35"/>
          <p:cNvSpPr txBox="1"/>
          <p:nvPr>
            <p:ph type="title"/>
          </p:nvPr>
        </p:nvSpPr>
        <p:spPr>
          <a:xfrm>
            <a:off x="1349400" y="898175"/>
            <a:ext cx="102828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Let’s review some facts.</a:t>
            </a:r>
            <a:endParaRPr/>
          </a:p>
        </p:txBody>
      </p:sp>
      <p:sp>
        <p:nvSpPr>
          <p:cNvPr id="370" name="Google Shape;370;p35"/>
          <p:cNvSpPr txBox="1"/>
          <p:nvPr>
            <p:ph idx="1" type="subTitle"/>
          </p:nvPr>
        </p:nvSpPr>
        <p:spPr>
          <a:xfrm>
            <a:off x="1262750" y="2182550"/>
            <a:ext cx="30162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1"/>
                </a:solidFill>
              </a:rPr>
              <a:t>Elephants</a:t>
            </a:r>
            <a:endParaRPr>
              <a:solidFill>
                <a:schemeClr val="accent1"/>
              </a:solidFill>
            </a:endParaRPr>
          </a:p>
        </p:txBody>
      </p:sp>
      <p:sp>
        <p:nvSpPr>
          <p:cNvPr id="371" name="Google Shape;371;p35"/>
          <p:cNvSpPr txBox="1"/>
          <p:nvPr>
            <p:ph idx="8" type="body"/>
          </p:nvPr>
        </p:nvSpPr>
        <p:spPr>
          <a:xfrm>
            <a:off x="8372412" y="4437550"/>
            <a:ext cx="30162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372" name="Google Shape;372;p35"/>
          <p:cNvSpPr txBox="1"/>
          <p:nvPr>
            <p:ph idx="2" type="subTitle"/>
          </p:nvPr>
        </p:nvSpPr>
        <p:spPr>
          <a:xfrm>
            <a:off x="1262750" y="4039275"/>
            <a:ext cx="30162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1"/>
                </a:solidFill>
              </a:rPr>
              <a:t>Dogs</a:t>
            </a:r>
            <a:endParaRPr>
              <a:solidFill>
                <a:schemeClr val="accent1"/>
              </a:solidFill>
            </a:endParaRPr>
          </a:p>
        </p:txBody>
      </p:sp>
      <p:sp>
        <p:nvSpPr>
          <p:cNvPr id="373" name="Google Shape;373;p35"/>
          <p:cNvSpPr txBox="1"/>
          <p:nvPr>
            <p:ph idx="13" type="body"/>
          </p:nvPr>
        </p:nvSpPr>
        <p:spPr>
          <a:xfrm>
            <a:off x="1262750" y="2608750"/>
            <a:ext cx="30162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Elephants can sense storms.</a:t>
            </a:r>
            <a:endParaRPr/>
          </a:p>
          <a:p>
            <a:pPr indent="0" lvl="0" marL="0" rtl="0" algn="l">
              <a:spcBef>
                <a:spcPts val="2100"/>
              </a:spcBef>
              <a:spcAft>
                <a:spcPts val="2100"/>
              </a:spcAft>
              <a:buNone/>
            </a:pPr>
            <a:r>
              <a:t/>
            </a:r>
            <a:endParaRPr/>
          </a:p>
        </p:txBody>
      </p:sp>
      <p:sp>
        <p:nvSpPr>
          <p:cNvPr id="374" name="Google Shape;374;p35"/>
          <p:cNvSpPr txBox="1"/>
          <p:nvPr>
            <p:ph idx="3" type="subTitle"/>
          </p:nvPr>
        </p:nvSpPr>
        <p:spPr>
          <a:xfrm>
            <a:off x="8372412" y="2191930"/>
            <a:ext cx="30162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1"/>
                </a:solidFill>
              </a:rPr>
              <a:t>Cats</a:t>
            </a:r>
            <a:endParaRPr>
              <a:solidFill>
                <a:schemeClr val="accent1"/>
              </a:solidFill>
            </a:endParaRPr>
          </a:p>
        </p:txBody>
      </p:sp>
      <p:sp>
        <p:nvSpPr>
          <p:cNvPr id="375" name="Google Shape;375;p35"/>
          <p:cNvSpPr txBox="1"/>
          <p:nvPr>
            <p:ph idx="15" type="body"/>
          </p:nvPr>
        </p:nvSpPr>
        <p:spPr>
          <a:xfrm>
            <a:off x="1262750" y="4437550"/>
            <a:ext cx="30162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 can smell your feelings.</a:t>
            </a:r>
            <a:endParaRPr/>
          </a:p>
        </p:txBody>
      </p:sp>
      <p:sp>
        <p:nvSpPr>
          <p:cNvPr id="376" name="Google Shape;376;p35"/>
          <p:cNvSpPr txBox="1"/>
          <p:nvPr>
            <p:ph idx="4" type="subTitle"/>
          </p:nvPr>
        </p:nvSpPr>
        <p:spPr>
          <a:xfrm>
            <a:off x="4836784" y="2199900"/>
            <a:ext cx="30162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1"/>
                </a:solidFill>
              </a:rPr>
              <a:t>Pandas</a:t>
            </a:r>
            <a:endParaRPr>
              <a:solidFill>
                <a:schemeClr val="accent1"/>
              </a:solidFill>
            </a:endParaRPr>
          </a:p>
        </p:txBody>
      </p:sp>
      <p:sp>
        <p:nvSpPr>
          <p:cNvPr id="377" name="Google Shape;377;p35"/>
          <p:cNvSpPr txBox="1"/>
          <p:nvPr>
            <p:ph idx="5" type="subTitle"/>
          </p:nvPr>
        </p:nvSpPr>
        <p:spPr>
          <a:xfrm>
            <a:off x="4836784" y="4039275"/>
            <a:ext cx="30162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1"/>
                </a:solidFill>
              </a:rPr>
              <a:t>Kangaroos</a:t>
            </a:r>
            <a:endParaRPr>
              <a:solidFill>
                <a:schemeClr val="accent1"/>
              </a:solidFill>
            </a:endParaRPr>
          </a:p>
        </p:txBody>
      </p:sp>
      <p:sp>
        <p:nvSpPr>
          <p:cNvPr id="378" name="Google Shape;378;p35"/>
          <p:cNvSpPr txBox="1"/>
          <p:nvPr>
            <p:ph idx="6" type="subTitle"/>
          </p:nvPr>
        </p:nvSpPr>
        <p:spPr>
          <a:xfrm>
            <a:off x="8372412" y="4020730"/>
            <a:ext cx="30162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1"/>
                </a:solidFill>
              </a:rPr>
              <a:t>Koalas</a:t>
            </a:r>
            <a:endParaRPr>
              <a:solidFill>
                <a:schemeClr val="accent1"/>
              </a:solidFill>
            </a:endParaRPr>
          </a:p>
        </p:txBody>
      </p:sp>
      <p:sp>
        <p:nvSpPr>
          <p:cNvPr id="379" name="Google Shape;379;p35"/>
          <p:cNvSpPr txBox="1"/>
          <p:nvPr>
            <p:ph idx="7" type="body"/>
          </p:nvPr>
        </p:nvSpPr>
        <p:spPr>
          <a:xfrm>
            <a:off x="4836784" y="2608750"/>
            <a:ext cx="30162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380" name="Google Shape;380;p35"/>
          <p:cNvSpPr txBox="1"/>
          <p:nvPr>
            <p:ph idx="9" type="body"/>
          </p:nvPr>
        </p:nvSpPr>
        <p:spPr>
          <a:xfrm>
            <a:off x="4836784" y="4437550"/>
            <a:ext cx="30162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There are more kangaroos than humans in Australia.</a:t>
            </a:r>
            <a:endParaRPr/>
          </a:p>
          <a:p>
            <a:pPr indent="0" lvl="0" marL="0" rtl="0" algn="l">
              <a:spcBef>
                <a:spcPts val="2100"/>
              </a:spcBef>
              <a:spcAft>
                <a:spcPts val="2100"/>
              </a:spcAft>
              <a:buNone/>
            </a:pPr>
            <a:r>
              <a:t/>
            </a:r>
            <a:endParaRPr/>
          </a:p>
        </p:txBody>
      </p:sp>
      <p:sp>
        <p:nvSpPr>
          <p:cNvPr id="381" name="Google Shape;381;p35"/>
          <p:cNvSpPr txBox="1"/>
          <p:nvPr>
            <p:ph idx="14" type="body"/>
          </p:nvPr>
        </p:nvSpPr>
        <p:spPr>
          <a:xfrm>
            <a:off x="8372412" y="2608750"/>
            <a:ext cx="30162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 use their whiskers as feelers.</a:t>
            </a:r>
            <a:endParaRPr/>
          </a:p>
        </p:txBody>
      </p:sp>
      <p:grpSp>
        <p:nvGrpSpPr>
          <p:cNvPr id="382" name="Google Shape;382;p35"/>
          <p:cNvGrpSpPr/>
          <p:nvPr/>
        </p:nvGrpSpPr>
        <p:grpSpPr>
          <a:xfrm>
            <a:off x="649855" y="558992"/>
            <a:ext cx="552484" cy="606906"/>
            <a:chOff x="4664868" y="2881597"/>
            <a:chExt cx="998886" cy="1097280"/>
          </a:xfrm>
        </p:grpSpPr>
        <p:sp>
          <p:nvSpPr>
            <p:cNvPr id="383" name="Google Shape;383;p35"/>
            <p:cNvSpPr/>
            <p:nvPr/>
          </p:nvSpPr>
          <p:spPr>
            <a:xfrm>
              <a:off x="4664868" y="2881597"/>
              <a:ext cx="998886" cy="1097280"/>
            </a:xfrm>
            <a:custGeom>
              <a:rect b="b" l="l" r="r" t="t"/>
              <a:pathLst>
                <a:path extrusionOk="0" h="1097280" w="998886">
                  <a:moveTo>
                    <a:pt x="932593" y="684752"/>
                  </a:moveTo>
                  <a:cubicBezTo>
                    <a:pt x="969073" y="684752"/>
                    <a:pt x="998887" y="655225"/>
                    <a:pt x="998887" y="618839"/>
                  </a:cubicBezTo>
                  <a:lnTo>
                    <a:pt x="998887" y="491109"/>
                  </a:lnTo>
                  <a:cubicBezTo>
                    <a:pt x="998887" y="454724"/>
                    <a:pt x="969169" y="425196"/>
                    <a:pt x="932593" y="425196"/>
                  </a:cubicBezTo>
                  <a:lnTo>
                    <a:pt x="892588" y="425196"/>
                  </a:lnTo>
                  <a:lnTo>
                    <a:pt x="892588" y="363474"/>
                  </a:lnTo>
                  <a:lnTo>
                    <a:pt x="926306" y="363474"/>
                  </a:lnTo>
                  <a:cubicBezTo>
                    <a:pt x="965740" y="363474"/>
                    <a:pt x="997839" y="331375"/>
                    <a:pt x="997744" y="291846"/>
                  </a:cubicBezTo>
                  <a:lnTo>
                    <a:pt x="997744" y="175546"/>
                  </a:lnTo>
                  <a:cubicBezTo>
                    <a:pt x="997744" y="136112"/>
                    <a:pt x="965645" y="104013"/>
                    <a:pt x="926306" y="104013"/>
                  </a:cubicBezTo>
                  <a:lnTo>
                    <a:pt x="892588" y="104013"/>
                  </a:lnTo>
                  <a:lnTo>
                    <a:pt x="892588" y="94012"/>
                  </a:lnTo>
                  <a:cubicBezTo>
                    <a:pt x="892588" y="42100"/>
                    <a:pt x="850392" y="0"/>
                    <a:pt x="798576" y="0"/>
                  </a:cubicBezTo>
                  <a:lnTo>
                    <a:pt x="222218" y="0"/>
                  </a:lnTo>
                  <a:cubicBezTo>
                    <a:pt x="221837" y="0"/>
                    <a:pt x="221456" y="95"/>
                    <a:pt x="221171" y="95"/>
                  </a:cubicBezTo>
                  <a:cubicBezTo>
                    <a:pt x="220789" y="95"/>
                    <a:pt x="220409" y="0"/>
                    <a:pt x="220123" y="0"/>
                  </a:cubicBezTo>
                  <a:lnTo>
                    <a:pt x="102965" y="0"/>
                  </a:lnTo>
                  <a:cubicBezTo>
                    <a:pt x="46196" y="0"/>
                    <a:pt x="0" y="46101"/>
                    <a:pt x="0" y="102775"/>
                  </a:cubicBezTo>
                  <a:lnTo>
                    <a:pt x="0" y="270891"/>
                  </a:lnTo>
                  <a:cubicBezTo>
                    <a:pt x="0" y="280702"/>
                    <a:pt x="7906" y="288608"/>
                    <a:pt x="17717" y="288608"/>
                  </a:cubicBezTo>
                  <a:cubicBezTo>
                    <a:pt x="27527" y="288608"/>
                    <a:pt x="35433" y="280702"/>
                    <a:pt x="35433" y="270891"/>
                  </a:cubicBezTo>
                  <a:lnTo>
                    <a:pt x="35433" y="102775"/>
                  </a:lnTo>
                  <a:cubicBezTo>
                    <a:pt x="35433" y="65627"/>
                    <a:pt x="65722" y="35433"/>
                    <a:pt x="102870" y="35433"/>
                  </a:cubicBezTo>
                  <a:lnTo>
                    <a:pt x="204502" y="35433"/>
                  </a:lnTo>
                  <a:lnTo>
                    <a:pt x="204502" y="1061847"/>
                  </a:lnTo>
                  <a:lnTo>
                    <a:pt x="102870" y="1061847"/>
                  </a:lnTo>
                  <a:cubicBezTo>
                    <a:pt x="65722" y="1061847"/>
                    <a:pt x="35433" y="1031557"/>
                    <a:pt x="35433" y="994505"/>
                  </a:cubicBezTo>
                  <a:lnTo>
                    <a:pt x="35433" y="420053"/>
                  </a:lnTo>
                  <a:cubicBezTo>
                    <a:pt x="35433" y="410242"/>
                    <a:pt x="27527" y="402336"/>
                    <a:pt x="17717" y="402336"/>
                  </a:cubicBezTo>
                  <a:cubicBezTo>
                    <a:pt x="7906" y="402336"/>
                    <a:pt x="0" y="410242"/>
                    <a:pt x="0" y="420053"/>
                  </a:cubicBezTo>
                  <a:lnTo>
                    <a:pt x="0" y="994505"/>
                  </a:lnTo>
                  <a:cubicBezTo>
                    <a:pt x="0" y="1051179"/>
                    <a:pt x="46196" y="1097280"/>
                    <a:pt x="102965" y="1097280"/>
                  </a:cubicBezTo>
                  <a:lnTo>
                    <a:pt x="220123" y="1097280"/>
                  </a:lnTo>
                  <a:cubicBezTo>
                    <a:pt x="220504" y="1097280"/>
                    <a:pt x="220885" y="1097185"/>
                    <a:pt x="221171" y="1097185"/>
                  </a:cubicBezTo>
                  <a:cubicBezTo>
                    <a:pt x="221551" y="1097185"/>
                    <a:pt x="221933" y="1097280"/>
                    <a:pt x="222218" y="1097280"/>
                  </a:cubicBezTo>
                  <a:lnTo>
                    <a:pt x="798576" y="1097280"/>
                  </a:lnTo>
                  <a:cubicBezTo>
                    <a:pt x="849154" y="1097280"/>
                    <a:pt x="890492" y="1057085"/>
                    <a:pt x="892397" y="1006983"/>
                  </a:cubicBezTo>
                  <a:lnTo>
                    <a:pt x="930307" y="1006983"/>
                  </a:lnTo>
                  <a:cubicBezTo>
                    <a:pt x="968121" y="1006983"/>
                    <a:pt x="998887" y="976503"/>
                    <a:pt x="998887" y="938879"/>
                  </a:cubicBezTo>
                  <a:lnTo>
                    <a:pt x="998887" y="815626"/>
                  </a:lnTo>
                  <a:cubicBezTo>
                    <a:pt x="998887" y="778097"/>
                    <a:pt x="968121" y="747522"/>
                    <a:pt x="930307" y="747522"/>
                  </a:cubicBezTo>
                  <a:lnTo>
                    <a:pt x="892588" y="747522"/>
                  </a:lnTo>
                  <a:lnTo>
                    <a:pt x="892588" y="684657"/>
                  </a:lnTo>
                  <a:lnTo>
                    <a:pt x="932593" y="684657"/>
                  </a:lnTo>
                  <a:close/>
                  <a:moveTo>
                    <a:pt x="892778" y="460629"/>
                  </a:moveTo>
                  <a:lnTo>
                    <a:pt x="932593" y="460629"/>
                  </a:lnTo>
                  <a:cubicBezTo>
                    <a:pt x="949452" y="460629"/>
                    <a:pt x="963263" y="474345"/>
                    <a:pt x="963263" y="491109"/>
                  </a:cubicBezTo>
                  <a:lnTo>
                    <a:pt x="963263" y="618839"/>
                  </a:lnTo>
                  <a:cubicBezTo>
                    <a:pt x="963263" y="635603"/>
                    <a:pt x="949452" y="649319"/>
                    <a:pt x="932593" y="649319"/>
                  </a:cubicBezTo>
                  <a:lnTo>
                    <a:pt x="892778" y="649319"/>
                  </a:lnTo>
                  <a:lnTo>
                    <a:pt x="892778" y="460629"/>
                  </a:lnTo>
                  <a:close/>
                  <a:moveTo>
                    <a:pt x="892588" y="139637"/>
                  </a:moveTo>
                  <a:lnTo>
                    <a:pt x="926402" y="139637"/>
                  </a:lnTo>
                  <a:cubicBezTo>
                    <a:pt x="946213" y="139637"/>
                    <a:pt x="962501" y="155829"/>
                    <a:pt x="962501" y="175736"/>
                  </a:cubicBezTo>
                  <a:lnTo>
                    <a:pt x="962501" y="292037"/>
                  </a:lnTo>
                  <a:cubicBezTo>
                    <a:pt x="962501" y="311849"/>
                    <a:pt x="946309" y="328136"/>
                    <a:pt x="926402" y="328136"/>
                  </a:cubicBezTo>
                  <a:lnTo>
                    <a:pt x="892588" y="328136"/>
                  </a:lnTo>
                  <a:lnTo>
                    <a:pt x="892588" y="139637"/>
                  </a:lnTo>
                  <a:close/>
                  <a:moveTo>
                    <a:pt x="857060" y="1003268"/>
                  </a:moveTo>
                  <a:cubicBezTo>
                    <a:pt x="857060" y="1035653"/>
                    <a:pt x="830675" y="1061847"/>
                    <a:pt x="798481" y="1061847"/>
                  </a:cubicBezTo>
                  <a:lnTo>
                    <a:pt x="246793" y="1061847"/>
                  </a:lnTo>
                  <a:lnTo>
                    <a:pt x="246793" y="35528"/>
                  </a:lnTo>
                  <a:lnTo>
                    <a:pt x="798481" y="35528"/>
                  </a:lnTo>
                  <a:cubicBezTo>
                    <a:pt x="830866" y="35528"/>
                    <a:pt x="857060" y="61913"/>
                    <a:pt x="857060" y="94107"/>
                  </a:cubicBezTo>
                  <a:lnTo>
                    <a:pt x="857060" y="1003268"/>
                  </a:lnTo>
                  <a:close/>
                  <a:moveTo>
                    <a:pt x="892778" y="782955"/>
                  </a:moveTo>
                  <a:lnTo>
                    <a:pt x="930307" y="782955"/>
                  </a:lnTo>
                  <a:cubicBezTo>
                    <a:pt x="948499" y="782955"/>
                    <a:pt x="963168" y="797624"/>
                    <a:pt x="963168" y="815626"/>
                  </a:cubicBezTo>
                  <a:lnTo>
                    <a:pt x="963168" y="938879"/>
                  </a:lnTo>
                  <a:cubicBezTo>
                    <a:pt x="963168" y="956977"/>
                    <a:pt x="948404" y="971550"/>
                    <a:pt x="930307" y="971550"/>
                  </a:cubicBezTo>
                  <a:lnTo>
                    <a:pt x="892778" y="971550"/>
                  </a:lnTo>
                  <a:lnTo>
                    <a:pt x="892778" y="782955"/>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 name="Google Shape;384;p35"/>
            <p:cNvSpPr/>
            <p:nvPr/>
          </p:nvSpPr>
          <p:spPr>
            <a:xfrm>
              <a:off x="5034057" y="3079432"/>
              <a:ext cx="365664" cy="246792"/>
            </a:xfrm>
            <a:custGeom>
              <a:rect b="b" l="l" r="r" t="t"/>
              <a:pathLst>
                <a:path extrusionOk="0" h="246792" w="365664">
                  <a:moveTo>
                    <a:pt x="309372" y="0"/>
                  </a:moveTo>
                  <a:lnTo>
                    <a:pt x="56293" y="0"/>
                  </a:lnTo>
                  <a:cubicBezTo>
                    <a:pt x="25337" y="0"/>
                    <a:pt x="0" y="25241"/>
                    <a:pt x="0" y="56293"/>
                  </a:cubicBezTo>
                  <a:lnTo>
                    <a:pt x="0" y="190500"/>
                  </a:lnTo>
                  <a:cubicBezTo>
                    <a:pt x="0" y="221551"/>
                    <a:pt x="25241" y="246793"/>
                    <a:pt x="56293" y="246793"/>
                  </a:cubicBezTo>
                  <a:lnTo>
                    <a:pt x="309372" y="246793"/>
                  </a:lnTo>
                  <a:cubicBezTo>
                    <a:pt x="340328" y="246793"/>
                    <a:pt x="365665" y="221456"/>
                    <a:pt x="365665" y="190500"/>
                  </a:cubicBezTo>
                  <a:lnTo>
                    <a:pt x="365665" y="56293"/>
                  </a:lnTo>
                  <a:cubicBezTo>
                    <a:pt x="365665" y="25241"/>
                    <a:pt x="340424" y="0"/>
                    <a:pt x="309372" y="0"/>
                  </a:cubicBezTo>
                  <a:close/>
                  <a:moveTo>
                    <a:pt x="330137" y="190405"/>
                  </a:moveTo>
                  <a:cubicBezTo>
                    <a:pt x="330137" y="201930"/>
                    <a:pt x="320802" y="211264"/>
                    <a:pt x="309277" y="211264"/>
                  </a:cubicBezTo>
                  <a:lnTo>
                    <a:pt x="56198" y="211264"/>
                  </a:lnTo>
                  <a:cubicBezTo>
                    <a:pt x="44672" y="211264"/>
                    <a:pt x="35338" y="201930"/>
                    <a:pt x="35338" y="190405"/>
                  </a:cubicBezTo>
                  <a:lnTo>
                    <a:pt x="35338" y="56197"/>
                  </a:lnTo>
                  <a:cubicBezTo>
                    <a:pt x="35338" y="44672"/>
                    <a:pt x="44672" y="35338"/>
                    <a:pt x="56198" y="35338"/>
                  </a:cubicBezTo>
                  <a:lnTo>
                    <a:pt x="309277" y="35338"/>
                  </a:lnTo>
                  <a:cubicBezTo>
                    <a:pt x="320802" y="35338"/>
                    <a:pt x="330137" y="44672"/>
                    <a:pt x="330137" y="56197"/>
                  </a:cubicBezTo>
                  <a:lnTo>
                    <a:pt x="330137" y="190405"/>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 name="Google Shape;385;p35"/>
            <p:cNvSpPr/>
            <p:nvPr/>
          </p:nvSpPr>
          <p:spPr>
            <a:xfrm>
              <a:off x="5093398" y="3154870"/>
              <a:ext cx="246887" cy="35433"/>
            </a:xfrm>
            <a:custGeom>
              <a:rect b="b" l="l" r="r" t="t"/>
              <a:pathLst>
                <a:path extrusionOk="0" h="35433" w="246887">
                  <a:moveTo>
                    <a:pt x="229171" y="571"/>
                  </a:moveTo>
                  <a:lnTo>
                    <a:pt x="17717" y="0"/>
                  </a:lnTo>
                  <a:cubicBezTo>
                    <a:pt x="7906" y="0"/>
                    <a:pt x="0" y="7810"/>
                    <a:pt x="0" y="17431"/>
                  </a:cubicBezTo>
                  <a:cubicBezTo>
                    <a:pt x="0" y="26956"/>
                    <a:pt x="7906" y="34862"/>
                    <a:pt x="17717" y="34862"/>
                  </a:cubicBezTo>
                  <a:lnTo>
                    <a:pt x="229171" y="35433"/>
                  </a:lnTo>
                  <a:cubicBezTo>
                    <a:pt x="238887" y="35433"/>
                    <a:pt x="246888" y="27622"/>
                    <a:pt x="246888" y="18002"/>
                  </a:cubicBezTo>
                  <a:cubicBezTo>
                    <a:pt x="246888" y="8477"/>
                    <a:pt x="238982" y="571"/>
                    <a:pt x="229171" y="5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 name="Google Shape;386;p35"/>
            <p:cNvSpPr/>
            <p:nvPr/>
          </p:nvSpPr>
          <p:spPr>
            <a:xfrm>
              <a:off x="5093398" y="3210877"/>
              <a:ext cx="246887" cy="36575"/>
            </a:xfrm>
            <a:custGeom>
              <a:rect b="b" l="l" r="r" t="t"/>
              <a:pathLst>
                <a:path extrusionOk="0" h="36575" w="246887">
                  <a:moveTo>
                    <a:pt x="229171" y="571"/>
                  </a:moveTo>
                  <a:lnTo>
                    <a:pt x="17717" y="0"/>
                  </a:lnTo>
                  <a:cubicBezTo>
                    <a:pt x="7906" y="0"/>
                    <a:pt x="0" y="8001"/>
                    <a:pt x="0" y="18002"/>
                  </a:cubicBezTo>
                  <a:cubicBezTo>
                    <a:pt x="0" y="27813"/>
                    <a:pt x="7906" y="36004"/>
                    <a:pt x="17717" y="36004"/>
                  </a:cubicBezTo>
                  <a:lnTo>
                    <a:pt x="229171" y="36576"/>
                  </a:lnTo>
                  <a:cubicBezTo>
                    <a:pt x="238887" y="36576"/>
                    <a:pt x="246888" y="28575"/>
                    <a:pt x="246888" y="18574"/>
                  </a:cubicBezTo>
                  <a:cubicBezTo>
                    <a:pt x="246888" y="8668"/>
                    <a:pt x="238982" y="571"/>
                    <a:pt x="229171" y="5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0" name="Shape 390"/>
        <p:cNvGrpSpPr/>
        <p:nvPr/>
      </p:nvGrpSpPr>
      <p:grpSpPr>
        <a:xfrm>
          <a:off x="0" y="0"/>
          <a:ext cx="0" cy="0"/>
          <a:chOff x="0" y="0"/>
          <a:chExt cx="0" cy="0"/>
        </a:xfrm>
      </p:grpSpPr>
      <p:sp>
        <p:nvSpPr>
          <p:cNvPr id="391" name="Google Shape;391;p36"/>
          <p:cNvSpPr txBox="1"/>
          <p:nvPr>
            <p:ph type="title"/>
          </p:nvPr>
        </p:nvSpPr>
        <p:spPr>
          <a:xfrm>
            <a:off x="1349400" y="412950"/>
            <a:ext cx="10274700" cy="894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This is our team!</a:t>
            </a:r>
            <a:endParaRPr/>
          </a:p>
        </p:txBody>
      </p:sp>
      <p:sp>
        <p:nvSpPr>
          <p:cNvPr id="392" name="Google Shape;392;p36"/>
          <p:cNvSpPr txBox="1"/>
          <p:nvPr>
            <p:ph idx="1" type="subTitle"/>
          </p:nvPr>
        </p:nvSpPr>
        <p:spPr>
          <a:xfrm>
            <a:off x="1189052" y="36396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Erika V.</a:t>
            </a:r>
            <a:endParaRPr/>
          </a:p>
        </p:txBody>
      </p:sp>
      <p:sp>
        <p:nvSpPr>
          <p:cNvPr id="393" name="Google Shape;393;p36"/>
          <p:cNvSpPr txBox="1"/>
          <p:nvPr>
            <p:ph idx="2" type="subTitle"/>
          </p:nvPr>
        </p:nvSpPr>
        <p:spPr>
          <a:xfrm>
            <a:off x="4713302" y="36396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John S.</a:t>
            </a:r>
            <a:endParaRPr/>
          </a:p>
        </p:txBody>
      </p:sp>
      <p:sp>
        <p:nvSpPr>
          <p:cNvPr id="394" name="Google Shape;394;p36"/>
          <p:cNvSpPr txBox="1"/>
          <p:nvPr>
            <p:ph idx="3" type="subTitle"/>
          </p:nvPr>
        </p:nvSpPr>
        <p:spPr>
          <a:xfrm>
            <a:off x="8313752" y="3639675"/>
            <a:ext cx="26586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Marie M.</a:t>
            </a:r>
            <a:endParaRPr/>
          </a:p>
        </p:txBody>
      </p:sp>
      <p:sp>
        <p:nvSpPr>
          <p:cNvPr id="395" name="Google Shape;395;p36"/>
          <p:cNvSpPr txBox="1"/>
          <p:nvPr>
            <p:ph idx="4" type="body"/>
          </p:nvPr>
        </p:nvSpPr>
        <p:spPr>
          <a:xfrm>
            <a:off x="1189050" y="4077625"/>
            <a:ext cx="26589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396" name="Google Shape;396;p36"/>
          <p:cNvSpPr txBox="1"/>
          <p:nvPr>
            <p:ph idx="5" type="body"/>
          </p:nvPr>
        </p:nvSpPr>
        <p:spPr>
          <a:xfrm>
            <a:off x="4713300" y="4066196"/>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397" name="Google Shape;397;p36"/>
          <p:cNvSpPr txBox="1"/>
          <p:nvPr>
            <p:ph idx="6" type="body"/>
          </p:nvPr>
        </p:nvSpPr>
        <p:spPr>
          <a:xfrm>
            <a:off x="8313750" y="4052967"/>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398" name="Google Shape;398;p36"/>
          <p:cNvSpPr/>
          <p:nvPr/>
        </p:nvSpPr>
        <p:spPr>
          <a:xfrm rot="5955062">
            <a:off x="1777230" y="1935779"/>
            <a:ext cx="1409264" cy="1566794"/>
          </a:xfrm>
          <a:custGeom>
            <a:rect b="b" l="l" r="r" t="t"/>
            <a:pathLst>
              <a:path extrusionOk="0" h="1171527" w="1053738">
                <a:moveTo>
                  <a:pt x="526869" y="0"/>
                </a:moveTo>
                <a:cubicBezTo>
                  <a:pt x="817851" y="0"/>
                  <a:pt x="1053738" y="235887"/>
                  <a:pt x="1053738" y="526869"/>
                </a:cubicBezTo>
                <a:cubicBezTo>
                  <a:pt x="1053738" y="817851"/>
                  <a:pt x="817851" y="1053738"/>
                  <a:pt x="526869" y="1053738"/>
                </a:cubicBezTo>
                <a:cubicBezTo>
                  <a:pt x="490496" y="1053738"/>
                  <a:pt x="454985" y="1050052"/>
                  <a:pt x="420687" y="1043034"/>
                </a:cubicBezTo>
                <a:lnTo>
                  <a:pt x="388563" y="1033062"/>
                </a:lnTo>
                <a:lnTo>
                  <a:pt x="147609" y="1171527"/>
                </a:lnTo>
                <a:lnTo>
                  <a:pt x="147063" y="890630"/>
                </a:lnTo>
                <a:lnTo>
                  <a:pt x="89981" y="821447"/>
                </a:lnTo>
                <a:cubicBezTo>
                  <a:pt x="33172" y="737358"/>
                  <a:pt x="0" y="635987"/>
                  <a:pt x="0" y="526869"/>
                </a:cubicBezTo>
                <a:cubicBezTo>
                  <a:pt x="0" y="235887"/>
                  <a:pt x="235887" y="0"/>
                  <a:pt x="526869"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id="399" name="Google Shape;399;p36"/>
          <p:cNvPicPr preferRelativeResize="0"/>
          <p:nvPr/>
        </p:nvPicPr>
        <p:blipFill rotWithShape="1">
          <a:blip r:embed="rId3">
            <a:alphaModFix/>
          </a:blip>
          <a:srcRect b="61743" l="33004" r="25212" t="8689"/>
          <a:stretch/>
        </p:blipFill>
        <p:spPr>
          <a:xfrm>
            <a:off x="1860127" y="2074482"/>
            <a:ext cx="1389900" cy="1389900"/>
          </a:xfrm>
          <a:prstGeom prst="ellipse">
            <a:avLst/>
          </a:prstGeom>
          <a:noFill/>
          <a:ln>
            <a:noFill/>
          </a:ln>
        </p:spPr>
      </p:pic>
      <p:sp>
        <p:nvSpPr>
          <p:cNvPr id="400" name="Google Shape;400;p36"/>
          <p:cNvSpPr/>
          <p:nvPr/>
        </p:nvSpPr>
        <p:spPr>
          <a:xfrm rot="5955062">
            <a:off x="5242805" y="1935779"/>
            <a:ext cx="1409264" cy="1566794"/>
          </a:xfrm>
          <a:custGeom>
            <a:rect b="b" l="l" r="r" t="t"/>
            <a:pathLst>
              <a:path extrusionOk="0" h="1171527" w="1053738">
                <a:moveTo>
                  <a:pt x="526869" y="0"/>
                </a:moveTo>
                <a:cubicBezTo>
                  <a:pt x="817851" y="0"/>
                  <a:pt x="1053738" y="235887"/>
                  <a:pt x="1053738" y="526869"/>
                </a:cubicBezTo>
                <a:cubicBezTo>
                  <a:pt x="1053738" y="817851"/>
                  <a:pt x="817851" y="1053738"/>
                  <a:pt x="526869" y="1053738"/>
                </a:cubicBezTo>
                <a:cubicBezTo>
                  <a:pt x="490496" y="1053738"/>
                  <a:pt x="454985" y="1050052"/>
                  <a:pt x="420687" y="1043034"/>
                </a:cubicBezTo>
                <a:lnTo>
                  <a:pt x="388563" y="1033062"/>
                </a:lnTo>
                <a:lnTo>
                  <a:pt x="147609" y="1171527"/>
                </a:lnTo>
                <a:lnTo>
                  <a:pt x="147063" y="890630"/>
                </a:lnTo>
                <a:lnTo>
                  <a:pt x="89981" y="821447"/>
                </a:lnTo>
                <a:cubicBezTo>
                  <a:pt x="33172" y="737358"/>
                  <a:pt x="0" y="635987"/>
                  <a:pt x="0" y="526869"/>
                </a:cubicBezTo>
                <a:cubicBezTo>
                  <a:pt x="0" y="235887"/>
                  <a:pt x="235887" y="0"/>
                  <a:pt x="526869"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id="401" name="Google Shape;401;p36"/>
          <p:cNvPicPr preferRelativeResize="0"/>
          <p:nvPr/>
        </p:nvPicPr>
        <p:blipFill rotWithShape="1">
          <a:blip r:embed="rId4">
            <a:alphaModFix/>
          </a:blip>
          <a:srcRect b="14540" l="32897" r="25727" t="19488"/>
          <a:stretch/>
        </p:blipFill>
        <p:spPr>
          <a:xfrm>
            <a:off x="5331475" y="2074482"/>
            <a:ext cx="1389900" cy="1389900"/>
          </a:xfrm>
          <a:prstGeom prst="ellipse">
            <a:avLst/>
          </a:prstGeom>
          <a:noFill/>
          <a:ln>
            <a:noFill/>
          </a:ln>
        </p:spPr>
      </p:pic>
      <p:sp>
        <p:nvSpPr>
          <p:cNvPr id="402" name="Google Shape;402;p36"/>
          <p:cNvSpPr/>
          <p:nvPr/>
        </p:nvSpPr>
        <p:spPr>
          <a:xfrm rot="5955062">
            <a:off x="8826705" y="1935779"/>
            <a:ext cx="1409264" cy="1566794"/>
          </a:xfrm>
          <a:custGeom>
            <a:rect b="b" l="l" r="r" t="t"/>
            <a:pathLst>
              <a:path extrusionOk="0" h="1171527" w="1053738">
                <a:moveTo>
                  <a:pt x="526869" y="0"/>
                </a:moveTo>
                <a:cubicBezTo>
                  <a:pt x="817851" y="0"/>
                  <a:pt x="1053738" y="235887"/>
                  <a:pt x="1053738" y="526869"/>
                </a:cubicBezTo>
                <a:cubicBezTo>
                  <a:pt x="1053738" y="817851"/>
                  <a:pt x="817851" y="1053738"/>
                  <a:pt x="526869" y="1053738"/>
                </a:cubicBezTo>
                <a:cubicBezTo>
                  <a:pt x="490496" y="1053738"/>
                  <a:pt x="454985" y="1050052"/>
                  <a:pt x="420687" y="1043034"/>
                </a:cubicBezTo>
                <a:lnTo>
                  <a:pt x="388563" y="1033062"/>
                </a:lnTo>
                <a:lnTo>
                  <a:pt x="147609" y="1171527"/>
                </a:lnTo>
                <a:lnTo>
                  <a:pt x="147063" y="890630"/>
                </a:lnTo>
                <a:lnTo>
                  <a:pt x="89981" y="821447"/>
                </a:lnTo>
                <a:cubicBezTo>
                  <a:pt x="33172" y="737358"/>
                  <a:pt x="0" y="635987"/>
                  <a:pt x="0" y="526869"/>
                </a:cubicBezTo>
                <a:cubicBezTo>
                  <a:pt x="0" y="235887"/>
                  <a:pt x="235887" y="0"/>
                  <a:pt x="526869"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id="403" name="Google Shape;403;p36"/>
          <p:cNvPicPr preferRelativeResize="0"/>
          <p:nvPr/>
        </p:nvPicPr>
        <p:blipFill rotWithShape="1">
          <a:blip r:embed="rId5">
            <a:alphaModFix/>
          </a:blip>
          <a:srcRect b="50920" l="24173" r="0" t="0"/>
          <a:stretch/>
        </p:blipFill>
        <p:spPr>
          <a:xfrm>
            <a:off x="8909752" y="2074482"/>
            <a:ext cx="1389900" cy="1389900"/>
          </a:xfrm>
          <a:prstGeom prst="ellipse">
            <a:avLst/>
          </a:prstGeom>
          <a:noFill/>
          <a:ln>
            <a:noFill/>
          </a:ln>
        </p:spPr>
      </p:pic>
      <p:grpSp>
        <p:nvGrpSpPr>
          <p:cNvPr id="404" name="Google Shape;404;p36"/>
          <p:cNvGrpSpPr/>
          <p:nvPr/>
        </p:nvGrpSpPr>
        <p:grpSpPr>
          <a:xfrm>
            <a:off x="544738" y="515390"/>
            <a:ext cx="689774" cy="689712"/>
            <a:chOff x="2821113" y="2898933"/>
            <a:chExt cx="1062989" cy="1062894"/>
          </a:xfrm>
        </p:grpSpPr>
        <p:sp>
          <p:nvSpPr>
            <p:cNvPr id="405" name="Google Shape;405;p36"/>
            <p:cNvSpPr/>
            <p:nvPr/>
          </p:nvSpPr>
          <p:spPr>
            <a:xfrm>
              <a:off x="3582351" y="3154870"/>
              <a:ext cx="35433" cy="36575"/>
            </a:xfrm>
            <a:custGeom>
              <a:rect b="b" l="l" r="r" t="t"/>
              <a:pathLst>
                <a:path extrusionOk="0" h="36575" w="35433">
                  <a:moveTo>
                    <a:pt x="35433" y="18097"/>
                  </a:moveTo>
                  <a:cubicBezTo>
                    <a:pt x="35433" y="8001"/>
                    <a:pt x="27527" y="0"/>
                    <a:pt x="17717" y="0"/>
                  </a:cubicBezTo>
                  <a:cubicBezTo>
                    <a:pt x="7906" y="0"/>
                    <a:pt x="0" y="8287"/>
                    <a:pt x="0" y="18383"/>
                  </a:cubicBezTo>
                  <a:cubicBezTo>
                    <a:pt x="0" y="18479"/>
                    <a:pt x="0" y="18574"/>
                    <a:pt x="0" y="18669"/>
                  </a:cubicBezTo>
                  <a:cubicBezTo>
                    <a:pt x="0" y="18764"/>
                    <a:pt x="0" y="18859"/>
                    <a:pt x="0" y="18955"/>
                  </a:cubicBezTo>
                  <a:cubicBezTo>
                    <a:pt x="0" y="28766"/>
                    <a:pt x="7906" y="36576"/>
                    <a:pt x="17717" y="36576"/>
                  </a:cubicBezTo>
                  <a:cubicBezTo>
                    <a:pt x="27527" y="36576"/>
                    <a:pt x="35433" y="28670"/>
                    <a:pt x="35433" y="18955"/>
                  </a:cubicBezTo>
                  <a:lnTo>
                    <a:pt x="35433" y="18764"/>
                  </a:lnTo>
                  <a:cubicBezTo>
                    <a:pt x="35433" y="18669"/>
                    <a:pt x="35433" y="18574"/>
                    <a:pt x="35433" y="18574"/>
                  </a:cubicBezTo>
                  <a:cubicBezTo>
                    <a:pt x="35433" y="18479"/>
                    <a:pt x="35433" y="18383"/>
                    <a:pt x="35433" y="18383"/>
                  </a:cubicBezTo>
                  <a:lnTo>
                    <a:pt x="35433" y="1809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 name="Google Shape;406;p36"/>
            <p:cNvSpPr/>
            <p:nvPr/>
          </p:nvSpPr>
          <p:spPr>
            <a:xfrm>
              <a:off x="2821113" y="2898933"/>
              <a:ext cx="1062989" cy="1062894"/>
            </a:xfrm>
            <a:custGeom>
              <a:rect b="b" l="l" r="r" t="t"/>
              <a:pathLst>
                <a:path extrusionOk="0" h="1062894" w="1062989">
                  <a:moveTo>
                    <a:pt x="940308" y="513112"/>
                  </a:moveTo>
                  <a:lnTo>
                    <a:pt x="771716" y="513112"/>
                  </a:lnTo>
                  <a:cubicBezTo>
                    <a:pt x="787241" y="494919"/>
                    <a:pt x="796671" y="471392"/>
                    <a:pt x="796671" y="445675"/>
                  </a:cubicBezTo>
                  <a:lnTo>
                    <a:pt x="796671" y="372237"/>
                  </a:lnTo>
                  <a:cubicBezTo>
                    <a:pt x="796671" y="362426"/>
                    <a:pt x="788765" y="354521"/>
                    <a:pt x="778955" y="354521"/>
                  </a:cubicBezTo>
                  <a:cubicBezTo>
                    <a:pt x="769144" y="354521"/>
                    <a:pt x="761238" y="362426"/>
                    <a:pt x="761238" y="372237"/>
                  </a:cubicBezTo>
                  <a:lnTo>
                    <a:pt x="761238" y="445675"/>
                  </a:lnTo>
                  <a:cubicBezTo>
                    <a:pt x="761238" y="479393"/>
                    <a:pt x="736759" y="507492"/>
                    <a:pt x="704564" y="513112"/>
                  </a:cubicBezTo>
                  <a:lnTo>
                    <a:pt x="637032" y="513112"/>
                  </a:lnTo>
                  <a:cubicBezTo>
                    <a:pt x="631698" y="513112"/>
                    <a:pt x="626555" y="513588"/>
                    <a:pt x="621411" y="514255"/>
                  </a:cubicBezTo>
                  <a:lnTo>
                    <a:pt x="442532" y="514255"/>
                  </a:lnTo>
                  <a:cubicBezTo>
                    <a:pt x="437388" y="513588"/>
                    <a:pt x="432245" y="513112"/>
                    <a:pt x="426911" y="513112"/>
                  </a:cubicBezTo>
                  <a:lnTo>
                    <a:pt x="339090" y="513112"/>
                  </a:lnTo>
                  <a:cubicBezTo>
                    <a:pt x="306991" y="507397"/>
                    <a:pt x="282416" y="479393"/>
                    <a:pt x="282416" y="445675"/>
                  </a:cubicBezTo>
                  <a:lnTo>
                    <a:pt x="282416" y="104013"/>
                  </a:lnTo>
                  <a:cubicBezTo>
                    <a:pt x="282416" y="66199"/>
                    <a:pt x="313182" y="35433"/>
                    <a:pt x="350996" y="35433"/>
                  </a:cubicBezTo>
                  <a:lnTo>
                    <a:pt x="692658" y="35433"/>
                  </a:lnTo>
                  <a:cubicBezTo>
                    <a:pt x="730472" y="35433"/>
                    <a:pt x="761238" y="66199"/>
                    <a:pt x="761238" y="104013"/>
                  </a:cubicBezTo>
                  <a:lnTo>
                    <a:pt x="761238" y="196024"/>
                  </a:lnTo>
                  <a:cubicBezTo>
                    <a:pt x="761238" y="205835"/>
                    <a:pt x="769144" y="213741"/>
                    <a:pt x="778955" y="213741"/>
                  </a:cubicBezTo>
                  <a:cubicBezTo>
                    <a:pt x="788765" y="213741"/>
                    <a:pt x="796671" y="205835"/>
                    <a:pt x="796671" y="196024"/>
                  </a:cubicBezTo>
                  <a:lnTo>
                    <a:pt x="796671" y="104013"/>
                  </a:lnTo>
                  <a:cubicBezTo>
                    <a:pt x="796671" y="46672"/>
                    <a:pt x="749999" y="0"/>
                    <a:pt x="692658" y="0"/>
                  </a:cubicBezTo>
                  <a:lnTo>
                    <a:pt x="350901" y="0"/>
                  </a:lnTo>
                  <a:cubicBezTo>
                    <a:pt x="293561" y="0"/>
                    <a:pt x="246888" y="46672"/>
                    <a:pt x="246888" y="104013"/>
                  </a:cubicBezTo>
                  <a:lnTo>
                    <a:pt x="246888" y="445675"/>
                  </a:lnTo>
                  <a:cubicBezTo>
                    <a:pt x="246888" y="471392"/>
                    <a:pt x="256318" y="494919"/>
                    <a:pt x="271939" y="513112"/>
                  </a:cubicBezTo>
                  <a:lnTo>
                    <a:pt x="122968" y="513112"/>
                  </a:lnTo>
                  <a:cubicBezTo>
                    <a:pt x="55150" y="513112"/>
                    <a:pt x="0" y="568357"/>
                    <a:pt x="0" y="636080"/>
                  </a:cubicBezTo>
                  <a:lnTo>
                    <a:pt x="0" y="939927"/>
                  </a:lnTo>
                  <a:cubicBezTo>
                    <a:pt x="0" y="1007745"/>
                    <a:pt x="55245" y="1062895"/>
                    <a:pt x="122968" y="1062895"/>
                  </a:cubicBezTo>
                  <a:lnTo>
                    <a:pt x="426911" y="1062895"/>
                  </a:lnTo>
                  <a:cubicBezTo>
                    <a:pt x="471488" y="1062895"/>
                    <a:pt x="510540" y="1038892"/>
                    <a:pt x="532067" y="1003173"/>
                  </a:cubicBezTo>
                  <a:cubicBezTo>
                    <a:pt x="553593" y="1038892"/>
                    <a:pt x="592550" y="1062895"/>
                    <a:pt x="637032" y="1062895"/>
                  </a:cubicBezTo>
                  <a:lnTo>
                    <a:pt x="940308" y="1062895"/>
                  </a:lnTo>
                  <a:cubicBezTo>
                    <a:pt x="1007936" y="1062895"/>
                    <a:pt x="1062895" y="1007840"/>
                    <a:pt x="1062990" y="940022"/>
                  </a:cubicBezTo>
                  <a:lnTo>
                    <a:pt x="1062990" y="636080"/>
                  </a:lnTo>
                  <a:cubicBezTo>
                    <a:pt x="1062990" y="568166"/>
                    <a:pt x="1007936" y="513112"/>
                    <a:pt x="940308" y="513112"/>
                  </a:cubicBezTo>
                  <a:close/>
                  <a:moveTo>
                    <a:pt x="514255" y="549688"/>
                  </a:moveTo>
                  <a:lnTo>
                    <a:pt x="549878" y="549688"/>
                  </a:lnTo>
                  <a:cubicBezTo>
                    <a:pt x="543020" y="556641"/>
                    <a:pt x="537115" y="564356"/>
                    <a:pt x="532067" y="572738"/>
                  </a:cubicBezTo>
                  <a:cubicBezTo>
                    <a:pt x="527018" y="564356"/>
                    <a:pt x="521018" y="556546"/>
                    <a:pt x="514255" y="549688"/>
                  </a:cubicBezTo>
                  <a:close/>
                  <a:moveTo>
                    <a:pt x="514350" y="940022"/>
                  </a:moveTo>
                  <a:cubicBezTo>
                    <a:pt x="514350" y="988219"/>
                    <a:pt x="475107" y="1027557"/>
                    <a:pt x="426911" y="1027557"/>
                  </a:cubicBezTo>
                  <a:lnTo>
                    <a:pt x="122968" y="1027557"/>
                  </a:lnTo>
                  <a:cubicBezTo>
                    <a:pt x="74771" y="1027557"/>
                    <a:pt x="35528" y="988314"/>
                    <a:pt x="35528" y="940022"/>
                  </a:cubicBezTo>
                  <a:lnTo>
                    <a:pt x="35528" y="636080"/>
                  </a:lnTo>
                  <a:cubicBezTo>
                    <a:pt x="35528" y="587883"/>
                    <a:pt x="74771" y="548545"/>
                    <a:pt x="122968" y="548545"/>
                  </a:cubicBezTo>
                  <a:lnTo>
                    <a:pt x="336614" y="548545"/>
                  </a:lnTo>
                  <a:cubicBezTo>
                    <a:pt x="341281" y="549211"/>
                    <a:pt x="346043" y="549688"/>
                    <a:pt x="350996" y="549688"/>
                  </a:cubicBezTo>
                  <a:lnTo>
                    <a:pt x="440150" y="549688"/>
                  </a:lnTo>
                  <a:cubicBezTo>
                    <a:pt x="482156" y="556069"/>
                    <a:pt x="514445" y="592360"/>
                    <a:pt x="514445" y="636080"/>
                  </a:cubicBezTo>
                  <a:lnTo>
                    <a:pt x="514445" y="940022"/>
                  </a:lnTo>
                  <a:close/>
                  <a:moveTo>
                    <a:pt x="1027557" y="940022"/>
                  </a:moveTo>
                  <a:cubicBezTo>
                    <a:pt x="1027557" y="988219"/>
                    <a:pt x="988409" y="1027557"/>
                    <a:pt x="940308" y="1027557"/>
                  </a:cubicBezTo>
                  <a:lnTo>
                    <a:pt x="637032" y="1027557"/>
                  </a:lnTo>
                  <a:cubicBezTo>
                    <a:pt x="589026" y="1027557"/>
                    <a:pt x="549974" y="988505"/>
                    <a:pt x="549783" y="940498"/>
                  </a:cubicBezTo>
                  <a:cubicBezTo>
                    <a:pt x="549783" y="940308"/>
                    <a:pt x="549783" y="940213"/>
                    <a:pt x="549783" y="940022"/>
                  </a:cubicBezTo>
                  <a:lnTo>
                    <a:pt x="549783" y="636080"/>
                  </a:lnTo>
                  <a:cubicBezTo>
                    <a:pt x="549783" y="635889"/>
                    <a:pt x="549783" y="635794"/>
                    <a:pt x="549783" y="635603"/>
                  </a:cubicBezTo>
                  <a:cubicBezTo>
                    <a:pt x="549974" y="592074"/>
                    <a:pt x="582168" y="556069"/>
                    <a:pt x="623888" y="549688"/>
                  </a:cubicBezTo>
                  <a:lnTo>
                    <a:pt x="692658" y="549688"/>
                  </a:lnTo>
                  <a:cubicBezTo>
                    <a:pt x="697516" y="549688"/>
                    <a:pt x="702278" y="549211"/>
                    <a:pt x="707041" y="548545"/>
                  </a:cubicBezTo>
                  <a:lnTo>
                    <a:pt x="940403" y="548545"/>
                  </a:lnTo>
                  <a:cubicBezTo>
                    <a:pt x="988505" y="548545"/>
                    <a:pt x="1027652" y="587788"/>
                    <a:pt x="1027652" y="636080"/>
                  </a:cubicBezTo>
                  <a:lnTo>
                    <a:pt x="1027652" y="940022"/>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 name="Google Shape;407;p36"/>
            <p:cNvSpPr/>
            <p:nvPr/>
          </p:nvSpPr>
          <p:spPr>
            <a:xfrm>
              <a:off x="3294262" y="3063436"/>
              <a:ext cx="113210" cy="206876"/>
            </a:xfrm>
            <a:custGeom>
              <a:rect b="b" l="l" r="r" t="t"/>
              <a:pathLst>
                <a:path extrusionOk="0" h="206876" w="113210">
                  <a:moveTo>
                    <a:pt x="17675" y="171444"/>
                  </a:moveTo>
                  <a:cubicBezTo>
                    <a:pt x="7960" y="171444"/>
                    <a:pt x="54" y="179349"/>
                    <a:pt x="54" y="189160"/>
                  </a:cubicBezTo>
                  <a:cubicBezTo>
                    <a:pt x="54" y="198971"/>
                    <a:pt x="7864" y="206877"/>
                    <a:pt x="17675" y="206877"/>
                  </a:cubicBezTo>
                  <a:lnTo>
                    <a:pt x="56632" y="206877"/>
                  </a:lnTo>
                  <a:cubicBezTo>
                    <a:pt x="56632" y="206877"/>
                    <a:pt x="56632" y="206877"/>
                    <a:pt x="56632" y="206877"/>
                  </a:cubicBezTo>
                  <a:cubicBezTo>
                    <a:pt x="56632" y="206877"/>
                    <a:pt x="56632" y="206877"/>
                    <a:pt x="56632" y="206877"/>
                  </a:cubicBezTo>
                  <a:lnTo>
                    <a:pt x="95590" y="206877"/>
                  </a:lnTo>
                  <a:cubicBezTo>
                    <a:pt x="105305" y="206877"/>
                    <a:pt x="113211" y="198971"/>
                    <a:pt x="113211" y="189160"/>
                  </a:cubicBezTo>
                  <a:cubicBezTo>
                    <a:pt x="113211" y="179349"/>
                    <a:pt x="105400" y="171444"/>
                    <a:pt x="95590" y="171444"/>
                  </a:cubicBezTo>
                  <a:lnTo>
                    <a:pt x="74349" y="171444"/>
                  </a:lnTo>
                  <a:lnTo>
                    <a:pt x="74349" y="17710"/>
                  </a:lnTo>
                  <a:cubicBezTo>
                    <a:pt x="74349" y="9709"/>
                    <a:pt x="68920" y="2566"/>
                    <a:pt x="61109" y="565"/>
                  </a:cubicBezTo>
                  <a:cubicBezTo>
                    <a:pt x="53299" y="-1435"/>
                    <a:pt x="45202" y="1994"/>
                    <a:pt x="41107" y="8947"/>
                  </a:cubicBezTo>
                  <a:lnTo>
                    <a:pt x="2340" y="76861"/>
                  </a:lnTo>
                  <a:cubicBezTo>
                    <a:pt x="-2518" y="85338"/>
                    <a:pt x="435" y="96196"/>
                    <a:pt x="8912" y="101054"/>
                  </a:cubicBezTo>
                  <a:cubicBezTo>
                    <a:pt x="17389" y="105912"/>
                    <a:pt x="28248" y="102959"/>
                    <a:pt x="33106" y="94482"/>
                  </a:cubicBezTo>
                  <a:lnTo>
                    <a:pt x="38821" y="84576"/>
                  </a:lnTo>
                  <a:lnTo>
                    <a:pt x="38821" y="171539"/>
                  </a:lnTo>
                  <a:lnTo>
                    <a:pt x="17675" y="17153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 name="Google Shape;408;p36"/>
            <p:cNvSpPr/>
            <p:nvPr/>
          </p:nvSpPr>
          <p:spPr>
            <a:xfrm>
              <a:off x="3031394" y="3568564"/>
              <a:ext cx="132619" cy="209240"/>
            </a:xfrm>
            <a:custGeom>
              <a:rect b="b" l="l" r="r" t="t"/>
              <a:pathLst>
                <a:path extrusionOk="0" h="209240" w="132619">
                  <a:moveTo>
                    <a:pt x="114903" y="173807"/>
                  </a:moveTo>
                  <a:lnTo>
                    <a:pt x="70421" y="173807"/>
                  </a:lnTo>
                  <a:cubicBezTo>
                    <a:pt x="94329" y="150852"/>
                    <a:pt x="115760" y="120658"/>
                    <a:pt x="123761" y="86082"/>
                  </a:cubicBezTo>
                  <a:cubicBezTo>
                    <a:pt x="129191" y="62746"/>
                    <a:pt x="125190" y="40743"/>
                    <a:pt x="112427" y="23979"/>
                  </a:cubicBezTo>
                  <a:cubicBezTo>
                    <a:pt x="101473" y="9501"/>
                    <a:pt x="84899" y="738"/>
                    <a:pt x="67088" y="71"/>
                  </a:cubicBezTo>
                  <a:cubicBezTo>
                    <a:pt x="28130" y="-1738"/>
                    <a:pt x="5366" y="31218"/>
                    <a:pt x="222" y="62365"/>
                  </a:cubicBezTo>
                  <a:cubicBezTo>
                    <a:pt x="-1302" y="72080"/>
                    <a:pt x="5175" y="81224"/>
                    <a:pt x="14891" y="82748"/>
                  </a:cubicBezTo>
                  <a:cubicBezTo>
                    <a:pt x="24511" y="84272"/>
                    <a:pt x="33655" y="77795"/>
                    <a:pt x="35274" y="68080"/>
                  </a:cubicBezTo>
                  <a:cubicBezTo>
                    <a:pt x="35465" y="66651"/>
                    <a:pt x="40513" y="34742"/>
                    <a:pt x="65564" y="35504"/>
                  </a:cubicBezTo>
                  <a:cubicBezTo>
                    <a:pt x="72803" y="35885"/>
                    <a:pt x="79375" y="39409"/>
                    <a:pt x="84042" y="45410"/>
                  </a:cubicBezTo>
                  <a:cubicBezTo>
                    <a:pt x="90329" y="53697"/>
                    <a:pt x="92043" y="65127"/>
                    <a:pt x="89090" y="77986"/>
                  </a:cubicBezTo>
                  <a:cubicBezTo>
                    <a:pt x="79375" y="119515"/>
                    <a:pt x="41942" y="157138"/>
                    <a:pt x="8890" y="176093"/>
                  </a:cubicBezTo>
                  <a:cubicBezTo>
                    <a:pt x="1936" y="180094"/>
                    <a:pt x="-1397" y="188285"/>
                    <a:pt x="603" y="196096"/>
                  </a:cubicBezTo>
                  <a:cubicBezTo>
                    <a:pt x="2699" y="203811"/>
                    <a:pt x="9747" y="209240"/>
                    <a:pt x="17748" y="209240"/>
                  </a:cubicBezTo>
                  <a:lnTo>
                    <a:pt x="114903" y="209240"/>
                  </a:lnTo>
                  <a:cubicBezTo>
                    <a:pt x="124714" y="209240"/>
                    <a:pt x="132620" y="201430"/>
                    <a:pt x="132620" y="191619"/>
                  </a:cubicBezTo>
                  <a:cubicBezTo>
                    <a:pt x="132620" y="181808"/>
                    <a:pt x="124714" y="173807"/>
                    <a:pt x="114903" y="17380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 name="Google Shape;409;p36"/>
            <p:cNvSpPr/>
            <p:nvPr/>
          </p:nvSpPr>
          <p:spPr>
            <a:xfrm>
              <a:off x="3551525" y="3586872"/>
              <a:ext cx="113173" cy="203314"/>
            </a:xfrm>
            <a:custGeom>
              <a:rect b="b" l="l" r="r" t="t"/>
              <a:pathLst>
                <a:path extrusionOk="0" h="203314" w="113173">
                  <a:moveTo>
                    <a:pt x="107598" y="79680"/>
                  </a:moveTo>
                  <a:cubicBezTo>
                    <a:pt x="116361" y="62440"/>
                    <a:pt x="114741" y="42628"/>
                    <a:pt x="103121" y="27007"/>
                  </a:cubicBezTo>
                  <a:cubicBezTo>
                    <a:pt x="86357" y="4433"/>
                    <a:pt x="54162" y="-4616"/>
                    <a:pt x="14729" y="2242"/>
                  </a:cubicBezTo>
                  <a:cubicBezTo>
                    <a:pt x="5109" y="3861"/>
                    <a:pt x="-1368" y="13005"/>
                    <a:pt x="251" y="22721"/>
                  </a:cubicBezTo>
                  <a:cubicBezTo>
                    <a:pt x="1870" y="32341"/>
                    <a:pt x="11205" y="38913"/>
                    <a:pt x="20730" y="37199"/>
                  </a:cubicBezTo>
                  <a:cubicBezTo>
                    <a:pt x="50543" y="32151"/>
                    <a:pt x="68069" y="39485"/>
                    <a:pt x="74451" y="48057"/>
                  </a:cubicBezTo>
                  <a:cubicBezTo>
                    <a:pt x="77975" y="52915"/>
                    <a:pt x="78451" y="58344"/>
                    <a:pt x="75784" y="63678"/>
                  </a:cubicBezTo>
                  <a:cubicBezTo>
                    <a:pt x="71022" y="73108"/>
                    <a:pt x="55401" y="83300"/>
                    <a:pt x="25873" y="83300"/>
                  </a:cubicBezTo>
                  <a:cubicBezTo>
                    <a:pt x="16062" y="83300"/>
                    <a:pt x="8061" y="91205"/>
                    <a:pt x="8061" y="101016"/>
                  </a:cubicBezTo>
                  <a:cubicBezTo>
                    <a:pt x="8061" y="101207"/>
                    <a:pt x="8157" y="101397"/>
                    <a:pt x="8157" y="101683"/>
                  </a:cubicBezTo>
                  <a:cubicBezTo>
                    <a:pt x="8157" y="101874"/>
                    <a:pt x="8061" y="102064"/>
                    <a:pt x="8061" y="102255"/>
                  </a:cubicBezTo>
                  <a:cubicBezTo>
                    <a:pt x="8061" y="112065"/>
                    <a:pt x="15967" y="119971"/>
                    <a:pt x="25873" y="119971"/>
                  </a:cubicBezTo>
                  <a:cubicBezTo>
                    <a:pt x="55401" y="119971"/>
                    <a:pt x="71022" y="130163"/>
                    <a:pt x="75784" y="139593"/>
                  </a:cubicBezTo>
                  <a:cubicBezTo>
                    <a:pt x="78546" y="145022"/>
                    <a:pt x="78070" y="150356"/>
                    <a:pt x="74451" y="155214"/>
                  </a:cubicBezTo>
                  <a:cubicBezTo>
                    <a:pt x="68069" y="163881"/>
                    <a:pt x="50638" y="171311"/>
                    <a:pt x="20730" y="166072"/>
                  </a:cubicBezTo>
                  <a:cubicBezTo>
                    <a:pt x="11014" y="164262"/>
                    <a:pt x="1870" y="170835"/>
                    <a:pt x="251" y="180550"/>
                  </a:cubicBezTo>
                  <a:cubicBezTo>
                    <a:pt x="-1368" y="190170"/>
                    <a:pt x="5013" y="199410"/>
                    <a:pt x="14729" y="201029"/>
                  </a:cubicBezTo>
                  <a:cubicBezTo>
                    <a:pt x="23397" y="202553"/>
                    <a:pt x="31683" y="203315"/>
                    <a:pt x="39494" y="203315"/>
                  </a:cubicBezTo>
                  <a:cubicBezTo>
                    <a:pt x="67497" y="203315"/>
                    <a:pt x="89976" y="193980"/>
                    <a:pt x="103026" y="176359"/>
                  </a:cubicBezTo>
                  <a:cubicBezTo>
                    <a:pt x="114646" y="160738"/>
                    <a:pt x="116265" y="141117"/>
                    <a:pt x="107502" y="123686"/>
                  </a:cubicBezTo>
                  <a:cubicBezTo>
                    <a:pt x="103121" y="114923"/>
                    <a:pt x="96453" y="107588"/>
                    <a:pt x="88167" y="101683"/>
                  </a:cubicBezTo>
                  <a:cubicBezTo>
                    <a:pt x="96549" y="95778"/>
                    <a:pt x="103121" y="88443"/>
                    <a:pt x="107598" y="7968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13" name="Shape 413"/>
        <p:cNvGrpSpPr/>
        <p:nvPr/>
      </p:nvGrpSpPr>
      <p:grpSpPr>
        <a:xfrm>
          <a:off x="0" y="0"/>
          <a:ext cx="0" cy="0"/>
          <a:chOff x="0" y="0"/>
          <a:chExt cx="0" cy="0"/>
        </a:xfrm>
      </p:grpSpPr>
      <p:sp>
        <p:nvSpPr>
          <p:cNvPr id="414" name="Google Shape;414;p37"/>
          <p:cNvSpPr txBox="1"/>
          <p:nvPr>
            <p:ph type="title"/>
          </p:nvPr>
        </p:nvSpPr>
        <p:spPr>
          <a:xfrm>
            <a:off x="1349400" y="413075"/>
            <a:ext cx="10426800" cy="894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This is an editable world map.</a:t>
            </a:r>
            <a:endParaRPr/>
          </a:p>
        </p:txBody>
      </p:sp>
      <p:grpSp>
        <p:nvGrpSpPr>
          <p:cNvPr id="415" name="Google Shape;415;p37"/>
          <p:cNvGrpSpPr/>
          <p:nvPr/>
        </p:nvGrpSpPr>
        <p:grpSpPr>
          <a:xfrm>
            <a:off x="2382807" y="1757078"/>
            <a:ext cx="7217181" cy="3866778"/>
            <a:chOff x="1085192" y="743298"/>
            <a:chExt cx="10021079" cy="5369033"/>
          </a:xfrm>
        </p:grpSpPr>
        <p:sp>
          <p:nvSpPr>
            <p:cNvPr id="416" name="Google Shape;416;p37"/>
            <p:cNvSpPr/>
            <p:nvPr/>
          </p:nvSpPr>
          <p:spPr>
            <a:xfrm>
              <a:off x="1085192" y="1145742"/>
              <a:ext cx="3700887" cy="4966589"/>
            </a:xfrm>
            <a:custGeom>
              <a:rect b="b" l="l" r="r" t="t"/>
              <a:pathLst>
                <a:path extrusionOk="0" h="4966589" w="3700887">
                  <a:moveTo>
                    <a:pt x="3661115" y="3139745"/>
                  </a:moveTo>
                  <a:cubicBezTo>
                    <a:pt x="3638922" y="3126791"/>
                    <a:pt x="3615967" y="3106979"/>
                    <a:pt x="3610061" y="3095739"/>
                  </a:cubicBezTo>
                  <a:cubicBezTo>
                    <a:pt x="3601869" y="3080785"/>
                    <a:pt x="3581010" y="3074404"/>
                    <a:pt x="3527384" y="3070689"/>
                  </a:cubicBezTo>
                  <a:cubicBezTo>
                    <a:pt x="3465852" y="3066498"/>
                    <a:pt x="3450136" y="3060497"/>
                    <a:pt x="3417180" y="3029350"/>
                  </a:cubicBezTo>
                  <a:cubicBezTo>
                    <a:pt x="3371079" y="2985440"/>
                    <a:pt x="3344504" y="2983249"/>
                    <a:pt x="3319453" y="3021445"/>
                  </a:cubicBezTo>
                  <a:cubicBezTo>
                    <a:pt x="3306499" y="3041066"/>
                    <a:pt x="3290974" y="3049638"/>
                    <a:pt x="3269447" y="3048877"/>
                  </a:cubicBezTo>
                  <a:cubicBezTo>
                    <a:pt x="3238967" y="3047734"/>
                    <a:pt x="3238872" y="3047638"/>
                    <a:pt x="3265827" y="3040113"/>
                  </a:cubicBezTo>
                  <a:cubicBezTo>
                    <a:pt x="3302689" y="3029827"/>
                    <a:pt x="3322597" y="2998108"/>
                    <a:pt x="3303927" y="2979439"/>
                  </a:cubicBezTo>
                  <a:cubicBezTo>
                    <a:pt x="3292974" y="2968486"/>
                    <a:pt x="3282687" y="2970962"/>
                    <a:pt x="3255541" y="2991060"/>
                  </a:cubicBezTo>
                  <a:cubicBezTo>
                    <a:pt x="3236681" y="3004966"/>
                    <a:pt x="3221346" y="3012396"/>
                    <a:pt x="3221536" y="3007443"/>
                  </a:cubicBezTo>
                  <a:cubicBezTo>
                    <a:pt x="3222108" y="2993536"/>
                    <a:pt x="3255350" y="2952960"/>
                    <a:pt x="3267447" y="2951341"/>
                  </a:cubicBezTo>
                  <a:cubicBezTo>
                    <a:pt x="3273448" y="2950674"/>
                    <a:pt x="3281734" y="2949245"/>
                    <a:pt x="3285830" y="2948483"/>
                  </a:cubicBezTo>
                  <a:cubicBezTo>
                    <a:pt x="3289926" y="2947816"/>
                    <a:pt x="3284020" y="2936863"/>
                    <a:pt x="3272685" y="2924194"/>
                  </a:cubicBezTo>
                  <a:cubicBezTo>
                    <a:pt x="3261256" y="2911621"/>
                    <a:pt x="3255064" y="2901334"/>
                    <a:pt x="3258874" y="2901334"/>
                  </a:cubicBezTo>
                  <a:cubicBezTo>
                    <a:pt x="3262780" y="2901334"/>
                    <a:pt x="3259350" y="2885904"/>
                    <a:pt x="3251445" y="2867044"/>
                  </a:cubicBezTo>
                  <a:cubicBezTo>
                    <a:pt x="3231157" y="2818848"/>
                    <a:pt x="3168482" y="2775604"/>
                    <a:pt x="3119142" y="2775604"/>
                  </a:cubicBezTo>
                  <a:cubicBezTo>
                    <a:pt x="3087615" y="2775604"/>
                    <a:pt x="3069613" y="2766175"/>
                    <a:pt x="3036656" y="2732742"/>
                  </a:cubicBezTo>
                  <a:cubicBezTo>
                    <a:pt x="3013510" y="2709120"/>
                    <a:pt x="2984078" y="2680069"/>
                    <a:pt x="2971124" y="2668353"/>
                  </a:cubicBezTo>
                  <a:cubicBezTo>
                    <a:pt x="2958265" y="2656542"/>
                    <a:pt x="2948835" y="2641206"/>
                    <a:pt x="2950169" y="2634348"/>
                  </a:cubicBezTo>
                  <a:cubicBezTo>
                    <a:pt x="2951407" y="2627491"/>
                    <a:pt x="2934453" y="2619204"/>
                    <a:pt x="2912545" y="2615870"/>
                  </a:cubicBezTo>
                  <a:cubicBezTo>
                    <a:pt x="2890447" y="2612536"/>
                    <a:pt x="2873779" y="2605869"/>
                    <a:pt x="2875302" y="2601202"/>
                  </a:cubicBezTo>
                  <a:cubicBezTo>
                    <a:pt x="2876826" y="2596534"/>
                    <a:pt x="2875588" y="2592629"/>
                    <a:pt x="2872445" y="2592629"/>
                  </a:cubicBezTo>
                  <a:lnTo>
                    <a:pt x="2859586" y="2592629"/>
                  </a:lnTo>
                  <a:cubicBezTo>
                    <a:pt x="2855681" y="2592629"/>
                    <a:pt x="2858919" y="2600249"/>
                    <a:pt x="2866730" y="2609774"/>
                  </a:cubicBezTo>
                  <a:cubicBezTo>
                    <a:pt x="2878541" y="2624062"/>
                    <a:pt x="2877017" y="2626919"/>
                    <a:pt x="2857396" y="2626919"/>
                  </a:cubicBezTo>
                  <a:cubicBezTo>
                    <a:pt x="2844346" y="2626919"/>
                    <a:pt x="2830535" y="2621680"/>
                    <a:pt x="2826534" y="2615203"/>
                  </a:cubicBezTo>
                  <a:cubicBezTo>
                    <a:pt x="2822534" y="2608726"/>
                    <a:pt x="2813295" y="2604440"/>
                    <a:pt x="2805865" y="2605583"/>
                  </a:cubicBezTo>
                  <a:cubicBezTo>
                    <a:pt x="2785958" y="2608631"/>
                    <a:pt x="2748620" y="2590819"/>
                    <a:pt x="2732523" y="2570436"/>
                  </a:cubicBezTo>
                  <a:cubicBezTo>
                    <a:pt x="2720045" y="2554624"/>
                    <a:pt x="2717664" y="2555577"/>
                    <a:pt x="2711377" y="2577579"/>
                  </a:cubicBezTo>
                  <a:cubicBezTo>
                    <a:pt x="2707567" y="2591296"/>
                    <a:pt x="2697185" y="2605202"/>
                    <a:pt x="2688422" y="2608631"/>
                  </a:cubicBezTo>
                  <a:cubicBezTo>
                    <a:pt x="2669277" y="2615965"/>
                    <a:pt x="2667276" y="2602249"/>
                    <a:pt x="2684707" y="2584723"/>
                  </a:cubicBezTo>
                  <a:cubicBezTo>
                    <a:pt x="2693756" y="2575865"/>
                    <a:pt x="2693375" y="2569960"/>
                    <a:pt x="2683850" y="2564054"/>
                  </a:cubicBezTo>
                  <a:cubicBezTo>
                    <a:pt x="2676230" y="2559387"/>
                    <a:pt x="2656799" y="2568817"/>
                    <a:pt x="2639178" y="2585771"/>
                  </a:cubicBezTo>
                  <a:cubicBezTo>
                    <a:pt x="2621938" y="2602345"/>
                    <a:pt x="2604411" y="2612441"/>
                    <a:pt x="2600316" y="2608250"/>
                  </a:cubicBezTo>
                  <a:cubicBezTo>
                    <a:pt x="2587552" y="2595487"/>
                    <a:pt x="2559834" y="2626824"/>
                    <a:pt x="2551834" y="2662923"/>
                  </a:cubicBezTo>
                  <a:lnTo>
                    <a:pt x="2544309" y="2697404"/>
                  </a:lnTo>
                  <a:lnTo>
                    <a:pt x="2516496" y="2671305"/>
                  </a:lnTo>
                  <a:cubicBezTo>
                    <a:pt x="2491635" y="2647874"/>
                    <a:pt x="2484206" y="2646445"/>
                    <a:pt x="2442963" y="2657494"/>
                  </a:cubicBezTo>
                  <a:cubicBezTo>
                    <a:pt x="2400196" y="2668924"/>
                    <a:pt x="2395624" y="2667686"/>
                    <a:pt x="2373525" y="2639778"/>
                  </a:cubicBezTo>
                  <a:cubicBezTo>
                    <a:pt x="2353047" y="2613870"/>
                    <a:pt x="2350761" y="2599963"/>
                    <a:pt x="2357047" y="2538527"/>
                  </a:cubicBezTo>
                  <a:lnTo>
                    <a:pt x="2364191" y="2467375"/>
                  </a:lnTo>
                  <a:lnTo>
                    <a:pt x="2326377" y="2451564"/>
                  </a:lnTo>
                  <a:cubicBezTo>
                    <a:pt x="2305517" y="2442801"/>
                    <a:pt x="2271703" y="2438229"/>
                    <a:pt x="2251129" y="2441277"/>
                  </a:cubicBezTo>
                  <a:cubicBezTo>
                    <a:pt x="2215125" y="2446611"/>
                    <a:pt x="2214077" y="2445658"/>
                    <a:pt x="2221602" y="2413940"/>
                  </a:cubicBezTo>
                  <a:cubicBezTo>
                    <a:pt x="2225983" y="2395843"/>
                    <a:pt x="2233508" y="2375935"/>
                    <a:pt x="2238366" y="2369649"/>
                  </a:cubicBezTo>
                  <a:cubicBezTo>
                    <a:pt x="2243224" y="2363362"/>
                    <a:pt x="2248938" y="2334978"/>
                    <a:pt x="2251034" y="2306784"/>
                  </a:cubicBezTo>
                  <a:lnTo>
                    <a:pt x="2255034" y="2255349"/>
                  </a:lnTo>
                  <a:lnTo>
                    <a:pt x="2212267" y="2256587"/>
                  </a:lnTo>
                  <a:cubicBezTo>
                    <a:pt x="2159213" y="2258206"/>
                    <a:pt x="2134924" y="2277447"/>
                    <a:pt x="2134924" y="2318119"/>
                  </a:cubicBezTo>
                  <a:cubicBezTo>
                    <a:pt x="2134924" y="2346313"/>
                    <a:pt x="2130067" y="2350122"/>
                    <a:pt x="2086918" y="2355933"/>
                  </a:cubicBezTo>
                  <a:cubicBezTo>
                    <a:pt x="2025673" y="2364124"/>
                    <a:pt x="2003384" y="2351551"/>
                    <a:pt x="1974904" y="2292782"/>
                  </a:cubicBezTo>
                  <a:cubicBezTo>
                    <a:pt x="1952425" y="2246395"/>
                    <a:pt x="1943567" y="2147430"/>
                    <a:pt x="1960236" y="2130762"/>
                  </a:cubicBezTo>
                  <a:cubicBezTo>
                    <a:pt x="1964712" y="2126285"/>
                    <a:pt x="1967094" y="2106092"/>
                    <a:pt x="1965570" y="2086089"/>
                  </a:cubicBezTo>
                  <a:cubicBezTo>
                    <a:pt x="1963188" y="2055610"/>
                    <a:pt x="1969189" y="2045322"/>
                    <a:pt x="2000241" y="2025606"/>
                  </a:cubicBezTo>
                  <a:cubicBezTo>
                    <a:pt x="2039579" y="2000555"/>
                    <a:pt x="2048818" y="2000079"/>
                    <a:pt x="2140449" y="2018748"/>
                  </a:cubicBezTo>
                  <a:cubicBezTo>
                    <a:pt x="2204552" y="2031892"/>
                    <a:pt x="2222650" y="2026844"/>
                    <a:pt x="2201980" y="2001793"/>
                  </a:cubicBezTo>
                  <a:cubicBezTo>
                    <a:pt x="2182645" y="1978552"/>
                    <a:pt x="2210458" y="1960645"/>
                    <a:pt x="2249320" y="1971313"/>
                  </a:cubicBezTo>
                  <a:cubicBezTo>
                    <a:pt x="2264941" y="1975599"/>
                    <a:pt x="2291229" y="1978457"/>
                    <a:pt x="2307613" y="1977695"/>
                  </a:cubicBezTo>
                  <a:cubicBezTo>
                    <a:pt x="2339998" y="1976171"/>
                    <a:pt x="2362286" y="2005127"/>
                    <a:pt x="2367620" y="2055324"/>
                  </a:cubicBezTo>
                  <a:cubicBezTo>
                    <a:pt x="2371621" y="2092471"/>
                    <a:pt x="2407530" y="2146669"/>
                    <a:pt x="2428104" y="2146669"/>
                  </a:cubicBezTo>
                  <a:cubicBezTo>
                    <a:pt x="2456298" y="2146669"/>
                    <a:pt x="2457536" y="2116855"/>
                    <a:pt x="2433057" y="2029702"/>
                  </a:cubicBezTo>
                  <a:cubicBezTo>
                    <a:pt x="2420008" y="1983124"/>
                    <a:pt x="2409340" y="1938833"/>
                    <a:pt x="2409340" y="1931023"/>
                  </a:cubicBezTo>
                  <a:cubicBezTo>
                    <a:pt x="2409340" y="1923307"/>
                    <a:pt x="2437629" y="1888922"/>
                    <a:pt x="2472300" y="1854632"/>
                  </a:cubicBezTo>
                  <a:cubicBezTo>
                    <a:pt x="2506780" y="1820247"/>
                    <a:pt x="2531259" y="1792053"/>
                    <a:pt x="2526592" y="1791862"/>
                  </a:cubicBezTo>
                  <a:cubicBezTo>
                    <a:pt x="2521830" y="1791672"/>
                    <a:pt x="2527068" y="1786147"/>
                    <a:pt x="2538213" y="1779765"/>
                  </a:cubicBezTo>
                  <a:cubicBezTo>
                    <a:pt x="2549357" y="1773193"/>
                    <a:pt x="2555739" y="1763478"/>
                    <a:pt x="2552310" y="1758048"/>
                  </a:cubicBezTo>
                  <a:cubicBezTo>
                    <a:pt x="2548976" y="1752524"/>
                    <a:pt x="2551357" y="1744714"/>
                    <a:pt x="2557834" y="1740808"/>
                  </a:cubicBezTo>
                  <a:cubicBezTo>
                    <a:pt x="2565740" y="1735950"/>
                    <a:pt x="2565740" y="1726521"/>
                    <a:pt x="2558025" y="1712138"/>
                  </a:cubicBezTo>
                  <a:cubicBezTo>
                    <a:pt x="2551738" y="1700327"/>
                    <a:pt x="2547071" y="1676229"/>
                    <a:pt x="2547738" y="1658607"/>
                  </a:cubicBezTo>
                  <a:cubicBezTo>
                    <a:pt x="2548881" y="1626508"/>
                    <a:pt x="2548881" y="1626413"/>
                    <a:pt x="2556786" y="1654988"/>
                  </a:cubicBezTo>
                  <a:cubicBezTo>
                    <a:pt x="2566407" y="1689278"/>
                    <a:pt x="2583838" y="1687373"/>
                    <a:pt x="2593743" y="1650892"/>
                  </a:cubicBezTo>
                  <a:cubicBezTo>
                    <a:pt x="2605650" y="1606220"/>
                    <a:pt x="2639464" y="1563453"/>
                    <a:pt x="2662990" y="1563453"/>
                  </a:cubicBezTo>
                  <a:cubicBezTo>
                    <a:pt x="2675277" y="1563453"/>
                    <a:pt x="2695566" y="1558023"/>
                    <a:pt x="2708139" y="1551261"/>
                  </a:cubicBezTo>
                  <a:cubicBezTo>
                    <a:pt x="2726617" y="1541355"/>
                    <a:pt x="2728332" y="1535830"/>
                    <a:pt x="2717092" y="1522305"/>
                  </a:cubicBezTo>
                  <a:cubicBezTo>
                    <a:pt x="2699471" y="1501064"/>
                    <a:pt x="2720617" y="1449153"/>
                    <a:pt x="2746810" y="1449153"/>
                  </a:cubicBezTo>
                  <a:cubicBezTo>
                    <a:pt x="2756621" y="1449153"/>
                    <a:pt x="2784910" y="1438866"/>
                    <a:pt x="2809580" y="1426293"/>
                  </a:cubicBezTo>
                  <a:cubicBezTo>
                    <a:pt x="2865873" y="1397432"/>
                    <a:pt x="2875684" y="1397432"/>
                    <a:pt x="2849966" y="1425816"/>
                  </a:cubicBezTo>
                  <a:cubicBezTo>
                    <a:pt x="2838060" y="1438961"/>
                    <a:pt x="2832726" y="1456201"/>
                    <a:pt x="2837012" y="1467536"/>
                  </a:cubicBezTo>
                  <a:cubicBezTo>
                    <a:pt x="2843775" y="1485253"/>
                    <a:pt x="2846537" y="1485062"/>
                    <a:pt x="2869873" y="1464678"/>
                  </a:cubicBezTo>
                  <a:cubicBezTo>
                    <a:pt x="2883875" y="1452486"/>
                    <a:pt x="2914546" y="1433722"/>
                    <a:pt x="2938263" y="1423054"/>
                  </a:cubicBezTo>
                  <a:cubicBezTo>
                    <a:pt x="2961790" y="1412482"/>
                    <a:pt x="2981125" y="1398289"/>
                    <a:pt x="2981125" y="1391527"/>
                  </a:cubicBezTo>
                  <a:cubicBezTo>
                    <a:pt x="2981125" y="1384764"/>
                    <a:pt x="2985888" y="1382097"/>
                    <a:pt x="2991793" y="1385811"/>
                  </a:cubicBezTo>
                  <a:cubicBezTo>
                    <a:pt x="3009224" y="1396575"/>
                    <a:pt x="3018463" y="1369428"/>
                    <a:pt x="3003414" y="1351426"/>
                  </a:cubicBezTo>
                  <a:cubicBezTo>
                    <a:pt x="2991508" y="1336948"/>
                    <a:pt x="2985697" y="1338853"/>
                    <a:pt x="2962361" y="1363999"/>
                  </a:cubicBezTo>
                  <a:cubicBezTo>
                    <a:pt x="2938263" y="1390003"/>
                    <a:pt x="2902639" y="1394194"/>
                    <a:pt x="2918260" y="1369143"/>
                  </a:cubicBezTo>
                  <a:cubicBezTo>
                    <a:pt x="2921499" y="1363714"/>
                    <a:pt x="2919403" y="1356189"/>
                    <a:pt x="2913402" y="1352569"/>
                  </a:cubicBezTo>
                  <a:cubicBezTo>
                    <a:pt x="2907497" y="1348854"/>
                    <a:pt x="2899591" y="1350855"/>
                    <a:pt x="2895781" y="1356760"/>
                  </a:cubicBezTo>
                  <a:cubicBezTo>
                    <a:pt x="2892162" y="1362856"/>
                    <a:pt x="2877589" y="1356570"/>
                    <a:pt x="2863587" y="1342663"/>
                  </a:cubicBezTo>
                  <a:cubicBezTo>
                    <a:pt x="2838631" y="1318089"/>
                    <a:pt x="2838631" y="1317517"/>
                    <a:pt x="2861015" y="1311326"/>
                  </a:cubicBezTo>
                  <a:cubicBezTo>
                    <a:pt x="2873969" y="1307897"/>
                    <a:pt x="2883875" y="1295515"/>
                    <a:pt x="2883875" y="1282751"/>
                  </a:cubicBezTo>
                  <a:cubicBezTo>
                    <a:pt x="2883875" y="1247508"/>
                    <a:pt x="2805865" y="1254557"/>
                    <a:pt x="2765384" y="1293324"/>
                  </a:cubicBezTo>
                  <a:cubicBezTo>
                    <a:pt x="2728046" y="1329043"/>
                    <a:pt x="2705091" y="1333805"/>
                    <a:pt x="2736333" y="1299229"/>
                  </a:cubicBezTo>
                  <a:cubicBezTo>
                    <a:pt x="2785386" y="1244937"/>
                    <a:pt x="2821296" y="1229220"/>
                    <a:pt x="2916165" y="1220553"/>
                  </a:cubicBezTo>
                  <a:cubicBezTo>
                    <a:pt x="2999985" y="1212933"/>
                    <a:pt x="3055706" y="1199503"/>
                    <a:pt x="3106855" y="1174833"/>
                  </a:cubicBezTo>
                  <a:cubicBezTo>
                    <a:pt x="3116857" y="1170070"/>
                    <a:pt x="3124000" y="1151115"/>
                    <a:pt x="3124000" y="1129779"/>
                  </a:cubicBezTo>
                  <a:cubicBezTo>
                    <a:pt x="3124000" y="1075011"/>
                    <a:pt x="3100188" y="1058628"/>
                    <a:pt x="3046848" y="1077202"/>
                  </a:cubicBezTo>
                  <a:cubicBezTo>
                    <a:pt x="3023226" y="1085298"/>
                    <a:pt x="3003985" y="1087393"/>
                    <a:pt x="3003985" y="1081678"/>
                  </a:cubicBezTo>
                  <a:cubicBezTo>
                    <a:pt x="3003985" y="1075963"/>
                    <a:pt x="3019511" y="1068153"/>
                    <a:pt x="3038561" y="1064343"/>
                  </a:cubicBezTo>
                  <a:cubicBezTo>
                    <a:pt x="3080566" y="1055865"/>
                    <a:pt x="3092758" y="1040054"/>
                    <a:pt x="3064659" y="1029862"/>
                  </a:cubicBezTo>
                  <a:cubicBezTo>
                    <a:pt x="3053230" y="1025766"/>
                    <a:pt x="3029798" y="1012527"/>
                    <a:pt x="3012558" y="1000525"/>
                  </a:cubicBezTo>
                  <a:cubicBezTo>
                    <a:pt x="2995222" y="988524"/>
                    <a:pt x="2980840" y="982999"/>
                    <a:pt x="2980744" y="988143"/>
                  </a:cubicBezTo>
                  <a:cubicBezTo>
                    <a:pt x="2980554" y="993286"/>
                    <a:pt x="2974363" y="987190"/>
                    <a:pt x="2967124" y="974617"/>
                  </a:cubicBezTo>
                  <a:cubicBezTo>
                    <a:pt x="2959884" y="962044"/>
                    <a:pt x="2956075" y="950805"/>
                    <a:pt x="2958932" y="949757"/>
                  </a:cubicBezTo>
                  <a:cubicBezTo>
                    <a:pt x="2961694" y="948804"/>
                    <a:pt x="2952169" y="935279"/>
                    <a:pt x="2937786" y="919944"/>
                  </a:cubicBezTo>
                  <a:cubicBezTo>
                    <a:pt x="2923404" y="904608"/>
                    <a:pt x="2908831" y="877367"/>
                    <a:pt x="2905687" y="859365"/>
                  </a:cubicBezTo>
                  <a:cubicBezTo>
                    <a:pt x="2894638" y="799357"/>
                    <a:pt x="2878350" y="792118"/>
                    <a:pt x="2842060" y="831742"/>
                  </a:cubicBezTo>
                  <a:cubicBezTo>
                    <a:pt x="2824249" y="851364"/>
                    <a:pt x="2804246" y="864032"/>
                    <a:pt x="2797579" y="859936"/>
                  </a:cubicBezTo>
                  <a:cubicBezTo>
                    <a:pt x="2791101" y="855936"/>
                    <a:pt x="2779481" y="857269"/>
                    <a:pt x="2771861" y="863079"/>
                  </a:cubicBezTo>
                  <a:cubicBezTo>
                    <a:pt x="2746810" y="882415"/>
                    <a:pt x="2709567" y="824884"/>
                    <a:pt x="2732427" y="802215"/>
                  </a:cubicBezTo>
                  <a:cubicBezTo>
                    <a:pt x="2749382" y="785165"/>
                    <a:pt x="2740429" y="762305"/>
                    <a:pt x="2712616" y="751732"/>
                  </a:cubicBezTo>
                  <a:cubicBezTo>
                    <a:pt x="2697090" y="745827"/>
                    <a:pt x="2673563" y="728682"/>
                    <a:pt x="2660514" y="713537"/>
                  </a:cubicBezTo>
                  <a:cubicBezTo>
                    <a:pt x="2640607" y="690772"/>
                    <a:pt x="2626509" y="686295"/>
                    <a:pt x="2577360" y="687343"/>
                  </a:cubicBezTo>
                  <a:cubicBezTo>
                    <a:pt x="2521449" y="688581"/>
                    <a:pt x="2517067" y="690867"/>
                    <a:pt x="2499256" y="728777"/>
                  </a:cubicBezTo>
                  <a:cubicBezTo>
                    <a:pt x="2485921" y="756971"/>
                    <a:pt x="2483634" y="774878"/>
                    <a:pt x="2491350" y="789451"/>
                  </a:cubicBezTo>
                  <a:cubicBezTo>
                    <a:pt x="2498875" y="803643"/>
                    <a:pt x="2498017" y="815550"/>
                    <a:pt x="2488778" y="826599"/>
                  </a:cubicBezTo>
                  <a:cubicBezTo>
                    <a:pt x="2481349" y="835647"/>
                    <a:pt x="2479063" y="843077"/>
                    <a:pt x="2483730" y="843077"/>
                  </a:cubicBezTo>
                  <a:cubicBezTo>
                    <a:pt x="2488397" y="843077"/>
                    <a:pt x="2486301" y="850125"/>
                    <a:pt x="2479253" y="858698"/>
                  </a:cubicBezTo>
                  <a:cubicBezTo>
                    <a:pt x="2469442" y="870509"/>
                    <a:pt x="2471824" y="881082"/>
                    <a:pt x="2489350" y="903370"/>
                  </a:cubicBezTo>
                  <a:cubicBezTo>
                    <a:pt x="2517543" y="939184"/>
                    <a:pt x="2518591" y="977665"/>
                    <a:pt x="2492302" y="1015003"/>
                  </a:cubicBezTo>
                  <a:cubicBezTo>
                    <a:pt x="2479443" y="1033196"/>
                    <a:pt x="2471824" y="1067105"/>
                    <a:pt x="2470776" y="1110348"/>
                  </a:cubicBezTo>
                  <a:cubicBezTo>
                    <a:pt x="2468871" y="1194835"/>
                    <a:pt x="2453440" y="1205408"/>
                    <a:pt x="2401338" y="1157783"/>
                  </a:cubicBezTo>
                  <a:cubicBezTo>
                    <a:pt x="2365334" y="1124731"/>
                    <a:pt x="2361715" y="1115968"/>
                    <a:pt x="2365334" y="1070915"/>
                  </a:cubicBezTo>
                  <a:lnTo>
                    <a:pt x="2369334" y="1020814"/>
                  </a:lnTo>
                  <a:lnTo>
                    <a:pt x="2313232" y="1012717"/>
                  </a:lnTo>
                  <a:cubicBezTo>
                    <a:pt x="2277228" y="1007383"/>
                    <a:pt x="2235794" y="989952"/>
                    <a:pt x="2197408" y="963378"/>
                  </a:cubicBezTo>
                  <a:cubicBezTo>
                    <a:pt x="2164547" y="940803"/>
                    <a:pt x="2130638" y="923754"/>
                    <a:pt x="2122066" y="925564"/>
                  </a:cubicBezTo>
                  <a:cubicBezTo>
                    <a:pt x="2112350" y="927564"/>
                    <a:pt x="2107778" y="920896"/>
                    <a:pt x="2109874" y="908037"/>
                  </a:cubicBezTo>
                  <a:cubicBezTo>
                    <a:pt x="2114731" y="879462"/>
                    <a:pt x="2092728" y="855840"/>
                    <a:pt x="2067487" y="862318"/>
                  </a:cubicBezTo>
                  <a:cubicBezTo>
                    <a:pt x="2052819" y="866223"/>
                    <a:pt x="2044532" y="859936"/>
                    <a:pt x="2039674" y="841458"/>
                  </a:cubicBezTo>
                  <a:cubicBezTo>
                    <a:pt x="2031769" y="811359"/>
                    <a:pt x="2088919" y="712965"/>
                    <a:pt x="2125780" y="693153"/>
                  </a:cubicBezTo>
                  <a:cubicBezTo>
                    <a:pt x="2138067" y="686676"/>
                    <a:pt x="2145497" y="674294"/>
                    <a:pt x="2142259" y="666007"/>
                  </a:cubicBezTo>
                  <a:cubicBezTo>
                    <a:pt x="2135686" y="648576"/>
                    <a:pt x="2161499" y="634956"/>
                    <a:pt x="2184264" y="643814"/>
                  </a:cubicBezTo>
                  <a:cubicBezTo>
                    <a:pt x="2200361" y="650005"/>
                    <a:pt x="2260750" y="608190"/>
                    <a:pt x="2260750" y="591045"/>
                  </a:cubicBezTo>
                  <a:cubicBezTo>
                    <a:pt x="2260750" y="585330"/>
                    <a:pt x="2243890" y="575901"/>
                    <a:pt x="2223602" y="570090"/>
                  </a:cubicBezTo>
                  <a:lnTo>
                    <a:pt x="2186454" y="559327"/>
                  </a:lnTo>
                  <a:lnTo>
                    <a:pt x="2229317" y="558279"/>
                  </a:lnTo>
                  <a:cubicBezTo>
                    <a:pt x="2269894" y="557232"/>
                    <a:pt x="2272179" y="559041"/>
                    <a:pt x="2272179" y="593141"/>
                  </a:cubicBezTo>
                  <a:cubicBezTo>
                    <a:pt x="2272179" y="613334"/>
                    <a:pt x="2263798" y="635146"/>
                    <a:pt x="2253225" y="642861"/>
                  </a:cubicBezTo>
                  <a:cubicBezTo>
                    <a:pt x="2236461" y="655149"/>
                    <a:pt x="2238747" y="658863"/>
                    <a:pt x="2273227" y="676199"/>
                  </a:cubicBezTo>
                  <a:cubicBezTo>
                    <a:pt x="2311423" y="695249"/>
                    <a:pt x="2312661" y="695154"/>
                    <a:pt x="2335616" y="668388"/>
                  </a:cubicBezTo>
                  <a:cubicBezTo>
                    <a:pt x="2357238" y="643433"/>
                    <a:pt x="2361334" y="642576"/>
                    <a:pt x="2384384" y="657720"/>
                  </a:cubicBezTo>
                  <a:cubicBezTo>
                    <a:pt x="2404196" y="671055"/>
                    <a:pt x="2412769" y="671436"/>
                    <a:pt x="2426294" y="660292"/>
                  </a:cubicBezTo>
                  <a:cubicBezTo>
                    <a:pt x="2440963" y="648100"/>
                    <a:pt x="2438962" y="641718"/>
                    <a:pt x="2412007" y="613143"/>
                  </a:cubicBezTo>
                  <a:cubicBezTo>
                    <a:pt x="2394862" y="594951"/>
                    <a:pt x="2364477" y="577044"/>
                    <a:pt x="2344474" y="573234"/>
                  </a:cubicBezTo>
                  <a:cubicBezTo>
                    <a:pt x="2300945" y="565137"/>
                    <a:pt x="2282562" y="534372"/>
                    <a:pt x="2321138" y="534372"/>
                  </a:cubicBezTo>
                  <a:cubicBezTo>
                    <a:pt x="2348761" y="534276"/>
                    <a:pt x="2420865" y="494652"/>
                    <a:pt x="2420865" y="479603"/>
                  </a:cubicBezTo>
                  <a:cubicBezTo>
                    <a:pt x="2420865" y="474364"/>
                    <a:pt x="2413531" y="460172"/>
                    <a:pt x="2404577" y="447885"/>
                  </a:cubicBezTo>
                  <a:cubicBezTo>
                    <a:pt x="2392480" y="431406"/>
                    <a:pt x="2391528" y="421881"/>
                    <a:pt x="2401148" y="410451"/>
                  </a:cubicBezTo>
                  <a:cubicBezTo>
                    <a:pt x="2406482" y="404070"/>
                    <a:pt x="2405815" y="396735"/>
                    <a:pt x="2401338" y="389496"/>
                  </a:cubicBezTo>
                  <a:cubicBezTo>
                    <a:pt x="2452297" y="393211"/>
                    <a:pt x="2486968" y="400069"/>
                    <a:pt x="2511448" y="411118"/>
                  </a:cubicBezTo>
                  <a:cubicBezTo>
                    <a:pt x="2536593" y="422453"/>
                    <a:pt x="2566121" y="432454"/>
                    <a:pt x="2577170" y="433692"/>
                  </a:cubicBezTo>
                  <a:cubicBezTo>
                    <a:pt x="2606031" y="436455"/>
                    <a:pt x="2613746" y="447980"/>
                    <a:pt x="2598887" y="465982"/>
                  </a:cubicBezTo>
                  <a:cubicBezTo>
                    <a:pt x="2582314" y="485889"/>
                    <a:pt x="2595934" y="500558"/>
                    <a:pt x="2615556" y="484080"/>
                  </a:cubicBezTo>
                  <a:cubicBezTo>
                    <a:pt x="2626986" y="474555"/>
                    <a:pt x="2632225" y="478746"/>
                    <a:pt x="2637940" y="501606"/>
                  </a:cubicBezTo>
                  <a:cubicBezTo>
                    <a:pt x="2643845" y="525132"/>
                    <a:pt x="2639178" y="536277"/>
                    <a:pt x="2615460" y="555041"/>
                  </a:cubicBezTo>
                  <a:cubicBezTo>
                    <a:pt x="2598982" y="567995"/>
                    <a:pt x="2588314" y="583330"/>
                    <a:pt x="2592029" y="589140"/>
                  </a:cubicBezTo>
                  <a:cubicBezTo>
                    <a:pt x="2595553" y="594951"/>
                    <a:pt x="2578218" y="599618"/>
                    <a:pt x="2553453" y="599618"/>
                  </a:cubicBezTo>
                  <a:cubicBezTo>
                    <a:pt x="2505161" y="599618"/>
                    <a:pt x="2475824" y="622287"/>
                    <a:pt x="2486778" y="650958"/>
                  </a:cubicBezTo>
                  <a:cubicBezTo>
                    <a:pt x="2494017" y="669722"/>
                    <a:pt x="2536308" y="673818"/>
                    <a:pt x="2561073" y="658006"/>
                  </a:cubicBezTo>
                  <a:cubicBezTo>
                    <a:pt x="2578408" y="647052"/>
                    <a:pt x="2642988" y="674199"/>
                    <a:pt x="2657656" y="698678"/>
                  </a:cubicBezTo>
                  <a:cubicBezTo>
                    <a:pt x="2662705" y="707060"/>
                    <a:pt x="2674230" y="713918"/>
                    <a:pt x="2683374" y="713918"/>
                  </a:cubicBezTo>
                  <a:cubicBezTo>
                    <a:pt x="2692423" y="713918"/>
                    <a:pt x="2698614" y="720300"/>
                    <a:pt x="2697090" y="728110"/>
                  </a:cubicBezTo>
                  <a:cubicBezTo>
                    <a:pt x="2695280" y="736683"/>
                    <a:pt x="2708615" y="742969"/>
                    <a:pt x="2731284" y="744207"/>
                  </a:cubicBezTo>
                  <a:cubicBezTo>
                    <a:pt x="2751668" y="745350"/>
                    <a:pt x="2787673" y="755828"/>
                    <a:pt x="2811294" y="767734"/>
                  </a:cubicBezTo>
                  <a:cubicBezTo>
                    <a:pt x="2861301" y="792880"/>
                    <a:pt x="2880922" y="789070"/>
                    <a:pt x="2854157" y="759543"/>
                  </a:cubicBezTo>
                  <a:cubicBezTo>
                    <a:pt x="2836631" y="740207"/>
                    <a:pt x="2836822" y="738492"/>
                    <a:pt x="2855300" y="734968"/>
                  </a:cubicBezTo>
                  <a:cubicBezTo>
                    <a:pt x="2894543" y="727348"/>
                    <a:pt x="2881970" y="679628"/>
                    <a:pt x="2826725" y="626478"/>
                  </a:cubicBezTo>
                  <a:cubicBezTo>
                    <a:pt x="2783577" y="585045"/>
                    <a:pt x="2777195" y="574091"/>
                    <a:pt x="2791387" y="565233"/>
                  </a:cubicBezTo>
                  <a:cubicBezTo>
                    <a:pt x="2816533" y="549135"/>
                    <a:pt x="2820534" y="550469"/>
                    <a:pt x="2859491" y="589617"/>
                  </a:cubicBezTo>
                  <a:cubicBezTo>
                    <a:pt x="2893781" y="623811"/>
                    <a:pt x="2895972" y="624478"/>
                    <a:pt x="2917213" y="605142"/>
                  </a:cubicBezTo>
                  <a:cubicBezTo>
                    <a:pt x="2929405" y="594189"/>
                    <a:pt x="2937025" y="581235"/>
                    <a:pt x="2933976" y="576567"/>
                  </a:cubicBezTo>
                  <a:cubicBezTo>
                    <a:pt x="2931119" y="571900"/>
                    <a:pt x="2940073" y="565042"/>
                    <a:pt x="2953884" y="561327"/>
                  </a:cubicBezTo>
                  <a:lnTo>
                    <a:pt x="2979030" y="554850"/>
                  </a:lnTo>
                  <a:lnTo>
                    <a:pt x="2952455" y="526561"/>
                  </a:lnTo>
                  <a:cubicBezTo>
                    <a:pt x="2937977" y="511035"/>
                    <a:pt x="2919784" y="500748"/>
                    <a:pt x="2912164" y="503701"/>
                  </a:cubicBezTo>
                  <a:cubicBezTo>
                    <a:pt x="2904544" y="506559"/>
                    <a:pt x="2888828" y="498462"/>
                    <a:pt x="2877303" y="485604"/>
                  </a:cubicBezTo>
                  <a:cubicBezTo>
                    <a:pt x="2865777" y="472935"/>
                    <a:pt x="2842060" y="462363"/>
                    <a:pt x="2824915" y="462363"/>
                  </a:cubicBezTo>
                  <a:cubicBezTo>
                    <a:pt x="2791101" y="462363"/>
                    <a:pt x="2770813" y="433883"/>
                    <a:pt x="2797388" y="423691"/>
                  </a:cubicBezTo>
                  <a:cubicBezTo>
                    <a:pt x="2839393" y="407594"/>
                    <a:pt x="2749001" y="340919"/>
                    <a:pt x="2694042" y="347205"/>
                  </a:cubicBezTo>
                  <a:cubicBezTo>
                    <a:pt x="2671182" y="349872"/>
                    <a:pt x="2671182" y="349872"/>
                    <a:pt x="2694042" y="332537"/>
                  </a:cubicBezTo>
                  <a:cubicBezTo>
                    <a:pt x="2715283" y="316535"/>
                    <a:pt x="2715378" y="314820"/>
                    <a:pt x="2696709" y="307486"/>
                  </a:cubicBezTo>
                  <a:cubicBezTo>
                    <a:pt x="2685660" y="303105"/>
                    <a:pt x="2669563" y="305581"/>
                    <a:pt x="2660895" y="312630"/>
                  </a:cubicBezTo>
                  <a:cubicBezTo>
                    <a:pt x="2648798" y="322726"/>
                    <a:pt x="2635082" y="317011"/>
                    <a:pt x="2598697" y="286722"/>
                  </a:cubicBezTo>
                  <a:cubicBezTo>
                    <a:pt x="2558692" y="253194"/>
                    <a:pt x="2546785" y="248907"/>
                    <a:pt x="2514400" y="255956"/>
                  </a:cubicBezTo>
                  <a:cubicBezTo>
                    <a:pt x="2493731" y="260528"/>
                    <a:pt x="2478015" y="270148"/>
                    <a:pt x="2479634" y="277482"/>
                  </a:cubicBezTo>
                  <a:cubicBezTo>
                    <a:pt x="2483063" y="293961"/>
                    <a:pt x="2452202" y="295294"/>
                    <a:pt x="2442201" y="279102"/>
                  </a:cubicBezTo>
                  <a:cubicBezTo>
                    <a:pt x="2438200" y="272720"/>
                    <a:pt x="2426389" y="268815"/>
                    <a:pt x="2415912" y="270529"/>
                  </a:cubicBezTo>
                  <a:cubicBezTo>
                    <a:pt x="2400862" y="273006"/>
                    <a:pt x="2397624" y="266052"/>
                    <a:pt x="2400481" y="236525"/>
                  </a:cubicBezTo>
                  <a:cubicBezTo>
                    <a:pt x="2403720" y="203092"/>
                    <a:pt x="2401053" y="199377"/>
                    <a:pt x="2374288" y="199377"/>
                  </a:cubicBezTo>
                  <a:cubicBezTo>
                    <a:pt x="2357809" y="199377"/>
                    <a:pt x="2332282" y="207283"/>
                    <a:pt x="2317614" y="216999"/>
                  </a:cubicBezTo>
                  <a:cubicBezTo>
                    <a:pt x="2293516" y="232810"/>
                    <a:pt x="2290182" y="232810"/>
                    <a:pt x="2284086" y="216999"/>
                  </a:cubicBezTo>
                  <a:cubicBezTo>
                    <a:pt x="2267036" y="172707"/>
                    <a:pt x="2150831" y="229476"/>
                    <a:pt x="2150831" y="281959"/>
                  </a:cubicBezTo>
                  <a:cubicBezTo>
                    <a:pt x="2150831" y="303295"/>
                    <a:pt x="2168833" y="338252"/>
                    <a:pt x="2187693" y="361017"/>
                  </a:cubicBezTo>
                  <a:cubicBezTo>
                    <a:pt x="2183121" y="364731"/>
                    <a:pt x="2177787" y="371208"/>
                    <a:pt x="2170071" y="381019"/>
                  </a:cubicBezTo>
                  <a:cubicBezTo>
                    <a:pt x="2146640" y="410832"/>
                    <a:pt x="2145878" y="410928"/>
                    <a:pt x="2145878" y="386258"/>
                  </a:cubicBezTo>
                  <a:cubicBezTo>
                    <a:pt x="2145878" y="370351"/>
                    <a:pt x="2137210" y="358445"/>
                    <a:pt x="2122828" y="354730"/>
                  </a:cubicBezTo>
                  <a:cubicBezTo>
                    <a:pt x="2106445" y="350444"/>
                    <a:pt x="2102920" y="344729"/>
                    <a:pt x="2110921" y="335013"/>
                  </a:cubicBezTo>
                  <a:cubicBezTo>
                    <a:pt x="2118827" y="325584"/>
                    <a:pt x="2112255" y="310534"/>
                    <a:pt x="2089395" y="285483"/>
                  </a:cubicBezTo>
                  <a:cubicBezTo>
                    <a:pt x="2072059" y="266433"/>
                    <a:pt x="2064534" y="256242"/>
                    <a:pt x="2064820" y="248431"/>
                  </a:cubicBezTo>
                  <a:cubicBezTo>
                    <a:pt x="2067487" y="245383"/>
                    <a:pt x="2071773" y="242526"/>
                    <a:pt x="2077107" y="240621"/>
                  </a:cubicBezTo>
                  <a:cubicBezTo>
                    <a:pt x="2107111" y="229953"/>
                    <a:pt x="2138258" y="200901"/>
                    <a:pt x="2131495" y="190043"/>
                  </a:cubicBezTo>
                  <a:cubicBezTo>
                    <a:pt x="2130257" y="188043"/>
                    <a:pt x="2126923" y="186709"/>
                    <a:pt x="2122161" y="185852"/>
                  </a:cubicBezTo>
                  <a:cubicBezTo>
                    <a:pt x="2125875" y="182709"/>
                    <a:pt x="2129495" y="179375"/>
                    <a:pt x="2132829" y="175851"/>
                  </a:cubicBezTo>
                  <a:cubicBezTo>
                    <a:pt x="2139211" y="169088"/>
                    <a:pt x="2143497" y="162897"/>
                    <a:pt x="2145878" y="157372"/>
                  </a:cubicBezTo>
                  <a:cubicBezTo>
                    <a:pt x="2152641" y="158134"/>
                    <a:pt x="2159975" y="158896"/>
                    <a:pt x="2168262" y="159753"/>
                  </a:cubicBezTo>
                  <a:cubicBezTo>
                    <a:pt x="2181978" y="161087"/>
                    <a:pt x="2197313" y="166516"/>
                    <a:pt x="2202457" y="171660"/>
                  </a:cubicBezTo>
                  <a:cubicBezTo>
                    <a:pt x="2211505" y="180708"/>
                    <a:pt x="2432104" y="170898"/>
                    <a:pt x="2448868" y="160706"/>
                  </a:cubicBezTo>
                  <a:cubicBezTo>
                    <a:pt x="2453345" y="158039"/>
                    <a:pt x="2454202" y="148800"/>
                    <a:pt x="2450964" y="140227"/>
                  </a:cubicBezTo>
                  <a:cubicBezTo>
                    <a:pt x="2447725" y="131655"/>
                    <a:pt x="2450583" y="121177"/>
                    <a:pt x="2457346" y="116891"/>
                  </a:cubicBezTo>
                  <a:cubicBezTo>
                    <a:pt x="2464204" y="112700"/>
                    <a:pt x="2466680" y="104223"/>
                    <a:pt x="2462870" y="98031"/>
                  </a:cubicBezTo>
                  <a:cubicBezTo>
                    <a:pt x="2458489" y="90792"/>
                    <a:pt x="2451250" y="90792"/>
                    <a:pt x="2442772" y="97841"/>
                  </a:cubicBezTo>
                  <a:cubicBezTo>
                    <a:pt x="2435438" y="103937"/>
                    <a:pt x="2416579" y="108699"/>
                    <a:pt x="2400958" y="108509"/>
                  </a:cubicBezTo>
                  <a:cubicBezTo>
                    <a:pt x="2385146" y="108318"/>
                    <a:pt x="2328377" y="110700"/>
                    <a:pt x="2274466" y="113843"/>
                  </a:cubicBezTo>
                  <a:cubicBezTo>
                    <a:pt x="2173596" y="119748"/>
                    <a:pt x="2149402" y="112795"/>
                    <a:pt x="2134734" y="73743"/>
                  </a:cubicBezTo>
                  <a:cubicBezTo>
                    <a:pt x="2129686" y="60408"/>
                    <a:pt x="2114827" y="53645"/>
                    <a:pt x="2089681" y="53550"/>
                  </a:cubicBezTo>
                  <a:cubicBezTo>
                    <a:pt x="2041294" y="53359"/>
                    <a:pt x="2013099" y="37452"/>
                    <a:pt x="2041674" y="26403"/>
                  </a:cubicBezTo>
                  <a:cubicBezTo>
                    <a:pt x="2055962" y="20784"/>
                    <a:pt x="2058153" y="15164"/>
                    <a:pt x="2049294" y="6306"/>
                  </a:cubicBezTo>
                  <a:cubicBezTo>
                    <a:pt x="2035102" y="-7887"/>
                    <a:pt x="2008337" y="4115"/>
                    <a:pt x="2018338" y="20212"/>
                  </a:cubicBezTo>
                  <a:cubicBezTo>
                    <a:pt x="2021958" y="26022"/>
                    <a:pt x="2014528" y="30880"/>
                    <a:pt x="2001955" y="30880"/>
                  </a:cubicBezTo>
                  <a:cubicBezTo>
                    <a:pt x="1989382" y="30880"/>
                    <a:pt x="1975761" y="36214"/>
                    <a:pt x="1971761" y="42786"/>
                  </a:cubicBezTo>
                  <a:cubicBezTo>
                    <a:pt x="1958236" y="64599"/>
                    <a:pt x="1991287" y="88030"/>
                    <a:pt x="2035578" y="88030"/>
                  </a:cubicBezTo>
                  <a:cubicBezTo>
                    <a:pt x="2074345" y="88030"/>
                    <a:pt x="2079584" y="91459"/>
                    <a:pt x="2082823" y="118605"/>
                  </a:cubicBezTo>
                  <a:cubicBezTo>
                    <a:pt x="2083394" y="123082"/>
                    <a:pt x="2083965" y="126892"/>
                    <a:pt x="2084823" y="130226"/>
                  </a:cubicBezTo>
                  <a:cubicBezTo>
                    <a:pt x="2073964" y="131750"/>
                    <a:pt x="2064630" y="133750"/>
                    <a:pt x="2056724" y="136417"/>
                  </a:cubicBezTo>
                  <a:cubicBezTo>
                    <a:pt x="2055009" y="127178"/>
                    <a:pt x="2047294" y="117558"/>
                    <a:pt x="2033673" y="110319"/>
                  </a:cubicBezTo>
                  <a:cubicBezTo>
                    <a:pt x="2014242" y="99936"/>
                    <a:pt x="2005765" y="101079"/>
                    <a:pt x="1990811" y="116224"/>
                  </a:cubicBezTo>
                  <a:cubicBezTo>
                    <a:pt x="1973571" y="133845"/>
                    <a:pt x="1973761" y="136512"/>
                    <a:pt x="1994335" y="151657"/>
                  </a:cubicBezTo>
                  <a:cubicBezTo>
                    <a:pt x="2011957" y="164802"/>
                    <a:pt x="2015957" y="168516"/>
                    <a:pt x="2024148" y="166707"/>
                  </a:cubicBezTo>
                  <a:cubicBezTo>
                    <a:pt x="2021100" y="178422"/>
                    <a:pt x="2022244" y="193281"/>
                    <a:pt x="2027101" y="212141"/>
                  </a:cubicBezTo>
                  <a:cubicBezTo>
                    <a:pt x="2025196" y="222428"/>
                    <a:pt x="2025577" y="238239"/>
                    <a:pt x="2028530" y="253860"/>
                  </a:cubicBezTo>
                  <a:cubicBezTo>
                    <a:pt x="2028911" y="256051"/>
                    <a:pt x="2029387" y="258147"/>
                    <a:pt x="2029768" y="260052"/>
                  </a:cubicBezTo>
                  <a:cubicBezTo>
                    <a:pt x="2024339" y="260528"/>
                    <a:pt x="2011671" y="273577"/>
                    <a:pt x="2001193" y="289674"/>
                  </a:cubicBezTo>
                  <a:cubicBezTo>
                    <a:pt x="1985477" y="313582"/>
                    <a:pt x="1984334" y="323583"/>
                    <a:pt x="1995288" y="341109"/>
                  </a:cubicBezTo>
                  <a:cubicBezTo>
                    <a:pt x="2006146" y="358540"/>
                    <a:pt x="2005765" y="362826"/>
                    <a:pt x="1993002" y="362826"/>
                  </a:cubicBezTo>
                  <a:cubicBezTo>
                    <a:pt x="1984239" y="362826"/>
                    <a:pt x="1970618" y="354921"/>
                    <a:pt x="1962617" y="345396"/>
                  </a:cubicBezTo>
                  <a:cubicBezTo>
                    <a:pt x="1949663" y="329679"/>
                    <a:pt x="1945377" y="330251"/>
                    <a:pt x="1924041" y="350349"/>
                  </a:cubicBezTo>
                  <a:cubicBezTo>
                    <a:pt x="1910801" y="362731"/>
                    <a:pt x="1896228" y="373209"/>
                    <a:pt x="1891465" y="373590"/>
                  </a:cubicBezTo>
                  <a:cubicBezTo>
                    <a:pt x="1878702" y="374637"/>
                    <a:pt x="1881083" y="391211"/>
                    <a:pt x="1894323" y="392830"/>
                  </a:cubicBezTo>
                  <a:cubicBezTo>
                    <a:pt x="1900609" y="393592"/>
                    <a:pt x="1910039" y="395021"/>
                    <a:pt x="1915278" y="395688"/>
                  </a:cubicBezTo>
                  <a:cubicBezTo>
                    <a:pt x="1917754" y="396069"/>
                    <a:pt x="1920040" y="398069"/>
                    <a:pt x="1921755" y="401022"/>
                  </a:cubicBezTo>
                  <a:cubicBezTo>
                    <a:pt x="1920136" y="402736"/>
                    <a:pt x="1918326" y="404546"/>
                    <a:pt x="1916421" y="406737"/>
                  </a:cubicBezTo>
                  <a:cubicBezTo>
                    <a:pt x="1905181" y="419119"/>
                    <a:pt x="1901086" y="424739"/>
                    <a:pt x="1903753" y="428835"/>
                  </a:cubicBezTo>
                  <a:cubicBezTo>
                    <a:pt x="1894894" y="431502"/>
                    <a:pt x="1883369" y="433692"/>
                    <a:pt x="1869177" y="435407"/>
                  </a:cubicBezTo>
                  <a:cubicBezTo>
                    <a:pt x="1809931" y="442455"/>
                    <a:pt x="1754305" y="430263"/>
                    <a:pt x="1778213" y="415404"/>
                  </a:cubicBezTo>
                  <a:cubicBezTo>
                    <a:pt x="1785642" y="410832"/>
                    <a:pt x="1788786" y="402165"/>
                    <a:pt x="1785071" y="396259"/>
                  </a:cubicBezTo>
                  <a:cubicBezTo>
                    <a:pt x="1781356" y="390258"/>
                    <a:pt x="1773450" y="388449"/>
                    <a:pt x="1767545" y="392068"/>
                  </a:cubicBezTo>
                  <a:cubicBezTo>
                    <a:pt x="1761640" y="395783"/>
                    <a:pt x="1759639" y="403689"/>
                    <a:pt x="1763354" y="409499"/>
                  </a:cubicBezTo>
                  <a:cubicBezTo>
                    <a:pt x="1766973" y="415309"/>
                    <a:pt x="1765069" y="420072"/>
                    <a:pt x="1758973" y="420072"/>
                  </a:cubicBezTo>
                  <a:cubicBezTo>
                    <a:pt x="1753067" y="420072"/>
                    <a:pt x="1745161" y="412356"/>
                    <a:pt x="1741446" y="402927"/>
                  </a:cubicBezTo>
                  <a:cubicBezTo>
                    <a:pt x="1737351" y="391973"/>
                    <a:pt x="1719253" y="385686"/>
                    <a:pt x="1691726" y="385305"/>
                  </a:cubicBezTo>
                  <a:cubicBezTo>
                    <a:pt x="1649625" y="385020"/>
                    <a:pt x="1649149" y="384543"/>
                    <a:pt x="1675819" y="369780"/>
                  </a:cubicBezTo>
                  <a:cubicBezTo>
                    <a:pt x="1698489" y="357207"/>
                    <a:pt x="1711728" y="357302"/>
                    <a:pt x="1754591" y="370161"/>
                  </a:cubicBezTo>
                  <a:cubicBezTo>
                    <a:pt x="1782880" y="378733"/>
                    <a:pt x="1812217" y="390830"/>
                    <a:pt x="1819837" y="397116"/>
                  </a:cubicBezTo>
                  <a:cubicBezTo>
                    <a:pt x="1841935" y="415404"/>
                    <a:pt x="1850317" y="395307"/>
                    <a:pt x="1829934" y="372732"/>
                  </a:cubicBezTo>
                  <a:cubicBezTo>
                    <a:pt x="1812503" y="353301"/>
                    <a:pt x="1813170" y="351396"/>
                    <a:pt x="1841935" y="340443"/>
                  </a:cubicBezTo>
                  <a:cubicBezTo>
                    <a:pt x="1878987" y="326346"/>
                    <a:pt x="1870701" y="305867"/>
                    <a:pt x="1827933" y="305581"/>
                  </a:cubicBezTo>
                  <a:cubicBezTo>
                    <a:pt x="1784309" y="305295"/>
                    <a:pt x="1769164" y="292627"/>
                    <a:pt x="1751638" y="241764"/>
                  </a:cubicBezTo>
                  <a:cubicBezTo>
                    <a:pt x="1740684" y="209855"/>
                    <a:pt x="1739732" y="192900"/>
                    <a:pt x="1748495" y="182423"/>
                  </a:cubicBezTo>
                  <a:cubicBezTo>
                    <a:pt x="1757163" y="171850"/>
                    <a:pt x="1757163" y="163944"/>
                    <a:pt x="1748495" y="155277"/>
                  </a:cubicBezTo>
                  <a:cubicBezTo>
                    <a:pt x="1734874" y="141656"/>
                    <a:pt x="1707537" y="153086"/>
                    <a:pt x="1716967" y="168516"/>
                  </a:cubicBezTo>
                  <a:cubicBezTo>
                    <a:pt x="1720396" y="173946"/>
                    <a:pt x="1711538" y="179946"/>
                    <a:pt x="1697346" y="182042"/>
                  </a:cubicBezTo>
                  <a:cubicBezTo>
                    <a:pt x="1678772" y="184709"/>
                    <a:pt x="1669819" y="195377"/>
                    <a:pt x="1665437" y="220047"/>
                  </a:cubicBezTo>
                  <a:cubicBezTo>
                    <a:pt x="1660865" y="245193"/>
                    <a:pt x="1657341" y="249288"/>
                    <a:pt x="1651816" y="235572"/>
                  </a:cubicBezTo>
                  <a:cubicBezTo>
                    <a:pt x="1647816" y="225285"/>
                    <a:pt x="1628385" y="208807"/>
                    <a:pt x="1608763" y="198996"/>
                  </a:cubicBezTo>
                  <a:cubicBezTo>
                    <a:pt x="1577521" y="183375"/>
                    <a:pt x="1572092" y="183280"/>
                    <a:pt x="1566567" y="198044"/>
                  </a:cubicBezTo>
                  <a:cubicBezTo>
                    <a:pt x="1561615" y="210712"/>
                    <a:pt x="1556281" y="211760"/>
                    <a:pt x="1544660" y="202140"/>
                  </a:cubicBezTo>
                  <a:cubicBezTo>
                    <a:pt x="1536373" y="195186"/>
                    <a:pt x="1524562" y="192424"/>
                    <a:pt x="1518657" y="196139"/>
                  </a:cubicBezTo>
                  <a:cubicBezTo>
                    <a:pt x="1512751" y="199758"/>
                    <a:pt x="1504845" y="194615"/>
                    <a:pt x="1501131" y="184804"/>
                  </a:cubicBezTo>
                  <a:cubicBezTo>
                    <a:pt x="1500083" y="182137"/>
                    <a:pt x="1498749" y="179946"/>
                    <a:pt x="1497225" y="178137"/>
                  </a:cubicBezTo>
                  <a:cubicBezTo>
                    <a:pt x="1520657" y="182232"/>
                    <a:pt x="1563519" y="176136"/>
                    <a:pt x="1596571" y="162420"/>
                  </a:cubicBezTo>
                  <a:cubicBezTo>
                    <a:pt x="1619241" y="152895"/>
                    <a:pt x="1651816" y="145275"/>
                    <a:pt x="1669152" y="145275"/>
                  </a:cubicBezTo>
                  <a:cubicBezTo>
                    <a:pt x="1702299" y="145275"/>
                    <a:pt x="1732969" y="119463"/>
                    <a:pt x="1721539" y="100984"/>
                  </a:cubicBezTo>
                  <a:cubicBezTo>
                    <a:pt x="1717729" y="95079"/>
                    <a:pt x="1705918" y="91364"/>
                    <a:pt x="1694965" y="92983"/>
                  </a:cubicBezTo>
                  <a:cubicBezTo>
                    <a:pt x="1684011" y="94602"/>
                    <a:pt x="1669723" y="85077"/>
                    <a:pt x="1663151" y="71933"/>
                  </a:cubicBezTo>
                  <a:cubicBezTo>
                    <a:pt x="1645530" y="36595"/>
                    <a:pt x="1617336" y="41358"/>
                    <a:pt x="1618765" y="79458"/>
                  </a:cubicBezTo>
                  <a:cubicBezTo>
                    <a:pt x="1619812" y="104318"/>
                    <a:pt x="1614954" y="110890"/>
                    <a:pt x="1595619" y="110890"/>
                  </a:cubicBezTo>
                  <a:cubicBezTo>
                    <a:pt x="1582093" y="110890"/>
                    <a:pt x="1560376" y="103365"/>
                    <a:pt x="1547232" y="94126"/>
                  </a:cubicBezTo>
                  <a:cubicBezTo>
                    <a:pt x="1533992" y="84887"/>
                    <a:pt x="1501036" y="75933"/>
                    <a:pt x="1474080" y="74124"/>
                  </a:cubicBezTo>
                  <a:cubicBezTo>
                    <a:pt x="1427217" y="71076"/>
                    <a:pt x="1424836" y="72504"/>
                    <a:pt x="1422835" y="103365"/>
                  </a:cubicBezTo>
                  <a:cubicBezTo>
                    <a:pt x="1420644" y="138036"/>
                    <a:pt x="1442647" y="155086"/>
                    <a:pt x="1466174" y="136893"/>
                  </a:cubicBezTo>
                  <a:cubicBezTo>
                    <a:pt x="1473984" y="130988"/>
                    <a:pt x="1493130" y="129845"/>
                    <a:pt x="1508941" y="134512"/>
                  </a:cubicBezTo>
                  <a:cubicBezTo>
                    <a:pt x="1535325" y="142323"/>
                    <a:pt x="1535611" y="143085"/>
                    <a:pt x="1512465" y="144132"/>
                  </a:cubicBezTo>
                  <a:cubicBezTo>
                    <a:pt x="1485891" y="145371"/>
                    <a:pt x="1470270" y="160039"/>
                    <a:pt x="1482462" y="172231"/>
                  </a:cubicBezTo>
                  <a:cubicBezTo>
                    <a:pt x="1482462" y="172231"/>
                    <a:pt x="1482462" y="172231"/>
                    <a:pt x="1482557" y="172231"/>
                  </a:cubicBezTo>
                  <a:cubicBezTo>
                    <a:pt x="1478842" y="172326"/>
                    <a:pt x="1474556" y="173088"/>
                    <a:pt x="1469698" y="174612"/>
                  </a:cubicBezTo>
                  <a:cubicBezTo>
                    <a:pt x="1453791" y="179661"/>
                    <a:pt x="1447886" y="178041"/>
                    <a:pt x="1452744" y="170136"/>
                  </a:cubicBezTo>
                  <a:cubicBezTo>
                    <a:pt x="1463888" y="152229"/>
                    <a:pt x="1408643" y="120415"/>
                    <a:pt x="1371591" y="123368"/>
                  </a:cubicBezTo>
                  <a:cubicBezTo>
                    <a:pt x="1353969" y="124892"/>
                    <a:pt x="1330633" y="122130"/>
                    <a:pt x="1319965" y="117558"/>
                  </a:cubicBezTo>
                  <a:cubicBezTo>
                    <a:pt x="1290533" y="104889"/>
                    <a:pt x="1236907" y="126797"/>
                    <a:pt x="1235002" y="152324"/>
                  </a:cubicBezTo>
                  <a:cubicBezTo>
                    <a:pt x="1234050" y="164325"/>
                    <a:pt x="1232811" y="183185"/>
                    <a:pt x="1232145" y="194139"/>
                  </a:cubicBezTo>
                  <a:cubicBezTo>
                    <a:pt x="1231383" y="205188"/>
                    <a:pt x="1223572" y="214236"/>
                    <a:pt x="1214523" y="214236"/>
                  </a:cubicBezTo>
                  <a:cubicBezTo>
                    <a:pt x="1188615" y="214236"/>
                    <a:pt x="1181472" y="236334"/>
                    <a:pt x="1204427" y="244526"/>
                  </a:cubicBezTo>
                  <a:cubicBezTo>
                    <a:pt x="1215857" y="248526"/>
                    <a:pt x="1232907" y="261195"/>
                    <a:pt x="1242432" y="272720"/>
                  </a:cubicBezTo>
                  <a:cubicBezTo>
                    <a:pt x="1257672" y="291484"/>
                    <a:pt x="1262434" y="291960"/>
                    <a:pt x="1288152" y="277292"/>
                  </a:cubicBezTo>
                  <a:cubicBezTo>
                    <a:pt x="1303773" y="268243"/>
                    <a:pt x="1328252" y="255670"/>
                    <a:pt x="1342444" y="249288"/>
                  </a:cubicBezTo>
                  <a:cubicBezTo>
                    <a:pt x="1356541" y="242907"/>
                    <a:pt x="1368162" y="232334"/>
                    <a:pt x="1368162" y="225857"/>
                  </a:cubicBezTo>
                  <a:cubicBezTo>
                    <a:pt x="1368162" y="200330"/>
                    <a:pt x="1385402" y="216046"/>
                    <a:pt x="1386926" y="243002"/>
                  </a:cubicBezTo>
                  <a:cubicBezTo>
                    <a:pt x="1389879" y="293199"/>
                    <a:pt x="1412548" y="309010"/>
                    <a:pt x="1471317" y="302057"/>
                  </a:cubicBezTo>
                  <a:cubicBezTo>
                    <a:pt x="1500083" y="298628"/>
                    <a:pt x="1531134" y="300438"/>
                    <a:pt x="1539993" y="305867"/>
                  </a:cubicBezTo>
                  <a:cubicBezTo>
                    <a:pt x="1550565" y="312439"/>
                    <a:pt x="1528277" y="317106"/>
                    <a:pt x="1476461" y="319392"/>
                  </a:cubicBezTo>
                  <a:cubicBezTo>
                    <a:pt x="1392260" y="323012"/>
                    <a:pt x="1375877" y="338919"/>
                    <a:pt x="1439504" y="355206"/>
                  </a:cubicBezTo>
                  <a:cubicBezTo>
                    <a:pt x="1459983" y="360445"/>
                    <a:pt x="1487510" y="374733"/>
                    <a:pt x="1500654" y="386925"/>
                  </a:cubicBezTo>
                  <a:cubicBezTo>
                    <a:pt x="1513894" y="399212"/>
                    <a:pt x="1531896" y="407022"/>
                    <a:pt x="1540755" y="404165"/>
                  </a:cubicBezTo>
                  <a:cubicBezTo>
                    <a:pt x="1549518" y="401403"/>
                    <a:pt x="1579903" y="395783"/>
                    <a:pt x="1608287" y="391782"/>
                  </a:cubicBezTo>
                  <a:cubicBezTo>
                    <a:pt x="1655531" y="385115"/>
                    <a:pt x="1657817" y="385972"/>
                    <a:pt x="1636862" y="401498"/>
                  </a:cubicBezTo>
                  <a:cubicBezTo>
                    <a:pt x="1617907" y="415404"/>
                    <a:pt x="1616859" y="419595"/>
                    <a:pt x="1631147" y="425025"/>
                  </a:cubicBezTo>
                  <a:cubicBezTo>
                    <a:pt x="1649149" y="432073"/>
                    <a:pt x="1657912" y="500082"/>
                    <a:pt x="1640862" y="500082"/>
                  </a:cubicBezTo>
                  <a:cubicBezTo>
                    <a:pt x="1635528" y="500082"/>
                    <a:pt x="1631147" y="490366"/>
                    <a:pt x="1631147" y="478555"/>
                  </a:cubicBezTo>
                  <a:cubicBezTo>
                    <a:pt x="1631147" y="448647"/>
                    <a:pt x="1573425" y="427215"/>
                    <a:pt x="1511323" y="434169"/>
                  </a:cubicBezTo>
                  <a:cubicBezTo>
                    <a:pt x="1453696" y="440741"/>
                    <a:pt x="1439885" y="434359"/>
                    <a:pt x="1467507" y="414071"/>
                  </a:cubicBezTo>
                  <a:cubicBezTo>
                    <a:pt x="1484557" y="401593"/>
                    <a:pt x="1483414" y="398259"/>
                    <a:pt x="1455792" y="380257"/>
                  </a:cubicBezTo>
                  <a:cubicBezTo>
                    <a:pt x="1431884" y="364446"/>
                    <a:pt x="1421692" y="363112"/>
                    <a:pt x="1408833" y="373590"/>
                  </a:cubicBezTo>
                  <a:cubicBezTo>
                    <a:pt x="1396165" y="384258"/>
                    <a:pt x="1384259" y="382829"/>
                    <a:pt x="1354636" y="367303"/>
                  </a:cubicBezTo>
                  <a:cubicBezTo>
                    <a:pt x="1304344" y="341109"/>
                    <a:pt x="1228811" y="327489"/>
                    <a:pt x="1211761" y="341681"/>
                  </a:cubicBezTo>
                  <a:cubicBezTo>
                    <a:pt x="1202712" y="349110"/>
                    <a:pt x="1186615" y="346824"/>
                    <a:pt x="1163279" y="334728"/>
                  </a:cubicBezTo>
                  <a:cubicBezTo>
                    <a:pt x="1126132" y="315487"/>
                    <a:pt x="1113178" y="319011"/>
                    <a:pt x="1049360" y="365684"/>
                  </a:cubicBezTo>
                  <a:cubicBezTo>
                    <a:pt x="1012117" y="392925"/>
                    <a:pt x="989352" y="390735"/>
                    <a:pt x="1024976" y="363303"/>
                  </a:cubicBezTo>
                  <a:cubicBezTo>
                    <a:pt x="1067934" y="330346"/>
                    <a:pt x="1028310" y="320631"/>
                    <a:pt x="976303" y="351301"/>
                  </a:cubicBezTo>
                  <a:cubicBezTo>
                    <a:pt x="949633" y="367113"/>
                    <a:pt x="933060" y="371208"/>
                    <a:pt x="928202" y="363207"/>
                  </a:cubicBezTo>
                  <a:cubicBezTo>
                    <a:pt x="923916" y="356540"/>
                    <a:pt x="915629" y="354159"/>
                    <a:pt x="909438" y="357969"/>
                  </a:cubicBezTo>
                  <a:cubicBezTo>
                    <a:pt x="902580" y="362160"/>
                    <a:pt x="902294" y="370065"/>
                    <a:pt x="908580" y="378162"/>
                  </a:cubicBezTo>
                  <a:cubicBezTo>
                    <a:pt x="924011" y="397878"/>
                    <a:pt x="935631" y="468268"/>
                    <a:pt x="922011" y="459886"/>
                  </a:cubicBezTo>
                  <a:cubicBezTo>
                    <a:pt x="915819" y="456171"/>
                    <a:pt x="910771" y="440741"/>
                    <a:pt x="910771" y="425691"/>
                  </a:cubicBezTo>
                  <a:cubicBezTo>
                    <a:pt x="910771" y="397307"/>
                    <a:pt x="901341" y="387210"/>
                    <a:pt x="867909" y="380257"/>
                  </a:cubicBezTo>
                  <a:cubicBezTo>
                    <a:pt x="856955" y="377971"/>
                    <a:pt x="825332" y="367875"/>
                    <a:pt x="797805" y="358064"/>
                  </a:cubicBezTo>
                  <a:cubicBezTo>
                    <a:pt x="770277" y="348063"/>
                    <a:pt x="735797" y="339966"/>
                    <a:pt x="721319" y="339966"/>
                  </a:cubicBezTo>
                  <a:cubicBezTo>
                    <a:pt x="706841" y="339966"/>
                    <a:pt x="692077" y="335394"/>
                    <a:pt x="688458" y="329775"/>
                  </a:cubicBezTo>
                  <a:cubicBezTo>
                    <a:pt x="685029" y="324155"/>
                    <a:pt x="651215" y="319202"/>
                    <a:pt x="613305" y="318630"/>
                  </a:cubicBezTo>
                  <a:cubicBezTo>
                    <a:pt x="575301" y="318059"/>
                    <a:pt x="534153" y="312153"/>
                    <a:pt x="521675" y="305581"/>
                  </a:cubicBezTo>
                  <a:cubicBezTo>
                    <a:pt x="506244" y="297294"/>
                    <a:pt x="492147" y="297104"/>
                    <a:pt x="477384" y="305010"/>
                  </a:cubicBezTo>
                  <a:cubicBezTo>
                    <a:pt x="461286" y="313677"/>
                    <a:pt x="452142" y="312344"/>
                    <a:pt x="441760" y="299771"/>
                  </a:cubicBezTo>
                  <a:cubicBezTo>
                    <a:pt x="433950" y="290341"/>
                    <a:pt x="413185" y="282816"/>
                    <a:pt x="395469" y="282816"/>
                  </a:cubicBezTo>
                  <a:cubicBezTo>
                    <a:pt x="377752" y="282816"/>
                    <a:pt x="359845" y="277387"/>
                    <a:pt x="355845" y="270815"/>
                  </a:cubicBezTo>
                  <a:cubicBezTo>
                    <a:pt x="350701" y="262528"/>
                    <a:pt x="343748" y="262719"/>
                    <a:pt x="333366" y="271386"/>
                  </a:cubicBezTo>
                  <a:cubicBezTo>
                    <a:pt x="322983" y="279959"/>
                    <a:pt x="315840" y="280149"/>
                    <a:pt x="310791" y="272053"/>
                  </a:cubicBezTo>
                  <a:cubicBezTo>
                    <a:pt x="306124" y="264243"/>
                    <a:pt x="293742" y="266529"/>
                    <a:pt x="275454" y="278530"/>
                  </a:cubicBezTo>
                  <a:cubicBezTo>
                    <a:pt x="260118" y="288627"/>
                    <a:pt x="247355" y="292437"/>
                    <a:pt x="247164" y="286912"/>
                  </a:cubicBezTo>
                  <a:cubicBezTo>
                    <a:pt x="246974" y="281578"/>
                    <a:pt x="240497" y="284721"/>
                    <a:pt x="232877" y="294246"/>
                  </a:cubicBezTo>
                  <a:cubicBezTo>
                    <a:pt x="225162" y="303581"/>
                    <a:pt x="206112" y="313106"/>
                    <a:pt x="190395" y="315201"/>
                  </a:cubicBezTo>
                  <a:cubicBezTo>
                    <a:pt x="174679" y="317202"/>
                    <a:pt x="153343" y="329679"/>
                    <a:pt x="143056" y="342824"/>
                  </a:cubicBezTo>
                  <a:cubicBezTo>
                    <a:pt x="132769" y="356064"/>
                    <a:pt x="115815" y="368065"/>
                    <a:pt x="105337" y="369589"/>
                  </a:cubicBezTo>
                  <a:cubicBezTo>
                    <a:pt x="94860" y="371208"/>
                    <a:pt x="73143" y="381019"/>
                    <a:pt x="57141" y="391592"/>
                  </a:cubicBezTo>
                  <a:lnTo>
                    <a:pt x="27899" y="410642"/>
                  </a:lnTo>
                  <a:lnTo>
                    <a:pt x="66285" y="444265"/>
                  </a:lnTo>
                  <a:cubicBezTo>
                    <a:pt x="104670" y="477888"/>
                    <a:pt x="154296" y="505320"/>
                    <a:pt x="170393" y="501891"/>
                  </a:cubicBezTo>
                  <a:cubicBezTo>
                    <a:pt x="175060" y="500844"/>
                    <a:pt x="178965" y="504654"/>
                    <a:pt x="178965" y="510273"/>
                  </a:cubicBezTo>
                  <a:cubicBezTo>
                    <a:pt x="178965" y="529704"/>
                    <a:pt x="147342" y="532562"/>
                    <a:pt x="115529" y="515988"/>
                  </a:cubicBezTo>
                  <a:cubicBezTo>
                    <a:pt x="93621" y="504654"/>
                    <a:pt x="79810" y="503034"/>
                    <a:pt x="71809" y="511131"/>
                  </a:cubicBezTo>
                  <a:cubicBezTo>
                    <a:pt x="65332" y="517703"/>
                    <a:pt x="51330" y="522942"/>
                    <a:pt x="40853" y="522942"/>
                  </a:cubicBezTo>
                  <a:cubicBezTo>
                    <a:pt x="30280" y="522942"/>
                    <a:pt x="15326" y="530562"/>
                    <a:pt x="7515" y="539991"/>
                  </a:cubicBezTo>
                  <a:cubicBezTo>
                    <a:pt x="-4010" y="553898"/>
                    <a:pt x="-2772" y="558565"/>
                    <a:pt x="14659" y="565709"/>
                  </a:cubicBezTo>
                  <a:cubicBezTo>
                    <a:pt x="26375" y="570471"/>
                    <a:pt x="35995" y="582092"/>
                    <a:pt x="35995" y="591426"/>
                  </a:cubicBezTo>
                  <a:cubicBezTo>
                    <a:pt x="35995" y="616668"/>
                    <a:pt x="145723" y="631336"/>
                    <a:pt x="163059" y="608381"/>
                  </a:cubicBezTo>
                  <a:cubicBezTo>
                    <a:pt x="180680" y="585045"/>
                    <a:pt x="186871" y="587331"/>
                    <a:pt x="184680" y="616191"/>
                  </a:cubicBezTo>
                  <a:cubicBezTo>
                    <a:pt x="183061" y="639147"/>
                    <a:pt x="155439" y="658006"/>
                    <a:pt x="110385" y="667055"/>
                  </a:cubicBezTo>
                  <a:cubicBezTo>
                    <a:pt x="81429" y="672770"/>
                    <a:pt x="51902" y="718109"/>
                    <a:pt x="59903" y="744684"/>
                  </a:cubicBezTo>
                  <a:cubicBezTo>
                    <a:pt x="70571" y="779831"/>
                    <a:pt x="112290" y="821646"/>
                    <a:pt x="132674" y="817360"/>
                  </a:cubicBezTo>
                  <a:cubicBezTo>
                    <a:pt x="142389" y="815359"/>
                    <a:pt x="155915" y="820884"/>
                    <a:pt x="162582" y="829742"/>
                  </a:cubicBezTo>
                  <a:cubicBezTo>
                    <a:pt x="181728" y="854793"/>
                    <a:pt x="253260" y="875652"/>
                    <a:pt x="276216" y="862984"/>
                  </a:cubicBezTo>
                  <a:cubicBezTo>
                    <a:pt x="292789" y="853650"/>
                    <a:pt x="294313" y="856031"/>
                    <a:pt x="287360" y="878986"/>
                  </a:cubicBezTo>
                  <a:cubicBezTo>
                    <a:pt x="274787" y="919848"/>
                    <a:pt x="262119" y="931469"/>
                    <a:pt x="195539" y="962902"/>
                  </a:cubicBezTo>
                  <a:cubicBezTo>
                    <a:pt x="162011" y="978808"/>
                    <a:pt x="131531" y="996525"/>
                    <a:pt x="127911" y="1002430"/>
                  </a:cubicBezTo>
                  <a:cubicBezTo>
                    <a:pt x="117910" y="1018718"/>
                    <a:pt x="144961" y="1030339"/>
                    <a:pt x="159344" y="1015860"/>
                  </a:cubicBezTo>
                  <a:cubicBezTo>
                    <a:pt x="174679" y="1000525"/>
                    <a:pt x="205826" y="998811"/>
                    <a:pt x="196587" y="1013860"/>
                  </a:cubicBezTo>
                  <a:cubicBezTo>
                    <a:pt x="186681" y="1029957"/>
                    <a:pt x="213351" y="1041864"/>
                    <a:pt x="227543" y="1027671"/>
                  </a:cubicBezTo>
                  <a:cubicBezTo>
                    <a:pt x="236401" y="1018908"/>
                    <a:pt x="234306" y="1013289"/>
                    <a:pt x="220209" y="1007764"/>
                  </a:cubicBezTo>
                  <a:cubicBezTo>
                    <a:pt x="198206" y="999287"/>
                    <a:pt x="195539" y="1001478"/>
                    <a:pt x="291075" y="948995"/>
                  </a:cubicBezTo>
                  <a:cubicBezTo>
                    <a:pt x="343843" y="919944"/>
                    <a:pt x="421472" y="844791"/>
                    <a:pt x="412899" y="830980"/>
                  </a:cubicBezTo>
                  <a:cubicBezTo>
                    <a:pt x="409851" y="825932"/>
                    <a:pt x="412804" y="818407"/>
                    <a:pt x="419567" y="814216"/>
                  </a:cubicBezTo>
                  <a:cubicBezTo>
                    <a:pt x="426330" y="809930"/>
                    <a:pt x="436617" y="794118"/>
                    <a:pt x="442332" y="779069"/>
                  </a:cubicBezTo>
                  <a:cubicBezTo>
                    <a:pt x="448142" y="764019"/>
                    <a:pt x="461953" y="751732"/>
                    <a:pt x="473097" y="752018"/>
                  </a:cubicBezTo>
                  <a:cubicBezTo>
                    <a:pt x="492433" y="752304"/>
                    <a:pt x="492433" y="752875"/>
                    <a:pt x="473383" y="764019"/>
                  </a:cubicBezTo>
                  <a:cubicBezTo>
                    <a:pt x="451571" y="776688"/>
                    <a:pt x="446427" y="814597"/>
                    <a:pt x="465001" y="826027"/>
                  </a:cubicBezTo>
                  <a:cubicBezTo>
                    <a:pt x="471383" y="829932"/>
                    <a:pt x="491862" y="825456"/>
                    <a:pt x="510626" y="816216"/>
                  </a:cubicBezTo>
                  <a:cubicBezTo>
                    <a:pt x="530343" y="806310"/>
                    <a:pt x="547392" y="803643"/>
                    <a:pt x="551298" y="809930"/>
                  </a:cubicBezTo>
                  <a:cubicBezTo>
                    <a:pt x="554822" y="815740"/>
                    <a:pt x="562728" y="817645"/>
                    <a:pt x="568633" y="813931"/>
                  </a:cubicBezTo>
                  <a:cubicBezTo>
                    <a:pt x="574634" y="810216"/>
                    <a:pt x="576539" y="802310"/>
                    <a:pt x="572824" y="796309"/>
                  </a:cubicBezTo>
                  <a:cubicBezTo>
                    <a:pt x="569109" y="790404"/>
                    <a:pt x="561394" y="788594"/>
                    <a:pt x="555489" y="792118"/>
                  </a:cubicBezTo>
                  <a:cubicBezTo>
                    <a:pt x="545487" y="798309"/>
                    <a:pt x="541296" y="784689"/>
                    <a:pt x="547773" y="766115"/>
                  </a:cubicBezTo>
                  <a:cubicBezTo>
                    <a:pt x="551869" y="754113"/>
                    <a:pt x="579206" y="751827"/>
                    <a:pt x="579206" y="763543"/>
                  </a:cubicBezTo>
                  <a:cubicBezTo>
                    <a:pt x="579206" y="779736"/>
                    <a:pt x="649310" y="806310"/>
                    <a:pt x="711984" y="813645"/>
                  </a:cubicBezTo>
                  <a:cubicBezTo>
                    <a:pt x="744084" y="817455"/>
                    <a:pt x="795328" y="833171"/>
                    <a:pt x="825618" y="848602"/>
                  </a:cubicBezTo>
                  <a:cubicBezTo>
                    <a:pt x="862956" y="867461"/>
                    <a:pt x="885149" y="872985"/>
                    <a:pt x="894293" y="865365"/>
                  </a:cubicBezTo>
                  <a:cubicBezTo>
                    <a:pt x="903818" y="857555"/>
                    <a:pt x="912962" y="864985"/>
                    <a:pt x="925535" y="891178"/>
                  </a:cubicBezTo>
                  <a:cubicBezTo>
                    <a:pt x="945061" y="931374"/>
                    <a:pt x="940299" y="954329"/>
                    <a:pt x="916486" y="934612"/>
                  </a:cubicBezTo>
                  <a:cubicBezTo>
                    <a:pt x="906009" y="925849"/>
                    <a:pt x="899055" y="925754"/>
                    <a:pt x="894007" y="934041"/>
                  </a:cubicBezTo>
                  <a:cubicBezTo>
                    <a:pt x="889911" y="940613"/>
                    <a:pt x="889435" y="946709"/>
                    <a:pt x="892959" y="947376"/>
                  </a:cubicBezTo>
                  <a:cubicBezTo>
                    <a:pt x="896388" y="948233"/>
                    <a:pt x="903151" y="949566"/>
                    <a:pt x="907914" y="950519"/>
                  </a:cubicBezTo>
                  <a:cubicBezTo>
                    <a:pt x="912581" y="951376"/>
                    <a:pt x="922868" y="956234"/>
                    <a:pt x="930774" y="961092"/>
                  </a:cubicBezTo>
                  <a:cubicBezTo>
                    <a:pt x="944109" y="969664"/>
                    <a:pt x="949538" y="963282"/>
                    <a:pt x="946395" y="943185"/>
                  </a:cubicBezTo>
                  <a:cubicBezTo>
                    <a:pt x="944109" y="928421"/>
                    <a:pt x="964397" y="933755"/>
                    <a:pt x="979351" y="951757"/>
                  </a:cubicBezTo>
                  <a:cubicBezTo>
                    <a:pt x="987162" y="961092"/>
                    <a:pt x="1000687" y="968902"/>
                    <a:pt x="1009355" y="968902"/>
                  </a:cubicBezTo>
                  <a:cubicBezTo>
                    <a:pt x="1018023" y="968902"/>
                    <a:pt x="1025166" y="976522"/>
                    <a:pt x="1025166" y="986047"/>
                  </a:cubicBezTo>
                  <a:cubicBezTo>
                    <a:pt x="1025166" y="995382"/>
                    <a:pt x="1020404" y="1001954"/>
                    <a:pt x="1014879" y="1000335"/>
                  </a:cubicBezTo>
                  <a:cubicBezTo>
                    <a:pt x="1005354" y="997668"/>
                    <a:pt x="1002306" y="1003002"/>
                    <a:pt x="1002306" y="1021766"/>
                  </a:cubicBezTo>
                  <a:cubicBezTo>
                    <a:pt x="1002306" y="1025576"/>
                    <a:pt x="1009926" y="1022433"/>
                    <a:pt x="1019451" y="1014622"/>
                  </a:cubicBezTo>
                  <a:cubicBezTo>
                    <a:pt x="1028786" y="1006716"/>
                    <a:pt x="1037168" y="1003573"/>
                    <a:pt x="1037930" y="1007574"/>
                  </a:cubicBezTo>
                  <a:cubicBezTo>
                    <a:pt x="1043454" y="1034625"/>
                    <a:pt x="1042407" y="1044912"/>
                    <a:pt x="1033072" y="1057485"/>
                  </a:cubicBezTo>
                  <a:cubicBezTo>
                    <a:pt x="1027071" y="1065390"/>
                    <a:pt x="1026119" y="1071772"/>
                    <a:pt x="1030881" y="1071772"/>
                  </a:cubicBezTo>
                  <a:cubicBezTo>
                    <a:pt x="1035549" y="1071772"/>
                    <a:pt x="1033263" y="1079011"/>
                    <a:pt x="1025928" y="1087965"/>
                  </a:cubicBezTo>
                  <a:cubicBezTo>
                    <a:pt x="1016784" y="1098919"/>
                    <a:pt x="1016308" y="1106443"/>
                    <a:pt x="1024595" y="1111491"/>
                  </a:cubicBezTo>
                  <a:cubicBezTo>
                    <a:pt x="1035930" y="1118445"/>
                    <a:pt x="1040883" y="1111015"/>
                    <a:pt x="1037835" y="1091775"/>
                  </a:cubicBezTo>
                  <a:cubicBezTo>
                    <a:pt x="1036215" y="1081393"/>
                    <a:pt x="1040692" y="1081202"/>
                    <a:pt x="1064695" y="1090346"/>
                  </a:cubicBezTo>
                  <a:cubicBezTo>
                    <a:pt x="1081745" y="1096918"/>
                    <a:pt x="1081745" y="1099109"/>
                    <a:pt x="1064790" y="1117778"/>
                  </a:cubicBezTo>
                  <a:cubicBezTo>
                    <a:pt x="1053741" y="1130161"/>
                    <a:pt x="1050979" y="1140828"/>
                    <a:pt x="1057837" y="1145210"/>
                  </a:cubicBezTo>
                  <a:cubicBezTo>
                    <a:pt x="1064124" y="1149020"/>
                    <a:pt x="1072315" y="1147115"/>
                    <a:pt x="1076125" y="1141114"/>
                  </a:cubicBezTo>
                  <a:cubicBezTo>
                    <a:pt x="1079935" y="1134923"/>
                    <a:pt x="1090698" y="1132828"/>
                    <a:pt x="1100033" y="1136542"/>
                  </a:cubicBezTo>
                  <a:cubicBezTo>
                    <a:pt x="1113178" y="1141590"/>
                    <a:pt x="1114130" y="1146734"/>
                    <a:pt x="1104033" y="1158926"/>
                  </a:cubicBezTo>
                  <a:cubicBezTo>
                    <a:pt x="1096794" y="1167594"/>
                    <a:pt x="1094794" y="1174737"/>
                    <a:pt x="1099461" y="1174737"/>
                  </a:cubicBezTo>
                  <a:cubicBezTo>
                    <a:pt x="1104129" y="1174737"/>
                    <a:pt x="1101081" y="1183024"/>
                    <a:pt x="1092603" y="1193216"/>
                  </a:cubicBezTo>
                  <a:cubicBezTo>
                    <a:pt x="1079364" y="1209218"/>
                    <a:pt x="1081840" y="1215409"/>
                    <a:pt x="1111272" y="1239222"/>
                  </a:cubicBezTo>
                  <a:cubicBezTo>
                    <a:pt x="1129846" y="1254271"/>
                    <a:pt x="1159945" y="1274178"/>
                    <a:pt x="1178043" y="1283418"/>
                  </a:cubicBezTo>
                  <a:cubicBezTo>
                    <a:pt x="1212047" y="1300753"/>
                    <a:pt x="1236812" y="1296372"/>
                    <a:pt x="1223763" y="1275321"/>
                  </a:cubicBezTo>
                  <a:cubicBezTo>
                    <a:pt x="1219477" y="1268368"/>
                    <a:pt x="1223096" y="1265415"/>
                    <a:pt x="1232240" y="1268464"/>
                  </a:cubicBezTo>
                  <a:cubicBezTo>
                    <a:pt x="1240908" y="1271321"/>
                    <a:pt x="1249861" y="1288371"/>
                    <a:pt x="1251861" y="1306468"/>
                  </a:cubicBezTo>
                  <a:cubicBezTo>
                    <a:pt x="1255290" y="1335329"/>
                    <a:pt x="1253576" y="1337424"/>
                    <a:pt x="1237383" y="1323899"/>
                  </a:cubicBezTo>
                  <a:cubicBezTo>
                    <a:pt x="1210332" y="1301515"/>
                    <a:pt x="1205094" y="1313803"/>
                    <a:pt x="1201474" y="1406004"/>
                  </a:cubicBezTo>
                  <a:cubicBezTo>
                    <a:pt x="1199664" y="1451820"/>
                    <a:pt x="1196521" y="1514875"/>
                    <a:pt x="1194521" y="1546308"/>
                  </a:cubicBezTo>
                  <a:cubicBezTo>
                    <a:pt x="1191663" y="1588885"/>
                    <a:pt x="1197093" y="1615173"/>
                    <a:pt x="1215857" y="1649273"/>
                  </a:cubicBezTo>
                  <a:cubicBezTo>
                    <a:pt x="1229668" y="1674419"/>
                    <a:pt x="1247099" y="1693469"/>
                    <a:pt x="1254528" y="1691659"/>
                  </a:cubicBezTo>
                  <a:cubicBezTo>
                    <a:pt x="1262148" y="1689754"/>
                    <a:pt x="1265292" y="1695565"/>
                    <a:pt x="1261672" y="1704994"/>
                  </a:cubicBezTo>
                  <a:cubicBezTo>
                    <a:pt x="1252909" y="1727854"/>
                    <a:pt x="1316632" y="1825104"/>
                    <a:pt x="1348064" y="1836820"/>
                  </a:cubicBezTo>
                  <a:cubicBezTo>
                    <a:pt x="1362256" y="1841964"/>
                    <a:pt x="1373877" y="1850822"/>
                    <a:pt x="1373877" y="1856346"/>
                  </a:cubicBezTo>
                  <a:cubicBezTo>
                    <a:pt x="1373877" y="1861966"/>
                    <a:pt x="1380258" y="1865871"/>
                    <a:pt x="1388164" y="1864919"/>
                  </a:cubicBezTo>
                  <a:cubicBezTo>
                    <a:pt x="1396165" y="1863966"/>
                    <a:pt x="1410262" y="1889874"/>
                    <a:pt x="1420073" y="1923593"/>
                  </a:cubicBezTo>
                  <a:cubicBezTo>
                    <a:pt x="1429693" y="1956645"/>
                    <a:pt x="1447600" y="1992840"/>
                    <a:pt x="1459983" y="2004079"/>
                  </a:cubicBezTo>
                  <a:cubicBezTo>
                    <a:pt x="1477032" y="2019415"/>
                    <a:pt x="1479319" y="2028082"/>
                    <a:pt x="1469698" y="2039608"/>
                  </a:cubicBezTo>
                  <a:cubicBezTo>
                    <a:pt x="1459887" y="2051419"/>
                    <a:pt x="1465126" y="2062086"/>
                    <a:pt x="1492558" y="2086185"/>
                  </a:cubicBezTo>
                  <a:cubicBezTo>
                    <a:pt x="1512180" y="2103425"/>
                    <a:pt x="1528277" y="2127904"/>
                    <a:pt x="1528277" y="2140572"/>
                  </a:cubicBezTo>
                  <a:cubicBezTo>
                    <a:pt x="1528277" y="2172958"/>
                    <a:pt x="1605525" y="2234013"/>
                    <a:pt x="1623527" y="2215725"/>
                  </a:cubicBezTo>
                  <a:cubicBezTo>
                    <a:pt x="1633719" y="2205533"/>
                    <a:pt x="1632099" y="2198770"/>
                    <a:pt x="1616859" y="2187531"/>
                  </a:cubicBezTo>
                  <a:cubicBezTo>
                    <a:pt x="1605811" y="2179339"/>
                    <a:pt x="1596857" y="2168862"/>
                    <a:pt x="1596857" y="2164195"/>
                  </a:cubicBezTo>
                  <a:cubicBezTo>
                    <a:pt x="1596857" y="2159527"/>
                    <a:pt x="1581427" y="2132857"/>
                    <a:pt x="1562567" y="2104854"/>
                  </a:cubicBezTo>
                  <a:cubicBezTo>
                    <a:pt x="1543707" y="2076945"/>
                    <a:pt x="1528277" y="2049228"/>
                    <a:pt x="1528277" y="2043418"/>
                  </a:cubicBezTo>
                  <a:cubicBezTo>
                    <a:pt x="1528277" y="2037607"/>
                    <a:pt x="1517990" y="2015986"/>
                    <a:pt x="1505417" y="1995411"/>
                  </a:cubicBezTo>
                  <a:cubicBezTo>
                    <a:pt x="1492844" y="1974837"/>
                    <a:pt x="1482557" y="1951596"/>
                    <a:pt x="1482557" y="1943691"/>
                  </a:cubicBezTo>
                  <a:cubicBezTo>
                    <a:pt x="1482366" y="1917592"/>
                    <a:pt x="1505703" y="1928927"/>
                    <a:pt x="1517895" y="1960836"/>
                  </a:cubicBezTo>
                  <a:cubicBezTo>
                    <a:pt x="1524467" y="1978171"/>
                    <a:pt x="1549994" y="2019033"/>
                    <a:pt x="1574759" y="2051895"/>
                  </a:cubicBezTo>
                  <a:cubicBezTo>
                    <a:pt x="1599524" y="2084566"/>
                    <a:pt x="1619717" y="2115808"/>
                    <a:pt x="1619717" y="2121332"/>
                  </a:cubicBezTo>
                  <a:cubicBezTo>
                    <a:pt x="1619717" y="2126666"/>
                    <a:pt x="1636862" y="2151336"/>
                    <a:pt x="1657912" y="2176101"/>
                  </a:cubicBezTo>
                  <a:cubicBezTo>
                    <a:pt x="1708585" y="2235537"/>
                    <a:pt x="1722682" y="2264017"/>
                    <a:pt x="1715443" y="2291639"/>
                  </a:cubicBezTo>
                  <a:cubicBezTo>
                    <a:pt x="1707252" y="2322976"/>
                    <a:pt x="1756496" y="2362696"/>
                    <a:pt x="1878225" y="2423084"/>
                  </a:cubicBezTo>
                  <a:cubicBezTo>
                    <a:pt x="1958807" y="2462994"/>
                    <a:pt x="1979476" y="2468995"/>
                    <a:pt x="1997002" y="2458136"/>
                  </a:cubicBezTo>
                  <a:cubicBezTo>
                    <a:pt x="2014242" y="2447278"/>
                    <a:pt x="2025673" y="2450040"/>
                    <a:pt x="2059772" y="2473090"/>
                  </a:cubicBezTo>
                  <a:cubicBezTo>
                    <a:pt x="2113398" y="2509571"/>
                    <a:pt x="2186645" y="2546909"/>
                    <a:pt x="2204457" y="2546909"/>
                  </a:cubicBezTo>
                  <a:cubicBezTo>
                    <a:pt x="2230936" y="2546909"/>
                    <a:pt x="2271513" y="2596153"/>
                    <a:pt x="2271513" y="2628157"/>
                  </a:cubicBezTo>
                  <a:cubicBezTo>
                    <a:pt x="2271513" y="2662828"/>
                    <a:pt x="2287991" y="2680640"/>
                    <a:pt x="2300850" y="2659876"/>
                  </a:cubicBezTo>
                  <a:cubicBezTo>
                    <a:pt x="2306279" y="2651208"/>
                    <a:pt x="2313899" y="2655780"/>
                    <a:pt x="2323234" y="2673211"/>
                  </a:cubicBezTo>
                  <a:cubicBezTo>
                    <a:pt x="2331616" y="2689022"/>
                    <a:pt x="2350666" y="2701500"/>
                    <a:pt x="2369811" y="2704167"/>
                  </a:cubicBezTo>
                  <a:cubicBezTo>
                    <a:pt x="2387813" y="2706548"/>
                    <a:pt x="2408578" y="2713596"/>
                    <a:pt x="2416198" y="2719883"/>
                  </a:cubicBezTo>
                  <a:cubicBezTo>
                    <a:pt x="2425913" y="2727884"/>
                    <a:pt x="2433628" y="2724455"/>
                    <a:pt x="2442296" y="2708167"/>
                  </a:cubicBezTo>
                  <a:cubicBezTo>
                    <a:pt x="2468966" y="2658352"/>
                    <a:pt x="2511162" y="2722074"/>
                    <a:pt x="2509733" y="2809704"/>
                  </a:cubicBezTo>
                  <a:cubicBezTo>
                    <a:pt x="2508971" y="2849899"/>
                    <a:pt x="2500780" y="2870759"/>
                    <a:pt x="2471061" y="2906954"/>
                  </a:cubicBezTo>
                  <a:cubicBezTo>
                    <a:pt x="2423151" y="2965438"/>
                    <a:pt x="2396100" y="3060402"/>
                    <a:pt x="2422675" y="3077166"/>
                  </a:cubicBezTo>
                  <a:cubicBezTo>
                    <a:pt x="2438581" y="3087072"/>
                    <a:pt x="2438105" y="3090405"/>
                    <a:pt x="2419150" y="3106408"/>
                  </a:cubicBezTo>
                  <a:cubicBezTo>
                    <a:pt x="2398100" y="3123934"/>
                    <a:pt x="2398195" y="3125648"/>
                    <a:pt x="2421722" y="3175845"/>
                  </a:cubicBezTo>
                  <a:cubicBezTo>
                    <a:pt x="2435152" y="3204039"/>
                    <a:pt x="2465251" y="3281191"/>
                    <a:pt x="2488778" y="3347295"/>
                  </a:cubicBezTo>
                  <a:cubicBezTo>
                    <a:pt x="2527164" y="3455404"/>
                    <a:pt x="2536403" y="3471120"/>
                    <a:pt x="2581647" y="3505029"/>
                  </a:cubicBezTo>
                  <a:cubicBezTo>
                    <a:pt x="2609079" y="3525603"/>
                    <a:pt x="2646512" y="3555892"/>
                    <a:pt x="2664705" y="3572180"/>
                  </a:cubicBezTo>
                  <a:lnTo>
                    <a:pt x="2697852" y="3601612"/>
                  </a:lnTo>
                  <a:lnTo>
                    <a:pt x="2683850" y="3797542"/>
                  </a:lnTo>
                  <a:cubicBezTo>
                    <a:pt x="2676135" y="3905269"/>
                    <a:pt x="2668419" y="4021665"/>
                    <a:pt x="2666800" y="4056241"/>
                  </a:cubicBezTo>
                  <a:cubicBezTo>
                    <a:pt x="2664705" y="4097293"/>
                    <a:pt x="2652894" y="4140537"/>
                    <a:pt x="2632225" y="4180923"/>
                  </a:cubicBezTo>
                  <a:cubicBezTo>
                    <a:pt x="2609650" y="4225500"/>
                    <a:pt x="2602792" y="4252265"/>
                    <a:pt x="2607841" y="4277125"/>
                  </a:cubicBezTo>
                  <a:cubicBezTo>
                    <a:pt x="2611555" y="4296080"/>
                    <a:pt x="2608412" y="4328846"/>
                    <a:pt x="2600697" y="4350182"/>
                  </a:cubicBezTo>
                  <a:cubicBezTo>
                    <a:pt x="2589743" y="4380472"/>
                    <a:pt x="2589743" y="4393616"/>
                    <a:pt x="2600601" y="4411142"/>
                  </a:cubicBezTo>
                  <a:cubicBezTo>
                    <a:pt x="2608222" y="4423334"/>
                    <a:pt x="2614508" y="4452004"/>
                    <a:pt x="2614508" y="4474959"/>
                  </a:cubicBezTo>
                  <a:cubicBezTo>
                    <a:pt x="2614508" y="4510583"/>
                    <a:pt x="2612032" y="4514488"/>
                    <a:pt x="2597363" y="4502201"/>
                  </a:cubicBezTo>
                  <a:cubicBezTo>
                    <a:pt x="2581171" y="4488771"/>
                    <a:pt x="2576599" y="4491533"/>
                    <a:pt x="2583075" y="4510774"/>
                  </a:cubicBezTo>
                  <a:cubicBezTo>
                    <a:pt x="2584600" y="4515536"/>
                    <a:pt x="2589743" y="4518108"/>
                    <a:pt x="2594506" y="4516489"/>
                  </a:cubicBezTo>
                  <a:cubicBezTo>
                    <a:pt x="2599173" y="4514965"/>
                    <a:pt x="2603650" y="4518870"/>
                    <a:pt x="2604507" y="4525156"/>
                  </a:cubicBezTo>
                  <a:cubicBezTo>
                    <a:pt x="2605269" y="4531443"/>
                    <a:pt x="2606888" y="4542968"/>
                    <a:pt x="2608126" y="4550874"/>
                  </a:cubicBezTo>
                  <a:cubicBezTo>
                    <a:pt x="2612127" y="4577258"/>
                    <a:pt x="2601078" y="4583735"/>
                    <a:pt x="2586314" y="4563733"/>
                  </a:cubicBezTo>
                  <a:cubicBezTo>
                    <a:pt x="2572789" y="4545254"/>
                    <a:pt x="2570884" y="4545540"/>
                    <a:pt x="2557930" y="4569733"/>
                  </a:cubicBezTo>
                  <a:cubicBezTo>
                    <a:pt x="2544975" y="4593832"/>
                    <a:pt x="2548785" y="4610881"/>
                    <a:pt x="2566883" y="4610881"/>
                  </a:cubicBezTo>
                  <a:cubicBezTo>
                    <a:pt x="2574884" y="4610881"/>
                    <a:pt x="2625938" y="4659173"/>
                    <a:pt x="2625938" y="4666793"/>
                  </a:cubicBezTo>
                  <a:cubicBezTo>
                    <a:pt x="2625938" y="4669174"/>
                    <a:pt x="2616984" y="4670413"/>
                    <a:pt x="2605935" y="4669650"/>
                  </a:cubicBezTo>
                  <a:cubicBezTo>
                    <a:pt x="2589267" y="4668317"/>
                    <a:pt x="2585933" y="4677747"/>
                    <a:pt x="2585933" y="4725181"/>
                  </a:cubicBezTo>
                  <a:cubicBezTo>
                    <a:pt x="2585933" y="4756709"/>
                    <a:pt x="2581742" y="4788808"/>
                    <a:pt x="2576694" y="4796714"/>
                  </a:cubicBezTo>
                  <a:cubicBezTo>
                    <a:pt x="2567931" y="4810335"/>
                    <a:pt x="2570502" y="4812716"/>
                    <a:pt x="2597363" y="4815764"/>
                  </a:cubicBezTo>
                  <a:cubicBezTo>
                    <a:pt x="2620223" y="4818431"/>
                    <a:pt x="2662609" y="4855198"/>
                    <a:pt x="2655561" y="4866437"/>
                  </a:cubicBezTo>
                  <a:cubicBezTo>
                    <a:pt x="2642226" y="4888154"/>
                    <a:pt x="2674992" y="4894726"/>
                    <a:pt x="2690613" y="4873390"/>
                  </a:cubicBezTo>
                  <a:cubicBezTo>
                    <a:pt x="2707377" y="4850340"/>
                    <a:pt x="2707663" y="4850531"/>
                    <a:pt x="2711663" y="4888725"/>
                  </a:cubicBezTo>
                  <a:cubicBezTo>
                    <a:pt x="2713568" y="4907871"/>
                    <a:pt x="2709663" y="4913300"/>
                    <a:pt x="2697661" y="4908728"/>
                  </a:cubicBezTo>
                  <a:cubicBezTo>
                    <a:pt x="2688517" y="4905204"/>
                    <a:pt x="2676040" y="4905394"/>
                    <a:pt x="2670134" y="4909204"/>
                  </a:cubicBezTo>
                  <a:cubicBezTo>
                    <a:pt x="2650798" y="4921111"/>
                    <a:pt x="2684136" y="4948162"/>
                    <a:pt x="2718140" y="4948162"/>
                  </a:cubicBezTo>
                  <a:cubicBezTo>
                    <a:pt x="2735857" y="4948162"/>
                    <a:pt x="2753287" y="4952924"/>
                    <a:pt x="2756811" y="4958639"/>
                  </a:cubicBezTo>
                  <a:cubicBezTo>
                    <a:pt x="2765098" y="4972069"/>
                    <a:pt x="2790530" y="4968069"/>
                    <a:pt x="2812723" y="4949781"/>
                  </a:cubicBezTo>
                  <a:cubicBezTo>
                    <a:pt x="2828059" y="4937113"/>
                    <a:pt x="2824439" y="4929493"/>
                    <a:pt x="2784339" y="4889392"/>
                  </a:cubicBezTo>
                  <a:cubicBezTo>
                    <a:pt x="2757669" y="4862627"/>
                    <a:pt x="2731761" y="4846054"/>
                    <a:pt x="2722236" y="4849769"/>
                  </a:cubicBezTo>
                  <a:cubicBezTo>
                    <a:pt x="2713377" y="4853197"/>
                    <a:pt x="2706043" y="4851578"/>
                    <a:pt x="2706043" y="4846054"/>
                  </a:cubicBezTo>
                  <a:cubicBezTo>
                    <a:pt x="2706043" y="4840720"/>
                    <a:pt x="2713663" y="4833290"/>
                    <a:pt x="2723188" y="4829766"/>
                  </a:cubicBezTo>
                  <a:cubicBezTo>
                    <a:pt x="2732523" y="4826051"/>
                    <a:pt x="2740333" y="4810906"/>
                    <a:pt x="2740333" y="4796047"/>
                  </a:cubicBezTo>
                  <a:cubicBezTo>
                    <a:pt x="2740333" y="4780998"/>
                    <a:pt x="2750620" y="4759376"/>
                    <a:pt x="2763193" y="4747946"/>
                  </a:cubicBezTo>
                  <a:cubicBezTo>
                    <a:pt x="2775861" y="4736611"/>
                    <a:pt x="2783672" y="4724801"/>
                    <a:pt x="2780719" y="4721657"/>
                  </a:cubicBezTo>
                  <a:cubicBezTo>
                    <a:pt x="2777576" y="4718704"/>
                    <a:pt x="2790530" y="4698607"/>
                    <a:pt x="2809390" y="4677176"/>
                  </a:cubicBezTo>
                  <a:cubicBezTo>
                    <a:pt x="2843108" y="4638790"/>
                    <a:pt x="2845204" y="4616596"/>
                    <a:pt x="2815105" y="4616596"/>
                  </a:cubicBezTo>
                  <a:cubicBezTo>
                    <a:pt x="2799293" y="4616596"/>
                    <a:pt x="2786053" y="4592498"/>
                    <a:pt x="2786053" y="4563828"/>
                  </a:cubicBezTo>
                  <a:cubicBezTo>
                    <a:pt x="2786053" y="4554874"/>
                    <a:pt x="2798912" y="4542492"/>
                    <a:pt x="2814628" y="4536586"/>
                  </a:cubicBezTo>
                  <a:cubicBezTo>
                    <a:pt x="2836059" y="4528395"/>
                    <a:pt x="2843203" y="4517346"/>
                    <a:pt x="2843203" y="4492390"/>
                  </a:cubicBezTo>
                  <a:cubicBezTo>
                    <a:pt x="2843203" y="4467721"/>
                    <a:pt x="2849775" y="4457338"/>
                    <a:pt x="2868921" y="4451909"/>
                  </a:cubicBezTo>
                  <a:cubicBezTo>
                    <a:pt x="2891590" y="4445528"/>
                    <a:pt x="2892543" y="4443051"/>
                    <a:pt x="2876731" y="4430573"/>
                  </a:cubicBezTo>
                  <a:cubicBezTo>
                    <a:pt x="2867016" y="4422763"/>
                    <a:pt x="2855395" y="4406856"/>
                    <a:pt x="2850918" y="4395140"/>
                  </a:cubicBezTo>
                  <a:cubicBezTo>
                    <a:pt x="2844156" y="4377233"/>
                    <a:pt x="2847109" y="4374757"/>
                    <a:pt x="2868254" y="4380377"/>
                  </a:cubicBezTo>
                  <a:cubicBezTo>
                    <a:pt x="2898258" y="4388092"/>
                    <a:pt x="2934739" y="4360088"/>
                    <a:pt x="2934739" y="4329322"/>
                  </a:cubicBezTo>
                  <a:cubicBezTo>
                    <a:pt x="2934739" y="4313035"/>
                    <a:pt x="2947216" y="4306939"/>
                    <a:pt x="2993508" y="4300843"/>
                  </a:cubicBezTo>
                  <a:cubicBezTo>
                    <a:pt x="3083519" y="4288841"/>
                    <a:pt x="3117238" y="4242073"/>
                    <a:pt x="3077042" y="4184828"/>
                  </a:cubicBezTo>
                  <a:cubicBezTo>
                    <a:pt x="3059897" y="4160349"/>
                    <a:pt x="3060373" y="4159777"/>
                    <a:pt x="3091330" y="4165492"/>
                  </a:cubicBezTo>
                  <a:cubicBezTo>
                    <a:pt x="3155147" y="4177494"/>
                    <a:pt x="3202867" y="4128250"/>
                    <a:pt x="3284020" y="3966515"/>
                  </a:cubicBezTo>
                  <a:cubicBezTo>
                    <a:pt x="3308500" y="3917842"/>
                    <a:pt x="3312309" y="3900221"/>
                    <a:pt x="3302975" y="3879742"/>
                  </a:cubicBezTo>
                  <a:cubicBezTo>
                    <a:pt x="3296498" y="3865645"/>
                    <a:pt x="3294688" y="3849453"/>
                    <a:pt x="3298784" y="3843738"/>
                  </a:cubicBezTo>
                  <a:cubicBezTo>
                    <a:pt x="3310595" y="3827355"/>
                    <a:pt x="3378508" y="3781825"/>
                    <a:pt x="3391081" y="3781825"/>
                  </a:cubicBezTo>
                  <a:cubicBezTo>
                    <a:pt x="3397273" y="3781825"/>
                    <a:pt x="3406512" y="3774396"/>
                    <a:pt x="3411655" y="3765252"/>
                  </a:cubicBezTo>
                  <a:cubicBezTo>
                    <a:pt x="3416704" y="3756203"/>
                    <a:pt x="3441373" y="3746869"/>
                    <a:pt x="3466519" y="3744487"/>
                  </a:cubicBezTo>
                  <a:cubicBezTo>
                    <a:pt x="3509382" y="3740296"/>
                    <a:pt x="3514144" y="3736201"/>
                    <a:pt x="3545767" y="3672383"/>
                  </a:cubicBezTo>
                  <a:cubicBezTo>
                    <a:pt x="3573675" y="3616376"/>
                    <a:pt x="3580343" y="3586753"/>
                    <a:pt x="3584153" y="3502076"/>
                  </a:cubicBezTo>
                  <a:cubicBezTo>
                    <a:pt x="3587201" y="3437878"/>
                    <a:pt x="3594345" y="3395110"/>
                    <a:pt x="3603489" y="3387681"/>
                  </a:cubicBezTo>
                  <a:cubicBezTo>
                    <a:pt x="3611490" y="3381204"/>
                    <a:pt x="3636636" y="3348343"/>
                    <a:pt x="3659400" y="3314624"/>
                  </a:cubicBezTo>
                  <a:cubicBezTo>
                    <a:pt x="3689500" y="3270047"/>
                    <a:pt x="3700834" y="3240996"/>
                    <a:pt x="3700834" y="3208420"/>
                  </a:cubicBezTo>
                  <a:cubicBezTo>
                    <a:pt x="3701501" y="3169272"/>
                    <a:pt x="3696358" y="3160605"/>
                    <a:pt x="3661115" y="3139745"/>
                  </a:cubicBezTo>
                  <a:close/>
                  <a:moveTo>
                    <a:pt x="2134924" y="1367904"/>
                  </a:moveTo>
                  <a:cubicBezTo>
                    <a:pt x="2152546" y="1361237"/>
                    <a:pt x="2178073" y="1345425"/>
                    <a:pt x="2191503" y="1332662"/>
                  </a:cubicBezTo>
                  <a:cubicBezTo>
                    <a:pt x="2214553" y="1311231"/>
                    <a:pt x="2218363" y="1310850"/>
                    <a:pt x="2250558" y="1327519"/>
                  </a:cubicBezTo>
                  <a:cubicBezTo>
                    <a:pt x="2269417" y="1337234"/>
                    <a:pt x="2291801" y="1360665"/>
                    <a:pt x="2299992" y="1379620"/>
                  </a:cubicBezTo>
                  <a:cubicBezTo>
                    <a:pt x="2312470" y="1407624"/>
                    <a:pt x="2324186" y="1415148"/>
                    <a:pt x="2363715" y="1421054"/>
                  </a:cubicBezTo>
                  <a:cubicBezTo>
                    <a:pt x="2390385" y="1425054"/>
                    <a:pt x="2417912" y="1435246"/>
                    <a:pt x="2424865" y="1443723"/>
                  </a:cubicBezTo>
                  <a:cubicBezTo>
                    <a:pt x="2439058" y="1460869"/>
                    <a:pt x="2428866" y="1487157"/>
                    <a:pt x="2412102" y="1476870"/>
                  </a:cubicBezTo>
                  <a:cubicBezTo>
                    <a:pt x="2406292" y="1473251"/>
                    <a:pt x="2401434" y="1483157"/>
                    <a:pt x="2401434" y="1498873"/>
                  </a:cubicBezTo>
                  <a:cubicBezTo>
                    <a:pt x="2401434" y="1536307"/>
                    <a:pt x="2384003" y="1546022"/>
                    <a:pt x="2364953" y="1519066"/>
                  </a:cubicBezTo>
                  <a:cubicBezTo>
                    <a:pt x="2356762" y="1507350"/>
                    <a:pt x="2344855" y="1495635"/>
                    <a:pt x="2338569" y="1493158"/>
                  </a:cubicBezTo>
                  <a:cubicBezTo>
                    <a:pt x="2332378" y="1490682"/>
                    <a:pt x="2328853" y="1481538"/>
                    <a:pt x="2330949" y="1472870"/>
                  </a:cubicBezTo>
                  <a:cubicBezTo>
                    <a:pt x="2332949" y="1464107"/>
                    <a:pt x="2327901" y="1452772"/>
                    <a:pt x="2319804" y="1447724"/>
                  </a:cubicBezTo>
                  <a:cubicBezTo>
                    <a:pt x="2298088" y="1434389"/>
                    <a:pt x="2264369" y="1491729"/>
                    <a:pt x="2264274" y="1542403"/>
                  </a:cubicBezTo>
                  <a:cubicBezTo>
                    <a:pt x="2264274" y="1590218"/>
                    <a:pt x="2250653" y="1605172"/>
                    <a:pt x="2229793" y="1580217"/>
                  </a:cubicBezTo>
                  <a:cubicBezTo>
                    <a:pt x="2222173" y="1570882"/>
                    <a:pt x="2218173" y="1547546"/>
                    <a:pt x="2220935" y="1528306"/>
                  </a:cubicBezTo>
                  <a:cubicBezTo>
                    <a:pt x="2223792" y="1509256"/>
                    <a:pt x="2221792" y="1490872"/>
                    <a:pt x="2216649" y="1487634"/>
                  </a:cubicBezTo>
                  <a:cubicBezTo>
                    <a:pt x="2200171" y="1477442"/>
                    <a:pt x="2242938" y="1425912"/>
                    <a:pt x="2268370" y="1425436"/>
                  </a:cubicBezTo>
                  <a:cubicBezTo>
                    <a:pt x="2284562" y="1425054"/>
                    <a:pt x="2278275" y="1419720"/>
                    <a:pt x="2249415" y="1409433"/>
                  </a:cubicBezTo>
                  <a:cubicBezTo>
                    <a:pt x="2225507" y="1400861"/>
                    <a:pt x="2186264" y="1396479"/>
                    <a:pt x="2162261" y="1399813"/>
                  </a:cubicBezTo>
                  <a:cubicBezTo>
                    <a:pt x="2108064" y="1407052"/>
                    <a:pt x="2089299" y="1385145"/>
                    <a:pt x="2134924" y="1367904"/>
                  </a:cubicBezTo>
                  <a:close/>
                  <a:moveTo>
                    <a:pt x="2294849" y="385401"/>
                  </a:moveTo>
                  <a:cubicBezTo>
                    <a:pt x="2295040" y="385782"/>
                    <a:pt x="2295230" y="386163"/>
                    <a:pt x="2295421" y="386544"/>
                  </a:cubicBezTo>
                  <a:cubicBezTo>
                    <a:pt x="2307232" y="408737"/>
                    <a:pt x="2290658" y="429501"/>
                    <a:pt x="2277895" y="408546"/>
                  </a:cubicBezTo>
                  <a:cubicBezTo>
                    <a:pt x="2273894" y="402069"/>
                    <a:pt x="2265607" y="399783"/>
                    <a:pt x="2259702" y="403403"/>
                  </a:cubicBezTo>
                  <a:cubicBezTo>
                    <a:pt x="2253796" y="407118"/>
                    <a:pt x="2251891" y="415023"/>
                    <a:pt x="2255606" y="420929"/>
                  </a:cubicBezTo>
                  <a:cubicBezTo>
                    <a:pt x="2259225" y="427025"/>
                    <a:pt x="2267036" y="428835"/>
                    <a:pt x="2272942" y="425310"/>
                  </a:cubicBezTo>
                  <a:cubicBezTo>
                    <a:pt x="2289706" y="414833"/>
                    <a:pt x="2285324" y="438645"/>
                    <a:pt x="2267703" y="453219"/>
                  </a:cubicBezTo>
                  <a:cubicBezTo>
                    <a:pt x="2250558" y="467506"/>
                    <a:pt x="2237890" y="448837"/>
                    <a:pt x="2237890" y="409404"/>
                  </a:cubicBezTo>
                  <a:cubicBezTo>
                    <a:pt x="2237890" y="402260"/>
                    <a:pt x="2233889" y="392354"/>
                    <a:pt x="2227793" y="383305"/>
                  </a:cubicBezTo>
                  <a:cubicBezTo>
                    <a:pt x="2241414" y="383781"/>
                    <a:pt x="2265798" y="384543"/>
                    <a:pt x="2294849" y="38540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 name="Google Shape;417;p37"/>
            <p:cNvSpPr/>
            <p:nvPr/>
          </p:nvSpPr>
          <p:spPr>
            <a:xfrm>
              <a:off x="5280103" y="1122123"/>
              <a:ext cx="5826168" cy="4233233"/>
            </a:xfrm>
            <a:custGeom>
              <a:rect b="b" l="l" r="r" t="t"/>
              <a:pathLst>
                <a:path extrusionOk="0" h="4233233" w="5826168">
                  <a:moveTo>
                    <a:pt x="5783089" y="555990"/>
                  </a:moveTo>
                  <a:cubicBezTo>
                    <a:pt x="5716032" y="526367"/>
                    <a:pt x="5711175" y="526463"/>
                    <a:pt x="5698411" y="557990"/>
                  </a:cubicBezTo>
                  <a:cubicBezTo>
                    <a:pt x="5688030" y="583708"/>
                    <a:pt x="5688030" y="583708"/>
                    <a:pt x="5687362" y="558943"/>
                  </a:cubicBezTo>
                  <a:cubicBezTo>
                    <a:pt x="5685648" y="499888"/>
                    <a:pt x="5532391" y="422450"/>
                    <a:pt x="5389420" y="408353"/>
                  </a:cubicBezTo>
                  <a:cubicBezTo>
                    <a:pt x="5335890" y="402923"/>
                    <a:pt x="5284360" y="396542"/>
                    <a:pt x="5275026" y="394065"/>
                  </a:cubicBezTo>
                  <a:cubicBezTo>
                    <a:pt x="5261881" y="390541"/>
                    <a:pt x="5258547" y="398161"/>
                    <a:pt x="5260738" y="426545"/>
                  </a:cubicBezTo>
                  <a:cubicBezTo>
                    <a:pt x="5264167" y="469979"/>
                    <a:pt x="5264167" y="469979"/>
                    <a:pt x="5215304" y="443024"/>
                  </a:cubicBezTo>
                  <a:cubicBezTo>
                    <a:pt x="5188539" y="428260"/>
                    <a:pt x="5156344" y="422735"/>
                    <a:pt x="5103480" y="423878"/>
                  </a:cubicBezTo>
                  <a:cubicBezTo>
                    <a:pt x="5003944" y="426260"/>
                    <a:pt x="4977750" y="419973"/>
                    <a:pt x="4977750" y="394256"/>
                  </a:cubicBezTo>
                  <a:cubicBezTo>
                    <a:pt x="4977750" y="359013"/>
                    <a:pt x="4939460" y="347964"/>
                    <a:pt x="4844496" y="355489"/>
                  </a:cubicBezTo>
                  <a:cubicBezTo>
                    <a:pt x="4778392" y="360918"/>
                    <a:pt x="4754865" y="358918"/>
                    <a:pt x="4747912" y="347488"/>
                  </a:cubicBezTo>
                  <a:cubicBezTo>
                    <a:pt x="4742769" y="339201"/>
                    <a:pt x="4729243" y="332248"/>
                    <a:pt x="4718099" y="332248"/>
                  </a:cubicBezTo>
                  <a:cubicBezTo>
                    <a:pt x="4706859" y="332153"/>
                    <a:pt x="4697620" y="325009"/>
                    <a:pt x="4697620" y="316246"/>
                  </a:cubicBezTo>
                  <a:cubicBezTo>
                    <a:pt x="4697430" y="286623"/>
                    <a:pt x="4662282" y="274812"/>
                    <a:pt x="4626944" y="292433"/>
                  </a:cubicBezTo>
                  <a:cubicBezTo>
                    <a:pt x="4573700" y="319008"/>
                    <a:pt x="4571128" y="319484"/>
                    <a:pt x="4587321" y="299863"/>
                  </a:cubicBezTo>
                  <a:cubicBezTo>
                    <a:pt x="4600655" y="283766"/>
                    <a:pt x="4600370" y="280051"/>
                    <a:pt x="4585987" y="274431"/>
                  </a:cubicBezTo>
                  <a:cubicBezTo>
                    <a:pt x="4576653" y="270907"/>
                    <a:pt x="4556745" y="269097"/>
                    <a:pt x="4541695" y="270431"/>
                  </a:cubicBezTo>
                  <a:cubicBezTo>
                    <a:pt x="4526836" y="271669"/>
                    <a:pt x="4496547" y="271383"/>
                    <a:pt x="4474640" y="269383"/>
                  </a:cubicBezTo>
                  <a:lnTo>
                    <a:pt x="4434635" y="266049"/>
                  </a:lnTo>
                  <a:lnTo>
                    <a:pt x="4480354" y="259096"/>
                  </a:lnTo>
                  <a:cubicBezTo>
                    <a:pt x="4528361" y="251762"/>
                    <a:pt x="4535981" y="236903"/>
                    <a:pt x="4501500" y="217853"/>
                  </a:cubicBezTo>
                  <a:cubicBezTo>
                    <a:pt x="4490070" y="211566"/>
                    <a:pt x="4475020" y="199184"/>
                    <a:pt x="4467972" y="190421"/>
                  </a:cubicBezTo>
                  <a:cubicBezTo>
                    <a:pt x="4449113" y="166703"/>
                    <a:pt x="4432158" y="183277"/>
                    <a:pt x="4434444" y="223187"/>
                  </a:cubicBezTo>
                  <a:cubicBezTo>
                    <a:pt x="4435587" y="242427"/>
                    <a:pt x="4430444" y="263192"/>
                    <a:pt x="4422919" y="269478"/>
                  </a:cubicBezTo>
                  <a:cubicBezTo>
                    <a:pt x="4415394" y="275669"/>
                    <a:pt x="4411680" y="294243"/>
                    <a:pt x="4414823" y="310721"/>
                  </a:cubicBezTo>
                  <a:cubicBezTo>
                    <a:pt x="4419871" y="336534"/>
                    <a:pt x="4417394" y="339487"/>
                    <a:pt x="4397106" y="333010"/>
                  </a:cubicBezTo>
                  <a:cubicBezTo>
                    <a:pt x="4384152" y="328819"/>
                    <a:pt x="4370436" y="330629"/>
                    <a:pt x="4366626" y="336629"/>
                  </a:cubicBezTo>
                  <a:cubicBezTo>
                    <a:pt x="4362435" y="343487"/>
                    <a:pt x="4348338" y="341868"/>
                    <a:pt x="4329955" y="332248"/>
                  </a:cubicBezTo>
                  <a:cubicBezTo>
                    <a:pt x="4306714" y="320151"/>
                    <a:pt x="4295189" y="319675"/>
                    <a:pt x="4278615" y="329962"/>
                  </a:cubicBezTo>
                  <a:cubicBezTo>
                    <a:pt x="4262232" y="340344"/>
                    <a:pt x="4251945" y="340058"/>
                    <a:pt x="4234229" y="329009"/>
                  </a:cubicBezTo>
                  <a:cubicBezTo>
                    <a:pt x="4213750" y="316246"/>
                    <a:pt x="4209940" y="317865"/>
                    <a:pt x="4200224" y="343392"/>
                  </a:cubicBezTo>
                  <a:cubicBezTo>
                    <a:pt x="4185270" y="382635"/>
                    <a:pt x="4170887" y="379873"/>
                    <a:pt x="4113070" y="326438"/>
                  </a:cubicBezTo>
                  <a:cubicBezTo>
                    <a:pt x="4076685" y="293005"/>
                    <a:pt x="4069065" y="280718"/>
                    <a:pt x="4084115" y="280718"/>
                  </a:cubicBezTo>
                  <a:cubicBezTo>
                    <a:pt x="4115452" y="280718"/>
                    <a:pt x="4121072" y="268811"/>
                    <a:pt x="4102498" y="242332"/>
                  </a:cubicBezTo>
                  <a:cubicBezTo>
                    <a:pt x="4089068" y="223187"/>
                    <a:pt x="4073066" y="218138"/>
                    <a:pt x="4021726" y="217376"/>
                  </a:cubicBezTo>
                  <a:cubicBezTo>
                    <a:pt x="3978577" y="216710"/>
                    <a:pt x="3955813" y="221282"/>
                    <a:pt x="3951907" y="231283"/>
                  </a:cubicBezTo>
                  <a:cubicBezTo>
                    <a:pt x="3948003" y="241379"/>
                    <a:pt x="3924475" y="246332"/>
                    <a:pt x="3881613" y="246237"/>
                  </a:cubicBezTo>
                  <a:cubicBezTo>
                    <a:pt x="3841894" y="246047"/>
                    <a:pt x="3822939" y="242332"/>
                    <a:pt x="3832369" y="236331"/>
                  </a:cubicBezTo>
                  <a:cubicBezTo>
                    <a:pt x="3844466" y="228711"/>
                    <a:pt x="3843799" y="225282"/>
                    <a:pt x="3828559" y="219472"/>
                  </a:cubicBezTo>
                  <a:cubicBezTo>
                    <a:pt x="3797126" y="207280"/>
                    <a:pt x="3710354" y="211185"/>
                    <a:pt x="3701876" y="224996"/>
                  </a:cubicBezTo>
                  <a:cubicBezTo>
                    <a:pt x="3696447" y="233569"/>
                    <a:pt x="3689875" y="230711"/>
                    <a:pt x="3681874" y="216424"/>
                  </a:cubicBezTo>
                  <a:cubicBezTo>
                    <a:pt x="3675206" y="204613"/>
                    <a:pt x="3670349" y="192326"/>
                    <a:pt x="3671015" y="189278"/>
                  </a:cubicBezTo>
                  <a:cubicBezTo>
                    <a:pt x="3671682" y="186039"/>
                    <a:pt x="3667300" y="177657"/>
                    <a:pt x="3661490" y="170609"/>
                  </a:cubicBezTo>
                  <a:cubicBezTo>
                    <a:pt x="3654251" y="161941"/>
                    <a:pt x="3657014" y="155178"/>
                    <a:pt x="3669396" y="150320"/>
                  </a:cubicBezTo>
                  <a:cubicBezTo>
                    <a:pt x="3684065" y="144796"/>
                    <a:pt x="3685303" y="139748"/>
                    <a:pt x="3674920" y="127270"/>
                  </a:cubicBezTo>
                  <a:cubicBezTo>
                    <a:pt x="3665586" y="116030"/>
                    <a:pt x="3665301" y="108982"/>
                    <a:pt x="3673777" y="103743"/>
                  </a:cubicBezTo>
                  <a:cubicBezTo>
                    <a:pt x="3689399" y="94123"/>
                    <a:pt x="3676349" y="72120"/>
                    <a:pt x="3658728" y="78597"/>
                  </a:cubicBezTo>
                  <a:cubicBezTo>
                    <a:pt x="3651585" y="81169"/>
                    <a:pt x="3637297" y="76121"/>
                    <a:pt x="3627105" y="67262"/>
                  </a:cubicBezTo>
                  <a:cubicBezTo>
                    <a:pt x="3612246" y="54404"/>
                    <a:pt x="3597768" y="53642"/>
                    <a:pt x="3553763" y="63548"/>
                  </a:cubicBezTo>
                  <a:cubicBezTo>
                    <a:pt x="3515853" y="72025"/>
                    <a:pt x="3495374" y="72120"/>
                    <a:pt x="3487088" y="63929"/>
                  </a:cubicBezTo>
                  <a:cubicBezTo>
                    <a:pt x="3480515" y="57356"/>
                    <a:pt x="3464894" y="52022"/>
                    <a:pt x="3452512" y="52022"/>
                  </a:cubicBezTo>
                  <a:cubicBezTo>
                    <a:pt x="3430509" y="52022"/>
                    <a:pt x="3430414" y="51451"/>
                    <a:pt x="3450797" y="36592"/>
                  </a:cubicBezTo>
                  <a:cubicBezTo>
                    <a:pt x="3473467" y="19923"/>
                    <a:pt x="3467752" y="13351"/>
                    <a:pt x="3420698" y="2207"/>
                  </a:cubicBezTo>
                  <a:cubicBezTo>
                    <a:pt x="3396029" y="-3794"/>
                    <a:pt x="3384694" y="1445"/>
                    <a:pt x="3360310" y="30401"/>
                  </a:cubicBezTo>
                  <a:cubicBezTo>
                    <a:pt x="3336307" y="59166"/>
                    <a:pt x="3333069" y="69263"/>
                    <a:pt x="3344213" y="82598"/>
                  </a:cubicBezTo>
                  <a:cubicBezTo>
                    <a:pt x="3355833" y="96599"/>
                    <a:pt x="3353261" y="98028"/>
                    <a:pt x="3327258" y="91456"/>
                  </a:cubicBezTo>
                  <a:cubicBezTo>
                    <a:pt x="3307732" y="86598"/>
                    <a:pt x="3281538" y="90884"/>
                    <a:pt x="3254677" y="103743"/>
                  </a:cubicBezTo>
                  <a:cubicBezTo>
                    <a:pt x="3224103" y="118221"/>
                    <a:pt x="3207624" y="120412"/>
                    <a:pt x="3193908" y="111839"/>
                  </a:cubicBezTo>
                  <a:cubicBezTo>
                    <a:pt x="3180573" y="103553"/>
                    <a:pt x="3156761" y="104696"/>
                    <a:pt x="3113327" y="116030"/>
                  </a:cubicBezTo>
                  <a:cubicBezTo>
                    <a:pt x="3079513" y="124889"/>
                    <a:pt x="3035412" y="132032"/>
                    <a:pt x="3015600" y="132032"/>
                  </a:cubicBezTo>
                  <a:cubicBezTo>
                    <a:pt x="2932637" y="132032"/>
                    <a:pt x="2872154" y="182801"/>
                    <a:pt x="2919969" y="212328"/>
                  </a:cubicBezTo>
                  <a:cubicBezTo>
                    <a:pt x="2945782" y="228330"/>
                    <a:pt x="2928637" y="231759"/>
                    <a:pt x="2876725" y="220901"/>
                  </a:cubicBezTo>
                  <a:cubicBezTo>
                    <a:pt x="2850246" y="215471"/>
                    <a:pt x="2829672" y="206518"/>
                    <a:pt x="2831006" y="201184"/>
                  </a:cubicBezTo>
                  <a:cubicBezTo>
                    <a:pt x="2833482" y="192326"/>
                    <a:pt x="2827957" y="189278"/>
                    <a:pt x="2809384" y="189278"/>
                  </a:cubicBezTo>
                  <a:cubicBezTo>
                    <a:pt x="2805479" y="189278"/>
                    <a:pt x="2809194" y="197469"/>
                    <a:pt x="2817385" y="207470"/>
                  </a:cubicBezTo>
                  <a:cubicBezTo>
                    <a:pt x="2830815" y="223568"/>
                    <a:pt x="2828053" y="225187"/>
                    <a:pt x="2793001" y="221758"/>
                  </a:cubicBezTo>
                  <a:cubicBezTo>
                    <a:pt x="2757568" y="218138"/>
                    <a:pt x="2753377" y="220901"/>
                    <a:pt x="2750043" y="248809"/>
                  </a:cubicBezTo>
                  <a:cubicBezTo>
                    <a:pt x="2747090" y="274907"/>
                    <a:pt x="2752900" y="282432"/>
                    <a:pt x="2787191" y="296815"/>
                  </a:cubicBezTo>
                  <a:cubicBezTo>
                    <a:pt x="2809574" y="306245"/>
                    <a:pt x="2828053" y="321389"/>
                    <a:pt x="2828053" y="330724"/>
                  </a:cubicBezTo>
                  <a:cubicBezTo>
                    <a:pt x="2828053" y="339868"/>
                    <a:pt x="2830815" y="354727"/>
                    <a:pt x="2834244" y="363585"/>
                  </a:cubicBezTo>
                  <a:cubicBezTo>
                    <a:pt x="2837864" y="373301"/>
                    <a:pt x="2833291" y="379873"/>
                    <a:pt x="2822624" y="379873"/>
                  </a:cubicBezTo>
                  <a:cubicBezTo>
                    <a:pt x="2810527" y="379873"/>
                    <a:pt x="2805859" y="370729"/>
                    <a:pt x="2807765" y="351298"/>
                  </a:cubicBezTo>
                  <a:cubicBezTo>
                    <a:pt x="2810432" y="326438"/>
                    <a:pt x="2802526" y="319294"/>
                    <a:pt x="2747948" y="296529"/>
                  </a:cubicBezTo>
                  <a:cubicBezTo>
                    <a:pt x="2713372" y="282051"/>
                    <a:pt x="2689940" y="270050"/>
                    <a:pt x="2695941" y="269859"/>
                  </a:cubicBezTo>
                  <a:cubicBezTo>
                    <a:pt x="2701942" y="269478"/>
                    <a:pt x="2700608" y="263096"/>
                    <a:pt x="2693084" y="255572"/>
                  </a:cubicBezTo>
                  <a:cubicBezTo>
                    <a:pt x="2682606" y="245094"/>
                    <a:pt x="2676224" y="245094"/>
                    <a:pt x="2666032" y="255191"/>
                  </a:cubicBezTo>
                  <a:cubicBezTo>
                    <a:pt x="2655841" y="265382"/>
                    <a:pt x="2657174" y="270335"/>
                    <a:pt x="2671653" y="275765"/>
                  </a:cubicBezTo>
                  <a:cubicBezTo>
                    <a:pt x="2682130" y="279765"/>
                    <a:pt x="2687654" y="287957"/>
                    <a:pt x="2683940" y="293862"/>
                  </a:cubicBezTo>
                  <a:cubicBezTo>
                    <a:pt x="2679939" y="300434"/>
                    <a:pt x="2671366" y="299672"/>
                    <a:pt x="2662223" y="292148"/>
                  </a:cubicBezTo>
                  <a:cubicBezTo>
                    <a:pt x="2651174" y="283004"/>
                    <a:pt x="2644697" y="283385"/>
                    <a:pt x="2638410" y="293576"/>
                  </a:cubicBezTo>
                  <a:cubicBezTo>
                    <a:pt x="2633171" y="301958"/>
                    <a:pt x="2642791" y="317675"/>
                    <a:pt x="2663270" y="334058"/>
                  </a:cubicBezTo>
                  <a:cubicBezTo>
                    <a:pt x="2700037" y="363490"/>
                    <a:pt x="2695846" y="367871"/>
                    <a:pt x="2650602" y="347202"/>
                  </a:cubicBezTo>
                  <a:cubicBezTo>
                    <a:pt x="2632028" y="338725"/>
                    <a:pt x="2618217" y="321199"/>
                    <a:pt x="2614216" y="301196"/>
                  </a:cubicBezTo>
                  <a:cubicBezTo>
                    <a:pt x="2606216" y="261096"/>
                    <a:pt x="2590119" y="249666"/>
                    <a:pt x="2580403" y="277193"/>
                  </a:cubicBezTo>
                  <a:cubicBezTo>
                    <a:pt x="2576212" y="288528"/>
                    <a:pt x="2565639" y="306435"/>
                    <a:pt x="2556590" y="317008"/>
                  </a:cubicBezTo>
                  <a:cubicBezTo>
                    <a:pt x="2543732" y="331962"/>
                    <a:pt x="2543065" y="341201"/>
                    <a:pt x="2553638" y="360728"/>
                  </a:cubicBezTo>
                  <a:cubicBezTo>
                    <a:pt x="2560877" y="374348"/>
                    <a:pt x="2564020" y="388445"/>
                    <a:pt x="2560591" y="391874"/>
                  </a:cubicBezTo>
                  <a:cubicBezTo>
                    <a:pt x="2545446" y="406924"/>
                    <a:pt x="2579260" y="440833"/>
                    <a:pt x="2609359" y="440833"/>
                  </a:cubicBezTo>
                  <a:cubicBezTo>
                    <a:pt x="2626980" y="440833"/>
                    <a:pt x="2649268" y="449882"/>
                    <a:pt x="2658793" y="460835"/>
                  </a:cubicBezTo>
                  <a:cubicBezTo>
                    <a:pt x="2679844" y="485029"/>
                    <a:pt x="2692608" y="532273"/>
                    <a:pt x="2678225" y="532273"/>
                  </a:cubicBezTo>
                  <a:cubicBezTo>
                    <a:pt x="2672509" y="532273"/>
                    <a:pt x="2667938" y="522843"/>
                    <a:pt x="2667938" y="511127"/>
                  </a:cubicBezTo>
                  <a:cubicBezTo>
                    <a:pt x="2667938" y="483219"/>
                    <a:pt x="2627552" y="447691"/>
                    <a:pt x="2605549" y="456168"/>
                  </a:cubicBezTo>
                  <a:cubicBezTo>
                    <a:pt x="2595929" y="459883"/>
                    <a:pt x="2579831" y="483219"/>
                    <a:pt x="2569830" y="508175"/>
                  </a:cubicBezTo>
                  <a:cubicBezTo>
                    <a:pt x="2559924" y="532940"/>
                    <a:pt x="2544493" y="556181"/>
                    <a:pt x="2535540" y="559610"/>
                  </a:cubicBezTo>
                  <a:cubicBezTo>
                    <a:pt x="2515823" y="567134"/>
                    <a:pt x="2515157" y="561229"/>
                    <a:pt x="2532302" y="529225"/>
                  </a:cubicBezTo>
                  <a:cubicBezTo>
                    <a:pt x="2547065" y="501602"/>
                    <a:pt x="2546494" y="378063"/>
                    <a:pt x="2531540" y="351203"/>
                  </a:cubicBezTo>
                  <a:cubicBezTo>
                    <a:pt x="2525729" y="340725"/>
                    <a:pt x="2526872" y="322342"/>
                    <a:pt x="2534302" y="305864"/>
                  </a:cubicBezTo>
                  <a:cubicBezTo>
                    <a:pt x="2544875" y="282623"/>
                    <a:pt x="2543350" y="275574"/>
                    <a:pt x="2524586" y="261858"/>
                  </a:cubicBezTo>
                  <a:cubicBezTo>
                    <a:pt x="2489535" y="236236"/>
                    <a:pt x="2447529" y="246999"/>
                    <a:pt x="2428765" y="286337"/>
                  </a:cubicBezTo>
                  <a:cubicBezTo>
                    <a:pt x="2419811" y="305102"/>
                    <a:pt x="2400952" y="329581"/>
                    <a:pt x="2386759" y="340725"/>
                  </a:cubicBezTo>
                  <a:cubicBezTo>
                    <a:pt x="2362757" y="359489"/>
                    <a:pt x="2362185" y="363299"/>
                    <a:pt x="2377520" y="394065"/>
                  </a:cubicBezTo>
                  <a:cubicBezTo>
                    <a:pt x="2386664" y="412258"/>
                    <a:pt x="2401618" y="430070"/>
                    <a:pt x="2410858" y="433594"/>
                  </a:cubicBezTo>
                  <a:cubicBezTo>
                    <a:pt x="2431051" y="441309"/>
                    <a:pt x="2433623" y="475123"/>
                    <a:pt x="2414191" y="475123"/>
                  </a:cubicBezTo>
                  <a:cubicBezTo>
                    <a:pt x="2406762" y="475123"/>
                    <a:pt x="2390094" y="465312"/>
                    <a:pt x="2377044" y="453311"/>
                  </a:cubicBezTo>
                  <a:cubicBezTo>
                    <a:pt x="2362947" y="440261"/>
                    <a:pt x="2327610" y="428260"/>
                    <a:pt x="2289700" y="423593"/>
                  </a:cubicBezTo>
                  <a:cubicBezTo>
                    <a:pt x="2229788" y="416258"/>
                    <a:pt x="2224834" y="417592"/>
                    <a:pt x="2206547" y="445500"/>
                  </a:cubicBezTo>
                  <a:cubicBezTo>
                    <a:pt x="2195783" y="461693"/>
                    <a:pt x="2178924" y="475123"/>
                    <a:pt x="2168827" y="475123"/>
                  </a:cubicBezTo>
                  <a:cubicBezTo>
                    <a:pt x="2154921" y="475123"/>
                    <a:pt x="2153492" y="471503"/>
                    <a:pt x="2163303" y="459788"/>
                  </a:cubicBezTo>
                  <a:cubicBezTo>
                    <a:pt x="2183782" y="435023"/>
                    <a:pt x="2164732" y="428927"/>
                    <a:pt x="2132537" y="449977"/>
                  </a:cubicBezTo>
                  <a:cubicBezTo>
                    <a:pt x="2116250" y="460550"/>
                    <a:pt x="2086341" y="475123"/>
                    <a:pt x="2066148" y="481981"/>
                  </a:cubicBezTo>
                  <a:cubicBezTo>
                    <a:pt x="2033668" y="493220"/>
                    <a:pt x="2028715" y="492173"/>
                    <a:pt x="2023571" y="472742"/>
                  </a:cubicBezTo>
                  <a:cubicBezTo>
                    <a:pt x="2018237" y="451977"/>
                    <a:pt x="2015856" y="451787"/>
                    <a:pt x="1983281" y="468551"/>
                  </a:cubicBezTo>
                  <a:cubicBezTo>
                    <a:pt x="1964231" y="478457"/>
                    <a:pt x="1937465" y="486553"/>
                    <a:pt x="1923940" y="486553"/>
                  </a:cubicBezTo>
                  <a:cubicBezTo>
                    <a:pt x="1910319" y="486553"/>
                    <a:pt x="1881458" y="501983"/>
                    <a:pt x="1860027" y="520843"/>
                  </a:cubicBezTo>
                  <a:cubicBezTo>
                    <a:pt x="1819736" y="556181"/>
                    <a:pt x="1794114" y="563705"/>
                    <a:pt x="1781732" y="543703"/>
                  </a:cubicBezTo>
                  <a:cubicBezTo>
                    <a:pt x="1777922" y="537416"/>
                    <a:pt x="1782303" y="532273"/>
                    <a:pt x="1791828" y="532273"/>
                  </a:cubicBezTo>
                  <a:cubicBezTo>
                    <a:pt x="1828118" y="532273"/>
                    <a:pt x="1820689" y="509318"/>
                    <a:pt x="1777064" y="487124"/>
                  </a:cubicBezTo>
                  <a:cubicBezTo>
                    <a:pt x="1723534" y="459788"/>
                    <a:pt x="1711533" y="469884"/>
                    <a:pt x="1730297" y="526558"/>
                  </a:cubicBezTo>
                  <a:cubicBezTo>
                    <a:pt x="1745822" y="573707"/>
                    <a:pt x="1737536" y="594185"/>
                    <a:pt x="1708961" y="578850"/>
                  </a:cubicBezTo>
                  <a:cubicBezTo>
                    <a:pt x="1694197" y="570944"/>
                    <a:pt x="1679528" y="575612"/>
                    <a:pt x="1652287" y="596852"/>
                  </a:cubicBezTo>
                  <a:cubicBezTo>
                    <a:pt x="1632189" y="612664"/>
                    <a:pt x="1618378" y="629904"/>
                    <a:pt x="1621711" y="635333"/>
                  </a:cubicBezTo>
                  <a:cubicBezTo>
                    <a:pt x="1633808" y="654955"/>
                    <a:pt x="1604186" y="658574"/>
                    <a:pt x="1571134" y="641334"/>
                  </a:cubicBezTo>
                  <a:cubicBezTo>
                    <a:pt x="1531224" y="620760"/>
                    <a:pt x="1507411" y="640191"/>
                    <a:pt x="1541892" y="665432"/>
                  </a:cubicBezTo>
                  <a:cubicBezTo>
                    <a:pt x="1571134" y="686768"/>
                    <a:pt x="1556465" y="696008"/>
                    <a:pt x="1519889" y="679434"/>
                  </a:cubicBezTo>
                  <a:cubicBezTo>
                    <a:pt x="1502744" y="671528"/>
                    <a:pt x="1486647" y="652859"/>
                    <a:pt x="1482742" y="636095"/>
                  </a:cubicBezTo>
                  <a:cubicBezTo>
                    <a:pt x="1479027" y="619903"/>
                    <a:pt x="1464930" y="597710"/>
                    <a:pt x="1451500" y="586851"/>
                  </a:cubicBezTo>
                  <a:cubicBezTo>
                    <a:pt x="1420925" y="561896"/>
                    <a:pt x="1448261" y="559705"/>
                    <a:pt x="1490171" y="583708"/>
                  </a:cubicBezTo>
                  <a:cubicBezTo>
                    <a:pt x="1527795" y="605234"/>
                    <a:pt x="1585993" y="605139"/>
                    <a:pt x="1627998" y="583422"/>
                  </a:cubicBezTo>
                  <a:cubicBezTo>
                    <a:pt x="1684672" y="554085"/>
                    <a:pt x="1672194" y="526463"/>
                    <a:pt x="1581897" y="480933"/>
                  </a:cubicBezTo>
                  <a:cubicBezTo>
                    <a:pt x="1538082" y="458835"/>
                    <a:pt x="1495029" y="440833"/>
                    <a:pt x="1486075" y="440833"/>
                  </a:cubicBezTo>
                  <a:cubicBezTo>
                    <a:pt x="1477313" y="440833"/>
                    <a:pt x="1463501" y="433022"/>
                    <a:pt x="1455691" y="423402"/>
                  </a:cubicBezTo>
                  <a:cubicBezTo>
                    <a:pt x="1444927" y="410353"/>
                    <a:pt x="1426830" y="407686"/>
                    <a:pt x="1382825" y="412258"/>
                  </a:cubicBezTo>
                  <a:cubicBezTo>
                    <a:pt x="1337295" y="417020"/>
                    <a:pt x="1330247" y="415877"/>
                    <a:pt x="1350820" y="406829"/>
                  </a:cubicBezTo>
                  <a:cubicBezTo>
                    <a:pt x="1382729" y="392922"/>
                    <a:pt x="1373681" y="372158"/>
                    <a:pt x="1335867" y="372158"/>
                  </a:cubicBezTo>
                  <a:cubicBezTo>
                    <a:pt x="1320817" y="372158"/>
                    <a:pt x="1305291" y="367014"/>
                    <a:pt x="1301385" y="360632"/>
                  </a:cubicBezTo>
                  <a:cubicBezTo>
                    <a:pt x="1297481" y="354346"/>
                    <a:pt x="1281859" y="351393"/>
                    <a:pt x="1266620" y="354155"/>
                  </a:cubicBezTo>
                  <a:cubicBezTo>
                    <a:pt x="1251475" y="356918"/>
                    <a:pt x="1235949" y="354346"/>
                    <a:pt x="1232329" y="348536"/>
                  </a:cubicBezTo>
                  <a:cubicBezTo>
                    <a:pt x="1228710" y="342630"/>
                    <a:pt x="1217280" y="342059"/>
                    <a:pt x="1206517" y="347202"/>
                  </a:cubicBezTo>
                  <a:cubicBezTo>
                    <a:pt x="1183752" y="358156"/>
                    <a:pt x="1169369" y="357870"/>
                    <a:pt x="1150795" y="346154"/>
                  </a:cubicBezTo>
                  <a:cubicBezTo>
                    <a:pt x="1143366" y="341297"/>
                    <a:pt x="1134032" y="342725"/>
                    <a:pt x="1130126" y="349107"/>
                  </a:cubicBezTo>
                  <a:cubicBezTo>
                    <a:pt x="1126126" y="355489"/>
                    <a:pt x="1125745" y="361490"/>
                    <a:pt x="1129269" y="362156"/>
                  </a:cubicBezTo>
                  <a:cubicBezTo>
                    <a:pt x="1132698" y="362918"/>
                    <a:pt x="1140889" y="364919"/>
                    <a:pt x="1147176" y="366443"/>
                  </a:cubicBezTo>
                  <a:cubicBezTo>
                    <a:pt x="1153463" y="368062"/>
                    <a:pt x="1162321" y="370062"/>
                    <a:pt x="1167179" y="370919"/>
                  </a:cubicBezTo>
                  <a:cubicBezTo>
                    <a:pt x="1171846" y="371872"/>
                    <a:pt x="1168417" y="377111"/>
                    <a:pt x="1159463" y="382826"/>
                  </a:cubicBezTo>
                  <a:cubicBezTo>
                    <a:pt x="1150034" y="388826"/>
                    <a:pt x="1132127" y="388826"/>
                    <a:pt x="1116601" y="382921"/>
                  </a:cubicBezTo>
                  <a:cubicBezTo>
                    <a:pt x="1102027" y="377396"/>
                    <a:pt x="1089931" y="375872"/>
                    <a:pt x="1089931" y="379587"/>
                  </a:cubicBezTo>
                  <a:cubicBezTo>
                    <a:pt x="1089931" y="383397"/>
                    <a:pt x="1082692" y="380444"/>
                    <a:pt x="1073834" y="373015"/>
                  </a:cubicBezTo>
                  <a:cubicBezTo>
                    <a:pt x="1062784" y="363871"/>
                    <a:pt x="1055355" y="363395"/>
                    <a:pt x="1050307" y="371586"/>
                  </a:cubicBezTo>
                  <a:cubicBezTo>
                    <a:pt x="1042973" y="383492"/>
                    <a:pt x="1044592" y="385112"/>
                    <a:pt x="1067071" y="387874"/>
                  </a:cubicBezTo>
                  <a:cubicBezTo>
                    <a:pt x="1080215" y="389588"/>
                    <a:pt x="1082787" y="411782"/>
                    <a:pt x="1069928" y="413210"/>
                  </a:cubicBezTo>
                  <a:cubicBezTo>
                    <a:pt x="1065166" y="413687"/>
                    <a:pt x="1053641" y="417116"/>
                    <a:pt x="1044210" y="420830"/>
                  </a:cubicBezTo>
                  <a:cubicBezTo>
                    <a:pt x="1034781" y="424450"/>
                    <a:pt x="1019350" y="427593"/>
                    <a:pt x="1009921" y="427784"/>
                  </a:cubicBezTo>
                  <a:cubicBezTo>
                    <a:pt x="974964" y="428355"/>
                    <a:pt x="947056" y="437594"/>
                    <a:pt x="949913" y="447596"/>
                  </a:cubicBezTo>
                  <a:cubicBezTo>
                    <a:pt x="951437" y="453311"/>
                    <a:pt x="957914" y="457978"/>
                    <a:pt x="964201" y="457978"/>
                  </a:cubicBezTo>
                  <a:cubicBezTo>
                    <a:pt x="970487" y="457978"/>
                    <a:pt x="975631" y="461883"/>
                    <a:pt x="975631" y="466550"/>
                  </a:cubicBezTo>
                  <a:lnTo>
                    <a:pt x="975631" y="486172"/>
                  </a:lnTo>
                  <a:cubicBezTo>
                    <a:pt x="975631" y="492268"/>
                    <a:pt x="968868" y="494649"/>
                    <a:pt x="960677" y="491601"/>
                  </a:cubicBezTo>
                  <a:cubicBezTo>
                    <a:pt x="952390" y="488363"/>
                    <a:pt x="929244" y="506460"/>
                    <a:pt x="908765" y="531701"/>
                  </a:cubicBezTo>
                  <a:cubicBezTo>
                    <a:pt x="888477" y="557133"/>
                    <a:pt x="865617" y="576564"/>
                    <a:pt x="857997" y="575040"/>
                  </a:cubicBezTo>
                  <a:cubicBezTo>
                    <a:pt x="850282" y="573611"/>
                    <a:pt x="844852" y="581327"/>
                    <a:pt x="845710" y="592280"/>
                  </a:cubicBezTo>
                  <a:cubicBezTo>
                    <a:pt x="846662" y="604472"/>
                    <a:pt x="839328" y="612378"/>
                    <a:pt x="827136" y="612378"/>
                  </a:cubicBezTo>
                  <a:cubicBezTo>
                    <a:pt x="797799" y="612378"/>
                    <a:pt x="775320" y="641906"/>
                    <a:pt x="795323" y="654288"/>
                  </a:cubicBezTo>
                  <a:cubicBezTo>
                    <a:pt x="813039" y="665242"/>
                    <a:pt x="815706" y="706009"/>
                    <a:pt x="799323" y="717344"/>
                  </a:cubicBezTo>
                  <a:cubicBezTo>
                    <a:pt x="793132" y="721535"/>
                    <a:pt x="778749" y="720011"/>
                    <a:pt x="767319" y="713915"/>
                  </a:cubicBezTo>
                  <a:cubicBezTo>
                    <a:pt x="744268" y="701627"/>
                    <a:pt x="719884" y="710676"/>
                    <a:pt x="730267" y="727631"/>
                  </a:cubicBezTo>
                  <a:cubicBezTo>
                    <a:pt x="733886" y="733441"/>
                    <a:pt x="727600" y="741632"/>
                    <a:pt x="716170" y="745919"/>
                  </a:cubicBezTo>
                  <a:cubicBezTo>
                    <a:pt x="661591" y="765826"/>
                    <a:pt x="639684" y="807450"/>
                    <a:pt x="659687" y="852884"/>
                  </a:cubicBezTo>
                  <a:cubicBezTo>
                    <a:pt x="663878" y="862505"/>
                    <a:pt x="665402" y="883079"/>
                    <a:pt x="662925" y="898700"/>
                  </a:cubicBezTo>
                  <a:cubicBezTo>
                    <a:pt x="652924" y="959374"/>
                    <a:pt x="710835" y="974709"/>
                    <a:pt x="767985" y="926608"/>
                  </a:cubicBezTo>
                  <a:lnTo>
                    <a:pt x="802276" y="897747"/>
                  </a:lnTo>
                  <a:lnTo>
                    <a:pt x="826088" y="961279"/>
                  </a:lnTo>
                  <a:cubicBezTo>
                    <a:pt x="839138" y="996236"/>
                    <a:pt x="849805" y="1029097"/>
                    <a:pt x="849805" y="1034431"/>
                  </a:cubicBezTo>
                  <a:cubicBezTo>
                    <a:pt x="849805" y="1058053"/>
                    <a:pt x="880190" y="1068911"/>
                    <a:pt x="902288" y="1053386"/>
                  </a:cubicBezTo>
                  <a:cubicBezTo>
                    <a:pt x="914671" y="1044718"/>
                    <a:pt x="937531" y="1035860"/>
                    <a:pt x="952961" y="1033669"/>
                  </a:cubicBezTo>
                  <a:cubicBezTo>
                    <a:pt x="974011" y="1030716"/>
                    <a:pt x="981536" y="1022429"/>
                    <a:pt x="982489" y="1001093"/>
                  </a:cubicBezTo>
                  <a:cubicBezTo>
                    <a:pt x="985156" y="941467"/>
                    <a:pt x="987633" y="934990"/>
                    <a:pt x="1011064" y="928894"/>
                  </a:cubicBezTo>
                  <a:cubicBezTo>
                    <a:pt x="1024208" y="925465"/>
                    <a:pt x="1031923" y="917369"/>
                    <a:pt x="1028018" y="911273"/>
                  </a:cubicBezTo>
                  <a:cubicBezTo>
                    <a:pt x="1024113" y="904986"/>
                    <a:pt x="1026494" y="896223"/>
                    <a:pt x="1033448" y="892032"/>
                  </a:cubicBezTo>
                  <a:cubicBezTo>
                    <a:pt x="1041639" y="886984"/>
                    <a:pt x="1037924" y="875744"/>
                    <a:pt x="1022494" y="859456"/>
                  </a:cubicBezTo>
                  <a:cubicBezTo>
                    <a:pt x="1004015" y="839645"/>
                    <a:pt x="1000586" y="825452"/>
                    <a:pt x="1006206" y="791067"/>
                  </a:cubicBezTo>
                  <a:cubicBezTo>
                    <a:pt x="1010207" y="766493"/>
                    <a:pt x="1021255" y="744680"/>
                    <a:pt x="1031543" y="740775"/>
                  </a:cubicBezTo>
                  <a:cubicBezTo>
                    <a:pt x="1072119" y="725630"/>
                    <a:pt x="1112886" y="686768"/>
                    <a:pt x="1112886" y="662956"/>
                  </a:cubicBezTo>
                  <a:cubicBezTo>
                    <a:pt x="1112886" y="631047"/>
                    <a:pt x="1138699" y="609521"/>
                    <a:pt x="1171274" y="614283"/>
                  </a:cubicBezTo>
                  <a:cubicBezTo>
                    <a:pt x="1211946" y="620189"/>
                    <a:pt x="1207755" y="637048"/>
                    <a:pt x="1149558" y="700199"/>
                  </a:cubicBezTo>
                  <a:cubicBezTo>
                    <a:pt x="1100123" y="753824"/>
                    <a:pt x="1095360" y="763826"/>
                    <a:pt x="1099265" y="805259"/>
                  </a:cubicBezTo>
                  <a:cubicBezTo>
                    <a:pt x="1101647" y="830405"/>
                    <a:pt x="1112124" y="858504"/>
                    <a:pt x="1122602" y="867934"/>
                  </a:cubicBezTo>
                  <a:cubicBezTo>
                    <a:pt x="1139175" y="882888"/>
                    <a:pt x="1146700" y="882888"/>
                    <a:pt x="1187181" y="867934"/>
                  </a:cubicBezTo>
                  <a:cubicBezTo>
                    <a:pt x="1239473" y="848503"/>
                    <a:pt x="1305767" y="846407"/>
                    <a:pt x="1322912" y="863648"/>
                  </a:cubicBezTo>
                  <a:cubicBezTo>
                    <a:pt x="1335390" y="876030"/>
                    <a:pt x="1329484" y="877268"/>
                    <a:pt x="1242998" y="881078"/>
                  </a:cubicBezTo>
                  <a:cubicBezTo>
                    <a:pt x="1217089" y="882221"/>
                    <a:pt x="1187467" y="886317"/>
                    <a:pt x="1177180" y="890318"/>
                  </a:cubicBezTo>
                  <a:cubicBezTo>
                    <a:pt x="1156796" y="898223"/>
                    <a:pt x="1151843" y="938419"/>
                    <a:pt x="1170036" y="949658"/>
                  </a:cubicBezTo>
                  <a:cubicBezTo>
                    <a:pt x="1182514" y="957278"/>
                    <a:pt x="1185943" y="1001093"/>
                    <a:pt x="1174132" y="1001093"/>
                  </a:cubicBezTo>
                  <a:cubicBezTo>
                    <a:pt x="1170036" y="1001093"/>
                    <a:pt x="1160320" y="992235"/>
                    <a:pt x="1152320" y="981186"/>
                  </a:cubicBezTo>
                  <a:cubicBezTo>
                    <a:pt x="1138604" y="962422"/>
                    <a:pt x="1136413" y="962612"/>
                    <a:pt x="1113457" y="983377"/>
                  </a:cubicBezTo>
                  <a:cubicBezTo>
                    <a:pt x="1096313" y="998902"/>
                    <a:pt x="1090883" y="1014047"/>
                    <a:pt x="1094979" y="1034717"/>
                  </a:cubicBezTo>
                  <a:cubicBezTo>
                    <a:pt x="1102409" y="1071007"/>
                    <a:pt x="1053259" y="1114346"/>
                    <a:pt x="1028209" y="1093486"/>
                  </a:cubicBezTo>
                  <a:cubicBezTo>
                    <a:pt x="1010968" y="1079198"/>
                    <a:pt x="946103" y="1097582"/>
                    <a:pt x="919148" y="1124633"/>
                  </a:cubicBezTo>
                  <a:cubicBezTo>
                    <a:pt x="904860" y="1138825"/>
                    <a:pt x="901526" y="1137777"/>
                    <a:pt x="894002" y="1117203"/>
                  </a:cubicBezTo>
                  <a:cubicBezTo>
                    <a:pt x="886191" y="1096153"/>
                    <a:pt x="881048" y="1094915"/>
                    <a:pt x="850092" y="1105678"/>
                  </a:cubicBezTo>
                  <a:cubicBezTo>
                    <a:pt x="809229" y="1119965"/>
                    <a:pt x="775320" y="1101011"/>
                    <a:pt x="787417" y="1070721"/>
                  </a:cubicBezTo>
                  <a:cubicBezTo>
                    <a:pt x="810086" y="1013571"/>
                    <a:pt x="787035" y="978900"/>
                    <a:pt x="750460" y="1015381"/>
                  </a:cubicBezTo>
                  <a:cubicBezTo>
                    <a:pt x="736268" y="1029573"/>
                    <a:pt x="735125" y="1042813"/>
                    <a:pt x="744268" y="1085771"/>
                  </a:cubicBezTo>
                  <a:lnTo>
                    <a:pt x="755603" y="1138444"/>
                  </a:lnTo>
                  <a:lnTo>
                    <a:pt x="723409" y="1136063"/>
                  </a:lnTo>
                  <a:cubicBezTo>
                    <a:pt x="705501" y="1134634"/>
                    <a:pt x="681784" y="1141968"/>
                    <a:pt x="670450" y="1152255"/>
                  </a:cubicBezTo>
                  <a:cubicBezTo>
                    <a:pt x="659020" y="1162542"/>
                    <a:pt x="644828" y="1170162"/>
                    <a:pt x="638731" y="1169019"/>
                  </a:cubicBezTo>
                  <a:cubicBezTo>
                    <a:pt x="632826" y="1167876"/>
                    <a:pt x="624825" y="1179687"/>
                    <a:pt x="621205" y="1195499"/>
                  </a:cubicBezTo>
                  <a:cubicBezTo>
                    <a:pt x="616919" y="1213691"/>
                    <a:pt x="605108" y="1225502"/>
                    <a:pt x="588916" y="1227788"/>
                  </a:cubicBezTo>
                  <a:cubicBezTo>
                    <a:pt x="574819" y="1229789"/>
                    <a:pt x="555769" y="1243219"/>
                    <a:pt x="546339" y="1257506"/>
                  </a:cubicBezTo>
                  <a:cubicBezTo>
                    <a:pt x="526908" y="1287034"/>
                    <a:pt x="476425" y="1313609"/>
                    <a:pt x="459376" y="1303131"/>
                  </a:cubicBezTo>
                  <a:cubicBezTo>
                    <a:pt x="453185" y="1299226"/>
                    <a:pt x="445279" y="1306560"/>
                    <a:pt x="441945" y="1319228"/>
                  </a:cubicBezTo>
                  <a:cubicBezTo>
                    <a:pt x="437659" y="1335897"/>
                    <a:pt x="427467" y="1341898"/>
                    <a:pt x="405655" y="1340374"/>
                  </a:cubicBezTo>
                  <a:cubicBezTo>
                    <a:pt x="367079" y="1337897"/>
                    <a:pt x="364793" y="1366758"/>
                    <a:pt x="401940" y="1385332"/>
                  </a:cubicBezTo>
                  <a:cubicBezTo>
                    <a:pt x="471949" y="1420289"/>
                    <a:pt x="480045" y="1560211"/>
                    <a:pt x="411084" y="1544018"/>
                  </a:cubicBezTo>
                  <a:cubicBezTo>
                    <a:pt x="361745" y="1532588"/>
                    <a:pt x="271829" y="1529826"/>
                    <a:pt x="254017" y="1539351"/>
                  </a:cubicBezTo>
                  <a:cubicBezTo>
                    <a:pt x="239729" y="1546876"/>
                    <a:pt x="236872" y="1561449"/>
                    <a:pt x="240968" y="1604978"/>
                  </a:cubicBezTo>
                  <a:cubicBezTo>
                    <a:pt x="243920" y="1635744"/>
                    <a:pt x="240777" y="1671463"/>
                    <a:pt x="233824" y="1684322"/>
                  </a:cubicBezTo>
                  <a:cubicBezTo>
                    <a:pt x="216679" y="1716326"/>
                    <a:pt x="247445" y="1778714"/>
                    <a:pt x="280496" y="1778714"/>
                  </a:cubicBezTo>
                  <a:cubicBezTo>
                    <a:pt x="293546" y="1778714"/>
                    <a:pt x="310595" y="1787477"/>
                    <a:pt x="318596" y="1798336"/>
                  </a:cubicBezTo>
                  <a:cubicBezTo>
                    <a:pt x="330407" y="1814624"/>
                    <a:pt x="337741" y="1815767"/>
                    <a:pt x="359839" y="1805003"/>
                  </a:cubicBezTo>
                  <a:cubicBezTo>
                    <a:pt x="374603" y="1797764"/>
                    <a:pt x="400225" y="1789001"/>
                    <a:pt x="416704" y="1785477"/>
                  </a:cubicBezTo>
                  <a:cubicBezTo>
                    <a:pt x="461852" y="1775666"/>
                    <a:pt x="497571" y="1741567"/>
                    <a:pt x="501667" y="1704038"/>
                  </a:cubicBezTo>
                  <a:cubicBezTo>
                    <a:pt x="503762" y="1685560"/>
                    <a:pt x="509572" y="1669177"/>
                    <a:pt x="514621" y="1667462"/>
                  </a:cubicBezTo>
                  <a:cubicBezTo>
                    <a:pt x="557388" y="1652889"/>
                    <a:pt x="597012" y="1615932"/>
                    <a:pt x="600250" y="1587833"/>
                  </a:cubicBezTo>
                  <a:cubicBezTo>
                    <a:pt x="603584" y="1559449"/>
                    <a:pt x="608728" y="1555734"/>
                    <a:pt x="644065" y="1555353"/>
                  </a:cubicBezTo>
                  <a:cubicBezTo>
                    <a:pt x="665973" y="1555163"/>
                    <a:pt x="695215" y="1548686"/>
                    <a:pt x="708931" y="1541066"/>
                  </a:cubicBezTo>
                  <a:cubicBezTo>
                    <a:pt x="747507" y="1519539"/>
                    <a:pt x="768367" y="1524302"/>
                    <a:pt x="789893" y="1559354"/>
                  </a:cubicBezTo>
                  <a:cubicBezTo>
                    <a:pt x="809610" y="1591358"/>
                    <a:pt x="881905" y="1660414"/>
                    <a:pt x="898478" y="1662986"/>
                  </a:cubicBezTo>
                  <a:cubicBezTo>
                    <a:pt x="903145" y="1663748"/>
                    <a:pt x="911909" y="1664319"/>
                    <a:pt x="918004" y="1664319"/>
                  </a:cubicBezTo>
                  <a:cubicBezTo>
                    <a:pt x="935150" y="1664319"/>
                    <a:pt x="954676" y="1708706"/>
                    <a:pt x="944675" y="1724517"/>
                  </a:cubicBezTo>
                  <a:cubicBezTo>
                    <a:pt x="939626" y="1732232"/>
                    <a:pt x="918004" y="1738709"/>
                    <a:pt x="896478" y="1738709"/>
                  </a:cubicBezTo>
                  <a:cubicBezTo>
                    <a:pt x="845519" y="1738709"/>
                    <a:pt x="839138" y="1761188"/>
                    <a:pt x="883714" y="1784144"/>
                  </a:cubicBezTo>
                  <a:cubicBezTo>
                    <a:pt x="923720" y="1804908"/>
                    <a:pt x="941341" y="1799288"/>
                    <a:pt x="941341" y="1765856"/>
                  </a:cubicBezTo>
                  <a:cubicBezTo>
                    <a:pt x="941341" y="1753283"/>
                    <a:pt x="945913" y="1745853"/>
                    <a:pt x="951437" y="1749282"/>
                  </a:cubicBezTo>
                  <a:cubicBezTo>
                    <a:pt x="970011" y="1760807"/>
                    <a:pt x="989918" y="1722993"/>
                    <a:pt x="981917" y="1691084"/>
                  </a:cubicBezTo>
                  <a:cubicBezTo>
                    <a:pt x="975250" y="1664891"/>
                    <a:pt x="976679" y="1662414"/>
                    <a:pt x="990966" y="1674320"/>
                  </a:cubicBezTo>
                  <a:cubicBezTo>
                    <a:pt x="1002396" y="1683750"/>
                    <a:pt x="1010301" y="1684417"/>
                    <a:pt x="1015350" y="1676321"/>
                  </a:cubicBezTo>
                  <a:cubicBezTo>
                    <a:pt x="1026494" y="1658033"/>
                    <a:pt x="1014207" y="1645079"/>
                    <a:pt x="958105" y="1617266"/>
                  </a:cubicBezTo>
                  <a:cubicBezTo>
                    <a:pt x="930006" y="1603169"/>
                    <a:pt x="907051" y="1588214"/>
                    <a:pt x="907051" y="1583833"/>
                  </a:cubicBezTo>
                  <a:cubicBezTo>
                    <a:pt x="907051" y="1579642"/>
                    <a:pt x="893906" y="1556591"/>
                    <a:pt x="877714" y="1532969"/>
                  </a:cubicBezTo>
                  <a:cubicBezTo>
                    <a:pt x="846281" y="1486678"/>
                    <a:pt x="846853" y="1435148"/>
                    <a:pt x="878285" y="1476772"/>
                  </a:cubicBezTo>
                  <a:cubicBezTo>
                    <a:pt x="887334" y="1488678"/>
                    <a:pt x="895049" y="1494298"/>
                    <a:pt x="895145" y="1489059"/>
                  </a:cubicBezTo>
                  <a:cubicBezTo>
                    <a:pt x="895335" y="1483916"/>
                    <a:pt x="908194" y="1494679"/>
                    <a:pt x="923624" y="1512967"/>
                  </a:cubicBezTo>
                  <a:cubicBezTo>
                    <a:pt x="939055" y="1531350"/>
                    <a:pt x="969820" y="1558687"/>
                    <a:pt x="991823" y="1573927"/>
                  </a:cubicBezTo>
                  <a:cubicBezTo>
                    <a:pt x="1016874" y="1591072"/>
                    <a:pt x="1035067" y="1614503"/>
                    <a:pt x="1039639" y="1635744"/>
                  </a:cubicBezTo>
                  <a:cubicBezTo>
                    <a:pt x="1043925" y="1654604"/>
                    <a:pt x="1061356" y="1687179"/>
                    <a:pt x="1078692" y="1708229"/>
                  </a:cubicBezTo>
                  <a:cubicBezTo>
                    <a:pt x="1096884" y="1730232"/>
                    <a:pt x="1107838" y="1755092"/>
                    <a:pt x="1104695" y="1766903"/>
                  </a:cubicBezTo>
                  <a:cubicBezTo>
                    <a:pt x="1096313" y="1799288"/>
                    <a:pt x="1121268" y="1805194"/>
                    <a:pt x="1157463" y="1779476"/>
                  </a:cubicBezTo>
                  <a:cubicBezTo>
                    <a:pt x="1187276" y="1758236"/>
                    <a:pt x="1191182" y="1757759"/>
                    <a:pt x="1197659" y="1774904"/>
                  </a:cubicBezTo>
                  <a:cubicBezTo>
                    <a:pt x="1202993" y="1788525"/>
                    <a:pt x="1208517" y="1790430"/>
                    <a:pt x="1217376" y="1781572"/>
                  </a:cubicBezTo>
                  <a:cubicBezTo>
                    <a:pt x="1231568" y="1767380"/>
                    <a:pt x="1219566" y="1740614"/>
                    <a:pt x="1203564" y="1750520"/>
                  </a:cubicBezTo>
                  <a:cubicBezTo>
                    <a:pt x="1197659" y="1754235"/>
                    <a:pt x="1192896" y="1749282"/>
                    <a:pt x="1192896" y="1739662"/>
                  </a:cubicBezTo>
                  <a:cubicBezTo>
                    <a:pt x="1192896" y="1730232"/>
                    <a:pt x="1182609" y="1716802"/>
                    <a:pt x="1170036" y="1710039"/>
                  </a:cubicBezTo>
                  <a:cubicBezTo>
                    <a:pt x="1157463" y="1703372"/>
                    <a:pt x="1147176" y="1692608"/>
                    <a:pt x="1147176" y="1686131"/>
                  </a:cubicBezTo>
                  <a:cubicBezTo>
                    <a:pt x="1147176" y="1679654"/>
                    <a:pt x="1152320" y="1677559"/>
                    <a:pt x="1158606" y="1681464"/>
                  </a:cubicBezTo>
                  <a:cubicBezTo>
                    <a:pt x="1164988" y="1685465"/>
                    <a:pt x="1172893" y="1681369"/>
                    <a:pt x="1176323" y="1672415"/>
                  </a:cubicBezTo>
                  <a:cubicBezTo>
                    <a:pt x="1179752" y="1663652"/>
                    <a:pt x="1196420" y="1656032"/>
                    <a:pt x="1213470" y="1655556"/>
                  </a:cubicBezTo>
                  <a:cubicBezTo>
                    <a:pt x="1239759" y="1654699"/>
                    <a:pt x="1244712" y="1659652"/>
                    <a:pt x="1246712" y="1689179"/>
                  </a:cubicBezTo>
                  <a:cubicBezTo>
                    <a:pt x="1248808" y="1717278"/>
                    <a:pt x="1246427" y="1721279"/>
                    <a:pt x="1233473" y="1710611"/>
                  </a:cubicBezTo>
                  <a:cubicBezTo>
                    <a:pt x="1222709" y="1701657"/>
                    <a:pt x="1215375" y="1701276"/>
                    <a:pt x="1210422" y="1709468"/>
                  </a:cubicBezTo>
                  <a:cubicBezTo>
                    <a:pt x="1206231" y="1716135"/>
                    <a:pt x="1205850" y="1722231"/>
                    <a:pt x="1209374" y="1722898"/>
                  </a:cubicBezTo>
                  <a:cubicBezTo>
                    <a:pt x="1212803" y="1723660"/>
                    <a:pt x="1219566" y="1725089"/>
                    <a:pt x="1224329" y="1725946"/>
                  </a:cubicBezTo>
                  <a:cubicBezTo>
                    <a:pt x="1243093" y="1729470"/>
                    <a:pt x="1261476" y="1746425"/>
                    <a:pt x="1256047" y="1755378"/>
                  </a:cubicBezTo>
                  <a:cubicBezTo>
                    <a:pt x="1252904" y="1760426"/>
                    <a:pt x="1257952" y="1770999"/>
                    <a:pt x="1267477" y="1778905"/>
                  </a:cubicBezTo>
                  <a:cubicBezTo>
                    <a:pt x="1279859" y="1789192"/>
                    <a:pt x="1281288" y="1797193"/>
                    <a:pt x="1272430" y="1807766"/>
                  </a:cubicBezTo>
                  <a:cubicBezTo>
                    <a:pt x="1264048" y="1817862"/>
                    <a:pt x="1264048" y="1824625"/>
                    <a:pt x="1272334" y="1829768"/>
                  </a:cubicBezTo>
                  <a:cubicBezTo>
                    <a:pt x="1284145" y="1837103"/>
                    <a:pt x="1285860" y="1835388"/>
                    <a:pt x="1288622" y="1813004"/>
                  </a:cubicBezTo>
                  <a:cubicBezTo>
                    <a:pt x="1290432" y="1798812"/>
                    <a:pt x="1295957" y="1798050"/>
                    <a:pt x="1322245" y="1808051"/>
                  </a:cubicBezTo>
                  <a:cubicBezTo>
                    <a:pt x="1333675" y="1812433"/>
                    <a:pt x="1348249" y="1810814"/>
                    <a:pt x="1354535" y="1804432"/>
                  </a:cubicBezTo>
                  <a:cubicBezTo>
                    <a:pt x="1362441" y="1796621"/>
                    <a:pt x="1378824" y="1796717"/>
                    <a:pt x="1405208" y="1804718"/>
                  </a:cubicBezTo>
                  <a:cubicBezTo>
                    <a:pt x="1433498" y="1813481"/>
                    <a:pt x="1452357" y="1813100"/>
                    <a:pt x="1473788" y="1803289"/>
                  </a:cubicBezTo>
                  <a:cubicBezTo>
                    <a:pt x="1503030" y="1789859"/>
                    <a:pt x="1503316" y="1790240"/>
                    <a:pt x="1495791" y="1827006"/>
                  </a:cubicBezTo>
                  <a:cubicBezTo>
                    <a:pt x="1477408" y="1916351"/>
                    <a:pt x="1453024" y="1984931"/>
                    <a:pt x="1436355" y="1994360"/>
                  </a:cubicBezTo>
                  <a:cubicBezTo>
                    <a:pt x="1425020" y="2000647"/>
                    <a:pt x="1407780" y="1998837"/>
                    <a:pt x="1389873" y="1989693"/>
                  </a:cubicBezTo>
                  <a:cubicBezTo>
                    <a:pt x="1368727" y="1978549"/>
                    <a:pt x="1354535" y="1977977"/>
                    <a:pt x="1334342" y="1987217"/>
                  </a:cubicBezTo>
                  <a:cubicBezTo>
                    <a:pt x="1305291" y="2000552"/>
                    <a:pt x="1261762" y="1990646"/>
                    <a:pt x="1155368" y="1946735"/>
                  </a:cubicBezTo>
                  <a:cubicBezTo>
                    <a:pt x="1103456" y="1925399"/>
                    <a:pt x="1099741" y="1925304"/>
                    <a:pt x="1078882" y="1944164"/>
                  </a:cubicBezTo>
                  <a:cubicBezTo>
                    <a:pt x="1066785" y="1955117"/>
                    <a:pt x="1055355" y="1975025"/>
                    <a:pt x="1053355" y="1988360"/>
                  </a:cubicBezTo>
                  <a:cubicBezTo>
                    <a:pt x="1047830" y="2027603"/>
                    <a:pt x="1016112" y="2023507"/>
                    <a:pt x="939626" y="1973786"/>
                  </a:cubicBezTo>
                  <a:cubicBezTo>
                    <a:pt x="900288" y="1948259"/>
                    <a:pt x="859235" y="1927304"/>
                    <a:pt x="848376" y="1927304"/>
                  </a:cubicBezTo>
                  <a:cubicBezTo>
                    <a:pt x="815420" y="1927304"/>
                    <a:pt x="790750" y="1895015"/>
                    <a:pt x="804371" y="1869583"/>
                  </a:cubicBezTo>
                  <a:cubicBezTo>
                    <a:pt x="819516" y="1841198"/>
                    <a:pt x="806943" y="1792526"/>
                    <a:pt x="781035" y="1778524"/>
                  </a:cubicBezTo>
                  <a:cubicBezTo>
                    <a:pt x="767795" y="1771475"/>
                    <a:pt x="737315" y="1771952"/>
                    <a:pt x="695405" y="1779572"/>
                  </a:cubicBezTo>
                  <a:cubicBezTo>
                    <a:pt x="659591" y="1786239"/>
                    <a:pt x="623111" y="1788811"/>
                    <a:pt x="614157" y="1785572"/>
                  </a:cubicBezTo>
                  <a:cubicBezTo>
                    <a:pt x="605394" y="1782143"/>
                    <a:pt x="554816" y="1794716"/>
                    <a:pt x="501857" y="1813290"/>
                  </a:cubicBezTo>
                  <a:cubicBezTo>
                    <a:pt x="400511" y="1849104"/>
                    <a:pt x="364030" y="1854629"/>
                    <a:pt x="352410" y="1835864"/>
                  </a:cubicBezTo>
                  <a:cubicBezTo>
                    <a:pt x="339265" y="1814719"/>
                    <a:pt x="324216" y="1824149"/>
                    <a:pt x="307738" y="1863677"/>
                  </a:cubicBezTo>
                  <a:cubicBezTo>
                    <a:pt x="298498" y="1885966"/>
                    <a:pt x="276020" y="1910826"/>
                    <a:pt x="256207" y="1921113"/>
                  </a:cubicBezTo>
                  <a:cubicBezTo>
                    <a:pt x="223441" y="1937972"/>
                    <a:pt x="211821" y="1967690"/>
                    <a:pt x="220108" y="2012077"/>
                  </a:cubicBezTo>
                  <a:cubicBezTo>
                    <a:pt x="224585" y="2035889"/>
                    <a:pt x="195438" y="2082943"/>
                    <a:pt x="165625" y="2099993"/>
                  </a:cubicBezTo>
                  <a:cubicBezTo>
                    <a:pt x="148004" y="2110089"/>
                    <a:pt x="118952" y="2143427"/>
                    <a:pt x="100855" y="2174288"/>
                  </a:cubicBezTo>
                  <a:cubicBezTo>
                    <a:pt x="82948" y="2205053"/>
                    <a:pt x="60564" y="2236105"/>
                    <a:pt x="51134" y="2243058"/>
                  </a:cubicBezTo>
                  <a:cubicBezTo>
                    <a:pt x="26464" y="2261442"/>
                    <a:pt x="22178" y="2286968"/>
                    <a:pt x="25036" y="2398030"/>
                  </a:cubicBezTo>
                  <a:cubicBezTo>
                    <a:pt x="26750" y="2464419"/>
                    <a:pt x="22083" y="2510330"/>
                    <a:pt x="10939" y="2537190"/>
                  </a:cubicBezTo>
                  <a:cubicBezTo>
                    <a:pt x="-4587" y="2574242"/>
                    <a:pt x="-4206" y="2578814"/>
                    <a:pt x="16082" y="2597198"/>
                  </a:cubicBezTo>
                  <a:cubicBezTo>
                    <a:pt x="28084" y="2608056"/>
                    <a:pt x="37990" y="2622153"/>
                    <a:pt x="37990" y="2628249"/>
                  </a:cubicBezTo>
                  <a:cubicBezTo>
                    <a:pt x="37990" y="2634536"/>
                    <a:pt x="56373" y="2662253"/>
                    <a:pt x="79043" y="2689781"/>
                  </a:cubicBezTo>
                  <a:cubicBezTo>
                    <a:pt x="101712" y="2717403"/>
                    <a:pt x="117428" y="2747026"/>
                    <a:pt x="114190" y="2755598"/>
                  </a:cubicBezTo>
                  <a:cubicBezTo>
                    <a:pt x="105236" y="2778744"/>
                    <a:pt x="156481" y="2841800"/>
                    <a:pt x="215155" y="2879995"/>
                  </a:cubicBezTo>
                  <a:cubicBezTo>
                    <a:pt x="263923" y="2911618"/>
                    <a:pt x="269447" y="2912761"/>
                    <a:pt x="319644" y="2900093"/>
                  </a:cubicBezTo>
                  <a:cubicBezTo>
                    <a:pt x="348886" y="2892759"/>
                    <a:pt x="386224" y="2889710"/>
                    <a:pt x="402512" y="2893235"/>
                  </a:cubicBezTo>
                  <a:cubicBezTo>
                    <a:pt x="419656" y="2896854"/>
                    <a:pt x="459376" y="2889806"/>
                    <a:pt x="495190" y="2876566"/>
                  </a:cubicBezTo>
                  <a:cubicBezTo>
                    <a:pt x="590630" y="2841514"/>
                    <a:pt x="607108" y="2844276"/>
                    <a:pt x="647209" y="2902284"/>
                  </a:cubicBezTo>
                  <a:cubicBezTo>
                    <a:pt x="658544" y="2918667"/>
                    <a:pt x="667973" y="2920286"/>
                    <a:pt x="697692" y="2911713"/>
                  </a:cubicBezTo>
                  <a:cubicBezTo>
                    <a:pt x="746936" y="2897616"/>
                    <a:pt x="757223" y="2913142"/>
                    <a:pt x="750269" y="2990771"/>
                  </a:cubicBezTo>
                  <a:cubicBezTo>
                    <a:pt x="740173" y="3103737"/>
                    <a:pt x="743888" y="3129264"/>
                    <a:pt x="774082" y="3160887"/>
                  </a:cubicBezTo>
                  <a:cubicBezTo>
                    <a:pt x="800561" y="3188795"/>
                    <a:pt x="826184" y="3238325"/>
                    <a:pt x="822754" y="3255375"/>
                  </a:cubicBezTo>
                  <a:cubicBezTo>
                    <a:pt x="821802" y="3259471"/>
                    <a:pt x="829803" y="3272330"/>
                    <a:pt x="840280" y="3283950"/>
                  </a:cubicBezTo>
                  <a:cubicBezTo>
                    <a:pt x="850758" y="3295666"/>
                    <a:pt x="859330" y="3318050"/>
                    <a:pt x="859330" y="3333861"/>
                  </a:cubicBezTo>
                  <a:cubicBezTo>
                    <a:pt x="859330" y="3349482"/>
                    <a:pt x="863045" y="3376628"/>
                    <a:pt x="867332" y="3393869"/>
                  </a:cubicBezTo>
                  <a:cubicBezTo>
                    <a:pt x="872475" y="3413871"/>
                    <a:pt x="868760" y="3439112"/>
                    <a:pt x="856949" y="3463973"/>
                  </a:cubicBezTo>
                  <a:cubicBezTo>
                    <a:pt x="846853" y="3485213"/>
                    <a:pt x="832661" y="3528362"/>
                    <a:pt x="825421" y="3559794"/>
                  </a:cubicBezTo>
                  <a:cubicBezTo>
                    <a:pt x="813706" y="3610467"/>
                    <a:pt x="814849" y="3622754"/>
                    <a:pt x="835423" y="3666950"/>
                  </a:cubicBezTo>
                  <a:cubicBezTo>
                    <a:pt x="862283" y="3724767"/>
                    <a:pt x="871427" y="3756295"/>
                    <a:pt x="879428" y="3819827"/>
                  </a:cubicBezTo>
                  <a:cubicBezTo>
                    <a:pt x="889620" y="3899742"/>
                    <a:pt x="907908" y="3954605"/>
                    <a:pt x="953818" y="4043188"/>
                  </a:cubicBezTo>
                  <a:cubicBezTo>
                    <a:pt x="1004015" y="4140057"/>
                    <a:pt x="1006492" y="4151678"/>
                    <a:pt x="979250" y="4162060"/>
                  </a:cubicBezTo>
                  <a:cubicBezTo>
                    <a:pt x="963058" y="4168251"/>
                    <a:pt x="965915" y="4174823"/>
                    <a:pt x="998014" y="4204256"/>
                  </a:cubicBezTo>
                  <a:cubicBezTo>
                    <a:pt x="1025446" y="4229116"/>
                    <a:pt x="1042877" y="4236927"/>
                    <a:pt x="1060118" y="4231688"/>
                  </a:cubicBezTo>
                  <a:cubicBezTo>
                    <a:pt x="1073358" y="4227687"/>
                    <a:pt x="1118029" y="4220258"/>
                    <a:pt x="1159273" y="4215210"/>
                  </a:cubicBezTo>
                  <a:cubicBezTo>
                    <a:pt x="1249760" y="4204161"/>
                    <a:pt x="1269192" y="4194540"/>
                    <a:pt x="1319579" y="4135866"/>
                  </a:cubicBezTo>
                  <a:cubicBezTo>
                    <a:pt x="1385015" y="4060047"/>
                    <a:pt x="1413019" y="4006326"/>
                    <a:pt x="1414448" y="3954225"/>
                  </a:cubicBezTo>
                  <a:cubicBezTo>
                    <a:pt x="1415209" y="3927554"/>
                    <a:pt x="1419305" y="3905647"/>
                    <a:pt x="1423496" y="3905647"/>
                  </a:cubicBezTo>
                  <a:cubicBezTo>
                    <a:pt x="1427782" y="3905552"/>
                    <a:pt x="1447404" y="3891931"/>
                    <a:pt x="1467121" y="3875358"/>
                  </a:cubicBezTo>
                  <a:cubicBezTo>
                    <a:pt x="1499982" y="3847735"/>
                    <a:pt x="1502459" y="3841163"/>
                    <a:pt x="1495220" y="3798205"/>
                  </a:cubicBezTo>
                  <a:cubicBezTo>
                    <a:pt x="1491029" y="3772297"/>
                    <a:pt x="1483218" y="3742960"/>
                    <a:pt x="1477884" y="3732768"/>
                  </a:cubicBezTo>
                  <a:cubicBezTo>
                    <a:pt x="1466264" y="3710670"/>
                    <a:pt x="1494267" y="3677523"/>
                    <a:pt x="1559037" y="3636566"/>
                  </a:cubicBezTo>
                  <a:cubicBezTo>
                    <a:pt x="1597804" y="3612277"/>
                    <a:pt x="1628093" y="3576463"/>
                    <a:pt x="1634189" y="3548174"/>
                  </a:cubicBezTo>
                  <a:cubicBezTo>
                    <a:pt x="1635047" y="3543506"/>
                    <a:pt x="1637047" y="3535791"/>
                    <a:pt x="1638380" y="3531029"/>
                  </a:cubicBezTo>
                  <a:cubicBezTo>
                    <a:pt x="1646477" y="3502168"/>
                    <a:pt x="1634284" y="3394059"/>
                    <a:pt x="1620664" y="3374723"/>
                  </a:cubicBezTo>
                  <a:cubicBezTo>
                    <a:pt x="1611710" y="3362055"/>
                    <a:pt x="1604566" y="3336909"/>
                    <a:pt x="1604566" y="3319097"/>
                  </a:cubicBezTo>
                  <a:cubicBezTo>
                    <a:pt x="1604566" y="3301191"/>
                    <a:pt x="1599995" y="3277854"/>
                    <a:pt x="1594375" y="3267281"/>
                  </a:cubicBezTo>
                  <a:cubicBezTo>
                    <a:pt x="1574086" y="3228800"/>
                    <a:pt x="1662288" y="3080782"/>
                    <a:pt x="1738964" y="3024394"/>
                  </a:cubicBezTo>
                  <a:cubicBezTo>
                    <a:pt x="1762777" y="3006868"/>
                    <a:pt x="1798019" y="2970292"/>
                    <a:pt x="1817355" y="2943050"/>
                  </a:cubicBezTo>
                  <a:cubicBezTo>
                    <a:pt x="1862123" y="2879995"/>
                    <a:pt x="1923559" y="2753503"/>
                    <a:pt x="1927369" y="2716355"/>
                  </a:cubicBezTo>
                  <a:cubicBezTo>
                    <a:pt x="1929083" y="2700544"/>
                    <a:pt x="1939656" y="2683970"/>
                    <a:pt x="1951086" y="2679303"/>
                  </a:cubicBezTo>
                  <a:cubicBezTo>
                    <a:pt x="1979089" y="2667873"/>
                    <a:pt x="1962516" y="2644061"/>
                    <a:pt x="1931941" y="2651490"/>
                  </a:cubicBezTo>
                  <a:cubicBezTo>
                    <a:pt x="1781636" y="2688352"/>
                    <a:pt x="1759538" y="2690733"/>
                    <a:pt x="1733535" y="2673684"/>
                  </a:cubicBezTo>
                  <a:cubicBezTo>
                    <a:pt x="1719248" y="2664349"/>
                    <a:pt x="1710104" y="2652633"/>
                    <a:pt x="1713056" y="2647775"/>
                  </a:cubicBezTo>
                  <a:cubicBezTo>
                    <a:pt x="1716104" y="2642918"/>
                    <a:pt x="1711056" y="2632726"/>
                    <a:pt x="1702102" y="2625201"/>
                  </a:cubicBezTo>
                  <a:cubicBezTo>
                    <a:pt x="1693054" y="2617676"/>
                    <a:pt x="1672194" y="2588720"/>
                    <a:pt x="1656002" y="2560908"/>
                  </a:cubicBezTo>
                  <a:cubicBezTo>
                    <a:pt x="1639714" y="2533285"/>
                    <a:pt x="1621902" y="2510520"/>
                    <a:pt x="1616568" y="2510520"/>
                  </a:cubicBezTo>
                  <a:cubicBezTo>
                    <a:pt x="1611139" y="2510520"/>
                    <a:pt x="1601328" y="2494994"/>
                    <a:pt x="1594661" y="2476135"/>
                  </a:cubicBezTo>
                  <a:cubicBezTo>
                    <a:pt x="1588088" y="2457085"/>
                    <a:pt x="1574658" y="2438606"/>
                    <a:pt x="1564943" y="2434796"/>
                  </a:cubicBezTo>
                  <a:cubicBezTo>
                    <a:pt x="1552465" y="2430034"/>
                    <a:pt x="1547321" y="2412317"/>
                    <a:pt x="1547321" y="2374503"/>
                  </a:cubicBezTo>
                  <a:cubicBezTo>
                    <a:pt x="1547321" y="2345261"/>
                    <a:pt x="1540368" y="2311067"/>
                    <a:pt x="1531891" y="2298589"/>
                  </a:cubicBezTo>
                  <a:cubicBezTo>
                    <a:pt x="1523318" y="2286302"/>
                    <a:pt x="1513317" y="2263156"/>
                    <a:pt x="1509412" y="2247535"/>
                  </a:cubicBezTo>
                  <a:cubicBezTo>
                    <a:pt x="1505507" y="2231723"/>
                    <a:pt x="1484170" y="2191528"/>
                    <a:pt x="1461977" y="2157905"/>
                  </a:cubicBezTo>
                  <a:cubicBezTo>
                    <a:pt x="1439784" y="2124377"/>
                    <a:pt x="1421782" y="2088372"/>
                    <a:pt x="1422258" y="2077799"/>
                  </a:cubicBezTo>
                  <a:cubicBezTo>
                    <a:pt x="1422734" y="2065703"/>
                    <a:pt x="1427211" y="2069132"/>
                    <a:pt x="1434545" y="2087420"/>
                  </a:cubicBezTo>
                  <a:cubicBezTo>
                    <a:pt x="1444927" y="2113233"/>
                    <a:pt x="1447309" y="2114185"/>
                    <a:pt x="1460072" y="2096754"/>
                  </a:cubicBezTo>
                  <a:cubicBezTo>
                    <a:pt x="1473122" y="2079228"/>
                    <a:pt x="1475598" y="2079800"/>
                    <a:pt x="1490648" y="2102564"/>
                  </a:cubicBezTo>
                  <a:cubicBezTo>
                    <a:pt x="1515793" y="2140950"/>
                    <a:pt x="1535892" y="2190671"/>
                    <a:pt x="1535892" y="2214959"/>
                  </a:cubicBezTo>
                  <a:cubicBezTo>
                    <a:pt x="1535892" y="2226961"/>
                    <a:pt x="1544845" y="2240105"/>
                    <a:pt x="1555894" y="2244201"/>
                  </a:cubicBezTo>
                  <a:cubicBezTo>
                    <a:pt x="1583707" y="2254488"/>
                    <a:pt x="1592660" y="2270490"/>
                    <a:pt x="1592851" y="2310781"/>
                  </a:cubicBezTo>
                  <a:cubicBezTo>
                    <a:pt x="1593136" y="2346976"/>
                    <a:pt x="1611520" y="2380980"/>
                    <a:pt x="1659621" y="2433082"/>
                  </a:cubicBezTo>
                  <a:cubicBezTo>
                    <a:pt x="1679623" y="2454799"/>
                    <a:pt x="1689148" y="2479278"/>
                    <a:pt x="1690863" y="2513187"/>
                  </a:cubicBezTo>
                  <a:cubicBezTo>
                    <a:pt x="1695625" y="2608056"/>
                    <a:pt x="1722677" y="2641108"/>
                    <a:pt x="1773350" y="2614343"/>
                  </a:cubicBezTo>
                  <a:cubicBezTo>
                    <a:pt x="1784208" y="2608628"/>
                    <a:pt x="1831738" y="2585196"/>
                    <a:pt x="1878982" y="2562336"/>
                  </a:cubicBezTo>
                  <a:cubicBezTo>
                    <a:pt x="1926035" y="2539476"/>
                    <a:pt x="1981090" y="2511568"/>
                    <a:pt x="2001188" y="2500233"/>
                  </a:cubicBezTo>
                  <a:cubicBezTo>
                    <a:pt x="2047765" y="2474039"/>
                    <a:pt x="2125584" y="2405745"/>
                    <a:pt x="2122060" y="2394220"/>
                  </a:cubicBezTo>
                  <a:cubicBezTo>
                    <a:pt x="2120441" y="2389458"/>
                    <a:pt x="2129584" y="2379837"/>
                    <a:pt x="2142253" y="2373075"/>
                  </a:cubicBezTo>
                  <a:cubicBezTo>
                    <a:pt x="2155017" y="2366217"/>
                    <a:pt x="2162160" y="2355453"/>
                    <a:pt x="2158350" y="2349167"/>
                  </a:cubicBezTo>
                  <a:cubicBezTo>
                    <a:pt x="2154350" y="2342785"/>
                    <a:pt x="2159588" y="2328117"/>
                    <a:pt x="2169970" y="2316686"/>
                  </a:cubicBezTo>
                  <a:cubicBezTo>
                    <a:pt x="2187687" y="2297160"/>
                    <a:pt x="2186925" y="2294398"/>
                    <a:pt x="2158064" y="2271633"/>
                  </a:cubicBezTo>
                  <a:cubicBezTo>
                    <a:pt x="2141301" y="2258393"/>
                    <a:pt x="2122631" y="2247535"/>
                    <a:pt x="2116917" y="2247535"/>
                  </a:cubicBezTo>
                  <a:cubicBezTo>
                    <a:pt x="2111201" y="2247535"/>
                    <a:pt x="2098724" y="2229247"/>
                    <a:pt x="2089484" y="2206768"/>
                  </a:cubicBezTo>
                  <a:lnTo>
                    <a:pt x="2072434" y="2166001"/>
                  </a:lnTo>
                  <a:lnTo>
                    <a:pt x="2039764" y="2201053"/>
                  </a:lnTo>
                  <a:cubicBezTo>
                    <a:pt x="2021667" y="2220293"/>
                    <a:pt x="2001759" y="2236105"/>
                    <a:pt x="1995377" y="2236105"/>
                  </a:cubicBezTo>
                  <a:cubicBezTo>
                    <a:pt x="1988995" y="2236105"/>
                    <a:pt x="1975565" y="2239153"/>
                    <a:pt x="1965659" y="2243058"/>
                  </a:cubicBezTo>
                  <a:cubicBezTo>
                    <a:pt x="1954134" y="2247440"/>
                    <a:pt x="1947562" y="2243725"/>
                    <a:pt x="1947562" y="2232962"/>
                  </a:cubicBezTo>
                  <a:cubicBezTo>
                    <a:pt x="1947562" y="2223627"/>
                    <a:pt x="1939751" y="2209530"/>
                    <a:pt x="1930417" y="2201815"/>
                  </a:cubicBezTo>
                  <a:cubicBezTo>
                    <a:pt x="1920892" y="2193909"/>
                    <a:pt x="1913177" y="2179145"/>
                    <a:pt x="1913081" y="2168954"/>
                  </a:cubicBezTo>
                  <a:cubicBezTo>
                    <a:pt x="1912891" y="2158667"/>
                    <a:pt x="1897365" y="2127520"/>
                    <a:pt x="1878506" y="2099612"/>
                  </a:cubicBezTo>
                  <a:cubicBezTo>
                    <a:pt x="1855264" y="2065512"/>
                    <a:pt x="1848311" y="2046462"/>
                    <a:pt x="1857074" y="2041033"/>
                  </a:cubicBezTo>
                  <a:cubicBezTo>
                    <a:pt x="1877363" y="2028555"/>
                    <a:pt x="1911748" y="2041985"/>
                    <a:pt x="1919177" y="2065322"/>
                  </a:cubicBezTo>
                  <a:cubicBezTo>
                    <a:pt x="1922892" y="2076942"/>
                    <a:pt x="1946323" y="2102660"/>
                    <a:pt x="1971374" y="2122376"/>
                  </a:cubicBezTo>
                  <a:cubicBezTo>
                    <a:pt x="2009665" y="2152856"/>
                    <a:pt x="2023000" y="2157333"/>
                    <a:pt x="2056432" y="2151047"/>
                  </a:cubicBezTo>
                  <a:cubicBezTo>
                    <a:pt x="2088056" y="2145046"/>
                    <a:pt x="2096247" y="2147237"/>
                    <a:pt x="2096247" y="2161524"/>
                  </a:cubicBezTo>
                  <a:cubicBezTo>
                    <a:pt x="2096247" y="2189147"/>
                    <a:pt x="2149777" y="2204482"/>
                    <a:pt x="2255124" y="2207244"/>
                  </a:cubicBezTo>
                  <a:cubicBezTo>
                    <a:pt x="2343897" y="2209625"/>
                    <a:pt x="2352946" y="2212102"/>
                    <a:pt x="2372663" y="2239248"/>
                  </a:cubicBezTo>
                  <a:cubicBezTo>
                    <a:pt x="2384474" y="2255441"/>
                    <a:pt x="2410286" y="2272205"/>
                    <a:pt x="2430003" y="2276586"/>
                  </a:cubicBezTo>
                  <a:cubicBezTo>
                    <a:pt x="2460674" y="2283349"/>
                    <a:pt x="2463055" y="2286016"/>
                    <a:pt x="2446005" y="2295636"/>
                  </a:cubicBezTo>
                  <a:cubicBezTo>
                    <a:pt x="2427145" y="2306209"/>
                    <a:pt x="2427145" y="2307923"/>
                    <a:pt x="2445910" y="2328593"/>
                  </a:cubicBezTo>
                  <a:cubicBezTo>
                    <a:pt x="2472104" y="2357644"/>
                    <a:pt x="2494869" y="2356120"/>
                    <a:pt x="2507632" y="2324687"/>
                  </a:cubicBezTo>
                  <a:cubicBezTo>
                    <a:pt x="2515728" y="2304590"/>
                    <a:pt x="2518014" y="2312781"/>
                    <a:pt x="2517824" y="2361835"/>
                  </a:cubicBezTo>
                  <a:cubicBezTo>
                    <a:pt x="2517538" y="2396411"/>
                    <a:pt x="2519633" y="2432415"/>
                    <a:pt x="2522301" y="2441940"/>
                  </a:cubicBezTo>
                  <a:cubicBezTo>
                    <a:pt x="2525063" y="2451275"/>
                    <a:pt x="2533730" y="2483564"/>
                    <a:pt x="2541827" y="2513568"/>
                  </a:cubicBezTo>
                  <a:cubicBezTo>
                    <a:pt x="2549827" y="2543572"/>
                    <a:pt x="2560877" y="2570909"/>
                    <a:pt x="2566401" y="2574338"/>
                  </a:cubicBezTo>
                  <a:cubicBezTo>
                    <a:pt x="2571925" y="2577671"/>
                    <a:pt x="2576403" y="2589197"/>
                    <a:pt x="2576403" y="2599769"/>
                  </a:cubicBezTo>
                  <a:cubicBezTo>
                    <a:pt x="2576403" y="2610437"/>
                    <a:pt x="2595453" y="2657015"/>
                    <a:pt x="2618884" y="2703211"/>
                  </a:cubicBezTo>
                  <a:lnTo>
                    <a:pt x="2661461" y="2787126"/>
                  </a:lnTo>
                  <a:lnTo>
                    <a:pt x="2687083" y="2757408"/>
                  </a:lnTo>
                  <a:cubicBezTo>
                    <a:pt x="2719182" y="2719975"/>
                    <a:pt x="2736327" y="2659015"/>
                    <a:pt x="2736422" y="2581958"/>
                  </a:cubicBezTo>
                  <a:cubicBezTo>
                    <a:pt x="2736422" y="2547477"/>
                    <a:pt x="2741661" y="2521950"/>
                    <a:pt x="2748519" y="2521950"/>
                  </a:cubicBezTo>
                  <a:cubicBezTo>
                    <a:pt x="2765950" y="2521950"/>
                    <a:pt x="2930827" y="2358977"/>
                    <a:pt x="2930827" y="2341833"/>
                  </a:cubicBezTo>
                  <a:cubicBezTo>
                    <a:pt x="2930923" y="2333355"/>
                    <a:pt x="2945782" y="2327545"/>
                    <a:pt x="2967213" y="2327545"/>
                  </a:cubicBezTo>
                  <a:cubicBezTo>
                    <a:pt x="2987120" y="2327545"/>
                    <a:pt x="3012457" y="2319353"/>
                    <a:pt x="3023601" y="2309352"/>
                  </a:cubicBezTo>
                  <a:cubicBezTo>
                    <a:pt x="3042175" y="2292493"/>
                    <a:pt x="3044937" y="2293922"/>
                    <a:pt x="3063034" y="2329355"/>
                  </a:cubicBezTo>
                  <a:cubicBezTo>
                    <a:pt x="3073798" y="2350405"/>
                    <a:pt x="3092372" y="2377075"/>
                    <a:pt x="3104659" y="2388695"/>
                  </a:cubicBezTo>
                  <a:cubicBezTo>
                    <a:pt x="3121709" y="2404983"/>
                    <a:pt x="3126090" y="2422509"/>
                    <a:pt x="3123614" y="2463086"/>
                  </a:cubicBezTo>
                  <a:cubicBezTo>
                    <a:pt x="3120661" y="2510044"/>
                    <a:pt x="3123137" y="2516711"/>
                    <a:pt x="3144854" y="2519759"/>
                  </a:cubicBezTo>
                  <a:cubicBezTo>
                    <a:pt x="3158475" y="2521760"/>
                    <a:pt x="3179620" y="2513283"/>
                    <a:pt x="3192003" y="2500900"/>
                  </a:cubicBezTo>
                  <a:cubicBezTo>
                    <a:pt x="3214291" y="2478707"/>
                    <a:pt x="3214482" y="2478992"/>
                    <a:pt x="3222102" y="2540143"/>
                  </a:cubicBezTo>
                  <a:cubicBezTo>
                    <a:pt x="3226293" y="2573957"/>
                    <a:pt x="3234770" y="2604722"/>
                    <a:pt x="3240771" y="2608533"/>
                  </a:cubicBezTo>
                  <a:cubicBezTo>
                    <a:pt x="3247153" y="2612438"/>
                    <a:pt x="3249534" y="2649204"/>
                    <a:pt x="3246391" y="2693686"/>
                  </a:cubicBezTo>
                  <a:cubicBezTo>
                    <a:pt x="3241819" y="2759313"/>
                    <a:pt x="3244581" y="2776744"/>
                    <a:pt x="3263250" y="2800366"/>
                  </a:cubicBezTo>
                  <a:cubicBezTo>
                    <a:pt x="3275347" y="2815796"/>
                    <a:pt x="3285444" y="2836275"/>
                    <a:pt x="3285444" y="2845800"/>
                  </a:cubicBezTo>
                  <a:cubicBezTo>
                    <a:pt x="3285444" y="2908475"/>
                    <a:pt x="3372692" y="3022775"/>
                    <a:pt x="3399457" y="2995343"/>
                  </a:cubicBezTo>
                  <a:cubicBezTo>
                    <a:pt x="3417936" y="2976388"/>
                    <a:pt x="3383742" y="2864088"/>
                    <a:pt x="3351070" y="2835799"/>
                  </a:cubicBezTo>
                  <a:cubicBezTo>
                    <a:pt x="3334211" y="2821416"/>
                    <a:pt x="3317161" y="2796366"/>
                    <a:pt x="3313066" y="2779983"/>
                  </a:cubicBezTo>
                  <a:cubicBezTo>
                    <a:pt x="3309065" y="2763695"/>
                    <a:pt x="3298302" y="2746169"/>
                    <a:pt x="3289349" y="2741120"/>
                  </a:cubicBezTo>
                  <a:cubicBezTo>
                    <a:pt x="3275442" y="2733405"/>
                    <a:pt x="3275156" y="2723690"/>
                    <a:pt x="3287253" y="2678160"/>
                  </a:cubicBezTo>
                  <a:cubicBezTo>
                    <a:pt x="3297350" y="2640727"/>
                    <a:pt x="3306493" y="2626154"/>
                    <a:pt x="3317352" y="2630250"/>
                  </a:cubicBezTo>
                  <a:cubicBezTo>
                    <a:pt x="3325925" y="2633583"/>
                    <a:pt x="3342784" y="2636250"/>
                    <a:pt x="3354976" y="2636250"/>
                  </a:cubicBezTo>
                  <a:cubicBezTo>
                    <a:pt x="3369073" y="2636250"/>
                    <a:pt x="3376883" y="2644156"/>
                    <a:pt x="3376883" y="2658729"/>
                  </a:cubicBezTo>
                  <a:cubicBezTo>
                    <a:pt x="3376883" y="2671017"/>
                    <a:pt x="3387170" y="2686733"/>
                    <a:pt x="3399744" y="2693495"/>
                  </a:cubicBezTo>
                  <a:cubicBezTo>
                    <a:pt x="3412888" y="2700449"/>
                    <a:pt x="3422603" y="2717403"/>
                    <a:pt x="3422603" y="2733215"/>
                  </a:cubicBezTo>
                  <a:cubicBezTo>
                    <a:pt x="3422603" y="2748359"/>
                    <a:pt x="3426413" y="2763028"/>
                    <a:pt x="3431176" y="2765885"/>
                  </a:cubicBezTo>
                  <a:cubicBezTo>
                    <a:pt x="3435938" y="2768743"/>
                    <a:pt x="3467466" y="2746073"/>
                    <a:pt x="3501184" y="2715784"/>
                  </a:cubicBezTo>
                  <a:lnTo>
                    <a:pt x="3562716" y="2660444"/>
                  </a:lnTo>
                  <a:lnTo>
                    <a:pt x="3557573" y="2597484"/>
                  </a:lnTo>
                  <a:cubicBezTo>
                    <a:pt x="3553763" y="2551954"/>
                    <a:pt x="3542999" y="2521569"/>
                    <a:pt x="3518901" y="2487660"/>
                  </a:cubicBezTo>
                  <a:cubicBezTo>
                    <a:pt x="3500518" y="2461752"/>
                    <a:pt x="3478515" y="2430796"/>
                    <a:pt x="3469943" y="2418699"/>
                  </a:cubicBezTo>
                  <a:cubicBezTo>
                    <a:pt x="3456227" y="2399268"/>
                    <a:pt x="3458513" y="2392886"/>
                    <a:pt x="3490421" y="2360787"/>
                  </a:cubicBezTo>
                  <a:cubicBezTo>
                    <a:pt x="3525092" y="2326211"/>
                    <a:pt x="3527283" y="2325640"/>
                    <a:pt x="3548619" y="2344976"/>
                  </a:cubicBezTo>
                  <a:cubicBezTo>
                    <a:pt x="3568908" y="2363264"/>
                    <a:pt x="3571384" y="2363359"/>
                    <a:pt x="3577956" y="2346309"/>
                  </a:cubicBezTo>
                  <a:cubicBezTo>
                    <a:pt x="3581957" y="2336022"/>
                    <a:pt x="3593768" y="2327545"/>
                    <a:pt x="3604436" y="2327545"/>
                  </a:cubicBezTo>
                  <a:cubicBezTo>
                    <a:pt x="3615104" y="2327545"/>
                    <a:pt x="3629010" y="2322401"/>
                    <a:pt x="3635297" y="2316115"/>
                  </a:cubicBezTo>
                  <a:cubicBezTo>
                    <a:pt x="3641583" y="2309828"/>
                    <a:pt x="3669206" y="2301446"/>
                    <a:pt x="3696733" y="2297732"/>
                  </a:cubicBezTo>
                  <a:cubicBezTo>
                    <a:pt x="3737786" y="2291921"/>
                    <a:pt x="3756264" y="2280301"/>
                    <a:pt x="3801413" y="2231914"/>
                  </a:cubicBezTo>
                  <a:cubicBezTo>
                    <a:pt x="3831511" y="2199624"/>
                    <a:pt x="3856467" y="2166477"/>
                    <a:pt x="3856657" y="2158095"/>
                  </a:cubicBezTo>
                  <a:cubicBezTo>
                    <a:pt x="3856944" y="2149904"/>
                    <a:pt x="3870564" y="2125520"/>
                    <a:pt x="3886947" y="2103898"/>
                  </a:cubicBezTo>
                  <a:cubicBezTo>
                    <a:pt x="3916189" y="2065607"/>
                    <a:pt x="3917427" y="2030270"/>
                    <a:pt x="3889614" y="2030270"/>
                  </a:cubicBezTo>
                  <a:cubicBezTo>
                    <a:pt x="3881804" y="2030270"/>
                    <a:pt x="3885614" y="2022935"/>
                    <a:pt x="3897806" y="2013887"/>
                  </a:cubicBezTo>
                  <a:cubicBezTo>
                    <a:pt x="3919428" y="1997885"/>
                    <a:pt x="3919237" y="1997218"/>
                    <a:pt x="3892281" y="1987121"/>
                  </a:cubicBezTo>
                  <a:cubicBezTo>
                    <a:pt x="3864563" y="1976834"/>
                    <a:pt x="3864563" y="1976739"/>
                    <a:pt x="3889710" y="1970262"/>
                  </a:cubicBezTo>
                  <a:cubicBezTo>
                    <a:pt x="3914665" y="1963690"/>
                    <a:pt x="3914665" y="1963309"/>
                    <a:pt x="3879708" y="1911588"/>
                  </a:cubicBezTo>
                  <a:cubicBezTo>
                    <a:pt x="3838084" y="1849961"/>
                    <a:pt x="3845513" y="1821482"/>
                    <a:pt x="3909998" y="1794431"/>
                  </a:cubicBezTo>
                  <a:cubicBezTo>
                    <a:pt x="3962480" y="1772523"/>
                    <a:pt x="3948479" y="1751092"/>
                    <a:pt x="3886947" y="1759474"/>
                  </a:cubicBezTo>
                  <a:cubicBezTo>
                    <a:pt x="3840656" y="1765665"/>
                    <a:pt x="3799984" y="1749568"/>
                    <a:pt x="3799984" y="1725089"/>
                  </a:cubicBezTo>
                  <a:cubicBezTo>
                    <a:pt x="3799984" y="1710420"/>
                    <a:pt x="3897806" y="1640316"/>
                    <a:pt x="3906378" y="1648889"/>
                  </a:cubicBezTo>
                  <a:cubicBezTo>
                    <a:pt x="3910093" y="1652508"/>
                    <a:pt x="3904854" y="1668129"/>
                    <a:pt x="3894853" y="1683464"/>
                  </a:cubicBezTo>
                  <a:cubicBezTo>
                    <a:pt x="3881804" y="1703086"/>
                    <a:pt x="3880089" y="1714802"/>
                    <a:pt x="3888852" y="1723469"/>
                  </a:cubicBezTo>
                  <a:cubicBezTo>
                    <a:pt x="3897425" y="1732042"/>
                    <a:pt x="3905425" y="1728613"/>
                    <a:pt x="3915998" y="1711468"/>
                  </a:cubicBezTo>
                  <a:cubicBezTo>
                    <a:pt x="3940383" y="1672415"/>
                    <a:pt x="4015154" y="1682607"/>
                    <a:pt x="3994008" y="1721945"/>
                  </a:cubicBezTo>
                  <a:cubicBezTo>
                    <a:pt x="3985245" y="1738519"/>
                    <a:pt x="3988293" y="1746901"/>
                    <a:pt x="4008581" y="1761093"/>
                  </a:cubicBezTo>
                  <a:cubicBezTo>
                    <a:pt x="4028012" y="1774714"/>
                    <a:pt x="4034394" y="1790335"/>
                    <a:pt x="4034394" y="1824625"/>
                  </a:cubicBezTo>
                  <a:cubicBezTo>
                    <a:pt x="4034394" y="1875488"/>
                    <a:pt x="4033823" y="1875107"/>
                    <a:pt x="4076780" y="1864249"/>
                  </a:cubicBezTo>
                  <a:cubicBezTo>
                    <a:pt x="4131549" y="1850533"/>
                    <a:pt x="4136026" y="1833197"/>
                    <a:pt x="4104689" y="1755569"/>
                  </a:cubicBezTo>
                  <a:cubicBezTo>
                    <a:pt x="4078018" y="1689846"/>
                    <a:pt x="4077447" y="1684036"/>
                    <a:pt x="4095354" y="1665367"/>
                  </a:cubicBezTo>
                  <a:cubicBezTo>
                    <a:pt x="4105832" y="1654508"/>
                    <a:pt x="4133359" y="1623171"/>
                    <a:pt x="4156695" y="1595930"/>
                  </a:cubicBezTo>
                  <a:cubicBezTo>
                    <a:pt x="4191938" y="1554782"/>
                    <a:pt x="4202034" y="1548686"/>
                    <a:pt x="4216036" y="1560401"/>
                  </a:cubicBezTo>
                  <a:cubicBezTo>
                    <a:pt x="4239372" y="1579832"/>
                    <a:pt x="4266423" y="1563449"/>
                    <a:pt x="4321192" y="1496679"/>
                  </a:cubicBezTo>
                  <a:cubicBezTo>
                    <a:pt x="4390153" y="1412764"/>
                    <a:pt x="4426919" y="1349518"/>
                    <a:pt x="4434635" y="1301893"/>
                  </a:cubicBezTo>
                  <a:cubicBezTo>
                    <a:pt x="4438445" y="1277985"/>
                    <a:pt x="4444350" y="1245600"/>
                    <a:pt x="4447494" y="1229884"/>
                  </a:cubicBezTo>
                  <a:cubicBezTo>
                    <a:pt x="4459209" y="1174258"/>
                    <a:pt x="4477497" y="1239314"/>
                    <a:pt x="4478926" y="1341803"/>
                  </a:cubicBezTo>
                  <a:cubicBezTo>
                    <a:pt x="4480069" y="1426385"/>
                    <a:pt x="4482926" y="1439529"/>
                    <a:pt x="4501024" y="1442196"/>
                  </a:cubicBezTo>
                  <a:cubicBezTo>
                    <a:pt x="4525980" y="1445911"/>
                    <a:pt x="4539886" y="1416383"/>
                    <a:pt x="4521789" y="1398286"/>
                  </a:cubicBezTo>
                  <a:cubicBezTo>
                    <a:pt x="4514740" y="1391142"/>
                    <a:pt x="4508929" y="1370187"/>
                    <a:pt x="4508929" y="1351899"/>
                  </a:cubicBezTo>
                  <a:cubicBezTo>
                    <a:pt x="4508929" y="1324372"/>
                    <a:pt x="4511787" y="1320848"/>
                    <a:pt x="4525027" y="1331897"/>
                  </a:cubicBezTo>
                  <a:cubicBezTo>
                    <a:pt x="4544839" y="1348375"/>
                    <a:pt x="4562079" y="1327610"/>
                    <a:pt x="4546077" y="1306560"/>
                  </a:cubicBezTo>
                  <a:cubicBezTo>
                    <a:pt x="4530075" y="1285415"/>
                    <a:pt x="4508263" y="1171972"/>
                    <a:pt x="4511692" y="1126919"/>
                  </a:cubicBezTo>
                  <a:cubicBezTo>
                    <a:pt x="4513787" y="1097582"/>
                    <a:pt x="4509978" y="1086914"/>
                    <a:pt x="4497500" y="1086914"/>
                  </a:cubicBezTo>
                  <a:cubicBezTo>
                    <a:pt x="4487975" y="1086914"/>
                    <a:pt x="4481498" y="1092914"/>
                    <a:pt x="4482831" y="1100344"/>
                  </a:cubicBezTo>
                  <a:cubicBezTo>
                    <a:pt x="4484355" y="1107773"/>
                    <a:pt x="4477878" y="1128347"/>
                    <a:pt x="4468639" y="1146064"/>
                  </a:cubicBezTo>
                  <a:cubicBezTo>
                    <a:pt x="4459019" y="1164542"/>
                    <a:pt x="4451875" y="1170543"/>
                    <a:pt x="4451779" y="1160066"/>
                  </a:cubicBezTo>
                  <a:cubicBezTo>
                    <a:pt x="4451589" y="1133681"/>
                    <a:pt x="4410537" y="1099772"/>
                    <a:pt x="4392439" y="1111202"/>
                  </a:cubicBezTo>
                  <a:cubicBezTo>
                    <a:pt x="4367674" y="1126633"/>
                    <a:pt x="4322906" y="1129681"/>
                    <a:pt x="4331765" y="1115203"/>
                  </a:cubicBezTo>
                  <a:cubicBezTo>
                    <a:pt x="4336336" y="1107773"/>
                    <a:pt x="4329574" y="1099772"/>
                    <a:pt x="4315858" y="1096248"/>
                  </a:cubicBezTo>
                  <a:cubicBezTo>
                    <a:pt x="4283378" y="1087771"/>
                    <a:pt x="4297380" y="1069769"/>
                    <a:pt x="4409870" y="974233"/>
                  </a:cubicBezTo>
                  <a:cubicBezTo>
                    <a:pt x="4495499" y="901652"/>
                    <a:pt x="4544839" y="880793"/>
                    <a:pt x="4570461" y="906415"/>
                  </a:cubicBezTo>
                  <a:cubicBezTo>
                    <a:pt x="4581605" y="917654"/>
                    <a:pt x="4659996" y="910225"/>
                    <a:pt x="4676760" y="896414"/>
                  </a:cubicBezTo>
                  <a:cubicBezTo>
                    <a:pt x="4685809" y="888984"/>
                    <a:pt x="4699335" y="890127"/>
                    <a:pt x="4716765" y="899557"/>
                  </a:cubicBezTo>
                  <a:cubicBezTo>
                    <a:pt x="4762962" y="924703"/>
                    <a:pt x="4869832" y="917654"/>
                    <a:pt x="4828494" y="892127"/>
                  </a:cubicBezTo>
                  <a:cubicBezTo>
                    <a:pt x="4806872" y="878792"/>
                    <a:pt x="4909170" y="801354"/>
                    <a:pt x="4952985" y="797830"/>
                  </a:cubicBezTo>
                  <a:cubicBezTo>
                    <a:pt x="4987085" y="795068"/>
                    <a:pt x="4990514" y="796973"/>
                    <a:pt x="4978036" y="812022"/>
                  </a:cubicBezTo>
                  <a:cubicBezTo>
                    <a:pt x="4970226" y="821452"/>
                    <a:pt x="4966892" y="837740"/>
                    <a:pt x="4970892" y="847931"/>
                  </a:cubicBezTo>
                  <a:cubicBezTo>
                    <a:pt x="4976607" y="862981"/>
                    <a:pt x="4981179" y="863743"/>
                    <a:pt x="4994990" y="852313"/>
                  </a:cubicBezTo>
                  <a:cubicBezTo>
                    <a:pt x="5004420" y="844598"/>
                    <a:pt x="5012040" y="842978"/>
                    <a:pt x="5012040" y="848693"/>
                  </a:cubicBezTo>
                  <a:cubicBezTo>
                    <a:pt x="5012040" y="863552"/>
                    <a:pt x="4916600" y="955373"/>
                    <a:pt x="4900979" y="955373"/>
                  </a:cubicBezTo>
                  <a:cubicBezTo>
                    <a:pt x="4893930" y="955373"/>
                    <a:pt x="4876690" y="973756"/>
                    <a:pt x="4862783" y="996331"/>
                  </a:cubicBezTo>
                  <a:cubicBezTo>
                    <a:pt x="4841448" y="1030716"/>
                    <a:pt x="4838495" y="1048337"/>
                    <a:pt x="4843448" y="1107773"/>
                  </a:cubicBezTo>
                  <a:cubicBezTo>
                    <a:pt x="4846781" y="1146540"/>
                    <a:pt x="4855640" y="1193784"/>
                    <a:pt x="4863069" y="1212644"/>
                  </a:cubicBezTo>
                  <a:lnTo>
                    <a:pt x="4876499" y="1246934"/>
                  </a:lnTo>
                  <a:lnTo>
                    <a:pt x="4907932" y="1211786"/>
                  </a:lnTo>
                  <a:cubicBezTo>
                    <a:pt x="4925363" y="1192451"/>
                    <a:pt x="4948413" y="1173115"/>
                    <a:pt x="4959367" y="1169019"/>
                  </a:cubicBezTo>
                  <a:cubicBezTo>
                    <a:pt x="4970226" y="1164733"/>
                    <a:pt x="4976036" y="1156256"/>
                    <a:pt x="4972130" y="1150160"/>
                  </a:cubicBezTo>
                  <a:cubicBezTo>
                    <a:pt x="4960891" y="1131967"/>
                    <a:pt x="4988514" y="1091581"/>
                    <a:pt x="5009754" y="1095105"/>
                  </a:cubicBezTo>
                  <a:cubicBezTo>
                    <a:pt x="5022327" y="1097201"/>
                    <a:pt x="5029566" y="1090343"/>
                    <a:pt x="5030328" y="1075484"/>
                  </a:cubicBezTo>
                  <a:cubicBezTo>
                    <a:pt x="5032614" y="1030049"/>
                    <a:pt x="5034996" y="1022715"/>
                    <a:pt x="5045568" y="1029287"/>
                  </a:cubicBezTo>
                  <a:cubicBezTo>
                    <a:pt x="5062046" y="1039384"/>
                    <a:pt x="5072619" y="1013381"/>
                    <a:pt x="5058808" y="996617"/>
                  </a:cubicBezTo>
                  <a:cubicBezTo>
                    <a:pt x="5052045" y="988520"/>
                    <a:pt x="5049759" y="978614"/>
                    <a:pt x="5053760" y="974614"/>
                  </a:cubicBezTo>
                  <a:cubicBezTo>
                    <a:pt x="5057760" y="970613"/>
                    <a:pt x="5055379" y="960612"/>
                    <a:pt x="5048616" y="952421"/>
                  </a:cubicBezTo>
                  <a:cubicBezTo>
                    <a:pt x="5041663" y="943943"/>
                    <a:pt x="5040234" y="930799"/>
                    <a:pt x="5045568" y="922322"/>
                  </a:cubicBezTo>
                  <a:cubicBezTo>
                    <a:pt x="5052140" y="911558"/>
                    <a:pt x="5057189" y="910892"/>
                    <a:pt x="5062808" y="920036"/>
                  </a:cubicBezTo>
                  <a:cubicBezTo>
                    <a:pt x="5067190" y="927179"/>
                    <a:pt x="5075572" y="929846"/>
                    <a:pt x="5081573" y="926227"/>
                  </a:cubicBezTo>
                  <a:cubicBezTo>
                    <a:pt x="5087478" y="922417"/>
                    <a:pt x="5089478" y="914511"/>
                    <a:pt x="5085669" y="908606"/>
                  </a:cubicBezTo>
                  <a:cubicBezTo>
                    <a:pt x="5082049" y="902700"/>
                    <a:pt x="5073572" y="901176"/>
                    <a:pt x="5066904" y="905272"/>
                  </a:cubicBezTo>
                  <a:cubicBezTo>
                    <a:pt x="5059951" y="909653"/>
                    <a:pt x="5056998" y="906129"/>
                    <a:pt x="5060046" y="896985"/>
                  </a:cubicBezTo>
                  <a:cubicBezTo>
                    <a:pt x="5062999" y="888127"/>
                    <a:pt x="5073286" y="880983"/>
                    <a:pt x="5082906" y="880793"/>
                  </a:cubicBezTo>
                  <a:cubicBezTo>
                    <a:pt x="5092526" y="880793"/>
                    <a:pt x="5108243" y="874220"/>
                    <a:pt x="5117958" y="866219"/>
                  </a:cubicBezTo>
                  <a:cubicBezTo>
                    <a:pt x="5127483" y="858218"/>
                    <a:pt x="5139771" y="852694"/>
                    <a:pt x="5145105" y="853932"/>
                  </a:cubicBezTo>
                  <a:cubicBezTo>
                    <a:pt x="5150534" y="855170"/>
                    <a:pt x="5169489" y="852122"/>
                    <a:pt x="5187300" y="847074"/>
                  </a:cubicBezTo>
                  <a:cubicBezTo>
                    <a:pt x="5210922" y="840597"/>
                    <a:pt x="5224638" y="842978"/>
                    <a:pt x="5237592" y="856027"/>
                  </a:cubicBezTo>
                  <a:cubicBezTo>
                    <a:pt x="5253880" y="872220"/>
                    <a:pt x="5258928" y="871363"/>
                    <a:pt x="5291599" y="846407"/>
                  </a:cubicBezTo>
                  <a:cubicBezTo>
                    <a:pt x="5352559" y="799830"/>
                    <a:pt x="5450285" y="761540"/>
                    <a:pt x="5474003" y="774779"/>
                  </a:cubicBezTo>
                  <a:cubicBezTo>
                    <a:pt x="5488957" y="783161"/>
                    <a:pt x="5499053" y="781923"/>
                    <a:pt x="5510769" y="770112"/>
                  </a:cubicBezTo>
                  <a:cubicBezTo>
                    <a:pt x="5524771" y="756206"/>
                    <a:pt x="5524390" y="748871"/>
                    <a:pt x="5508388" y="716772"/>
                  </a:cubicBezTo>
                  <a:cubicBezTo>
                    <a:pt x="5498196" y="696293"/>
                    <a:pt x="5476860" y="674576"/>
                    <a:pt x="5460858" y="668480"/>
                  </a:cubicBezTo>
                  <a:cubicBezTo>
                    <a:pt x="5444951" y="662384"/>
                    <a:pt x="5434474" y="654860"/>
                    <a:pt x="5437617" y="651716"/>
                  </a:cubicBezTo>
                  <a:cubicBezTo>
                    <a:pt x="5440760" y="648573"/>
                    <a:pt x="5457334" y="651335"/>
                    <a:pt x="5474193" y="657717"/>
                  </a:cubicBezTo>
                  <a:cubicBezTo>
                    <a:pt x="5516294" y="673719"/>
                    <a:pt x="5549250" y="655145"/>
                    <a:pt x="5550108" y="614759"/>
                  </a:cubicBezTo>
                  <a:cubicBezTo>
                    <a:pt x="5550869" y="584756"/>
                    <a:pt x="5551155" y="584660"/>
                    <a:pt x="5561251" y="609521"/>
                  </a:cubicBezTo>
                  <a:cubicBezTo>
                    <a:pt x="5572873" y="638381"/>
                    <a:pt x="5576777" y="639810"/>
                    <a:pt x="5605924" y="624094"/>
                  </a:cubicBezTo>
                  <a:cubicBezTo>
                    <a:pt x="5621450" y="615807"/>
                    <a:pt x="5631546" y="618665"/>
                    <a:pt x="5646976" y="635524"/>
                  </a:cubicBezTo>
                  <a:cubicBezTo>
                    <a:pt x="5658121" y="647906"/>
                    <a:pt x="5673647" y="658098"/>
                    <a:pt x="5681267" y="658098"/>
                  </a:cubicBezTo>
                  <a:cubicBezTo>
                    <a:pt x="5688982" y="658098"/>
                    <a:pt x="5701745" y="666004"/>
                    <a:pt x="5709747" y="675529"/>
                  </a:cubicBezTo>
                  <a:cubicBezTo>
                    <a:pt x="5728320" y="697817"/>
                    <a:pt x="5749465" y="691245"/>
                    <a:pt x="5749465" y="662956"/>
                  </a:cubicBezTo>
                  <a:cubicBezTo>
                    <a:pt x="5749465" y="650859"/>
                    <a:pt x="5762705" y="634952"/>
                    <a:pt x="5779565" y="626856"/>
                  </a:cubicBezTo>
                  <a:cubicBezTo>
                    <a:pt x="5840716" y="597424"/>
                    <a:pt x="5841477" y="581803"/>
                    <a:pt x="5783089" y="555990"/>
                  </a:cubicBezTo>
                  <a:close/>
                  <a:moveTo>
                    <a:pt x="1635809" y="1620695"/>
                  </a:moveTo>
                  <a:cubicBezTo>
                    <a:pt x="1616187" y="1640316"/>
                    <a:pt x="1544940" y="1637173"/>
                    <a:pt x="1500649" y="1614503"/>
                  </a:cubicBezTo>
                  <a:cubicBezTo>
                    <a:pt x="1451500" y="1589453"/>
                    <a:pt x="1422734" y="1588500"/>
                    <a:pt x="1384158" y="1610598"/>
                  </a:cubicBezTo>
                  <a:cubicBezTo>
                    <a:pt x="1368347" y="1619647"/>
                    <a:pt x="1343772" y="1627076"/>
                    <a:pt x="1329389" y="1627267"/>
                  </a:cubicBezTo>
                  <a:cubicBezTo>
                    <a:pt x="1315102" y="1627553"/>
                    <a:pt x="1300338" y="1635363"/>
                    <a:pt x="1296814" y="1644888"/>
                  </a:cubicBezTo>
                  <a:cubicBezTo>
                    <a:pt x="1289956" y="1662890"/>
                    <a:pt x="1269858" y="1668796"/>
                    <a:pt x="1269858" y="1652889"/>
                  </a:cubicBezTo>
                  <a:cubicBezTo>
                    <a:pt x="1269858" y="1647841"/>
                    <a:pt x="1275764" y="1637840"/>
                    <a:pt x="1283002" y="1630505"/>
                  </a:cubicBezTo>
                  <a:cubicBezTo>
                    <a:pt x="1292433" y="1620980"/>
                    <a:pt x="1292813" y="1613075"/>
                    <a:pt x="1284051" y="1602502"/>
                  </a:cubicBezTo>
                  <a:cubicBezTo>
                    <a:pt x="1267763" y="1583071"/>
                    <a:pt x="1316150" y="1481249"/>
                    <a:pt x="1354821" y="1453340"/>
                  </a:cubicBezTo>
                  <a:cubicBezTo>
                    <a:pt x="1385873" y="1431052"/>
                    <a:pt x="1427211" y="1437719"/>
                    <a:pt x="1407018" y="1461818"/>
                  </a:cubicBezTo>
                  <a:cubicBezTo>
                    <a:pt x="1398351" y="1472390"/>
                    <a:pt x="1402732" y="1481153"/>
                    <a:pt x="1423496" y="1494774"/>
                  </a:cubicBezTo>
                  <a:cubicBezTo>
                    <a:pt x="1458643" y="1517729"/>
                    <a:pt x="1469026" y="1518015"/>
                    <a:pt x="1486933" y="1496393"/>
                  </a:cubicBezTo>
                  <a:cubicBezTo>
                    <a:pt x="1498363" y="1482677"/>
                    <a:pt x="1497506" y="1478105"/>
                    <a:pt x="1482647" y="1472200"/>
                  </a:cubicBezTo>
                  <a:cubicBezTo>
                    <a:pt x="1455977" y="1462103"/>
                    <a:pt x="1459977" y="1448292"/>
                    <a:pt x="1491695" y="1440291"/>
                  </a:cubicBezTo>
                  <a:cubicBezTo>
                    <a:pt x="1506840" y="1436576"/>
                    <a:pt x="1527033" y="1430480"/>
                    <a:pt x="1536558" y="1426861"/>
                  </a:cubicBezTo>
                  <a:cubicBezTo>
                    <a:pt x="1557132" y="1418955"/>
                    <a:pt x="1555989" y="1445339"/>
                    <a:pt x="1534748" y="1471057"/>
                  </a:cubicBezTo>
                  <a:cubicBezTo>
                    <a:pt x="1522747" y="1485344"/>
                    <a:pt x="1529605" y="1495250"/>
                    <a:pt x="1577420" y="1532303"/>
                  </a:cubicBezTo>
                  <a:cubicBezTo>
                    <a:pt x="1639714" y="1580404"/>
                    <a:pt x="1654287" y="1602407"/>
                    <a:pt x="1635809" y="1620695"/>
                  </a:cubicBezTo>
                  <a:close/>
                  <a:moveTo>
                    <a:pt x="1986043" y="1662033"/>
                  </a:moveTo>
                  <a:cubicBezTo>
                    <a:pt x="1963183" y="1662033"/>
                    <a:pt x="1963183" y="1662319"/>
                    <a:pt x="1985186" y="1678892"/>
                  </a:cubicBezTo>
                  <a:cubicBezTo>
                    <a:pt x="1997283" y="1688132"/>
                    <a:pt x="2004140" y="1695752"/>
                    <a:pt x="2000235" y="1696037"/>
                  </a:cubicBezTo>
                  <a:cubicBezTo>
                    <a:pt x="1996425" y="1696228"/>
                    <a:pt x="1997092" y="1717278"/>
                    <a:pt x="2001759" y="1742900"/>
                  </a:cubicBezTo>
                  <a:cubicBezTo>
                    <a:pt x="2009570" y="1785477"/>
                    <a:pt x="2007855" y="1790335"/>
                    <a:pt x="1982328" y="1800050"/>
                  </a:cubicBezTo>
                  <a:cubicBezTo>
                    <a:pt x="1935846" y="1817672"/>
                    <a:pt x="1904128" y="1812147"/>
                    <a:pt x="1875267" y="1781572"/>
                  </a:cubicBezTo>
                  <a:cubicBezTo>
                    <a:pt x="1848407" y="1752997"/>
                    <a:pt x="1848216" y="1751282"/>
                    <a:pt x="1865932" y="1702038"/>
                  </a:cubicBezTo>
                  <a:cubicBezTo>
                    <a:pt x="1880125" y="1662700"/>
                    <a:pt x="1880887" y="1650603"/>
                    <a:pt x="1869552" y="1646317"/>
                  </a:cubicBezTo>
                  <a:cubicBezTo>
                    <a:pt x="1861646" y="1643174"/>
                    <a:pt x="1844025" y="1611074"/>
                    <a:pt x="1830500" y="1574689"/>
                  </a:cubicBezTo>
                  <a:cubicBezTo>
                    <a:pt x="1811450" y="1524016"/>
                    <a:pt x="1808497" y="1502585"/>
                    <a:pt x="1817451" y="1482868"/>
                  </a:cubicBezTo>
                  <a:cubicBezTo>
                    <a:pt x="1831738" y="1451531"/>
                    <a:pt x="1905366" y="1412669"/>
                    <a:pt x="1944418" y="1415717"/>
                  </a:cubicBezTo>
                  <a:cubicBezTo>
                    <a:pt x="1967945" y="1417717"/>
                    <a:pt x="1973089" y="1424099"/>
                    <a:pt x="1973089" y="1451435"/>
                  </a:cubicBezTo>
                  <a:cubicBezTo>
                    <a:pt x="1973089" y="1477153"/>
                    <a:pt x="1967755" y="1484773"/>
                    <a:pt x="1950229" y="1484773"/>
                  </a:cubicBezTo>
                  <a:cubicBezTo>
                    <a:pt x="1937561" y="1484773"/>
                    <a:pt x="1928131" y="1489916"/>
                    <a:pt x="1929179" y="1496203"/>
                  </a:cubicBezTo>
                  <a:cubicBezTo>
                    <a:pt x="1930131" y="1502585"/>
                    <a:pt x="1926417" y="1513253"/>
                    <a:pt x="1920797" y="1520015"/>
                  </a:cubicBezTo>
                  <a:cubicBezTo>
                    <a:pt x="1914320" y="1527826"/>
                    <a:pt x="1919844" y="1542399"/>
                    <a:pt x="1935846" y="1559735"/>
                  </a:cubicBezTo>
                  <a:cubicBezTo>
                    <a:pt x="1949943" y="1574689"/>
                    <a:pt x="1959659" y="1597454"/>
                    <a:pt x="1957754" y="1610122"/>
                  </a:cubicBezTo>
                  <a:cubicBezTo>
                    <a:pt x="1954229" y="1632506"/>
                    <a:pt x="1954610" y="1632696"/>
                    <a:pt x="1969945" y="1612217"/>
                  </a:cubicBezTo>
                  <a:cubicBezTo>
                    <a:pt x="1985281" y="1591834"/>
                    <a:pt x="1986614" y="1592215"/>
                    <a:pt x="2004616" y="1619552"/>
                  </a:cubicBezTo>
                  <a:cubicBezTo>
                    <a:pt x="2025285" y="1651175"/>
                    <a:pt x="2020618" y="1662033"/>
                    <a:pt x="1986043" y="166203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 name="Google Shape;418;p37"/>
            <p:cNvSpPr/>
            <p:nvPr/>
          </p:nvSpPr>
          <p:spPr>
            <a:xfrm>
              <a:off x="3734302" y="743298"/>
              <a:ext cx="1693404" cy="1245130"/>
            </a:xfrm>
            <a:custGeom>
              <a:rect b="b" l="l" r="r" t="t"/>
              <a:pathLst>
                <a:path extrusionOk="0" h="1245130" w="1693404">
                  <a:moveTo>
                    <a:pt x="1318424" y="770033"/>
                  </a:moveTo>
                  <a:cubicBezTo>
                    <a:pt x="1286610" y="772415"/>
                    <a:pt x="1285753" y="771367"/>
                    <a:pt x="1305851" y="756794"/>
                  </a:cubicBezTo>
                  <a:cubicBezTo>
                    <a:pt x="1317757" y="748126"/>
                    <a:pt x="1323758" y="735077"/>
                    <a:pt x="1319376" y="727742"/>
                  </a:cubicBezTo>
                  <a:cubicBezTo>
                    <a:pt x="1314138" y="719170"/>
                    <a:pt x="1320996" y="714598"/>
                    <a:pt x="1339188" y="714598"/>
                  </a:cubicBezTo>
                  <a:cubicBezTo>
                    <a:pt x="1357953" y="714598"/>
                    <a:pt x="1369192" y="722504"/>
                    <a:pt x="1373383" y="738506"/>
                  </a:cubicBezTo>
                  <a:cubicBezTo>
                    <a:pt x="1377384" y="753841"/>
                    <a:pt x="1387004" y="760889"/>
                    <a:pt x="1400244" y="758318"/>
                  </a:cubicBezTo>
                  <a:cubicBezTo>
                    <a:pt x="1431962" y="752222"/>
                    <a:pt x="1433105" y="713836"/>
                    <a:pt x="1402434" y="688785"/>
                  </a:cubicBezTo>
                  <a:cubicBezTo>
                    <a:pt x="1385385" y="674879"/>
                    <a:pt x="1382527" y="668973"/>
                    <a:pt x="1394624" y="672878"/>
                  </a:cubicBezTo>
                  <a:cubicBezTo>
                    <a:pt x="1414817" y="679260"/>
                    <a:pt x="1443487" y="654971"/>
                    <a:pt x="1430628" y="642113"/>
                  </a:cubicBezTo>
                  <a:cubicBezTo>
                    <a:pt x="1426533" y="638017"/>
                    <a:pt x="1413674" y="634588"/>
                    <a:pt x="1402149" y="634588"/>
                  </a:cubicBezTo>
                  <a:cubicBezTo>
                    <a:pt x="1390623" y="634588"/>
                    <a:pt x="1382527" y="628206"/>
                    <a:pt x="1384051" y="620300"/>
                  </a:cubicBezTo>
                  <a:cubicBezTo>
                    <a:pt x="1385670" y="611823"/>
                    <a:pt x="1377288" y="607251"/>
                    <a:pt x="1363572" y="609251"/>
                  </a:cubicBezTo>
                  <a:cubicBezTo>
                    <a:pt x="1347761" y="611347"/>
                    <a:pt x="1339760" y="605441"/>
                    <a:pt x="1338712" y="591154"/>
                  </a:cubicBezTo>
                  <a:cubicBezTo>
                    <a:pt x="1336521" y="562769"/>
                    <a:pt x="1368526" y="565913"/>
                    <a:pt x="1409388" y="598012"/>
                  </a:cubicBezTo>
                  <a:cubicBezTo>
                    <a:pt x="1427009" y="611823"/>
                    <a:pt x="1447583" y="623158"/>
                    <a:pt x="1455012" y="623158"/>
                  </a:cubicBezTo>
                  <a:cubicBezTo>
                    <a:pt x="1482730" y="623158"/>
                    <a:pt x="1484445" y="606394"/>
                    <a:pt x="1458822" y="586677"/>
                  </a:cubicBezTo>
                  <a:lnTo>
                    <a:pt x="1432629" y="566389"/>
                  </a:lnTo>
                  <a:lnTo>
                    <a:pt x="1469109" y="566198"/>
                  </a:lnTo>
                  <a:cubicBezTo>
                    <a:pt x="1509781" y="566008"/>
                    <a:pt x="1527498" y="549434"/>
                    <a:pt x="1502256" y="535242"/>
                  </a:cubicBezTo>
                  <a:cubicBezTo>
                    <a:pt x="1493112" y="530099"/>
                    <a:pt x="1486254" y="520859"/>
                    <a:pt x="1487017" y="514573"/>
                  </a:cubicBezTo>
                  <a:cubicBezTo>
                    <a:pt x="1487778" y="508286"/>
                    <a:pt x="1473301" y="500190"/>
                    <a:pt x="1454727" y="496380"/>
                  </a:cubicBezTo>
                  <a:lnTo>
                    <a:pt x="1421103" y="489713"/>
                  </a:lnTo>
                  <a:lnTo>
                    <a:pt x="1455393" y="484950"/>
                  </a:lnTo>
                  <a:cubicBezTo>
                    <a:pt x="1502066" y="478568"/>
                    <a:pt x="1498637" y="458661"/>
                    <a:pt x="1449678" y="451517"/>
                  </a:cubicBezTo>
                  <a:cubicBezTo>
                    <a:pt x="1420818" y="447326"/>
                    <a:pt x="1415007" y="443421"/>
                    <a:pt x="1429009" y="437801"/>
                  </a:cubicBezTo>
                  <a:cubicBezTo>
                    <a:pt x="1439677" y="433420"/>
                    <a:pt x="1466633" y="433039"/>
                    <a:pt x="1489017" y="436563"/>
                  </a:cubicBezTo>
                  <a:cubicBezTo>
                    <a:pt x="1529879" y="443231"/>
                    <a:pt x="1544547" y="428181"/>
                    <a:pt x="1515401" y="409607"/>
                  </a:cubicBezTo>
                  <a:cubicBezTo>
                    <a:pt x="1501304" y="400654"/>
                    <a:pt x="1495303" y="398749"/>
                    <a:pt x="1472538" y="395891"/>
                  </a:cubicBezTo>
                  <a:cubicBezTo>
                    <a:pt x="1466252" y="395225"/>
                    <a:pt x="1461109" y="389986"/>
                    <a:pt x="1461109" y="384366"/>
                  </a:cubicBezTo>
                  <a:cubicBezTo>
                    <a:pt x="1461109" y="378746"/>
                    <a:pt x="1467490" y="374841"/>
                    <a:pt x="1475396" y="375794"/>
                  </a:cubicBezTo>
                  <a:cubicBezTo>
                    <a:pt x="1492160" y="377603"/>
                    <a:pt x="1494922" y="355220"/>
                    <a:pt x="1478253" y="352934"/>
                  </a:cubicBezTo>
                  <a:cubicBezTo>
                    <a:pt x="1447011" y="348838"/>
                    <a:pt x="1445868" y="346552"/>
                    <a:pt x="1469871" y="336932"/>
                  </a:cubicBezTo>
                  <a:cubicBezTo>
                    <a:pt x="1484159" y="331217"/>
                    <a:pt x="1499113" y="317405"/>
                    <a:pt x="1503304" y="306166"/>
                  </a:cubicBezTo>
                  <a:cubicBezTo>
                    <a:pt x="1507400" y="295117"/>
                    <a:pt x="1517687" y="281687"/>
                    <a:pt x="1526164" y="276638"/>
                  </a:cubicBezTo>
                  <a:cubicBezTo>
                    <a:pt x="1551120" y="261684"/>
                    <a:pt x="1529784" y="243396"/>
                    <a:pt x="1497018" y="251492"/>
                  </a:cubicBezTo>
                  <a:cubicBezTo>
                    <a:pt x="1476825" y="256541"/>
                    <a:pt x="1470634" y="255112"/>
                    <a:pt x="1478253" y="247397"/>
                  </a:cubicBezTo>
                  <a:cubicBezTo>
                    <a:pt x="1484540" y="241110"/>
                    <a:pt x="1512829" y="234252"/>
                    <a:pt x="1541118" y="232347"/>
                  </a:cubicBezTo>
                  <a:cubicBezTo>
                    <a:pt x="1574742" y="230061"/>
                    <a:pt x="1591506" y="223870"/>
                    <a:pt x="1589696" y="214535"/>
                  </a:cubicBezTo>
                  <a:cubicBezTo>
                    <a:pt x="1588077" y="206630"/>
                    <a:pt x="1596363" y="200248"/>
                    <a:pt x="1607889" y="200248"/>
                  </a:cubicBezTo>
                  <a:cubicBezTo>
                    <a:pt x="1643322" y="200248"/>
                    <a:pt x="1704663" y="164815"/>
                    <a:pt x="1691613" y="151766"/>
                  </a:cubicBezTo>
                  <a:cubicBezTo>
                    <a:pt x="1676373" y="136526"/>
                    <a:pt x="1591982" y="136430"/>
                    <a:pt x="1538166" y="151575"/>
                  </a:cubicBezTo>
                  <a:cubicBezTo>
                    <a:pt x="1497780" y="162910"/>
                    <a:pt x="1469300" y="153385"/>
                    <a:pt x="1495398" y="137383"/>
                  </a:cubicBezTo>
                  <a:cubicBezTo>
                    <a:pt x="1501780" y="133382"/>
                    <a:pt x="1504161" y="125191"/>
                    <a:pt x="1500447" y="119190"/>
                  </a:cubicBezTo>
                  <a:cubicBezTo>
                    <a:pt x="1496827" y="113285"/>
                    <a:pt x="1488921" y="111380"/>
                    <a:pt x="1482921" y="115094"/>
                  </a:cubicBezTo>
                  <a:cubicBezTo>
                    <a:pt x="1477015" y="118714"/>
                    <a:pt x="1474443" y="125572"/>
                    <a:pt x="1477396" y="130334"/>
                  </a:cubicBezTo>
                  <a:cubicBezTo>
                    <a:pt x="1480254" y="135097"/>
                    <a:pt x="1464823" y="147003"/>
                    <a:pt x="1443011" y="156909"/>
                  </a:cubicBezTo>
                  <a:cubicBezTo>
                    <a:pt x="1406626" y="173387"/>
                    <a:pt x="1403673" y="173387"/>
                    <a:pt x="1406530" y="156242"/>
                  </a:cubicBezTo>
                  <a:cubicBezTo>
                    <a:pt x="1409197" y="140240"/>
                    <a:pt x="1396910" y="137478"/>
                    <a:pt x="1323853" y="137859"/>
                  </a:cubicBezTo>
                  <a:cubicBezTo>
                    <a:pt x="1254606" y="138240"/>
                    <a:pt x="1224412" y="144527"/>
                    <a:pt x="1167357" y="170530"/>
                  </a:cubicBezTo>
                  <a:cubicBezTo>
                    <a:pt x="1128495" y="188246"/>
                    <a:pt x="1090395" y="200724"/>
                    <a:pt x="1082871" y="198248"/>
                  </a:cubicBezTo>
                  <a:cubicBezTo>
                    <a:pt x="1054010" y="188627"/>
                    <a:pt x="1253749" y="120333"/>
                    <a:pt x="1310423" y="120333"/>
                  </a:cubicBezTo>
                  <a:cubicBezTo>
                    <a:pt x="1374336" y="120333"/>
                    <a:pt x="1454536" y="91758"/>
                    <a:pt x="1443106" y="73089"/>
                  </a:cubicBezTo>
                  <a:cubicBezTo>
                    <a:pt x="1438344" y="65279"/>
                    <a:pt x="1412150" y="63469"/>
                    <a:pt x="1371193" y="68041"/>
                  </a:cubicBezTo>
                  <a:cubicBezTo>
                    <a:pt x="1322234" y="73375"/>
                    <a:pt x="1311661" y="72137"/>
                    <a:pt x="1327092" y="62802"/>
                  </a:cubicBezTo>
                  <a:cubicBezTo>
                    <a:pt x="1338141" y="55944"/>
                    <a:pt x="1344332" y="45371"/>
                    <a:pt x="1340712" y="39561"/>
                  </a:cubicBezTo>
                  <a:cubicBezTo>
                    <a:pt x="1332235" y="25940"/>
                    <a:pt x="1239271" y="25750"/>
                    <a:pt x="1186788" y="39180"/>
                  </a:cubicBezTo>
                  <a:cubicBezTo>
                    <a:pt x="1130401" y="53563"/>
                    <a:pt x="1032674" y="64707"/>
                    <a:pt x="1041723" y="55658"/>
                  </a:cubicBezTo>
                  <a:cubicBezTo>
                    <a:pt x="1045913" y="51563"/>
                    <a:pt x="1068107" y="44990"/>
                    <a:pt x="1091157" y="41276"/>
                  </a:cubicBezTo>
                  <a:cubicBezTo>
                    <a:pt x="1150593" y="31655"/>
                    <a:pt x="1134592" y="11748"/>
                    <a:pt x="1066773" y="10891"/>
                  </a:cubicBezTo>
                  <a:cubicBezTo>
                    <a:pt x="1035341" y="10415"/>
                    <a:pt x="999336" y="6890"/>
                    <a:pt x="986763" y="2890"/>
                  </a:cubicBezTo>
                  <a:cubicBezTo>
                    <a:pt x="955617" y="-7016"/>
                    <a:pt x="883131" y="10415"/>
                    <a:pt x="886751" y="26893"/>
                  </a:cubicBezTo>
                  <a:cubicBezTo>
                    <a:pt x="890656" y="45276"/>
                    <a:pt x="872082" y="43562"/>
                    <a:pt x="830268" y="21940"/>
                  </a:cubicBezTo>
                  <a:cubicBezTo>
                    <a:pt x="804836" y="8795"/>
                    <a:pt x="788167" y="6700"/>
                    <a:pt x="770832" y="14606"/>
                  </a:cubicBezTo>
                  <a:cubicBezTo>
                    <a:pt x="754925" y="21940"/>
                    <a:pt x="740161" y="21464"/>
                    <a:pt x="727588" y="13558"/>
                  </a:cubicBezTo>
                  <a:cubicBezTo>
                    <a:pt x="706252" y="-63"/>
                    <a:pt x="672343" y="20321"/>
                    <a:pt x="672343" y="46610"/>
                  </a:cubicBezTo>
                  <a:cubicBezTo>
                    <a:pt x="672343" y="70327"/>
                    <a:pt x="697299" y="79757"/>
                    <a:pt x="711205" y="61469"/>
                  </a:cubicBezTo>
                  <a:cubicBezTo>
                    <a:pt x="721968" y="47276"/>
                    <a:pt x="726540" y="47848"/>
                    <a:pt x="743781" y="65469"/>
                  </a:cubicBezTo>
                  <a:cubicBezTo>
                    <a:pt x="754734" y="76709"/>
                    <a:pt x="762450" y="86424"/>
                    <a:pt x="760926" y="87091"/>
                  </a:cubicBezTo>
                  <a:cubicBezTo>
                    <a:pt x="742638" y="94520"/>
                    <a:pt x="664437" y="93949"/>
                    <a:pt x="650150" y="86329"/>
                  </a:cubicBezTo>
                  <a:cubicBezTo>
                    <a:pt x="639958" y="80804"/>
                    <a:pt x="613669" y="80138"/>
                    <a:pt x="591857" y="84710"/>
                  </a:cubicBezTo>
                  <a:cubicBezTo>
                    <a:pt x="560996" y="91187"/>
                    <a:pt x="553090" y="97949"/>
                    <a:pt x="556329" y="115285"/>
                  </a:cubicBezTo>
                  <a:cubicBezTo>
                    <a:pt x="560234" y="136811"/>
                    <a:pt x="559662" y="136811"/>
                    <a:pt x="536993" y="116333"/>
                  </a:cubicBezTo>
                  <a:cubicBezTo>
                    <a:pt x="515752" y="96997"/>
                    <a:pt x="482034" y="99092"/>
                    <a:pt x="494226" y="119000"/>
                  </a:cubicBezTo>
                  <a:cubicBezTo>
                    <a:pt x="497083" y="123667"/>
                    <a:pt x="470223" y="125381"/>
                    <a:pt x="434409" y="122905"/>
                  </a:cubicBezTo>
                  <a:cubicBezTo>
                    <a:pt x="360971" y="117761"/>
                    <a:pt x="300963" y="141002"/>
                    <a:pt x="300868" y="174435"/>
                  </a:cubicBezTo>
                  <a:cubicBezTo>
                    <a:pt x="300773" y="185484"/>
                    <a:pt x="292962" y="195390"/>
                    <a:pt x="283628" y="196152"/>
                  </a:cubicBezTo>
                  <a:cubicBezTo>
                    <a:pt x="274103" y="197105"/>
                    <a:pt x="261339" y="198914"/>
                    <a:pt x="255053" y="200343"/>
                  </a:cubicBezTo>
                  <a:cubicBezTo>
                    <a:pt x="248766" y="201867"/>
                    <a:pt x="239051" y="202153"/>
                    <a:pt x="233431" y="201105"/>
                  </a:cubicBezTo>
                  <a:cubicBezTo>
                    <a:pt x="227811" y="200057"/>
                    <a:pt x="199998" y="210154"/>
                    <a:pt x="171804" y="223489"/>
                  </a:cubicBezTo>
                  <a:cubicBezTo>
                    <a:pt x="127227" y="244444"/>
                    <a:pt x="122370" y="249873"/>
                    <a:pt x="136467" y="263875"/>
                  </a:cubicBezTo>
                  <a:cubicBezTo>
                    <a:pt x="148659" y="276067"/>
                    <a:pt x="161803" y="277591"/>
                    <a:pt x="189616" y="269590"/>
                  </a:cubicBezTo>
                  <a:cubicBezTo>
                    <a:pt x="209809" y="263780"/>
                    <a:pt x="226192" y="262637"/>
                    <a:pt x="226002" y="266828"/>
                  </a:cubicBezTo>
                  <a:cubicBezTo>
                    <a:pt x="224954" y="288545"/>
                    <a:pt x="179234" y="326073"/>
                    <a:pt x="153897" y="326073"/>
                  </a:cubicBezTo>
                  <a:cubicBezTo>
                    <a:pt x="137895" y="326073"/>
                    <a:pt x="121893" y="331026"/>
                    <a:pt x="118083" y="337027"/>
                  </a:cubicBezTo>
                  <a:cubicBezTo>
                    <a:pt x="114464" y="342932"/>
                    <a:pt x="104367" y="345218"/>
                    <a:pt x="95890" y="341980"/>
                  </a:cubicBezTo>
                  <a:cubicBezTo>
                    <a:pt x="73506" y="333407"/>
                    <a:pt x="-5075" y="368936"/>
                    <a:pt x="259" y="385319"/>
                  </a:cubicBezTo>
                  <a:cubicBezTo>
                    <a:pt x="6450" y="403702"/>
                    <a:pt x="53218" y="415418"/>
                    <a:pt x="104558" y="411417"/>
                  </a:cubicBezTo>
                  <a:cubicBezTo>
                    <a:pt x="127513" y="409607"/>
                    <a:pt x="146373" y="412751"/>
                    <a:pt x="146373" y="418466"/>
                  </a:cubicBezTo>
                  <a:cubicBezTo>
                    <a:pt x="146373" y="424276"/>
                    <a:pt x="133800" y="428943"/>
                    <a:pt x="118464" y="428943"/>
                  </a:cubicBezTo>
                  <a:cubicBezTo>
                    <a:pt x="78459" y="428943"/>
                    <a:pt x="29406" y="449708"/>
                    <a:pt x="37692" y="463233"/>
                  </a:cubicBezTo>
                  <a:cubicBezTo>
                    <a:pt x="41598" y="469520"/>
                    <a:pt x="54933" y="474663"/>
                    <a:pt x="67506" y="474663"/>
                  </a:cubicBezTo>
                  <a:cubicBezTo>
                    <a:pt x="80079" y="474663"/>
                    <a:pt x="87127" y="479807"/>
                    <a:pt x="83317" y="486188"/>
                  </a:cubicBezTo>
                  <a:cubicBezTo>
                    <a:pt x="73411" y="502286"/>
                    <a:pt x="124275" y="519240"/>
                    <a:pt x="151992" y="509048"/>
                  </a:cubicBezTo>
                  <a:cubicBezTo>
                    <a:pt x="164565" y="504381"/>
                    <a:pt x="215715" y="499714"/>
                    <a:pt x="265530" y="498380"/>
                  </a:cubicBezTo>
                  <a:cubicBezTo>
                    <a:pt x="315537" y="497142"/>
                    <a:pt x="360590" y="493618"/>
                    <a:pt x="365543" y="490379"/>
                  </a:cubicBezTo>
                  <a:cubicBezTo>
                    <a:pt x="370686" y="487331"/>
                    <a:pt x="374877" y="489903"/>
                    <a:pt x="374877" y="496475"/>
                  </a:cubicBezTo>
                  <a:cubicBezTo>
                    <a:pt x="374877" y="502857"/>
                    <a:pt x="390308" y="525717"/>
                    <a:pt x="409167" y="547244"/>
                  </a:cubicBezTo>
                  <a:cubicBezTo>
                    <a:pt x="428027" y="568770"/>
                    <a:pt x="443457" y="590392"/>
                    <a:pt x="443457" y="595250"/>
                  </a:cubicBezTo>
                  <a:cubicBezTo>
                    <a:pt x="443457" y="600298"/>
                    <a:pt x="452411" y="614204"/>
                    <a:pt x="463460" y="626492"/>
                  </a:cubicBezTo>
                  <a:cubicBezTo>
                    <a:pt x="474413" y="638588"/>
                    <a:pt x="483462" y="664306"/>
                    <a:pt x="483462" y="683546"/>
                  </a:cubicBezTo>
                  <a:cubicBezTo>
                    <a:pt x="483462" y="726504"/>
                    <a:pt x="508132" y="737744"/>
                    <a:pt x="522896" y="701358"/>
                  </a:cubicBezTo>
                  <a:cubicBezTo>
                    <a:pt x="533183" y="675926"/>
                    <a:pt x="533945" y="675736"/>
                    <a:pt x="540612" y="697548"/>
                  </a:cubicBezTo>
                  <a:cubicBezTo>
                    <a:pt x="551852" y="735077"/>
                    <a:pt x="548994" y="742982"/>
                    <a:pt x="521277" y="749459"/>
                  </a:cubicBezTo>
                  <a:cubicBezTo>
                    <a:pt x="483843" y="758413"/>
                    <a:pt x="488415" y="776891"/>
                    <a:pt x="529182" y="781463"/>
                  </a:cubicBezTo>
                  <a:cubicBezTo>
                    <a:pt x="584523" y="787655"/>
                    <a:pt x="597096" y="804990"/>
                    <a:pt x="568616" y="835280"/>
                  </a:cubicBezTo>
                  <a:cubicBezTo>
                    <a:pt x="545375" y="859949"/>
                    <a:pt x="545280" y="861569"/>
                    <a:pt x="565282" y="873284"/>
                  </a:cubicBezTo>
                  <a:cubicBezTo>
                    <a:pt x="583094" y="883667"/>
                    <a:pt x="583475" y="885476"/>
                    <a:pt x="567663" y="885857"/>
                  </a:cubicBezTo>
                  <a:cubicBezTo>
                    <a:pt x="543375" y="886334"/>
                    <a:pt x="519181" y="915861"/>
                    <a:pt x="529373" y="932435"/>
                  </a:cubicBezTo>
                  <a:cubicBezTo>
                    <a:pt x="535183" y="941769"/>
                    <a:pt x="540898" y="941960"/>
                    <a:pt x="549852" y="933006"/>
                  </a:cubicBezTo>
                  <a:cubicBezTo>
                    <a:pt x="572235" y="910432"/>
                    <a:pt x="584618" y="919957"/>
                    <a:pt x="563472" y="943388"/>
                  </a:cubicBezTo>
                  <a:cubicBezTo>
                    <a:pt x="552042" y="955961"/>
                    <a:pt x="547375" y="966344"/>
                    <a:pt x="553090" y="966629"/>
                  </a:cubicBezTo>
                  <a:cubicBezTo>
                    <a:pt x="558805" y="966820"/>
                    <a:pt x="554328" y="972249"/>
                    <a:pt x="543279" y="978726"/>
                  </a:cubicBezTo>
                  <a:cubicBezTo>
                    <a:pt x="531373" y="985584"/>
                    <a:pt x="526611" y="996157"/>
                    <a:pt x="531659" y="1004158"/>
                  </a:cubicBezTo>
                  <a:cubicBezTo>
                    <a:pt x="536421" y="1011587"/>
                    <a:pt x="540612" y="1022922"/>
                    <a:pt x="540993" y="1029209"/>
                  </a:cubicBezTo>
                  <a:cubicBezTo>
                    <a:pt x="541375" y="1035495"/>
                    <a:pt x="548042" y="1039305"/>
                    <a:pt x="555948" y="1037591"/>
                  </a:cubicBezTo>
                  <a:cubicBezTo>
                    <a:pt x="563853" y="1035971"/>
                    <a:pt x="568902" y="1041115"/>
                    <a:pt x="567282" y="1049021"/>
                  </a:cubicBezTo>
                  <a:cubicBezTo>
                    <a:pt x="563092" y="1070071"/>
                    <a:pt x="618146" y="1151795"/>
                    <a:pt x="660913" y="1187705"/>
                  </a:cubicBezTo>
                  <a:cubicBezTo>
                    <a:pt x="686917" y="1209517"/>
                    <a:pt x="704728" y="1216375"/>
                    <a:pt x="721968" y="1211136"/>
                  </a:cubicBezTo>
                  <a:cubicBezTo>
                    <a:pt x="735494" y="1207040"/>
                    <a:pt x="742542" y="1207612"/>
                    <a:pt x="737875" y="1212470"/>
                  </a:cubicBezTo>
                  <a:cubicBezTo>
                    <a:pt x="733303" y="1217423"/>
                    <a:pt x="735113" y="1228281"/>
                    <a:pt x="741971" y="1236568"/>
                  </a:cubicBezTo>
                  <a:cubicBezTo>
                    <a:pt x="754925" y="1252094"/>
                    <a:pt x="769879" y="1247522"/>
                    <a:pt x="813980" y="1214470"/>
                  </a:cubicBezTo>
                  <a:cubicBezTo>
                    <a:pt x="829220" y="1203135"/>
                    <a:pt x="835506" y="1185514"/>
                    <a:pt x="834459" y="1156939"/>
                  </a:cubicBezTo>
                  <a:cubicBezTo>
                    <a:pt x="833506" y="1134269"/>
                    <a:pt x="837888" y="1112648"/>
                    <a:pt x="843984" y="1108933"/>
                  </a:cubicBezTo>
                  <a:cubicBezTo>
                    <a:pt x="850080" y="1105123"/>
                    <a:pt x="855033" y="1092455"/>
                    <a:pt x="855033" y="1080834"/>
                  </a:cubicBezTo>
                  <a:cubicBezTo>
                    <a:pt x="855033" y="1054640"/>
                    <a:pt x="942948" y="977107"/>
                    <a:pt x="963808" y="985013"/>
                  </a:cubicBezTo>
                  <a:cubicBezTo>
                    <a:pt x="1000384" y="999110"/>
                    <a:pt x="1068583" y="939483"/>
                    <a:pt x="1061916" y="899383"/>
                  </a:cubicBezTo>
                  <a:cubicBezTo>
                    <a:pt x="1060392" y="890334"/>
                    <a:pt x="1064773" y="887286"/>
                    <a:pt x="1072393" y="892049"/>
                  </a:cubicBezTo>
                  <a:cubicBezTo>
                    <a:pt x="1079442" y="896430"/>
                    <a:pt x="1095348" y="889382"/>
                    <a:pt x="1107540" y="876428"/>
                  </a:cubicBezTo>
                  <a:cubicBezTo>
                    <a:pt x="1125638" y="857092"/>
                    <a:pt x="1142497" y="852996"/>
                    <a:pt x="1201552" y="854044"/>
                  </a:cubicBezTo>
                  <a:cubicBezTo>
                    <a:pt x="1241081" y="854711"/>
                    <a:pt x="1285372" y="848900"/>
                    <a:pt x="1300041" y="841090"/>
                  </a:cubicBezTo>
                  <a:cubicBezTo>
                    <a:pt x="1314519" y="833184"/>
                    <a:pt x="1347380" y="820897"/>
                    <a:pt x="1373002" y="813372"/>
                  </a:cubicBezTo>
                  <a:cubicBezTo>
                    <a:pt x="1462251" y="787464"/>
                    <a:pt x="1429962" y="761937"/>
                    <a:pt x="1318424" y="77003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 name="Google Shape;419;p37"/>
            <p:cNvSpPr/>
            <p:nvPr/>
          </p:nvSpPr>
          <p:spPr>
            <a:xfrm>
              <a:off x="8912002" y="4530951"/>
              <a:ext cx="1145160" cy="986164"/>
            </a:xfrm>
            <a:custGeom>
              <a:rect b="b" l="l" r="r" t="t"/>
              <a:pathLst>
                <a:path extrusionOk="0" h="986164" w="1145160">
                  <a:moveTo>
                    <a:pt x="1133729" y="455576"/>
                  </a:moveTo>
                  <a:cubicBezTo>
                    <a:pt x="1115441" y="455004"/>
                    <a:pt x="1070864" y="423000"/>
                    <a:pt x="1070578" y="410427"/>
                  </a:cubicBezTo>
                  <a:cubicBezTo>
                    <a:pt x="1070483" y="404045"/>
                    <a:pt x="1057624" y="386710"/>
                    <a:pt x="1042003" y="372041"/>
                  </a:cubicBezTo>
                  <a:cubicBezTo>
                    <a:pt x="1026477" y="357182"/>
                    <a:pt x="1016476" y="340514"/>
                    <a:pt x="1020096" y="334894"/>
                  </a:cubicBezTo>
                  <a:cubicBezTo>
                    <a:pt x="1023525" y="329274"/>
                    <a:pt x="1013905" y="318987"/>
                    <a:pt x="998760" y="312129"/>
                  </a:cubicBezTo>
                  <a:cubicBezTo>
                    <a:pt x="963803" y="296127"/>
                    <a:pt x="933704" y="233834"/>
                    <a:pt x="933704" y="177350"/>
                  </a:cubicBezTo>
                  <a:cubicBezTo>
                    <a:pt x="933704" y="148394"/>
                    <a:pt x="926084" y="126963"/>
                    <a:pt x="911034" y="113342"/>
                  </a:cubicBezTo>
                  <a:cubicBezTo>
                    <a:pt x="898557" y="102008"/>
                    <a:pt x="885031" y="75719"/>
                    <a:pt x="881221" y="54764"/>
                  </a:cubicBezTo>
                  <a:cubicBezTo>
                    <a:pt x="877316" y="33809"/>
                    <a:pt x="867029" y="10853"/>
                    <a:pt x="858361" y="3614"/>
                  </a:cubicBezTo>
                  <a:cubicBezTo>
                    <a:pt x="839311" y="-12292"/>
                    <a:pt x="822643" y="24189"/>
                    <a:pt x="807593" y="115343"/>
                  </a:cubicBezTo>
                  <a:cubicBezTo>
                    <a:pt x="799497" y="164587"/>
                    <a:pt x="782733" y="212688"/>
                    <a:pt x="767493" y="231072"/>
                  </a:cubicBezTo>
                  <a:cubicBezTo>
                    <a:pt x="765778" y="232976"/>
                    <a:pt x="737965" y="215641"/>
                    <a:pt x="705485" y="192400"/>
                  </a:cubicBezTo>
                  <a:cubicBezTo>
                    <a:pt x="650907" y="153157"/>
                    <a:pt x="647192" y="147442"/>
                    <a:pt x="654241" y="114390"/>
                  </a:cubicBezTo>
                  <a:cubicBezTo>
                    <a:pt x="658432" y="94769"/>
                    <a:pt x="667004" y="72290"/>
                    <a:pt x="673195" y="64574"/>
                  </a:cubicBezTo>
                  <a:cubicBezTo>
                    <a:pt x="686721" y="47906"/>
                    <a:pt x="675577" y="11425"/>
                    <a:pt x="660051" y="21045"/>
                  </a:cubicBezTo>
                  <a:cubicBezTo>
                    <a:pt x="654241" y="24665"/>
                    <a:pt x="646526" y="23141"/>
                    <a:pt x="643001" y="17521"/>
                  </a:cubicBezTo>
                  <a:cubicBezTo>
                    <a:pt x="639572" y="11901"/>
                    <a:pt x="624999" y="6853"/>
                    <a:pt x="610711" y="6186"/>
                  </a:cubicBezTo>
                  <a:cubicBezTo>
                    <a:pt x="596519" y="5615"/>
                    <a:pt x="574707" y="3710"/>
                    <a:pt x="562229" y="1995"/>
                  </a:cubicBezTo>
                  <a:cubicBezTo>
                    <a:pt x="548990" y="90"/>
                    <a:pt x="539465" y="5424"/>
                    <a:pt x="539369" y="15044"/>
                  </a:cubicBezTo>
                  <a:cubicBezTo>
                    <a:pt x="539274" y="23998"/>
                    <a:pt x="531940" y="33523"/>
                    <a:pt x="523272" y="36571"/>
                  </a:cubicBezTo>
                  <a:cubicBezTo>
                    <a:pt x="514128" y="39524"/>
                    <a:pt x="510604" y="36666"/>
                    <a:pt x="514795" y="29713"/>
                  </a:cubicBezTo>
                  <a:cubicBezTo>
                    <a:pt x="518890" y="22950"/>
                    <a:pt x="517461" y="14473"/>
                    <a:pt x="511461" y="10853"/>
                  </a:cubicBezTo>
                  <a:cubicBezTo>
                    <a:pt x="505555" y="7234"/>
                    <a:pt x="497650" y="9044"/>
                    <a:pt x="493935" y="14949"/>
                  </a:cubicBezTo>
                  <a:cubicBezTo>
                    <a:pt x="490315" y="20855"/>
                    <a:pt x="492697" y="29237"/>
                    <a:pt x="499460" y="33332"/>
                  </a:cubicBezTo>
                  <a:cubicBezTo>
                    <a:pt x="507936" y="38571"/>
                    <a:pt x="507556" y="45810"/>
                    <a:pt x="498221" y="57050"/>
                  </a:cubicBezTo>
                  <a:cubicBezTo>
                    <a:pt x="490887" y="65813"/>
                    <a:pt x="488886" y="73147"/>
                    <a:pt x="493744" y="73147"/>
                  </a:cubicBezTo>
                  <a:cubicBezTo>
                    <a:pt x="498697" y="73147"/>
                    <a:pt x="494221" y="82481"/>
                    <a:pt x="483838" y="93816"/>
                  </a:cubicBezTo>
                  <a:cubicBezTo>
                    <a:pt x="469075" y="110199"/>
                    <a:pt x="468027" y="117629"/>
                    <a:pt x="479171" y="128582"/>
                  </a:cubicBezTo>
                  <a:cubicBezTo>
                    <a:pt x="490125" y="139536"/>
                    <a:pt x="484696" y="141822"/>
                    <a:pt x="453168" y="139346"/>
                  </a:cubicBezTo>
                  <a:cubicBezTo>
                    <a:pt x="431260" y="137536"/>
                    <a:pt x="410400" y="128678"/>
                    <a:pt x="406876" y="119819"/>
                  </a:cubicBezTo>
                  <a:cubicBezTo>
                    <a:pt x="397066" y="95435"/>
                    <a:pt x="360204" y="94388"/>
                    <a:pt x="353917" y="118295"/>
                  </a:cubicBezTo>
                  <a:cubicBezTo>
                    <a:pt x="350965" y="129630"/>
                    <a:pt x="336582" y="144394"/>
                    <a:pt x="321818" y="151157"/>
                  </a:cubicBezTo>
                  <a:cubicBezTo>
                    <a:pt x="301625" y="160396"/>
                    <a:pt x="296672" y="169826"/>
                    <a:pt x="301340" y="189733"/>
                  </a:cubicBezTo>
                  <a:cubicBezTo>
                    <a:pt x="307531" y="215736"/>
                    <a:pt x="307245" y="215736"/>
                    <a:pt x="289814" y="193257"/>
                  </a:cubicBezTo>
                  <a:cubicBezTo>
                    <a:pt x="272193" y="170588"/>
                    <a:pt x="271907" y="170683"/>
                    <a:pt x="261335" y="198972"/>
                  </a:cubicBezTo>
                  <a:cubicBezTo>
                    <a:pt x="255429" y="214593"/>
                    <a:pt x="252762" y="233357"/>
                    <a:pt x="255524" y="240597"/>
                  </a:cubicBezTo>
                  <a:cubicBezTo>
                    <a:pt x="260286" y="253265"/>
                    <a:pt x="202470" y="301842"/>
                    <a:pt x="182467" y="301842"/>
                  </a:cubicBezTo>
                  <a:cubicBezTo>
                    <a:pt x="170942" y="301842"/>
                    <a:pt x="113221" y="331465"/>
                    <a:pt x="50356" y="369565"/>
                  </a:cubicBezTo>
                  <a:cubicBezTo>
                    <a:pt x="17304" y="389567"/>
                    <a:pt x="7493" y="402998"/>
                    <a:pt x="7493" y="427382"/>
                  </a:cubicBezTo>
                  <a:cubicBezTo>
                    <a:pt x="7493" y="444717"/>
                    <a:pt x="15113" y="465482"/>
                    <a:pt x="24638" y="473388"/>
                  </a:cubicBezTo>
                  <a:cubicBezTo>
                    <a:pt x="33973" y="481198"/>
                    <a:pt x="41783" y="495676"/>
                    <a:pt x="41783" y="505487"/>
                  </a:cubicBezTo>
                  <a:cubicBezTo>
                    <a:pt x="41783" y="519774"/>
                    <a:pt x="38449" y="519012"/>
                    <a:pt x="25400" y="501296"/>
                  </a:cubicBezTo>
                  <a:cubicBezTo>
                    <a:pt x="10350" y="480912"/>
                    <a:pt x="8446" y="480722"/>
                    <a:pt x="1397" y="498629"/>
                  </a:cubicBezTo>
                  <a:cubicBezTo>
                    <a:pt x="-3175" y="510630"/>
                    <a:pt x="3683" y="532157"/>
                    <a:pt x="18923" y="553398"/>
                  </a:cubicBezTo>
                  <a:cubicBezTo>
                    <a:pt x="46355" y="592069"/>
                    <a:pt x="78454" y="722657"/>
                    <a:pt x="73501" y="775711"/>
                  </a:cubicBezTo>
                  <a:cubicBezTo>
                    <a:pt x="71025" y="803143"/>
                    <a:pt x="77121" y="813335"/>
                    <a:pt x="107029" y="830861"/>
                  </a:cubicBezTo>
                  <a:cubicBezTo>
                    <a:pt x="143605" y="852197"/>
                    <a:pt x="143700" y="852197"/>
                    <a:pt x="186849" y="822955"/>
                  </a:cubicBezTo>
                  <a:cubicBezTo>
                    <a:pt x="212661" y="805334"/>
                    <a:pt x="246190" y="793427"/>
                    <a:pt x="270288" y="793332"/>
                  </a:cubicBezTo>
                  <a:cubicBezTo>
                    <a:pt x="298101" y="793237"/>
                    <a:pt x="318770" y="784379"/>
                    <a:pt x="337439" y="764757"/>
                  </a:cubicBezTo>
                  <a:cubicBezTo>
                    <a:pt x="354393" y="747041"/>
                    <a:pt x="376968" y="736373"/>
                    <a:pt x="398304" y="736373"/>
                  </a:cubicBezTo>
                  <a:cubicBezTo>
                    <a:pt x="416973" y="736373"/>
                    <a:pt x="442690" y="730658"/>
                    <a:pt x="455549" y="723800"/>
                  </a:cubicBezTo>
                  <a:cubicBezTo>
                    <a:pt x="473456" y="714180"/>
                    <a:pt x="493363" y="715799"/>
                    <a:pt x="539559" y="730277"/>
                  </a:cubicBezTo>
                  <a:cubicBezTo>
                    <a:pt x="588994" y="745802"/>
                    <a:pt x="603568" y="756566"/>
                    <a:pt x="618807" y="788570"/>
                  </a:cubicBezTo>
                  <a:cubicBezTo>
                    <a:pt x="629095" y="810096"/>
                    <a:pt x="642239" y="827813"/>
                    <a:pt x="648049" y="827813"/>
                  </a:cubicBezTo>
                  <a:cubicBezTo>
                    <a:pt x="653859" y="827813"/>
                    <a:pt x="668814" y="808477"/>
                    <a:pt x="681291" y="784950"/>
                  </a:cubicBezTo>
                  <a:cubicBezTo>
                    <a:pt x="693769" y="761423"/>
                    <a:pt x="704152" y="748850"/>
                    <a:pt x="704437" y="757137"/>
                  </a:cubicBezTo>
                  <a:cubicBezTo>
                    <a:pt x="704819" y="765329"/>
                    <a:pt x="699675" y="782188"/>
                    <a:pt x="693008" y="794570"/>
                  </a:cubicBezTo>
                  <a:cubicBezTo>
                    <a:pt x="676815" y="824860"/>
                    <a:pt x="690150" y="844767"/>
                    <a:pt x="713772" y="825527"/>
                  </a:cubicBezTo>
                  <a:cubicBezTo>
                    <a:pt x="729298" y="812858"/>
                    <a:pt x="731012" y="813525"/>
                    <a:pt x="724821" y="829908"/>
                  </a:cubicBezTo>
                  <a:cubicBezTo>
                    <a:pt x="720725" y="840957"/>
                    <a:pt x="725392" y="855435"/>
                    <a:pt x="735870" y="864198"/>
                  </a:cubicBezTo>
                  <a:cubicBezTo>
                    <a:pt x="745967" y="872390"/>
                    <a:pt x="761016" y="895916"/>
                    <a:pt x="769493" y="916109"/>
                  </a:cubicBezTo>
                  <a:cubicBezTo>
                    <a:pt x="788448" y="961353"/>
                    <a:pt x="847503" y="983356"/>
                    <a:pt x="878459" y="956591"/>
                  </a:cubicBezTo>
                  <a:cubicBezTo>
                    <a:pt x="895414" y="941922"/>
                    <a:pt x="900081" y="942875"/>
                    <a:pt x="918178" y="964020"/>
                  </a:cubicBezTo>
                  <a:cubicBezTo>
                    <a:pt x="944372" y="994595"/>
                    <a:pt x="949706" y="994119"/>
                    <a:pt x="972947" y="958782"/>
                  </a:cubicBezTo>
                  <a:cubicBezTo>
                    <a:pt x="986187" y="938589"/>
                    <a:pt x="998569" y="931731"/>
                    <a:pt x="1013333" y="936398"/>
                  </a:cubicBezTo>
                  <a:cubicBezTo>
                    <a:pt x="1034955" y="943256"/>
                    <a:pt x="1050767" y="928016"/>
                    <a:pt x="1054862" y="896678"/>
                  </a:cubicBezTo>
                  <a:cubicBezTo>
                    <a:pt x="1057910" y="872675"/>
                    <a:pt x="1081056" y="808191"/>
                    <a:pt x="1106107" y="753518"/>
                  </a:cubicBezTo>
                  <a:cubicBezTo>
                    <a:pt x="1138301" y="683033"/>
                    <a:pt x="1159351" y="456528"/>
                    <a:pt x="1133729" y="45557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 name="Google Shape;420;p37"/>
            <p:cNvSpPr/>
            <p:nvPr/>
          </p:nvSpPr>
          <p:spPr>
            <a:xfrm>
              <a:off x="6968411" y="4573864"/>
              <a:ext cx="206981" cy="460056"/>
            </a:xfrm>
            <a:custGeom>
              <a:rect b="b" l="l" r="r" t="t"/>
              <a:pathLst>
                <a:path extrusionOk="0" h="460056" w="206981">
                  <a:moveTo>
                    <a:pt x="160670" y="14518"/>
                  </a:moveTo>
                  <a:cubicBezTo>
                    <a:pt x="144096" y="65763"/>
                    <a:pt x="126570" y="88242"/>
                    <a:pt x="88280" y="108149"/>
                  </a:cubicBezTo>
                  <a:cubicBezTo>
                    <a:pt x="36273" y="134914"/>
                    <a:pt x="16461" y="172157"/>
                    <a:pt x="25033" y="226354"/>
                  </a:cubicBezTo>
                  <a:cubicBezTo>
                    <a:pt x="29701" y="255501"/>
                    <a:pt x="25986" y="277218"/>
                    <a:pt x="12651" y="297411"/>
                  </a:cubicBezTo>
                  <a:cubicBezTo>
                    <a:pt x="-7923" y="328939"/>
                    <a:pt x="-3351" y="375707"/>
                    <a:pt x="25986" y="433237"/>
                  </a:cubicBezTo>
                  <a:cubicBezTo>
                    <a:pt x="39512" y="459622"/>
                    <a:pt x="47131" y="463622"/>
                    <a:pt x="73230" y="457621"/>
                  </a:cubicBezTo>
                  <a:cubicBezTo>
                    <a:pt x="126284" y="445239"/>
                    <a:pt x="133143" y="430570"/>
                    <a:pt x="172957" y="241594"/>
                  </a:cubicBezTo>
                  <a:cubicBezTo>
                    <a:pt x="183625" y="191302"/>
                    <a:pt x="196483" y="141772"/>
                    <a:pt x="201627" y="131676"/>
                  </a:cubicBezTo>
                  <a:cubicBezTo>
                    <a:pt x="214676" y="106435"/>
                    <a:pt x="202103" y="21948"/>
                    <a:pt x="182958" y="6041"/>
                  </a:cubicBezTo>
                  <a:cubicBezTo>
                    <a:pt x="171052" y="-3865"/>
                    <a:pt x="165909" y="-1960"/>
                    <a:pt x="160670" y="1451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 name="Google Shape;421;p37"/>
            <p:cNvSpPr/>
            <p:nvPr/>
          </p:nvSpPr>
          <p:spPr>
            <a:xfrm>
              <a:off x="8435237" y="3992402"/>
              <a:ext cx="310283" cy="371570"/>
            </a:xfrm>
            <a:custGeom>
              <a:rect b="b" l="l" r="r" t="t"/>
              <a:pathLst>
                <a:path extrusionOk="0" h="371570" w="310283">
                  <a:moveTo>
                    <a:pt x="302998" y="282702"/>
                  </a:moveTo>
                  <a:cubicBezTo>
                    <a:pt x="313094" y="272606"/>
                    <a:pt x="312713" y="265176"/>
                    <a:pt x="301759" y="251937"/>
                  </a:cubicBezTo>
                  <a:cubicBezTo>
                    <a:pt x="293758" y="242316"/>
                    <a:pt x="282899" y="237173"/>
                    <a:pt x="277470" y="240507"/>
                  </a:cubicBezTo>
                  <a:cubicBezTo>
                    <a:pt x="266136" y="247460"/>
                    <a:pt x="214034" y="198501"/>
                    <a:pt x="218511" y="185166"/>
                  </a:cubicBezTo>
                  <a:cubicBezTo>
                    <a:pt x="220225" y="180118"/>
                    <a:pt x="196413" y="151924"/>
                    <a:pt x="165933" y="122301"/>
                  </a:cubicBezTo>
                  <a:cubicBezTo>
                    <a:pt x="135262" y="92679"/>
                    <a:pt x="104211" y="57055"/>
                    <a:pt x="96877" y="42958"/>
                  </a:cubicBezTo>
                  <a:cubicBezTo>
                    <a:pt x="84208" y="18955"/>
                    <a:pt x="20010" y="-8286"/>
                    <a:pt x="864" y="2382"/>
                  </a:cubicBezTo>
                  <a:cubicBezTo>
                    <a:pt x="-4089" y="5144"/>
                    <a:pt x="12771" y="33243"/>
                    <a:pt x="38012" y="65056"/>
                  </a:cubicBezTo>
                  <a:cubicBezTo>
                    <a:pt x="63253" y="96965"/>
                    <a:pt x="84113" y="131636"/>
                    <a:pt x="84113" y="142399"/>
                  </a:cubicBezTo>
                  <a:cubicBezTo>
                    <a:pt x="84113" y="153067"/>
                    <a:pt x="96877" y="173832"/>
                    <a:pt x="112688" y="188596"/>
                  </a:cubicBezTo>
                  <a:cubicBezTo>
                    <a:pt x="128309" y="203359"/>
                    <a:pt x="141263" y="223552"/>
                    <a:pt x="141263" y="233458"/>
                  </a:cubicBezTo>
                  <a:cubicBezTo>
                    <a:pt x="141263" y="243364"/>
                    <a:pt x="165647" y="278512"/>
                    <a:pt x="195460" y="311563"/>
                  </a:cubicBezTo>
                  <a:cubicBezTo>
                    <a:pt x="225273" y="344615"/>
                    <a:pt x="252515" y="371571"/>
                    <a:pt x="256039" y="371571"/>
                  </a:cubicBezTo>
                  <a:cubicBezTo>
                    <a:pt x="270708" y="371571"/>
                    <a:pt x="289853" y="342424"/>
                    <a:pt x="289853" y="320136"/>
                  </a:cubicBezTo>
                  <a:cubicBezTo>
                    <a:pt x="289853" y="306706"/>
                    <a:pt x="295759" y="290037"/>
                    <a:pt x="302998" y="28270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 name="Google Shape;422;p37"/>
            <p:cNvSpPr/>
            <p:nvPr/>
          </p:nvSpPr>
          <p:spPr>
            <a:xfrm>
              <a:off x="8800717" y="3940206"/>
              <a:ext cx="303467" cy="373296"/>
            </a:xfrm>
            <a:custGeom>
              <a:rect b="b" l="l" r="r" t="t"/>
              <a:pathLst>
                <a:path extrusionOk="0" h="373296" w="303467">
                  <a:moveTo>
                    <a:pt x="64580" y="339471"/>
                  </a:moveTo>
                  <a:cubicBezTo>
                    <a:pt x="80392" y="357378"/>
                    <a:pt x="96584" y="362998"/>
                    <a:pt x="125159" y="360426"/>
                  </a:cubicBezTo>
                  <a:cubicBezTo>
                    <a:pt x="146686" y="358330"/>
                    <a:pt x="167260" y="361759"/>
                    <a:pt x="170974" y="367855"/>
                  </a:cubicBezTo>
                  <a:cubicBezTo>
                    <a:pt x="175451" y="375094"/>
                    <a:pt x="182595" y="375094"/>
                    <a:pt x="191168" y="367951"/>
                  </a:cubicBezTo>
                  <a:cubicBezTo>
                    <a:pt x="198406" y="361855"/>
                    <a:pt x="209551" y="355282"/>
                    <a:pt x="215837" y="353092"/>
                  </a:cubicBezTo>
                  <a:cubicBezTo>
                    <a:pt x="222124" y="350996"/>
                    <a:pt x="225648" y="335947"/>
                    <a:pt x="223839" y="319659"/>
                  </a:cubicBezTo>
                  <a:cubicBezTo>
                    <a:pt x="222029" y="303276"/>
                    <a:pt x="228410" y="283369"/>
                    <a:pt x="238126" y="275272"/>
                  </a:cubicBezTo>
                  <a:cubicBezTo>
                    <a:pt x="247841" y="267271"/>
                    <a:pt x="255842" y="253746"/>
                    <a:pt x="255842" y="245459"/>
                  </a:cubicBezTo>
                  <a:cubicBezTo>
                    <a:pt x="255842" y="236982"/>
                    <a:pt x="266510" y="220218"/>
                    <a:pt x="279560" y="207931"/>
                  </a:cubicBezTo>
                  <a:cubicBezTo>
                    <a:pt x="295752" y="192881"/>
                    <a:pt x="299181" y="183356"/>
                    <a:pt x="290228" y="177736"/>
                  </a:cubicBezTo>
                  <a:cubicBezTo>
                    <a:pt x="282988" y="173355"/>
                    <a:pt x="280131" y="162115"/>
                    <a:pt x="283751" y="152686"/>
                  </a:cubicBezTo>
                  <a:cubicBezTo>
                    <a:pt x="287846" y="142018"/>
                    <a:pt x="282132" y="133445"/>
                    <a:pt x="268892" y="129921"/>
                  </a:cubicBezTo>
                  <a:cubicBezTo>
                    <a:pt x="248794" y="124682"/>
                    <a:pt x="249270" y="122301"/>
                    <a:pt x="275369" y="94012"/>
                  </a:cubicBezTo>
                  <a:lnTo>
                    <a:pt x="303467" y="63722"/>
                  </a:lnTo>
                  <a:lnTo>
                    <a:pt x="267749" y="31909"/>
                  </a:lnTo>
                  <a:lnTo>
                    <a:pt x="232030" y="0"/>
                  </a:lnTo>
                  <a:lnTo>
                    <a:pt x="177642" y="56864"/>
                  </a:lnTo>
                  <a:cubicBezTo>
                    <a:pt x="147639" y="88106"/>
                    <a:pt x="109253" y="118967"/>
                    <a:pt x="92203" y="125349"/>
                  </a:cubicBezTo>
                  <a:cubicBezTo>
                    <a:pt x="75248" y="131826"/>
                    <a:pt x="61437" y="144971"/>
                    <a:pt x="61437" y="154496"/>
                  </a:cubicBezTo>
                  <a:cubicBezTo>
                    <a:pt x="61437" y="164116"/>
                    <a:pt x="51722" y="172021"/>
                    <a:pt x="39911" y="172021"/>
                  </a:cubicBezTo>
                  <a:cubicBezTo>
                    <a:pt x="-22192" y="172021"/>
                    <a:pt x="-10191" y="254698"/>
                    <a:pt x="64580" y="3394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 name="Google Shape;423;p37"/>
            <p:cNvSpPr/>
            <p:nvPr/>
          </p:nvSpPr>
          <p:spPr>
            <a:xfrm>
              <a:off x="3083630" y="747176"/>
              <a:ext cx="953159" cy="482905"/>
            </a:xfrm>
            <a:custGeom>
              <a:rect b="b" l="l" r="r" t="t"/>
              <a:pathLst>
                <a:path extrusionOk="0" h="482905" w="953159">
                  <a:moveTo>
                    <a:pt x="21328" y="282381"/>
                  </a:moveTo>
                  <a:cubicBezTo>
                    <a:pt x="36569" y="292287"/>
                    <a:pt x="63429" y="300859"/>
                    <a:pt x="80860" y="301431"/>
                  </a:cubicBezTo>
                  <a:cubicBezTo>
                    <a:pt x="98386" y="301907"/>
                    <a:pt x="104958" y="304860"/>
                    <a:pt x="95623" y="308098"/>
                  </a:cubicBezTo>
                  <a:cubicBezTo>
                    <a:pt x="86098" y="311146"/>
                    <a:pt x="70668" y="316290"/>
                    <a:pt x="61333" y="319433"/>
                  </a:cubicBezTo>
                  <a:cubicBezTo>
                    <a:pt x="46379" y="324386"/>
                    <a:pt x="46474" y="326767"/>
                    <a:pt x="62477" y="338483"/>
                  </a:cubicBezTo>
                  <a:cubicBezTo>
                    <a:pt x="72573" y="345912"/>
                    <a:pt x="80193" y="357152"/>
                    <a:pt x="79622" y="363438"/>
                  </a:cubicBezTo>
                  <a:cubicBezTo>
                    <a:pt x="78955" y="369725"/>
                    <a:pt x="98386" y="376488"/>
                    <a:pt x="122579" y="378488"/>
                  </a:cubicBezTo>
                  <a:cubicBezTo>
                    <a:pt x="155155" y="381155"/>
                    <a:pt x="173443" y="375726"/>
                    <a:pt x="192302" y="358009"/>
                  </a:cubicBezTo>
                  <a:cubicBezTo>
                    <a:pt x="213067" y="338483"/>
                    <a:pt x="220211" y="336864"/>
                    <a:pt x="230498" y="349246"/>
                  </a:cubicBezTo>
                  <a:cubicBezTo>
                    <a:pt x="240023" y="360676"/>
                    <a:pt x="237356" y="367915"/>
                    <a:pt x="219639" y="378964"/>
                  </a:cubicBezTo>
                  <a:cubicBezTo>
                    <a:pt x="206685" y="386965"/>
                    <a:pt x="199160" y="396585"/>
                    <a:pt x="202875" y="400205"/>
                  </a:cubicBezTo>
                  <a:cubicBezTo>
                    <a:pt x="206494" y="403824"/>
                    <a:pt x="200589" y="413445"/>
                    <a:pt x="189731" y="421446"/>
                  </a:cubicBezTo>
                  <a:cubicBezTo>
                    <a:pt x="154583" y="447354"/>
                    <a:pt x="190302" y="462689"/>
                    <a:pt x="296411" y="467451"/>
                  </a:cubicBezTo>
                  <a:cubicBezTo>
                    <a:pt x="351560" y="469833"/>
                    <a:pt x="399185" y="474500"/>
                    <a:pt x="402328" y="477643"/>
                  </a:cubicBezTo>
                  <a:cubicBezTo>
                    <a:pt x="411377" y="486692"/>
                    <a:pt x="421188" y="484882"/>
                    <a:pt x="466622" y="465832"/>
                  </a:cubicBezTo>
                  <a:cubicBezTo>
                    <a:pt x="515581" y="445353"/>
                    <a:pt x="515295" y="418874"/>
                    <a:pt x="466241" y="424208"/>
                  </a:cubicBezTo>
                  <a:cubicBezTo>
                    <a:pt x="434904" y="427542"/>
                    <a:pt x="435571" y="426399"/>
                    <a:pt x="478243" y="404205"/>
                  </a:cubicBezTo>
                  <a:cubicBezTo>
                    <a:pt x="503198" y="391156"/>
                    <a:pt x="529392" y="380488"/>
                    <a:pt x="536441" y="380488"/>
                  </a:cubicBezTo>
                  <a:cubicBezTo>
                    <a:pt x="556824" y="380488"/>
                    <a:pt x="590447" y="337626"/>
                    <a:pt x="581494" y="323052"/>
                  </a:cubicBezTo>
                  <a:cubicBezTo>
                    <a:pt x="576541" y="315242"/>
                    <a:pt x="561301" y="312956"/>
                    <a:pt x="543203" y="317433"/>
                  </a:cubicBezTo>
                  <a:cubicBezTo>
                    <a:pt x="523296" y="322386"/>
                    <a:pt x="516914" y="320957"/>
                    <a:pt x="524439" y="313527"/>
                  </a:cubicBezTo>
                  <a:cubicBezTo>
                    <a:pt x="530725" y="307336"/>
                    <a:pt x="548632" y="300478"/>
                    <a:pt x="564444" y="298192"/>
                  </a:cubicBezTo>
                  <a:cubicBezTo>
                    <a:pt x="581017" y="295811"/>
                    <a:pt x="591590" y="287715"/>
                    <a:pt x="589685" y="278666"/>
                  </a:cubicBezTo>
                  <a:cubicBezTo>
                    <a:pt x="587304" y="267998"/>
                    <a:pt x="592543" y="265902"/>
                    <a:pt x="606830" y="271713"/>
                  </a:cubicBezTo>
                  <a:cubicBezTo>
                    <a:pt x="653503" y="290953"/>
                    <a:pt x="671219" y="291715"/>
                    <a:pt x="683316" y="275523"/>
                  </a:cubicBezTo>
                  <a:cubicBezTo>
                    <a:pt x="690174" y="265998"/>
                    <a:pt x="735704" y="239518"/>
                    <a:pt x="784472" y="216372"/>
                  </a:cubicBezTo>
                  <a:cubicBezTo>
                    <a:pt x="833144" y="193322"/>
                    <a:pt x="873054" y="171700"/>
                    <a:pt x="873054" y="168366"/>
                  </a:cubicBezTo>
                  <a:cubicBezTo>
                    <a:pt x="873054" y="165128"/>
                    <a:pt x="861433" y="157889"/>
                    <a:pt x="847337" y="152174"/>
                  </a:cubicBezTo>
                  <a:cubicBezTo>
                    <a:pt x="826858" y="143982"/>
                    <a:pt x="825810" y="141696"/>
                    <a:pt x="842098" y="141125"/>
                  </a:cubicBezTo>
                  <a:cubicBezTo>
                    <a:pt x="868958" y="140172"/>
                    <a:pt x="953159" y="97024"/>
                    <a:pt x="953159" y="84165"/>
                  </a:cubicBezTo>
                  <a:cubicBezTo>
                    <a:pt x="953159" y="78546"/>
                    <a:pt x="936967" y="63782"/>
                    <a:pt x="917250" y="51304"/>
                  </a:cubicBezTo>
                  <a:cubicBezTo>
                    <a:pt x="888866" y="33397"/>
                    <a:pt x="873816" y="30730"/>
                    <a:pt x="845813" y="38731"/>
                  </a:cubicBezTo>
                  <a:cubicBezTo>
                    <a:pt x="800188" y="51876"/>
                    <a:pt x="789996" y="51495"/>
                    <a:pt x="798854" y="37493"/>
                  </a:cubicBezTo>
                  <a:cubicBezTo>
                    <a:pt x="811046" y="17681"/>
                    <a:pt x="746276" y="2060"/>
                    <a:pt x="677030" y="8061"/>
                  </a:cubicBezTo>
                  <a:cubicBezTo>
                    <a:pt x="640454" y="11299"/>
                    <a:pt x="587114" y="9585"/>
                    <a:pt x="558539" y="4251"/>
                  </a:cubicBezTo>
                  <a:cubicBezTo>
                    <a:pt x="530059" y="-1083"/>
                    <a:pt x="504246" y="-1464"/>
                    <a:pt x="501293" y="3489"/>
                  </a:cubicBezTo>
                  <a:cubicBezTo>
                    <a:pt x="498245" y="8442"/>
                    <a:pt x="485482" y="9775"/>
                    <a:pt x="473004" y="6441"/>
                  </a:cubicBezTo>
                  <a:cubicBezTo>
                    <a:pt x="460526" y="3203"/>
                    <a:pt x="441190" y="4536"/>
                    <a:pt x="430141" y="9299"/>
                  </a:cubicBezTo>
                  <a:cubicBezTo>
                    <a:pt x="419093" y="14252"/>
                    <a:pt x="403853" y="17205"/>
                    <a:pt x="396328" y="16062"/>
                  </a:cubicBezTo>
                  <a:cubicBezTo>
                    <a:pt x="382802" y="13871"/>
                    <a:pt x="351656" y="58638"/>
                    <a:pt x="355847" y="73878"/>
                  </a:cubicBezTo>
                  <a:cubicBezTo>
                    <a:pt x="357085" y="78069"/>
                    <a:pt x="336320" y="80736"/>
                    <a:pt x="309745" y="79593"/>
                  </a:cubicBezTo>
                  <a:cubicBezTo>
                    <a:pt x="274789" y="77974"/>
                    <a:pt x="262216" y="81689"/>
                    <a:pt x="264502" y="92643"/>
                  </a:cubicBezTo>
                  <a:cubicBezTo>
                    <a:pt x="266693" y="102834"/>
                    <a:pt x="257168" y="106930"/>
                    <a:pt x="235927" y="105216"/>
                  </a:cubicBezTo>
                  <a:cubicBezTo>
                    <a:pt x="218591" y="103882"/>
                    <a:pt x="196493" y="105787"/>
                    <a:pt x="187064" y="109597"/>
                  </a:cubicBezTo>
                  <a:cubicBezTo>
                    <a:pt x="177539" y="113407"/>
                    <a:pt x="154488" y="118074"/>
                    <a:pt x="135628" y="119884"/>
                  </a:cubicBezTo>
                  <a:cubicBezTo>
                    <a:pt x="89623" y="124361"/>
                    <a:pt x="91814" y="145125"/>
                    <a:pt x="138677" y="149602"/>
                  </a:cubicBezTo>
                  <a:cubicBezTo>
                    <a:pt x="159155" y="151698"/>
                    <a:pt x="173348" y="157508"/>
                    <a:pt x="170109" y="162651"/>
                  </a:cubicBezTo>
                  <a:cubicBezTo>
                    <a:pt x="166870" y="167890"/>
                    <a:pt x="177443" y="180749"/>
                    <a:pt x="193540" y="191322"/>
                  </a:cubicBezTo>
                  <a:cubicBezTo>
                    <a:pt x="215829" y="205800"/>
                    <a:pt x="226592" y="207324"/>
                    <a:pt x="238498" y="197513"/>
                  </a:cubicBezTo>
                  <a:cubicBezTo>
                    <a:pt x="248881" y="188845"/>
                    <a:pt x="260977" y="188178"/>
                    <a:pt x="274884" y="195322"/>
                  </a:cubicBezTo>
                  <a:cubicBezTo>
                    <a:pt x="286314" y="201418"/>
                    <a:pt x="318794" y="210181"/>
                    <a:pt x="347179" y="214848"/>
                  </a:cubicBezTo>
                  <a:cubicBezTo>
                    <a:pt x="386041" y="221325"/>
                    <a:pt x="393185" y="225516"/>
                    <a:pt x="376230" y="231422"/>
                  </a:cubicBezTo>
                  <a:cubicBezTo>
                    <a:pt x="363848" y="235899"/>
                    <a:pt x="339844" y="234184"/>
                    <a:pt x="322795" y="227802"/>
                  </a:cubicBezTo>
                  <a:cubicBezTo>
                    <a:pt x="291934" y="216182"/>
                    <a:pt x="255644" y="231327"/>
                    <a:pt x="255644" y="255901"/>
                  </a:cubicBezTo>
                  <a:cubicBezTo>
                    <a:pt x="255644" y="276666"/>
                    <a:pt x="348036" y="324481"/>
                    <a:pt x="373373" y="316861"/>
                  </a:cubicBezTo>
                  <a:cubicBezTo>
                    <a:pt x="392232" y="311146"/>
                    <a:pt x="395280" y="312480"/>
                    <a:pt x="385850" y="322576"/>
                  </a:cubicBezTo>
                  <a:cubicBezTo>
                    <a:pt x="367562" y="341912"/>
                    <a:pt x="252215" y="325624"/>
                    <a:pt x="260215" y="304860"/>
                  </a:cubicBezTo>
                  <a:cubicBezTo>
                    <a:pt x="263454" y="296382"/>
                    <a:pt x="257358" y="284571"/>
                    <a:pt x="246595" y="278666"/>
                  </a:cubicBezTo>
                  <a:cubicBezTo>
                    <a:pt x="235927" y="272760"/>
                    <a:pt x="227164" y="258378"/>
                    <a:pt x="227069" y="246948"/>
                  </a:cubicBezTo>
                  <a:cubicBezTo>
                    <a:pt x="227069" y="235422"/>
                    <a:pt x="221925" y="225612"/>
                    <a:pt x="215639" y="225135"/>
                  </a:cubicBezTo>
                  <a:cubicBezTo>
                    <a:pt x="199256" y="223611"/>
                    <a:pt x="161346" y="209133"/>
                    <a:pt x="141344" y="196560"/>
                  </a:cubicBezTo>
                  <a:cubicBezTo>
                    <a:pt x="105053" y="173986"/>
                    <a:pt x="91814" y="171414"/>
                    <a:pt x="74002" y="183225"/>
                  </a:cubicBezTo>
                  <a:cubicBezTo>
                    <a:pt x="63810" y="189893"/>
                    <a:pt x="57047" y="201609"/>
                    <a:pt x="58952" y="209324"/>
                  </a:cubicBezTo>
                  <a:cubicBezTo>
                    <a:pt x="60857" y="217325"/>
                    <a:pt x="55142" y="220563"/>
                    <a:pt x="45427" y="216753"/>
                  </a:cubicBezTo>
                  <a:cubicBezTo>
                    <a:pt x="35616" y="212943"/>
                    <a:pt x="21519" y="221325"/>
                    <a:pt x="11137" y="237232"/>
                  </a:cubicBezTo>
                  <a:cubicBezTo>
                    <a:pt x="-5437" y="262473"/>
                    <a:pt x="-4675" y="265331"/>
                    <a:pt x="21328" y="28238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 name="Google Shape;424;p37"/>
            <p:cNvSpPr/>
            <p:nvPr/>
          </p:nvSpPr>
          <p:spPr>
            <a:xfrm>
              <a:off x="10580975" y="5349044"/>
              <a:ext cx="161983" cy="253209"/>
            </a:xfrm>
            <a:custGeom>
              <a:rect b="b" l="l" r="r" t="t"/>
              <a:pathLst>
                <a:path extrusionOk="0" h="253209" w="161983">
                  <a:moveTo>
                    <a:pt x="138078" y="110399"/>
                  </a:moveTo>
                  <a:cubicBezTo>
                    <a:pt x="129696" y="113733"/>
                    <a:pt x="120552" y="105732"/>
                    <a:pt x="117028" y="92206"/>
                  </a:cubicBezTo>
                  <a:cubicBezTo>
                    <a:pt x="111694" y="72013"/>
                    <a:pt x="107884" y="70489"/>
                    <a:pt x="93025" y="82967"/>
                  </a:cubicBezTo>
                  <a:cubicBezTo>
                    <a:pt x="78642" y="94873"/>
                    <a:pt x="75308" y="94873"/>
                    <a:pt x="75308" y="83062"/>
                  </a:cubicBezTo>
                  <a:cubicBezTo>
                    <a:pt x="75308" y="56297"/>
                    <a:pt x="16444" y="-10950"/>
                    <a:pt x="3966" y="1528"/>
                  </a:cubicBezTo>
                  <a:cubicBezTo>
                    <a:pt x="-3844" y="9148"/>
                    <a:pt x="-130" y="23626"/>
                    <a:pt x="15206" y="45343"/>
                  </a:cubicBezTo>
                  <a:cubicBezTo>
                    <a:pt x="51210" y="96588"/>
                    <a:pt x="56639" y="126782"/>
                    <a:pt x="35399" y="159167"/>
                  </a:cubicBezTo>
                  <a:cubicBezTo>
                    <a:pt x="17301" y="186694"/>
                    <a:pt x="17587" y="188313"/>
                    <a:pt x="40066" y="194314"/>
                  </a:cubicBezTo>
                  <a:cubicBezTo>
                    <a:pt x="53115" y="197743"/>
                    <a:pt x="63878" y="209364"/>
                    <a:pt x="63878" y="220127"/>
                  </a:cubicBezTo>
                  <a:cubicBezTo>
                    <a:pt x="63878" y="230890"/>
                    <a:pt x="67402" y="243368"/>
                    <a:pt x="71689" y="247559"/>
                  </a:cubicBezTo>
                  <a:cubicBezTo>
                    <a:pt x="86357" y="262227"/>
                    <a:pt x="103788" y="247749"/>
                    <a:pt x="115980" y="210983"/>
                  </a:cubicBezTo>
                  <a:cubicBezTo>
                    <a:pt x="122743" y="190885"/>
                    <a:pt x="131506" y="177836"/>
                    <a:pt x="135792" y="181932"/>
                  </a:cubicBezTo>
                  <a:cubicBezTo>
                    <a:pt x="145984" y="192219"/>
                    <a:pt x="168844" y="130211"/>
                    <a:pt x="159985" y="116019"/>
                  </a:cubicBezTo>
                  <a:cubicBezTo>
                    <a:pt x="156176" y="109827"/>
                    <a:pt x="146365" y="107256"/>
                    <a:pt x="138078" y="11039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5" name="Google Shape;425;p37"/>
            <p:cNvSpPr/>
            <p:nvPr/>
          </p:nvSpPr>
          <p:spPr>
            <a:xfrm>
              <a:off x="10422115" y="5583903"/>
              <a:ext cx="211730" cy="243588"/>
            </a:xfrm>
            <a:custGeom>
              <a:rect b="b" l="l" r="r" t="t"/>
              <a:pathLst>
                <a:path extrusionOk="0" h="243588" w="211730">
                  <a:moveTo>
                    <a:pt x="191020" y="4604"/>
                  </a:moveTo>
                  <a:cubicBezTo>
                    <a:pt x="174447" y="-4160"/>
                    <a:pt x="164350" y="-1016"/>
                    <a:pt x="145300" y="19272"/>
                  </a:cubicBezTo>
                  <a:cubicBezTo>
                    <a:pt x="131965" y="33560"/>
                    <a:pt x="120916" y="51276"/>
                    <a:pt x="120916" y="58610"/>
                  </a:cubicBezTo>
                  <a:cubicBezTo>
                    <a:pt x="120916" y="65944"/>
                    <a:pt x="108915" y="79756"/>
                    <a:pt x="94151" y="89376"/>
                  </a:cubicBezTo>
                  <a:cubicBezTo>
                    <a:pt x="58242" y="112903"/>
                    <a:pt x="-8052" y="206724"/>
                    <a:pt x="806" y="221202"/>
                  </a:cubicBezTo>
                  <a:cubicBezTo>
                    <a:pt x="4806" y="227584"/>
                    <a:pt x="12808" y="229965"/>
                    <a:pt x="18618" y="226346"/>
                  </a:cubicBezTo>
                  <a:cubicBezTo>
                    <a:pt x="24428" y="222821"/>
                    <a:pt x="38144" y="225107"/>
                    <a:pt x="49288" y="231489"/>
                  </a:cubicBezTo>
                  <a:cubicBezTo>
                    <a:pt x="60337" y="237966"/>
                    <a:pt x="75006" y="243395"/>
                    <a:pt x="81864" y="243586"/>
                  </a:cubicBezTo>
                  <a:cubicBezTo>
                    <a:pt x="94818" y="243967"/>
                    <a:pt x="140157" y="199294"/>
                    <a:pt x="135108" y="191198"/>
                  </a:cubicBezTo>
                  <a:cubicBezTo>
                    <a:pt x="125203" y="175577"/>
                    <a:pt x="136251" y="147478"/>
                    <a:pt x="161874" y="123856"/>
                  </a:cubicBezTo>
                  <a:cubicBezTo>
                    <a:pt x="178066" y="108807"/>
                    <a:pt x="188448" y="91567"/>
                    <a:pt x="184734" y="85661"/>
                  </a:cubicBezTo>
                  <a:cubicBezTo>
                    <a:pt x="181114" y="79566"/>
                    <a:pt x="185782" y="71850"/>
                    <a:pt x="195116" y="68326"/>
                  </a:cubicBezTo>
                  <a:cubicBezTo>
                    <a:pt x="219214" y="58991"/>
                    <a:pt x="216452" y="18320"/>
                    <a:pt x="191020" y="460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6" name="Google Shape;426;p37"/>
            <p:cNvSpPr/>
            <p:nvPr/>
          </p:nvSpPr>
          <p:spPr>
            <a:xfrm>
              <a:off x="9427888" y="4185792"/>
              <a:ext cx="595145" cy="346014"/>
            </a:xfrm>
            <a:custGeom>
              <a:rect b="b" l="l" r="r" t="t"/>
              <a:pathLst>
                <a:path extrusionOk="0" h="346014" w="595145">
                  <a:moveTo>
                    <a:pt x="425914" y="261810"/>
                  </a:moveTo>
                  <a:cubicBezTo>
                    <a:pt x="426581" y="262286"/>
                    <a:pt x="427343" y="262858"/>
                    <a:pt x="428105" y="263525"/>
                  </a:cubicBezTo>
                  <a:cubicBezTo>
                    <a:pt x="432867" y="270287"/>
                    <a:pt x="437630" y="278955"/>
                    <a:pt x="440868" y="287337"/>
                  </a:cubicBezTo>
                  <a:cubicBezTo>
                    <a:pt x="443440" y="294005"/>
                    <a:pt x="448012" y="300291"/>
                    <a:pt x="454012" y="306006"/>
                  </a:cubicBezTo>
                  <a:cubicBezTo>
                    <a:pt x="462680" y="318579"/>
                    <a:pt x="478302" y="329247"/>
                    <a:pt x="496875" y="334677"/>
                  </a:cubicBezTo>
                  <a:cubicBezTo>
                    <a:pt x="546310" y="348964"/>
                    <a:pt x="546405" y="348964"/>
                    <a:pt x="556311" y="339058"/>
                  </a:cubicBezTo>
                  <a:cubicBezTo>
                    <a:pt x="561074" y="334391"/>
                    <a:pt x="569646" y="329819"/>
                    <a:pt x="575361" y="328961"/>
                  </a:cubicBezTo>
                  <a:cubicBezTo>
                    <a:pt x="596887" y="326104"/>
                    <a:pt x="598507" y="324485"/>
                    <a:pt x="591268" y="312674"/>
                  </a:cubicBezTo>
                  <a:cubicBezTo>
                    <a:pt x="589649" y="310007"/>
                    <a:pt x="587648" y="308292"/>
                    <a:pt x="585458" y="307340"/>
                  </a:cubicBezTo>
                  <a:cubicBezTo>
                    <a:pt x="584886" y="306102"/>
                    <a:pt x="584029" y="304768"/>
                    <a:pt x="583172" y="303244"/>
                  </a:cubicBezTo>
                  <a:cubicBezTo>
                    <a:pt x="578409" y="295434"/>
                    <a:pt x="571075" y="295148"/>
                    <a:pt x="562502" y="302196"/>
                  </a:cubicBezTo>
                  <a:cubicBezTo>
                    <a:pt x="551549" y="311340"/>
                    <a:pt x="527546" y="297434"/>
                    <a:pt x="508210" y="276955"/>
                  </a:cubicBezTo>
                  <a:cubicBezTo>
                    <a:pt x="497352" y="263429"/>
                    <a:pt x="489160" y="248285"/>
                    <a:pt x="487731" y="235236"/>
                  </a:cubicBezTo>
                  <a:cubicBezTo>
                    <a:pt x="486207" y="221519"/>
                    <a:pt x="477063" y="205899"/>
                    <a:pt x="461823" y="189611"/>
                  </a:cubicBezTo>
                  <a:cubicBezTo>
                    <a:pt x="427057" y="146082"/>
                    <a:pt x="345428" y="95885"/>
                    <a:pt x="251797" y="63690"/>
                  </a:cubicBezTo>
                  <a:lnTo>
                    <a:pt x="184931" y="40544"/>
                  </a:lnTo>
                  <a:lnTo>
                    <a:pt x="158737" y="65214"/>
                  </a:lnTo>
                  <a:cubicBezTo>
                    <a:pt x="137688" y="84931"/>
                    <a:pt x="129401" y="87122"/>
                    <a:pt x="116161" y="76168"/>
                  </a:cubicBezTo>
                  <a:cubicBezTo>
                    <a:pt x="112161" y="69501"/>
                    <a:pt x="110541" y="62166"/>
                    <a:pt x="112637" y="56927"/>
                  </a:cubicBezTo>
                  <a:cubicBezTo>
                    <a:pt x="115685" y="48927"/>
                    <a:pt x="111494" y="37116"/>
                    <a:pt x="103397" y="30734"/>
                  </a:cubicBezTo>
                  <a:cubicBezTo>
                    <a:pt x="103112" y="30543"/>
                    <a:pt x="102731" y="30258"/>
                    <a:pt x="102445" y="30067"/>
                  </a:cubicBezTo>
                  <a:cubicBezTo>
                    <a:pt x="100635" y="26733"/>
                    <a:pt x="98254" y="23685"/>
                    <a:pt x="95301" y="21304"/>
                  </a:cubicBezTo>
                  <a:cubicBezTo>
                    <a:pt x="76537" y="6445"/>
                    <a:pt x="11100" y="-6128"/>
                    <a:pt x="1766" y="3207"/>
                  </a:cubicBezTo>
                  <a:cubicBezTo>
                    <a:pt x="-3473" y="8445"/>
                    <a:pt x="3575" y="20733"/>
                    <a:pt x="14625" y="31782"/>
                  </a:cubicBezTo>
                  <a:cubicBezTo>
                    <a:pt x="23864" y="44354"/>
                    <a:pt x="41104" y="58261"/>
                    <a:pt x="54439" y="61309"/>
                  </a:cubicBezTo>
                  <a:cubicBezTo>
                    <a:pt x="52915" y="62261"/>
                    <a:pt x="51105" y="63309"/>
                    <a:pt x="49010" y="64548"/>
                  </a:cubicBezTo>
                  <a:cubicBezTo>
                    <a:pt x="32817" y="74073"/>
                    <a:pt x="31293" y="80835"/>
                    <a:pt x="41485" y="99790"/>
                  </a:cubicBezTo>
                  <a:cubicBezTo>
                    <a:pt x="45295" y="106839"/>
                    <a:pt x="48819" y="111315"/>
                    <a:pt x="52248" y="113697"/>
                  </a:cubicBezTo>
                  <a:cubicBezTo>
                    <a:pt x="59963" y="126079"/>
                    <a:pt x="66726" y="128270"/>
                    <a:pt x="74156" y="120745"/>
                  </a:cubicBezTo>
                  <a:cubicBezTo>
                    <a:pt x="82347" y="112363"/>
                    <a:pt x="103112" y="117697"/>
                    <a:pt x="141974" y="137985"/>
                  </a:cubicBezTo>
                  <a:cubicBezTo>
                    <a:pt x="167501" y="151320"/>
                    <a:pt x="186169" y="163798"/>
                    <a:pt x="198171" y="175704"/>
                  </a:cubicBezTo>
                  <a:cubicBezTo>
                    <a:pt x="210363" y="192278"/>
                    <a:pt x="209125" y="207899"/>
                    <a:pt x="195028" y="223520"/>
                  </a:cubicBezTo>
                  <a:cubicBezTo>
                    <a:pt x="181884" y="238093"/>
                    <a:pt x="184170" y="253904"/>
                    <a:pt x="194456" y="256952"/>
                  </a:cubicBezTo>
                  <a:cubicBezTo>
                    <a:pt x="196361" y="266192"/>
                    <a:pt x="205601" y="270764"/>
                    <a:pt x="218364" y="262953"/>
                  </a:cubicBezTo>
                  <a:cubicBezTo>
                    <a:pt x="223603" y="259619"/>
                    <a:pt x="247320" y="267430"/>
                    <a:pt x="270942" y="280098"/>
                  </a:cubicBezTo>
                  <a:cubicBezTo>
                    <a:pt x="316091" y="304197"/>
                    <a:pt x="365049" y="305244"/>
                    <a:pt x="360287" y="281718"/>
                  </a:cubicBezTo>
                  <a:cubicBezTo>
                    <a:pt x="356953" y="265525"/>
                    <a:pt x="407245" y="250190"/>
                    <a:pt x="425914" y="26181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 name="Google Shape;427;p37"/>
            <p:cNvSpPr/>
            <p:nvPr/>
          </p:nvSpPr>
          <p:spPr>
            <a:xfrm>
              <a:off x="9815004" y="5582192"/>
              <a:ext cx="115662" cy="105463"/>
            </a:xfrm>
            <a:custGeom>
              <a:rect b="b" l="l" r="r" t="t"/>
              <a:pathLst>
                <a:path extrusionOk="0" h="105463" w="115662">
                  <a:moveTo>
                    <a:pt x="47180" y="28"/>
                  </a:moveTo>
                  <a:cubicBezTo>
                    <a:pt x="20224" y="409"/>
                    <a:pt x="-922" y="3267"/>
                    <a:pt x="31" y="6410"/>
                  </a:cubicBezTo>
                  <a:cubicBezTo>
                    <a:pt x="1174" y="9458"/>
                    <a:pt x="5746" y="27556"/>
                    <a:pt x="10223" y="46415"/>
                  </a:cubicBezTo>
                  <a:cubicBezTo>
                    <a:pt x="14795" y="65274"/>
                    <a:pt x="23462" y="86992"/>
                    <a:pt x="29558" y="94802"/>
                  </a:cubicBezTo>
                  <a:cubicBezTo>
                    <a:pt x="46227" y="116043"/>
                    <a:pt x="98710" y="103184"/>
                    <a:pt x="102043" y="76990"/>
                  </a:cubicBezTo>
                  <a:cubicBezTo>
                    <a:pt x="102615" y="72799"/>
                    <a:pt x="107092" y="60322"/>
                    <a:pt x="111854" y="49177"/>
                  </a:cubicBezTo>
                  <a:cubicBezTo>
                    <a:pt x="125761" y="17840"/>
                    <a:pt x="100996" y="-829"/>
                    <a:pt x="47180" y="2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 name="Google Shape;428;p37"/>
            <p:cNvSpPr/>
            <p:nvPr/>
          </p:nvSpPr>
          <p:spPr>
            <a:xfrm>
              <a:off x="5600324" y="2021253"/>
              <a:ext cx="218311" cy="388862"/>
            </a:xfrm>
            <a:custGeom>
              <a:rect b="b" l="l" r="r" t="t"/>
              <a:pathLst>
                <a:path extrusionOk="0" h="388862" w="218311">
                  <a:moveTo>
                    <a:pt x="7233" y="125681"/>
                  </a:moveTo>
                  <a:cubicBezTo>
                    <a:pt x="14091" y="129872"/>
                    <a:pt x="13901" y="137587"/>
                    <a:pt x="6566" y="146350"/>
                  </a:cubicBezTo>
                  <a:cubicBezTo>
                    <a:pt x="-1625" y="156161"/>
                    <a:pt x="1804" y="166162"/>
                    <a:pt x="18378" y="180164"/>
                  </a:cubicBezTo>
                  <a:cubicBezTo>
                    <a:pt x="36189" y="195499"/>
                    <a:pt x="38761" y="203881"/>
                    <a:pt x="28760" y="215692"/>
                  </a:cubicBezTo>
                  <a:cubicBezTo>
                    <a:pt x="19997" y="226360"/>
                    <a:pt x="19711" y="233409"/>
                    <a:pt x="27998" y="238552"/>
                  </a:cubicBezTo>
                  <a:cubicBezTo>
                    <a:pt x="39999" y="245982"/>
                    <a:pt x="41618" y="244172"/>
                    <a:pt x="44190" y="219788"/>
                  </a:cubicBezTo>
                  <a:cubicBezTo>
                    <a:pt x="47048" y="193785"/>
                    <a:pt x="68574" y="199309"/>
                    <a:pt x="70193" y="226456"/>
                  </a:cubicBezTo>
                  <a:cubicBezTo>
                    <a:pt x="71241" y="245220"/>
                    <a:pt x="64383" y="255983"/>
                    <a:pt x="48953" y="259984"/>
                  </a:cubicBezTo>
                  <a:cubicBezTo>
                    <a:pt x="36475" y="263317"/>
                    <a:pt x="29426" y="271033"/>
                    <a:pt x="33332" y="277414"/>
                  </a:cubicBezTo>
                  <a:cubicBezTo>
                    <a:pt x="37237" y="283701"/>
                    <a:pt x="35046" y="292178"/>
                    <a:pt x="28664" y="296179"/>
                  </a:cubicBezTo>
                  <a:cubicBezTo>
                    <a:pt x="10948" y="307132"/>
                    <a:pt x="26569" y="324658"/>
                    <a:pt x="55049" y="325706"/>
                  </a:cubicBezTo>
                  <a:cubicBezTo>
                    <a:pt x="75718" y="326468"/>
                    <a:pt x="73718" y="329516"/>
                    <a:pt x="42952" y="342851"/>
                  </a:cubicBezTo>
                  <a:cubicBezTo>
                    <a:pt x="6566" y="358758"/>
                    <a:pt x="-1720" y="370664"/>
                    <a:pt x="13139" y="385523"/>
                  </a:cubicBezTo>
                  <a:cubicBezTo>
                    <a:pt x="17139" y="389524"/>
                    <a:pt x="24949" y="390000"/>
                    <a:pt x="30379" y="386571"/>
                  </a:cubicBezTo>
                  <a:cubicBezTo>
                    <a:pt x="35999" y="383142"/>
                    <a:pt x="67336" y="378094"/>
                    <a:pt x="100007" y="375522"/>
                  </a:cubicBezTo>
                  <a:cubicBezTo>
                    <a:pt x="182684" y="368569"/>
                    <a:pt x="199829" y="361425"/>
                    <a:pt x="212306" y="328659"/>
                  </a:cubicBezTo>
                  <a:cubicBezTo>
                    <a:pt x="224498" y="296369"/>
                    <a:pt x="218021" y="279129"/>
                    <a:pt x="193828" y="279129"/>
                  </a:cubicBezTo>
                  <a:cubicBezTo>
                    <a:pt x="184684" y="279129"/>
                    <a:pt x="176873" y="275224"/>
                    <a:pt x="176492" y="270556"/>
                  </a:cubicBezTo>
                  <a:cubicBezTo>
                    <a:pt x="173159" y="237695"/>
                    <a:pt x="164300" y="218645"/>
                    <a:pt x="135630" y="182736"/>
                  </a:cubicBezTo>
                  <a:cubicBezTo>
                    <a:pt x="117723" y="160352"/>
                    <a:pt x="99054" y="141874"/>
                    <a:pt x="94101" y="141874"/>
                  </a:cubicBezTo>
                  <a:cubicBezTo>
                    <a:pt x="89339" y="141874"/>
                    <a:pt x="93625" y="129110"/>
                    <a:pt x="103912" y="113394"/>
                  </a:cubicBezTo>
                  <a:cubicBezTo>
                    <a:pt x="120676" y="87772"/>
                    <a:pt x="120866" y="84247"/>
                    <a:pt x="104674" y="78056"/>
                  </a:cubicBezTo>
                  <a:cubicBezTo>
                    <a:pt x="94863" y="74246"/>
                    <a:pt x="81433" y="74532"/>
                    <a:pt x="74861" y="78628"/>
                  </a:cubicBezTo>
                  <a:cubicBezTo>
                    <a:pt x="55906" y="90439"/>
                    <a:pt x="60954" y="73675"/>
                    <a:pt x="86100" y="41671"/>
                  </a:cubicBezTo>
                  <a:cubicBezTo>
                    <a:pt x="123724" y="-6145"/>
                    <a:pt x="94101" y="-16051"/>
                    <a:pt x="48476" y="29002"/>
                  </a:cubicBezTo>
                  <a:cubicBezTo>
                    <a:pt x="7614" y="69103"/>
                    <a:pt x="-11531" y="114060"/>
                    <a:pt x="7233" y="12568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9" name="Google Shape;429;p37"/>
            <p:cNvSpPr/>
            <p:nvPr/>
          </p:nvSpPr>
          <p:spPr>
            <a:xfrm>
              <a:off x="5481795" y="2192909"/>
              <a:ext cx="128007" cy="162298"/>
            </a:xfrm>
            <a:custGeom>
              <a:rect b="b" l="l" r="r" t="t"/>
              <a:pathLst>
                <a:path extrusionOk="0" h="162298" w="128007">
                  <a:moveTo>
                    <a:pt x="1937" y="145954"/>
                  </a:moveTo>
                  <a:cubicBezTo>
                    <a:pt x="10891" y="169195"/>
                    <a:pt x="16225" y="168624"/>
                    <a:pt x="72518" y="137953"/>
                  </a:cubicBezTo>
                  <a:cubicBezTo>
                    <a:pt x="110046" y="117474"/>
                    <a:pt x="119285" y="105473"/>
                    <a:pt x="125096" y="69659"/>
                  </a:cubicBezTo>
                  <a:cubicBezTo>
                    <a:pt x="131477" y="30511"/>
                    <a:pt x="129001" y="24510"/>
                    <a:pt x="100997" y="10128"/>
                  </a:cubicBezTo>
                  <a:cubicBezTo>
                    <a:pt x="72708" y="-4541"/>
                    <a:pt x="67850" y="-3969"/>
                    <a:pt x="49467" y="16414"/>
                  </a:cubicBezTo>
                  <a:cubicBezTo>
                    <a:pt x="38418" y="28797"/>
                    <a:pt x="33846" y="39179"/>
                    <a:pt x="39561" y="39465"/>
                  </a:cubicBezTo>
                  <a:cubicBezTo>
                    <a:pt x="45276" y="39941"/>
                    <a:pt x="37466" y="45180"/>
                    <a:pt x="22321" y="51276"/>
                  </a:cubicBezTo>
                  <a:cubicBezTo>
                    <a:pt x="2223" y="59372"/>
                    <a:pt x="-1968" y="65754"/>
                    <a:pt x="7271" y="74993"/>
                  </a:cubicBezTo>
                  <a:cubicBezTo>
                    <a:pt x="16320" y="84042"/>
                    <a:pt x="16320" y="93090"/>
                    <a:pt x="7367" y="107473"/>
                  </a:cubicBezTo>
                  <a:cubicBezTo>
                    <a:pt x="318" y="118236"/>
                    <a:pt x="-2063" y="135667"/>
                    <a:pt x="1937" y="14595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0" name="Google Shape;430;p37"/>
            <p:cNvSpPr/>
            <p:nvPr/>
          </p:nvSpPr>
          <p:spPr>
            <a:xfrm>
              <a:off x="5093703" y="1700792"/>
              <a:ext cx="295023" cy="144107"/>
            </a:xfrm>
            <a:custGeom>
              <a:rect b="b" l="l" r="r" t="t"/>
              <a:pathLst>
                <a:path extrusionOk="0" h="144107" w="295023">
                  <a:moveTo>
                    <a:pt x="286683" y="48664"/>
                  </a:moveTo>
                  <a:cubicBezTo>
                    <a:pt x="278205" y="42282"/>
                    <a:pt x="267823" y="27709"/>
                    <a:pt x="263441" y="16374"/>
                  </a:cubicBezTo>
                  <a:cubicBezTo>
                    <a:pt x="256774" y="-1343"/>
                    <a:pt x="247821" y="-3152"/>
                    <a:pt x="201624" y="3706"/>
                  </a:cubicBezTo>
                  <a:cubicBezTo>
                    <a:pt x="171906" y="8182"/>
                    <a:pt x="137045" y="12374"/>
                    <a:pt x="124281" y="13040"/>
                  </a:cubicBezTo>
                  <a:cubicBezTo>
                    <a:pt x="111613" y="13612"/>
                    <a:pt x="103707" y="17993"/>
                    <a:pt x="106946" y="22565"/>
                  </a:cubicBezTo>
                  <a:cubicBezTo>
                    <a:pt x="115709" y="35519"/>
                    <a:pt x="69513" y="63237"/>
                    <a:pt x="32079" y="67523"/>
                  </a:cubicBezTo>
                  <a:cubicBezTo>
                    <a:pt x="-11260" y="72476"/>
                    <a:pt x="-10497" y="92574"/>
                    <a:pt x="33222" y="100099"/>
                  </a:cubicBezTo>
                  <a:cubicBezTo>
                    <a:pt x="51701" y="103337"/>
                    <a:pt x="64369" y="110481"/>
                    <a:pt x="61226" y="116101"/>
                  </a:cubicBezTo>
                  <a:cubicBezTo>
                    <a:pt x="57987" y="121720"/>
                    <a:pt x="65798" y="130293"/>
                    <a:pt x="78371" y="135246"/>
                  </a:cubicBezTo>
                  <a:cubicBezTo>
                    <a:pt x="116566" y="150105"/>
                    <a:pt x="146760" y="146867"/>
                    <a:pt x="211149" y="121054"/>
                  </a:cubicBezTo>
                  <a:cubicBezTo>
                    <a:pt x="283634" y="91812"/>
                    <a:pt x="310209" y="66380"/>
                    <a:pt x="286683" y="4866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1" name="Google Shape;431;p37"/>
            <p:cNvSpPr/>
            <p:nvPr/>
          </p:nvSpPr>
          <p:spPr>
            <a:xfrm>
              <a:off x="5090962" y="1711599"/>
              <a:ext cx="83011" cy="43134"/>
            </a:xfrm>
            <a:custGeom>
              <a:rect b="b" l="l" r="r" t="t"/>
              <a:pathLst>
                <a:path extrusionOk="0" h="43134" w="83011">
                  <a:moveTo>
                    <a:pt x="75302" y="26427"/>
                  </a:moveTo>
                  <a:cubicBezTo>
                    <a:pt x="86732" y="12615"/>
                    <a:pt x="85779" y="8043"/>
                    <a:pt x="70254" y="2043"/>
                  </a:cubicBezTo>
                  <a:cubicBezTo>
                    <a:pt x="46251" y="-7101"/>
                    <a:pt x="-8423" y="16521"/>
                    <a:pt x="1102" y="32046"/>
                  </a:cubicBezTo>
                  <a:cubicBezTo>
                    <a:pt x="11675" y="49287"/>
                    <a:pt x="59205" y="45667"/>
                    <a:pt x="75302" y="2642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 name="Google Shape;432;p37"/>
            <p:cNvSpPr/>
            <p:nvPr/>
          </p:nvSpPr>
          <p:spPr>
            <a:xfrm>
              <a:off x="7226756" y="1189756"/>
              <a:ext cx="473723" cy="321767"/>
            </a:xfrm>
            <a:custGeom>
              <a:rect b="b" l="l" r="r" t="t"/>
              <a:pathLst>
                <a:path extrusionOk="0" h="321767" w="473723">
                  <a:moveTo>
                    <a:pt x="18053" y="273664"/>
                  </a:moveTo>
                  <a:cubicBezTo>
                    <a:pt x="27006" y="273759"/>
                    <a:pt x="36436" y="280331"/>
                    <a:pt x="39199" y="288332"/>
                  </a:cubicBezTo>
                  <a:cubicBezTo>
                    <a:pt x="41294" y="294905"/>
                    <a:pt x="40246" y="299477"/>
                    <a:pt x="37008" y="300048"/>
                  </a:cubicBezTo>
                  <a:cubicBezTo>
                    <a:pt x="36627" y="299953"/>
                    <a:pt x="36341" y="299953"/>
                    <a:pt x="35960" y="299858"/>
                  </a:cubicBezTo>
                  <a:cubicBezTo>
                    <a:pt x="34626" y="299381"/>
                    <a:pt x="33388" y="299381"/>
                    <a:pt x="32150" y="299381"/>
                  </a:cubicBezTo>
                  <a:cubicBezTo>
                    <a:pt x="25007" y="298715"/>
                    <a:pt x="19101" y="306144"/>
                    <a:pt x="19101" y="316622"/>
                  </a:cubicBezTo>
                  <a:cubicBezTo>
                    <a:pt x="19101" y="318336"/>
                    <a:pt x="47390" y="320527"/>
                    <a:pt x="81775" y="321575"/>
                  </a:cubicBezTo>
                  <a:cubicBezTo>
                    <a:pt x="85776" y="321670"/>
                    <a:pt x="89586" y="321765"/>
                    <a:pt x="93301" y="321765"/>
                  </a:cubicBezTo>
                  <a:cubicBezTo>
                    <a:pt x="149689" y="321956"/>
                    <a:pt x="174739" y="307954"/>
                    <a:pt x="138544" y="294619"/>
                  </a:cubicBezTo>
                  <a:cubicBezTo>
                    <a:pt x="87109" y="275474"/>
                    <a:pt x="89395" y="240993"/>
                    <a:pt x="146069" y="178128"/>
                  </a:cubicBezTo>
                  <a:cubicBezTo>
                    <a:pt x="193313" y="125645"/>
                    <a:pt x="238271" y="96594"/>
                    <a:pt x="271990" y="96594"/>
                  </a:cubicBezTo>
                  <a:cubicBezTo>
                    <a:pt x="296278" y="96594"/>
                    <a:pt x="421913" y="57256"/>
                    <a:pt x="456108" y="38873"/>
                  </a:cubicBezTo>
                  <a:cubicBezTo>
                    <a:pt x="477349" y="27538"/>
                    <a:pt x="478492" y="23537"/>
                    <a:pt x="464300" y="9345"/>
                  </a:cubicBezTo>
                  <a:cubicBezTo>
                    <a:pt x="457917" y="3059"/>
                    <a:pt x="452488" y="-180"/>
                    <a:pt x="444201" y="11"/>
                  </a:cubicBezTo>
                  <a:cubicBezTo>
                    <a:pt x="433915" y="-275"/>
                    <a:pt x="419151" y="5154"/>
                    <a:pt x="391433" y="17346"/>
                  </a:cubicBezTo>
                  <a:cubicBezTo>
                    <a:pt x="362573" y="30205"/>
                    <a:pt x="332283" y="37349"/>
                    <a:pt x="310566" y="37063"/>
                  </a:cubicBezTo>
                  <a:cubicBezTo>
                    <a:pt x="307709" y="36968"/>
                    <a:pt x="304851" y="36777"/>
                    <a:pt x="302375" y="36396"/>
                  </a:cubicBezTo>
                  <a:cubicBezTo>
                    <a:pt x="299517" y="36015"/>
                    <a:pt x="296374" y="35825"/>
                    <a:pt x="292944" y="35729"/>
                  </a:cubicBezTo>
                  <a:cubicBezTo>
                    <a:pt x="271799" y="35063"/>
                    <a:pt x="240748" y="41540"/>
                    <a:pt x="215411" y="52493"/>
                  </a:cubicBezTo>
                  <a:cubicBezTo>
                    <a:pt x="188169" y="64114"/>
                    <a:pt x="151022" y="73734"/>
                    <a:pt x="133115" y="73734"/>
                  </a:cubicBezTo>
                  <a:cubicBezTo>
                    <a:pt x="98825" y="73734"/>
                    <a:pt x="79109" y="89927"/>
                    <a:pt x="98825" y="102119"/>
                  </a:cubicBezTo>
                  <a:cubicBezTo>
                    <a:pt x="105492" y="106214"/>
                    <a:pt x="96920" y="121931"/>
                    <a:pt x="79013" y="138599"/>
                  </a:cubicBezTo>
                  <a:cubicBezTo>
                    <a:pt x="61773" y="154792"/>
                    <a:pt x="48914" y="172604"/>
                    <a:pt x="50534" y="178033"/>
                  </a:cubicBezTo>
                  <a:cubicBezTo>
                    <a:pt x="52057" y="183557"/>
                    <a:pt x="48342" y="188129"/>
                    <a:pt x="42152" y="188129"/>
                  </a:cubicBezTo>
                  <a:cubicBezTo>
                    <a:pt x="29674" y="188129"/>
                    <a:pt x="-2425" y="244803"/>
                    <a:pt x="146" y="262424"/>
                  </a:cubicBezTo>
                  <a:cubicBezTo>
                    <a:pt x="1194" y="268520"/>
                    <a:pt x="9195" y="273664"/>
                    <a:pt x="18053" y="27366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 name="Google Shape;433;p37"/>
            <p:cNvSpPr/>
            <p:nvPr/>
          </p:nvSpPr>
          <p:spPr>
            <a:xfrm>
              <a:off x="6063754" y="971816"/>
              <a:ext cx="486128" cy="256199"/>
            </a:xfrm>
            <a:custGeom>
              <a:rect b="b" l="l" r="r" t="t"/>
              <a:pathLst>
                <a:path extrusionOk="0" h="256199" w="486128">
                  <a:moveTo>
                    <a:pt x="14910" y="136322"/>
                  </a:moveTo>
                  <a:cubicBezTo>
                    <a:pt x="24340" y="144894"/>
                    <a:pt x="31483" y="148800"/>
                    <a:pt x="36817" y="148228"/>
                  </a:cubicBezTo>
                  <a:cubicBezTo>
                    <a:pt x="40532" y="148419"/>
                    <a:pt x="43485" y="146799"/>
                    <a:pt x="45866" y="143085"/>
                  </a:cubicBezTo>
                  <a:cubicBezTo>
                    <a:pt x="48533" y="138798"/>
                    <a:pt x="51391" y="136608"/>
                    <a:pt x="54820" y="136417"/>
                  </a:cubicBezTo>
                  <a:cubicBezTo>
                    <a:pt x="58535" y="136798"/>
                    <a:pt x="62916" y="139179"/>
                    <a:pt x="68440" y="143847"/>
                  </a:cubicBezTo>
                  <a:cubicBezTo>
                    <a:pt x="74917" y="149181"/>
                    <a:pt x="80157" y="151657"/>
                    <a:pt x="85681" y="151086"/>
                  </a:cubicBezTo>
                  <a:cubicBezTo>
                    <a:pt x="91586" y="151086"/>
                    <a:pt x="97778" y="147657"/>
                    <a:pt x="106255" y="140418"/>
                  </a:cubicBezTo>
                  <a:cubicBezTo>
                    <a:pt x="123876" y="125178"/>
                    <a:pt x="147784" y="113843"/>
                    <a:pt x="159309" y="113462"/>
                  </a:cubicBezTo>
                  <a:cubicBezTo>
                    <a:pt x="162547" y="113652"/>
                    <a:pt x="164453" y="114891"/>
                    <a:pt x="164453" y="117558"/>
                  </a:cubicBezTo>
                  <a:cubicBezTo>
                    <a:pt x="164453" y="122225"/>
                    <a:pt x="152832" y="131083"/>
                    <a:pt x="138735" y="137179"/>
                  </a:cubicBezTo>
                  <a:cubicBezTo>
                    <a:pt x="112350" y="148800"/>
                    <a:pt x="109779" y="170040"/>
                    <a:pt x="132544" y="169945"/>
                  </a:cubicBezTo>
                  <a:cubicBezTo>
                    <a:pt x="134258" y="170040"/>
                    <a:pt x="135973" y="170040"/>
                    <a:pt x="137973" y="169755"/>
                  </a:cubicBezTo>
                  <a:cubicBezTo>
                    <a:pt x="138830" y="169659"/>
                    <a:pt x="139592" y="169659"/>
                    <a:pt x="140354" y="169659"/>
                  </a:cubicBezTo>
                  <a:cubicBezTo>
                    <a:pt x="147593" y="170040"/>
                    <a:pt x="153022" y="173565"/>
                    <a:pt x="153022" y="178327"/>
                  </a:cubicBezTo>
                  <a:cubicBezTo>
                    <a:pt x="153022" y="183947"/>
                    <a:pt x="142926" y="188519"/>
                    <a:pt x="130829" y="188519"/>
                  </a:cubicBezTo>
                  <a:cubicBezTo>
                    <a:pt x="96444" y="188519"/>
                    <a:pt x="91110" y="210141"/>
                    <a:pt x="122638" y="222142"/>
                  </a:cubicBezTo>
                  <a:cubicBezTo>
                    <a:pt x="138068" y="227952"/>
                    <a:pt x="154165" y="238239"/>
                    <a:pt x="158356" y="245002"/>
                  </a:cubicBezTo>
                  <a:cubicBezTo>
                    <a:pt x="163119" y="252622"/>
                    <a:pt x="167881" y="256432"/>
                    <a:pt x="173120" y="256146"/>
                  </a:cubicBezTo>
                  <a:cubicBezTo>
                    <a:pt x="184074" y="257289"/>
                    <a:pt x="197123" y="240144"/>
                    <a:pt x="217031" y="200711"/>
                  </a:cubicBezTo>
                  <a:cubicBezTo>
                    <a:pt x="232651" y="169755"/>
                    <a:pt x="249606" y="141846"/>
                    <a:pt x="254559" y="138894"/>
                  </a:cubicBezTo>
                  <a:cubicBezTo>
                    <a:pt x="256083" y="137941"/>
                    <a:pt x="257893" y="137560"/>
                    <a:pt x="259893" y="137465"/>
                  </a:cubicBezTo>
                  <a:cubicBezTo>
                    <a:pt x="276085" y="138608"/>
                    <a:pt x="302374" y="163659"/>
                    <a:pt x="299232" y="178613"/>
                  </a:cubicBezTo>
                  <a:cubicBezTo>
                    <a:pt x="297040" y="188995"/>
                    <a:pt x="314662" y="194805"/>
                    <a:pt x="334474" y="195472"/>
                  </a:cubicBezTo>
                  <a:cubicBezTo>
                    <a:pt x="353714" y="196329"/>
                    <a:pt x="375526" y="192234"/>
                    <a:pt x="383718" y="182328"/>
                  </a:cubicBezTo>
                  <a:cubicBezTo>
                    <a:pt x="392290" y="172041"/>
                    <a:pt x="384480" y="161849"/>
                    <a:pt x="354476" y="144037"/>
                  </a:cubicBezTo>
                  <a:cubicBezTo>
                    <a:pt x="331807" y="130797"/>
                    <a:pt x="305803" y="119939"/>
                    <a:pt x="296278" y="119939"/>
                  </a:cubicBezTo>
                  <a:cubicBezTo>
                    <a:pt x="286753" y="119939"/>
                    <a:pt x="282372" y="114795"/>
                    <a:pt x="286182" y="108414"/>
                  </a:cubicBezTo>
                  <a:cubicBezTo>
                    <a:pt x="290087" y="102127"/>
                    <a:pt x="281419" y="92031"/>
                    <a:pt x="266846" y="86220"/>
                  </a:cubicBezTo>
                  <a:cubicBezTo>
                    <a:pt x="247701" y="78600"/>
                    <a:pt x="247892" y="74790"/>
                    <a:pt x="260559" y="74790"/>
                  </a:cubicBezTo>
                  <a:cubicBezTo>
                    <a:pt x="274085" y="75076"/>
                    <a:pt x="299517" y="79077"/>
                    <a:pt x="330378" y="86792"/>
                  </a:cubicBezTo>
                  <a:cubicBezTo>
                    <a:pt x="347809" y="91269"/>
                    <a:pt x="359810" y="93745"/>
                    <a:pt x="369812" y="93840"/>
                  </a:cubicBezTo>
                  <a:cubicBezTo>
                    <a:pt x="386480" y="94412"/>
                    <a:pt x="397434" y="88602"/>
                    <a:pt x="417437" y="74409"/>
                  </a:cubicBezTo>
                  <a:cubicBezTo>
                    <a:pt x="436867" y="60598"/>
                    <a:pt x="458965" y="48311"/>
                    <a:pt x="466585" y="47168"/>
                  </a:cubicBezTo>
                  <a:cubicBezTo>
                    <a:pt x="478397" y="45453"/>
                    <a:pt x="492113" y="29642"/>
                    <a:pt x="483349" y="27927"/>
                  </a:cubicBezTo>
                  <a:cubicBezTo>
                    <a:pt x="481730" y="27546"/>
                    <a:pt x="459918" y="22212"/>
                    <a:pt x="434772" y="15831"/>
                  </a:cubicBezTo>
                  <a:cubicBezTo>
                    <a:pt x="391624" y="4972"/>
                    <a:pt x="366763" y="-362"/>
                    <a:pt x="351904" y="19"/>
                  </a:cubicBezTo>
                  <a:cubicBezTo>
                    <a:pt x="335998" y="19"/>
                    <a:pt x="330759" y="6020"/>
                    <a:pt x="327616" y="18212"/>
                  </a:cubicBezTo>
                  <a:cubicBezTo>
                    <a:pt x="324949" y="28404"/>
                    <a:pt x="322282" y="33166"/>
                    <a:pt x="318091" y="33452"/>
                  </a:cubicBezTo>
                  <a:cubicBezTo>
                    <a:pt x="315233" y="32976"/>
                    <a:pt x="311804" y="30880"/>
                    <a:pt x="307328" y="27165"/>
                  </a:cubicBezTo>
                  <a:cubicBezTo>
                    <a:pt x="295041" y="16974"/>
                    <a:pt x="264941" y="9544"/>
                    <a:pt x="242653" y="9258"/>
                  </a:cubicBezTo>
                  <a:cubicBezTo>
                    <a:pt x="232366" y="8973"/>
                    <a:pt x="223603" y="10116"/>
                    <a:pt x="218840" y="13068"/>
                  </a:cubicBezTo>
                  <a:cubicBezTo>
                    <a:pt x="213507" y="16402"/>
                    <a:pt x="215316" y="26594"/>
                    <a:pt x="222936" y="35738"/>
                  </a:cubicBezTo>
                  <a:cubicBezTo>
                    <a:pt x="233318" y="48311"/>
                    <a:pt x="233413" y="55645"/>
                    <a:pt x="223508" y="65551"/>
                  </a:cubicBezTo>
                  <a:cubicBezTo>
                    <a:pt x="219126" y="69933"/>
                    <a:pt x="215316" y="72028"/>
                    <a:pt x="211506" y="72028"/>
                  </a:cubicBezTo>
                  <a:cubicBezTo>
                    <a:pt x="207220" y="71266"/>
                    <a:pt x="202838" y="67647"/>
                    <a:pt x="197504" y="60979"/>
                  </a:cubicBezTo>
                  <a:cubicBezTo>
                    <a:pt x="183693" y="43929"/>
                    <a:pt x="168453" y="35262"/>
                    <a:pt x="155499" y="35643"/>
                  </a:cubicBezTo>
                  <a:cubicBezTo>
                    <a:pt x="145022" y="35357"/>
                    <a:pt x="135973" y="40596"/>
                    <a:pt x="129972" y="51835"/>
                  </a:cubicBezTo>
                  <a:cubicBezTo>
                    <a:pt x="123400" y="64122"/>
                    <a:pt x="109493" y="74124"/>
                    <a:pt x="99111" y="74219"/>
                  </a:cubicBezTo>
                  <a:cubicBezTo>
                    <a:pt x="84633" y="74028"/>
                    <a:pt x="85490" y="71361"/>
                    <a:pt x="103874" y="57931"/>
                  </a:cubicBezTo>
                  <a:cubicBezTo>
                    <a:pt x="123495" y="43453"/>
                    <a:pt x="123876" y="40786"/>
                    <a:pt x="107398" y="34404"/>
                  </a:cubicBezTo>
                  <a:cubicBezTo>
                    <a:pt x="102159" y="32404"/>
                    <a:pt x="95301" y="31547"/>
                    <a:pt x="87776" y="31547"/>
                  </a:cubicBezTo>
                  <a:cubicBezTo>
                    <a:pt x="56153" y="31166"/>
                    <a:pt x="10147" y="47930"/>
                    <a:pt x="10147" y="63551"/>
                  </a:cubicBezTo>
                  <a:cubicBezTo>
                    <a:pt x="10147" y="72409"/>
                    <a:pt x="16815" y="77267"/>
                    <a:pt x="27578" y="76695"/>
                  </a:cubicBezTo>
                  <a:cubicBezTo>
                    <a:pt x="29578" y="76695"/>
                    <a:pt x="31579" y="76600"/>
                    <a:pt x="33865" y="76124"/>
                  </a:cubicBezTo>
                  <a:cubicBezTo>
                    <a:pt x="38246" y="75362"/>
                    <a:pt x="41580" y="74886"/>
                    <a:pt x="44152" y="74790"/>
                  </a:cubicBezTo>
                  <a:cubicBezTo>
                    <a:pt x="50724" y="75076"/>
                    <a:pt x="48819" y="79172"/>
                    <a:pt x="39675" y="90221"/>
                  </a:cubicBezTo>
                  <a:cubicBezTo>
                    <a:pt x="33484" y="97650"/>
                    <a:pt x="25769" y="102603"/>
                    <a:pt x="20149" y="103270"/>
                  </a:cubicBezTo>
                  <a:cubicBezTo>
                    <a:pt x="18910" y="103270"/>
                    <a:pt x="17767" y="102984"/>
                    <a:pt x="16910" y="102413"/>
                  </a:cubicBezTo>
                  <a:cubicBezTo>
                    <a:pt x="12909" y="99936"/>
                    <a:pt x="9767" y="99079"/>
                    <a:pt x="7385" y="99460"/>
                  </a:cubicBezTo>
                  <a:cubicBezTo>
                    <a:pt x="-4521" y="98698"/>
                    <a:pt x="-2044" y="120891"/>
                    <a:pt x="14910" y="13632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 name="Google Shape;434;p37"/>
            <p:cNvSpPr/>
            <p:nvPr/>
          </p:nvSpPr>
          <p:spPr>
            <a:xfrm>
              <a:off x="3681888" y="3518525"/>
              <a:ext cx="166300" cy="66564"/>
            </a:xfrm>
            <a:custGeom>
              <a:rect b="b" l="l" r="r" t="t"/>
              <a:pathLst>
                <a:path extrusionOk="0" h="66564" w="166300">
                  <a:moveTo>
                    <a:pt x="33147" y="11915"/>
                  </a:moveTo>
                  <a:cubicBezTo>
                    <a:pt x="30670" y="17821"/>
                    <a:pt x="20384" y="28680"/>
                    <a:pt x="10287" y="36204"/>
                  </a:cubicBezTo>
                  <a:cubicBezTo>
                    <a:pt x="-9620" y="50682"/>
                    <a:pt x="-2667" y="56112"/>
                    <a:pt x="49149" y="65637"/>
                  </a:cubicBezTo>
                  <a:cubicBezTo>
                    <a:pt x="61722" y="67923"/>
                    <a:pt x="86677" y="65827"/>
                    <a:pt x="104680" y="61065"/>
                  </a:cubicBezTo>
                  <a:cubicBezTo>
                    <a:pt x="122587" y="56112"/>
                    <a:pt x="142684" y="53254"/>
                    <a:pt x="148971" y="54683"/>
                  </a:cubicBezTo>
                  <a:cubicBezTo>
                    <a:pt x="155353" y="55921"/>
                    <a:pt x="162877" y="50873"/>
                    <a:pt x="165640" y="43253"/>
                  </a:cubicBezTo>
                  <a:cubicBezTo>
                    <a:pt x="176689" y="13439"/>
                    <a:pt x="45625" y="-17612"/>
                    <a:pt x="33147" y="1191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 name="Google Shape;435;p37"/>
            <p:cNvSpPr/>
            <p:nvPr/>
          </p:nvSpPr>
          <p:spPr>
            <a:xfrm>
              <a:off x="3394839" y="3399587"/>
              <a:ext cx="275053" cy="124568"/>
            </a:xfrm>
            <a:custGeom>
              <a:rect b="b" l="l" r="r" t="t"/>
              <a:pathLst>
                <a:path extrusionOk="0" h="124568" w="275053">
                  <a:moveTo>
                    <a:pt x="191894" y="115899"/>
                  </a:moveTo>
                  <a:cubicBezTo>
                    <a:pt x="194180" y="130853"/>
                    <a:pt x="258474" y="125138"/>
                    <a:pt x="272095" y="108850"/>
                  </a:cubicBezTo>
                  <a:cubicBezTo>
                    <a:pt x="282572" y="96182"/>
                    <a:pt x="267333" y="83990"/>
                    <a:pt x="192085" y="45985"/>
                  </a:cubicBezTo>
                  <a:cubicBezTo>
                    <a:pt x="93501" y="-4116"/>
                    <a:pt x="51401" y="-11451"/>
                    <a:pt x="15396" y="15124"/>
                  </a:cubicBezTo>
                  <a:cubicBezTo>
                    <a:pt x="-6226" y="31031"/>
                    <a:pt x="-5940" y="31793"/>
                    <a:pt x="21778" y="42080"/>
                  </a:cubicBezTo>
                  <a:cubicBezTo>
                    <a:pt x="37399" y="47986"/>
                    <a:pt x="49019" y="55987"/>
                    <a:pt x="47495" y="59987"/>
                  </a:cubicBezTo>
                  <a:cubicBezTo>
                    <a:pt x="41590" y="75037"/>
                    <a:pt x="45019" y="79894"/>
                    <a:pt x="56544" y="72655"/>
                  </a:cubicBezTo>
                  <a:cubicBezTo>
                    <a:pt x="64736" y="67607"/>
                    <a:pt x="64355" y="60082"/>
                    <a:pt x="55211" y="49129"/>
                  </a:cubicBezTo>
                  <a:cubicBezTo>
                    <a:pt x="45971" y="37889"/>
                    <a:pt x="45686" y="33031"/>
                    <a:pt x="54449" y="33031"/>
                  </a:cubicBezTo>
                  <a:cubicBezTo>
                    <a:pt x="73118" y="33031"/>
                    <a:pt x="192657" y="91324"/>
                    <a:pt x="191513" y="99897"/>
                  </a:cubicBezTo>
                  <a:cubicBezTo>
                    <a:pt x="191037" y="103992"/>
                    <a:pt x="191133" y="111136"/>
                    <a:pt x="191894" y="11589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 name="Google Shape;436;p37"/>
            <p:cNvSpPr/>
            <p:nvPr/>
          </p:nvSpPr>
          <p:spPr>
            <a:xfrm>
              <a:off x="9387071" y="2755225"/>
              <a:ext cx="369309" cy="371584"/>
            </a:xfrm>
            <a:custGeom>
              <a:rect b="b" l="l" r="r" t="t"/>
              <a:pathLst>
                <a:path extrusionOk="0" h="371584" w="369309">
                  <a:moveTo>
                    <a:pt x="225272" y="142279"/>
                  </a:moveTo>
                  <a:cubicBezTo>
                    <a:pt x="213270" y="132373"/>
                    <a:pt x="207460" y="135612"/>
                    <a:pt x="199078" y="157710"/>
                  </a:cubicBezTo>
                  <a:cubicBezTo>
                    <a:pt x="190696" y="179808"/>
                    <a:pt x="177838" y="187332"/>
                    <a:pt x="139928" y="192381"/>
                  </a:cubicBezTo>
                  <a:cubicBezTo>
                    <a:pt x="108115" y="196762"/>
                    <a:pt x="82111" y="209145"/>
                    <a:pt x="63728" y="228861"/>
                  </a:cubicBezTo>
                  <a:cubicBezTo>
                    <a:pt x="43345" y="250769"/>
                    <a:pt x="31915" y="255722"/>
                    <a:pt x="21533" y="247054"/>
                  </a:cubicBezTo>
                  <a:cubicBezTo>
                    <a:pt x="-4185" y="225623"/>
                    <a:pt x="-7900" y="248673"/>
                    <a:pt x="16008" y="282202"/>
                  </a:cubicBezTo>
                  <a:cubicBezTo>
                    <a:pt x="28771" y="300204"/>
                    <a:pt x="35915" y="320302"/>
                    <a:pt x="31819" y="326874"/>
                  </a:cubicBezTo>
                  <a:cubicBezTo>
                    <a:pt x="27723" y="333541"/>
                    <a:pt x="27247" y="346400"/>
                    <a:pt x="30772" y="355544"/>
                  </a:cubicBezTo>
                  <a:cubicBezTo>
                    <a:pt x="42011" y="384690"/>
                    <a:pt x="62014" y="373356"/>
                    <a:pt x="79920" y="327731"/>
                  </a:cubicBezTo>
                  <a:cubicBezTo>
                    <a:pt x="92589" y="295441"/>
                    <a:pt x="102685" y="284773"/>
                    <a:pt x="116973" y="288488"/>
                  </a:cubicBezTo>
                  <a:cubicBezTo>
                    <a:pt x="127736" y="291346"/>
                    <a:pt x="143262" y="285631"/>
                    <a:pt x="151358" y="275820"/>
                  </a:cubicBezTo>
                  <a:cubicBezTo>
                    <a:pt x="163931" y="260770"/>
                    <a:pt x="162121" y="256389"/>
                    <a:pt x="139166" y="247150"/>
                  </a:cubicBezTo>
                  <a:cubicBezTo>
                    <a:pt x="112401" y="236481"/>
                    <a:pt x="112401" y="236386"/>
                    <a:pt x="137452" y="235624"/>
                  </a:cubicBezTo>
                  <a:cubicBezTo>
                    <a:pt x="152311" y="235243"/>
                    <a:pt x="168313" y="245244"/>
                    <a:pt x="176219" y="260008"/>
                  </a:cubicBezTo>
                  <a:cubicBezTo>
                    <a:pt x="189363" y="284678"/>
                    <a:pt x="189839" y="284678"/>
                    <a:pt x="208032" y="262866"/>
                  </a:cubicBezTo>
                  <a:cubicBezTo>
                    <a:pt x="220605" y="247816"/>
                    <a:pt x="241084" y="240577"/>
                    <a:pt x="272325" y="240482"/>
                  </a:cubicBezTo>
                  <a:lnTo>
                    <a:pt x="318045" y="240292"/>
                  </a:lnTo>
                  <a:lnTo>
                    <a:pt x="335191" y="169902"/>
                  </a:lnTo>
                  <a:cubicBezTo>
                    <a:pt x="344525" y="131135"/>
                    <a:pt x="356145" y="95702"/>
                    <a:pt x="360908" y="91035"/>
                  </a:cubicBezTo>
                  <a:cubicBezTo>
                    <a:pt x="374624" y="77509"/>
                    <a:pt x="370719" y="21597"/>
                    <a:pt x="355193" y="9977"/>
                  </a:cubicBezTo>
                  <a:cubicBezTo>
                    <a:pt x="329952" y="-8882"/>
                    <a:pt x="306711" y="-215"/>
                    <a:pt x="303377" y="29313"/>
                  </a:cubicBezTo>
                  <a:cubicBezTo>
                    <a:pt x="295757" y="96845"/>
                    <a:pt x="289090" y="111894"/>
                    <a:pt x="272707" y="98369"/>
                  </a:cubicBezTo>
                  <a:cubicBezTo>
                    <a:pt x="262896" y="90177"/>
                    <a:pt x="254514" y="89415"/>
                    <a:pt x="250227" y="96559"/>
                  </a:cubicBezTo>
                  <a:cubicBezTo>
                    <a:pt x="246418" y="102751"/>
                    <a:pt x="248704" y="111228"/>
                    <a:pt x="255467" y="115323"/>
                  </a:cubicBezTo>
                  <a:cubicBezTo>
                    <a:pt x="263943" y="120562"/>
                    <a:pt x="263467" y="127801"/>
                    <a:pt x="254133" y="139136"/>
                  </a:cubicBezTo>
                  <a:cubicBezTo>
                    <a:pt x="244036" y="151138"/>
                    <a:pt x="236988" y="151995"/>
                    <a:pt x="225272" y="14227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 name="Google Shape;437;p37"/>
            <p:cNvSpPr/>
            <p:nvPr/>
          </p:nvSpPr>
          <p:spPr>
            <a:xfrm>
              <a:off x="9692923" y="2585705"/>
              <a:ext cx="160674" cy="149100"/>
            </a:xfrm>
            <a:custGeom>
              <a:rect b="b" l="l" r="r" t="t"/>
              <a:pathLst>
                <a:path extrusionOk="0" h="149100" w="160674">
                  <a:moveTo>
                    <a:pt x="156307" y="44909"/>
                  </a:moveTo>
                  <a:cubicBezTo>
                    <a:pt x="150592" y="41385"/>
                    <a:pt x="138686" y="41099"/>
                    <a:pt x="130018" y="44528"/>
                  </a:cubicBezTo>
                  <a:cubicBezTo>
                    <a:pt x="121350" y="47862"/>
                    <a:pt x="102015" y="37670"/>
                    <a:pt x="87251" y="21954"/>
                  </a:cubicBezTo>
                  <a:cubicBezTo>
                    <a:pt x="55342" y="-12051"/>
                    <a:pt x="40959" y="-6717"/>
                    <a:pt x="40959" y="39099"/>
                  </a:cubicBezTo>
                  <a:cubicBezTo>
                    <a:pt x="40959" y="60720"/>
                    <a:pt x="35054" y="72722"/>
                    <a:pt x="24481" y="72722"/>
                  </a:cubicBezTo>
                  <a:cubicBezTo>
                    <a:pt x="-379" y="72722"/>
                    <a:pt x="-6285" y="90057"/>
                    <a:pt x="6670" y="124157"/>
                  </a:cubicBezTo>
                  <a:cubicBezTo>
                    <a:pt x="17718" y="153303"/>
                    <a:pt x="50008" y="158828"/>
                    <a:pt x="43531" y="130444"/>
                  </a:cubicBezTo>
                  <a:cubicBezTo>
                    <a:pt x="41626" y="121776"/>
                    <a:pt x="48294" y="119204"/>
                    <a:pt x="61914" y="123585"/>
                  </a:cubicBezTo>
                  <a:cubicBezTo>
                    <a:pt x="74488" y="127586"/>
                    <a:pt x="89442" y="123109"/>
                    <a:pt x="97919" y="112918"/>
                  </a:cubicBezTo>
                  <a:cubicBezTo>
                    <a:pt x="105825" y="103297"/>
                    <a:pt x="119255" y="95582"/>
                    <a:pt x="127637" y="95582"/>
                  </a:cubicBezTo>
                  <a:cubicBezTo>
                    <a:pt x="146877" y="95677"/>
                    <a:pt x="170594" y="53767"/>
                    <a:pt x="156307" y="4490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 name="Google Shape;438;p37"/>
            <p:cNvSpPr/>
            <p:nvPr/>
          </p:nvSpPr>
          <p:spPr>
            <a:xfrm>
              <a:off x="9222547" y="4436471"/>
              <a:ext cx="104411" cy="81653"/>
            </a:xfrm>
            <a:custGeom>
              <a:rect b="b" l="l" r="r" t="t"/>
              <a:pathLst>
                <a:path extrusionOk="0" h="81653" w="104411">
                  <a:moveTo>
                    <a:pt x="1081" y="77331"/>
                  </a:moveTo>
                  <a:cubicBezTo>
                    <a:pt x="6225" y="85522"/>
                    <a:pt x="21560" y="82093"/>
                    <a:pt x="47468" y="66853"/>
                  </a:cubicBezTo>
                  <a:cubicBezTo>
                    <a:pt x="101093" y="35135"/>
                    <a:pt x="115000" y="16847"/>
                    <a:pt x="96902" y="1988"/>
                  </a:cubicBezTo>
                  <a:cubicBezTo>
                    <a:pt x="79186" y="-12681"/>
                    <a:pt x="-10825" y="57995"/>
                    <a:pt x="1081" y="7733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 name="Google Shape;439;p37"/>
            <p:cNvSpPr/>
            <p:nvPr/>
          </p:nvSpPr>
          <p:spPr>
            <a:xfrm>
              <a:off x="8711272" y="4362971"/>
              <a:ext cx="251681" cy="104943"/>
            </a:xfrm>
            <a:custGeom>
              <a:rect b="b" l="l" r="r" t="t"/>
              <a:pathLst>
                <a:path extrusionOk="0" h="104943" w="251681">
                  <a:moveTo>
                    <a:pt x="237750" y="103872"/>
                  </a:moveTo>
                  <a:cubicBezTo>
                    <a:pt x="284041" y="88441"/>
                    <a:pt x="205841" y="24148"/>
                    <a:pt x="136880" y="21195"/>
                  </a:cubicBezTo>
                  <a:cubicBezTo>
                    <a:pt x="111353" y="20052"/>
                    <a:pt x="73729" y="13575"/>
                    <a:pt x="53250" y="6812"/>
                  </a:cubicBezTo>
                  <a:cubicBezTo>
                    <a:pt x="21151" y="-3951"/>
                    <a:pt x="14579" y="-2713"/>
                    <a:pt x="4673" y="15956"/>
                  </a:cubicBezTo>
                  <a:cubicBezTo>
                    <a:pt x="-5043" y="34054"/>
                    <a:pt x="-1042" y="40055"/>
                    <a:pt x="30391" y="54151"/>
                  </a:cubicBezTo>
                  <a:cubicBezTo>
                    <a:pt x="50869" y="63391"/>
                    <a:pt x="85635" y="74059"/>
                    <a:pt x="107734" y="77869"/>
                  </a:cubicBezTo>
                  <a:cubicBezTo>
                    <a:pt x="129641" y="81679"/>
                    <a:pt x="162693" y="87108"/>
                    <a:pt x="181076" y="90251"/>
                  </a:cubicBezTo>
                  <a:cubicBezTo>
                    <a:pt x="199459" y="93299"/>
                    <a:pt x="217080" y="98443"/>
                    <a:pt x="220414" y="101776"/>
                  </a:cubicBezTo>
                  <a:cubicBezTo>
                    <a:pt x="223748" y="105015"/>
                    <a:pt x="231463" y="105872"/>
                    <a:pt x="237750" y="10387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 name="Google Shape;440;p37"/>
            <p:cNvSpPr/>
            <p:nvPr/>
          </p:nvSpPr>
          <p:spPr>
            <a:xfrm>
              <a:off x="9087861" y="4131312"/>
              <a:ext cx="184718" cy="264042"/>
            </a:xfrm>
            <a:custGeom>
              <a:rect b="b" l="l" r="r" t="t"/>
              <a:pathLst>
                <a:path extrusionOk="0" h="264042" w="184718">
                  <a:moveTo>
                    <a:pt x="6607" y="174273"/>
                  </a:moveTo>
                  <a:cubicBezTo>
                    <a:pt x="13370" y="182369"/>
                    <a:pt x="15752" y="194371"/>
                    <a:pt x="11751" y="200848"/>
                  </a:cubicBezTo>
                  <a:cubicBezTo>
                    <a:pt x="7846" y="207229"/>
                    <a:pt x="13084" y="225422"/>
                    <a:pt x="23372" y="241234"/>
                  </a:cubicBezTo>
                  <a:cubicBezTo>
                    <a:pt x="50613" y="282763"/>
                    <a:pt x="62329" y="267046"/>
                    <a:pt x="55375" y="198466"/>
                  </a:cubicBezTo>
                  <a:cubicBezTo>
                    <a:pt x="50899" y="154366"/>
                    <a:pt x="52518" y="143221"/>
                    <a:pt x="61567" y="155890"/>
                  </a:cubicBezTo>
                  <a:cubicBezTo>
                    <a:pt x="68330" y="165224"/>
                    <a:pt x="73759" y="183988"/>
                    <a:pt x="73949" y="197418"/>
                  </a:cubicBezTo>
                  <a:cubicBezTo>
                    <a:pt x="74140" y="229708"/>
                    <a:pt x="102620" y="254378"/>
                    <a:pt x="115764" y="233709"/>
                  </a:cubicBezTo>
                  <a:cubicBezTo>
                    <a:pt x="135862" y="201895"/>
                    <a:pt x="129004" y="157128"/>
                    <a:pt x="101381" y="138935"/>
                  </a:cubicBezTo>
                  <a:cubicBezTo>
                    <a:pt x="64900" y="115027"/>
                    <a:pt x="66806" y="97216"/>
                    <a:pt x="105572" y="101216"/>
                  </a:cubicBezTo>
                  <a:cubicBezTo>
                    <a:pt x="127289" y="103502"/>
                    <a:pt x="137005" y="99311"/>
                    <a:pt x="137005" y="87405"/>
                  </a:cubicBezTo>
                  <a:cubicBezTo>
                    <a:pt x="137005" y="75213"/>
                    <a:pt x="124527" y="70260"/>
                    <a:pt x="94142" y="70260"/>
                  </a:cubicBezTo>
                  <a:cubicBezTo>
                    <a:pt x="69568" y="70260"/>
                    <a:pt x="51280" y="64640"/>
                    <a:pt x="51280" y="57210"/>
                  </a:cubicBezTo>
                  <a:cubicBezTo>
                    <a:pt x="51280" y="39303"/>
                    <a:pt x="75568" y="31493"/>
                    <a:pt x="110716" y="38256"/>
                  </a:cubicBezTo>
                  <a:cubicBezTo>
                    <a:pt x="141672" y="44161"/>
                    <a:pt x="195774" y="22349"/>
                    <a:pt x="182725" y="9300"/>
                  </a:cubicBezTo>
                  <a:cubicBezTo>
                    <a:pt x="168437" y="-4988"/>
                    <a:pt x="68520" y="-2130"/>
                    <a:pt x="44327" y="13205"/>
                  </a:cubicBezTo>
                  <a:cubicBezTo>
                    <a:pt x="14799" y="31874"/>
                    <a:pt x="-13109" y="150460"/>
                    <a:pt x="6607" y="17427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 name="Google Shape;441;p37"/>
            <p:cNvSpPr/>
            <p:nvPr/>
          </p:nvSpPr>
          <p:spPr>
            <a:xfrm>
              <a:off x="9349534" y="4265130"/>
              <a:ext cx="69832" cy="31441"/>
            </a:xfrm>
            <a:custGeom>
              <a:rect b="b" l="l" r="r" t="t"/>
              <a:pathLst>
                <a:path extrusionOk="0" h="31441" w="69832">
                  <a:moveTo>
                    <a:pt x="11158" y="3879"/>
                  </a:moveTo>
                  <a:cubicBezTo>
                    <a:pt x="1824" y="7499"/>
                    <a:pt x="-2558" y="15881"/>
                    <a:pt x="1538" y="22643"/>
                  </a:cubicBezTo>
                  <a:cubicBezTo>
                    <a:pt x="10682" y="37502"/>
                    <a:pt x="69832" y="32264"/>
                    <a:pt x="69832" y="16452"/>
                  </a:cubicBezTo>
                  <a:cubicBezTo>
                    <a:pt x="69832" y="2450"/>
                    <a:pt x="34495" y="-5074"/>
                    <a:pt x="11158" y="387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 name="Google Shape;442;p37"/>
            <p:cNvSpPr/>
            <p:nvPr/>
          </p:nvSpPr>
          <p:spPr>
            <a:xfrm>
              <a:off x="9335781" y="4130896"/>
              <a:ext cx="29013" cy="67582"/>
            </a:xfrm>
            <a:custGeom>
              <a:rect b="b" l="l" r="r" t="t"/>
              <a:pathLst>
                <a:path extrusionOk="0" h="67582" w="29013">
                  <a:moveTo>
                    <a:pt x="16149" y="0"/>
                  </a:moveTo>
                  <a:cubicBezTo>
                    <a:pt x="3576" y="0"/>
                    <a:pt x="-901" y="10954"/>
                    <a:pt x="147" y="38576"/>
                  </a:cubicBezTo>
                  <a:cubicBezTo>
                    <a:pt x="1671" y="80772"/>
                    <a:pt x="14911" y="76200"/>
                    <a:pt x="26341" y="29623"/>
                  </a:cubicBezTo>
                  <a:cubicBezTo>
                    <a:pt x="31770" y="7525"/>
                    <a:pt x="29198" y="0"/>
                    <a:pt x="16149"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 name="Google Shape;443;p37"/>
            <p:cNvSpPr/>
            <p:nvPr/>
          </p:nvSpPr>
          <p:spPr>
            <a:xfrm>
              <a:off x="9178452" y="3852671"/>
              <a:ext cx="134073" cy="128147"/>
            </a:xfrm>
            <a:custGeom>
              <a:rect b="b" l="l" r="r" t="t"/>
              <a:pathLst>
                <a:path extrusionOk="0" h="128147" w="134073">
                  <a:moveTo>
                    <a:pt x="97183" y="21050"/>
                  </a:moveTo>
                  <a:cubicBezTo>
                    <a:pt x="41271" y="28956"/>
                    <a:pt x="35556" y="28384"/>
                    <a:pt x="35366" y="14288"/>
                  </a:cubicBezTo>
                  <a:cubicBezTo>
                    <a:pt x="35270" y="6382"/>
                    <a:pt x="31270" y="0"/>
                    <a:pt x="26602" y="0"/>
                  </a:cubicBezTo>
                  <a:lnTo>
                    <a:pt x="10029" y="0"/>
                  </a:lnTo>
                  <a:cubicBezTo>
                    <a:pt x="5552" y="0"/>
                    <a:pt x="7838" y="5810"/>
                    <a:pt x="14982" y="12954"/>
                  </a:cubicBezTo>
                  <a:cubicBezTo>
                    <a:pt x="24698" y="22669"/>
                    <a:pt x="23555" y="32766"/>
                    <a:pt x="10505" y="52483"/>
                  </a:cubicBezTo>
                  <a:cubicBezTo>
                    <a:pt x="-8545" y="81724"/>
                    <a:pt x="218" y="113919"/>
                    <a:pt x="21554" y="92488"/>
                  </a:cubicBezTo>
                  <a:cubicBezTo>
                    <a:pt x="38795" y="75057"/>
                    <a:pt x="52320" y="76962"/>
                    <a:pt x="52320" y="96583"/>
                  </a:cubicBezTo>
                  <a:cubicBezTo>
                    <a:pt x="52320" y="105727"/>
                    <a:pt x="60988" y="118110"/>
                    <a:pt x="71751" y="124111"/>
                  </a:cubicBezTo>
                  <a:cubicBezTo>
                    <a:pt x="103850" y="142018"/>
                    <a:pt x="142046" y="97155"/>
                    <a:pt x="132616" y="52483"/>
                  </a:cubicBezTo>
                  <a:cubicBezTo>
                    <a:pt x="126234" y="23050"/>
                    <a:pt x="120328" y="17812"/>
                    <a:pt x="97183" y="2105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 name="Google Shape;444;p37"/>
            <p:cNvSpPr/>
            <p:nvPr/>
          </p:nvSpPr>
          <p:spPr>
            <a:xfrm>
              <a:off x="7984551" y="3864101"/>
              <a:ext cx="76120" cy="113328"/>
            </a:xfrm>
            <a:custGeom>
              <a:rect b="b" l="l" r="r" t="t"/>
              <a:pathLst>
                <a:path extrusionOk="0" h="113328" w="76120">
                  <a:moveTo>
                    <a:pt x="36927" y="0"/>
                  </a:moveTo>
                  <a:cubicBezTo>
                    <a:pt x="3399" y="0"/>
                    <a:pt x="-13746" y="73438"/>
                    <a:pt x="13496" y="100584"/>
                  </a:cubicBezTo>
                  <a:cubicBezTo>
                    <a:pt x="30736" y="117824"/>
                    <a:pt x="36356" y="117729"/>
                    <a:pt x="61501" y="99346"/>
                  </a:cubicBezTo>
                  <a:cubicBezTo>
                    <a:pt x="80456" y="85535"/>
                    <a:pt x="80551" y="81439"/>
                    <a:pt x="64264" y="42196"/>
                  </a:cubicBezTo>
                  <a:cubicBezTo>
                    <a:pt x="54548" y="18955"/>
                    <a:pt x="42356" y="0"/>
                    <a:pt x="36927"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 name="Google Shape;445;p37"/>
            <p:cNvSpPr/>
            <p:nvPr/>
          </p:nvSpPr>
          <p:spPr>
            <a:xfrm>
              <a:off x="9052464" y="3806951"/>
              <a:ext cx="56651" cy="87213"/>
            </a:xfrm>
            <a:custGeom>
              <a:rect b="b" l="l" r="r" t="t"/>
              <a:pathLst>
                <a:path extrusionOk="0" h="87213" w="56651">
                  <a:moveTo>
                    <a:pt x="46291" y="46387"/>
                  </a:moveTo>
                  <a:cubicBezTo>
                    <a:pt x="62102" y="15812"/>
                    <a:pt x="59816" y="0"/>
                    <a:pt x="39433" y="0"/>
                  </a:cubicBezTo>
                  <a:cubicBezTo>
                    <a:pt x="25336" y="0"/>
                    <a:pt x="-6668" y="67723"/>
                    <a:pt x="1238" y="80486"/>
                  </a:cubicBezTo>
                  <a:cubicBezTo>
                    <a:pt x="10953" y="96203"/>
                    <a:pt x="26765" y="84201"/>
                    <a:pt x="46291" y="4638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 name="Google Shape;446;p37"/>
            <p:cNvSpPr/>
            <p:nvPr/>
          </p:nvSpPr>
          <p:spPr>
            <a:xfrm>
              <a:off x="9120728" y="3550022"/>
              <a:ext cx="161923" cy="300120"/>
            </a:xfrm>
            <a:custGeom>
              <a:rect b="b" l="l" r="r" t="t"/>
              <a:pathLst>
                <a:path extrusionOk="0" h="300120" w="161923">
                  <a:moveTo>
                    <a:pt x="58514" y="170061"/>
                  </a:moveTo>
                  <a:cubicBezTo>
                    <a:pt x="81469" y="175776"/>
                    <a:pt x="95661" y="196160"/>
                    <a:pt x="105091" y="236832"/>
                  </a:cubicBezTo>
                  <a:cubicBezTo>
                    <a:pt x="106234" y="241499"/>
                    <a:pt x="108329" y="249309"/>
                    <a:pt x="109854" y="253977"/>
                  </a:cubicBezTo>
                  <a:cubicBezTo>
                    <a:pt x="113378" y="265026"/>
                    <a:pt x="117378" y="282552"/>
                    <a:pt x="119569" y="296268"/>
                  </a:cubicBezTo>
                  <a:cubicBezTo>
                    <a:pt x="120616" y="302173"/>
                    <a:pt x="127379" y="301220"/>
                    <a:pt x="134523" y="293886"/>
                  </a:cubicBezTo>
                  <a:cubicBezTo>
                    <a:pt x="144620" y="283790"/>
                    <a:pt x="144239" y="276360"/>
                    <a:pt x="133189" y="263025"/>
                  </a:cubicBezTo>
                  <a:cubicBezTo>
                    <a:pt x="125189" y="253310"/>
                    <a:pt x="121760" y="244737"/>
                    <a:pt x="125665" y="243880"/>
                  </a:cubicBezTo>
                  <a:cubicBezTo>
                    <a:pt x="129665" y="243213"/>
                    <a:pt x="137571" y="241785"/>
                    <a:pt x="143286" y="241023"/>
                  </a:cubicBezTo>
                  <a:cubicBezTo>
                    <a:pt x="172718" y="237022"/>
                    <a:pt x="167384" y="217496"/>
                    <a:pt x="126617" y="178634"/>
                  </a:cubicBezTo>
                  <a:cubicBezTo>
                    <a:pt x="50227" y="106053"/>
                    <a:pt x="46703" y="99576"/>
                    <a:pt x="69372" y="74621"/>
                  </a:cubicBezTo>
                  <a:cubicBezTo>
                    <a:pt x="80135" y="62715"/>
                    <a:pt x="87279" y="41093"/>
                    <a:pt x="85279" y="26805"/>
                  </a:cubicBezTo>
                  <a:cubicBezTo>
                    <a:pt x="82326" y="6326"/>
                    <a:pt x="73944" y="516"/>
                    <a:pt x="47274" y="40"/>
                  </a:cubicBezTo>
                  <a:cubicBezTo>
                    <a:pt x="14698" y="-436"/>
                    <a:pt x="12603" y="2421"/>
                    <a:pt x="3364" y="60428"/>
                  </a:cubicBezTo>
                  <a:cubicBezTo>
                    <a:pt x="-7494" y="128151"/>
                    <a:pt x="7174" y="157202"/>
                    <a:pt x="58514" y="17006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 name="Google Shape;447;p37"/>
            <p:cNvSpPr/>
            <p:nvPr/>
          </p:nvSpPr>
          <p:spPr>
            <a:xfrm>
              <a:off x="8801401" y="3498151"/>
              <a:ext cx="59390" cy="56976"/>
            </a:xfrm>
            <a:custGeom>
              <a:rect b="b" l="l" r="r" t="t"/>
              <a:pathLst>
                <a:path extrusionOk="0" h="56976" w="59390">
                  <a:moveTo>
                    <a:pt x="34465" y="0"/>
                  </a:moveTo>
                  <a:cubicBezTo>
                    <a:pt x="16367" y="0"/>
                    <a:pt x="-8303" y="38862"/>
                    <a:pt x="2746" y="50006"/>
                  </a:cubicBezTo>
                  <a:cubicBezTo>
                    <a:pt x="14938" y="62198"/>
                    <a:pt x="36941" y="58007"/>
                    <a:pt x="51419" y="40481"/>
                  </a:cubicBezTo>
                  <a:cubicBezTo>
                    <a:pt x="67326" y="21526"/>
                    <a:pt x="58277" y="0"/>
                    <a:pt x="34465"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 name="Google Shape;448;p37"/>
            <p:cNvSpPr/>
            <p:nvPr/>
          </p:nvSpPr>
          <p:spPr>
            <a:xfrm>
              <a:off x="9128136" y="3332373"/>
              <a:ext cx="51008" cy="114257"/>
            </a:xfrm>
            <a:custGeom>
              <a:rect b="b" l="l" r="r" t="t"/>
              <a:pathLst>
                <a:path extrusionOk="0" h="114257" w="51008">
                  <a:moveTo>
                    <a:pt x="48438" y="55002"/>
                  </a:moveTo>
                  <a:cubicBezTo>
                    <a:pt x="55487" y="-2053"/>
                    <a:pt x="48629" y="-12340"/>
                    <a:pt x="20530" y="13187"/>
                  </a:cubicBezTo>
                  <a:cubicBezTo>
                    <a:pt x="-3282" y="34713"/>
                    <a:pt x="-7283" y="85958"/>
                    <a:pt x="13291" y="106341"/>
                  </a:cubicBezTo>
                  <a:cubicBezTo>
                    <a:pt x="32151" y="125106"/>
                    <a:pt x="41390" y="111485"/>
                    <a:pt x="48438" y="5500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 name="Google Shape;449;p37"/>
            <p:cNvSpPr/>
            <p:nvPr/>
          </p:nvSpPr>
          <p:spPr>
            <a:xfrm>
              <a:off x="4100395" y="2396295"/>
              <a:ext cx="182085" cy="152134"/>
            </a:xfrm>
            <a:custGeom>
              <a:rect b="b" l="l" r="r" t="t"/>
              <a:pathLst>
                <a:path extrusionOk="0" h="152134" w="182085">
                  <a:moveTo>
                    <a:pt x="93176" y="44294"/>
                  </a:moveTo>
                  <a:cubicBezTo>
                    <a:pt x="67173" y="52391"/>
                    <a:pt x="67077" y="52105"/>
                    <a:pt x="87365" y="29340"/>
                  </a:cubicBezTo>
                  <a:cubicBezTo>
                    <a:pt x="125465" y="-13237"/>
                    <a:pt x="87270" y="-8093"/>
                    <a:pt x="39074" y="35817"/>
                  </a:cubicBezTo>
                  <a:cubicBezTo>
                    <a:pt x="-3217" y="74489"/>
                    <a:pt x="-6551" y="81251"/>
                    <a:pt x="7356" y="100206"/>
                  </a:cubicBezTo>
                  <a:cubicBezTo>
                    <a:pt x="22786" y="121256"/>
                    <a:pt x="44789" y="120875"/>
                    <a:pt x="101653" y="99063"/>
                  </a:cubicBezTo>
                  <a:cubicBezTo>
                    <a:pt x="115750" y="93729"/>
                    <a:pt x="119179" y="95539"/>
                    <a:pt x="113083" y="105350"/>
                  </a:cubicBezTo>
                  <a:cubicBezTo>
                    <a:pt x="108416" y="112970"/>
                    <a:pt x="107940" y="128019"/>
                    <a:pt x="112035" y="138782"/>
                  </a:cubicBezTo>
                  <a:cubicBezTo>
                    <a:pt x="118989" y="156880"/>
                    <a:pt x="120608" y="156689"/>
                    <a:pt x="134800" y="137544"/>
                  </a:cubicBezTo>
                  <a:cubicBezTo>
                    <a:pt x="144611" y="124304"/>
                    <a:pt x="152707" y="121161"/>
                    <a:pt x="157660" y="129162"/>
                  </a:cubicBezTo>
                  <a:cubicBezTo>
                    <a:pt x="161851" y="135925"/>
                    <a:pt x="170138" y="138401"/>
                    <a:pt x="176043" y="134782"/>
                  </a:cubicBezTo>
                  <a:cubicBezTo>
                    <a:pt x="181949" y="130972"/>
                    <a:pt x="183949" y="123161"/>
                    <a:pt x="180139" y="117161"/>
                  </a:cubicBezTo>
                  <a:cubicBezTo>
                    <a:pt x="176519" y="111255"/>
                    <a:pt x="168138" y="109731"/>
                    <a:pt x="161660" y="113732"/>
                  </a:cubicBezTo>
                  <a:cubicBezTo>
                    <a:pt x="154231" y="118304"/>
                    <a:pt x="152421" y="112684"/>
                    <a:pt x="156898" y="98682"/>
                  </a:cubicBezTo>
                  <a:cubicBezTo>
                    <a:pt x="167090" y="66773"/>
                    <a:pt x="127942" y="33436"/>
                    <a:pt x="93176" y="4429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 name="Google Shape;450;p37"/>
            <p:cNvSpPr/>
            <p:nvPr/>
          </p:nvSpPr>
          <p:spPr>
            <a:xfrm>
              <a:off x="3967802" y="2426597"/>
              <a:ext cx="74334" cy="41622"/>
            </a:xfrm>
            <a:custGeom>
              <a:rect b="b" l="l" r="r" t="t"/>
              <a:pathLst>
                <a:path extrusionOk="0" h="41622" w="74334">
                  <a:moveTo>
                    <a:pt x="12504" y="1991"/>
                  </a:moveTo>
                  <a:cubicBezTo>
                    <a:pt x="-4736" y="8753"/>
                    <a:pt x="-4546" y="11039"/>
                    <a:pt x="15552" y="25803"/>
                  </a:cubicBezTo>
                  <a:cubicBezTo>
                    <a:pt x="41174" y="44663"/>
                    <a:pt x="63463" y="46853"/>
                    <a:pt x="73083" y="31328"/>
                  </a:cubicBezTo>
                  <a:cubicBezTo>
                    <a:pt x="82608" y="15802"/>
                    <a:pt x="35364" y="-6868"/>
                    <a:pt x="12504" y="199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 name="Google Shape;451;p37"/>
            <p:cNvSpPr/>
            <p:nvPr/>
          </p:nvSpPr>
          <p:spPr>
            <a:xfrm>
              <a:off x="2897807" y="1322363"/>
              <a:ext cx="180668" cy="151706"/>
            </a:xfrm>
            <a:custGeom>
              <a:rect b="b" l="l" r="r" t="t"/>
              <a:pathLst>
                <a:path extrusionOk="0" h="151706" w="180668">
                  <a:moveTo>
                    <a:pt x="51513" y="54570"/>
                  </a:moveTo>
                  <a:cubicBezTo>
                    <a:pt x="67896" y="74191"/>
                    <a:pt x="58942" y="76287"/>
                    <a:pt x="28462" y="60094"/>
                  </a:cubicBezTo>
                  <a:cubicBezTo>
                    <a:pt x="15127" y="52855"/>
                    <a:pt x="4555" y="52665"/>
                    <a:pt x="364" y="59427"/>
                  </a:cubicBezTo>
                  <a:cubicBezTo>
                    <a:pt x="-3256" y="65333"/>
                    <a:pt x="20557" y="90288"/>
                    <a:pt x="53513" y="114672"/>
                  </a:cubicBezTo>
                  <a:cubicBezTo>
                    <a:pt x="109425" y="156106"/>
                    <a:pt x="115235" y="157916"/>
                    <a:pt x="144096" y="143628"/>
                  </a:cubicBezTo>
                  <a:cubicBezTo>
                    <a:pt x="185339" y="123054"/>
                    <a:pt x="191530" y="102004"/>
                    <a:pt x="163527" y="78001"/>
                  </a:cubicBezTo>
                  <a:cubicBezTo>
                    <a:pt x="147049" y="63904"/>
                    <a:pt x="143905" y="54570"/>
                    <a:pt x="152573" y="45997"/>
                  </a:cubicBezTo>
                  <a:cubicBezTo>
                    <a:pt x="172671" y="25899"/>
                    <a:pt x="146953" y="-10962"/>
                    <a:pt x="122569" y="3135"/>
                  </a:cubicBezTo>
                  <a:cubicBezTo>
                    <a:pt x="111711" y="9326"/>
                    <a:pt x="88184" y="19708"/>
                    <a:pt x="70182" y="26090"/>
                  </a:cubicBezTo>
                  <a:cubicBezTo>
                    <a:pt x="42940" y="35520"/>
                    <a:pt x="39892" y="40377"/>
                    <a:pt x="51513" y="5457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 name="Google Shape;452;p37"/>
            <p:cNvSpPr/>
            <p:nvPr/>
          </p:nvSpPr>
          <p:spPr>
            <a:xfrm>
              <a:off x="3500579" y="1336737"/>
              <a:ext cx="117482" cy="62807"/>
            </a:xfrm>
            <a:custGeom>
              <a:rect b="b" l="l" r="r" t="t"/>
              <a:pathLst>
                <a:path extrusionOk="0" h="62807" w="117482">
                  <a:moveTo>
                    <a:pt x="9192" y="51721"/>
                  </a:moveTo>
                  <a:cubicBezTo>
                    <a:pt x="23861" y="69342"/>
                    <a:pt x="94346" y="65056"/>
                    <a:pt x="115968" y="45244"/>
                  </a:cubicBezTo>
                  <a:cubicBezTo>
                    <a:pt x="128064" y="34195"/>
                    <a:pt x="64723" y="0"/>
                    <a:pt x="31957" y="0"/>
                  </a:cubicBezTo>
                  <a:cubicBezTo>
                    <a:pt x="2525" y="-95"/>
                    <a:pt x="-10048" y="28575"/>
                    <a:pt x="9192" y="5172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 name="Google Shape;453;p37"/>
            <p:cNvSpPr/>
            <p:nvPr/>
          </p:nvSpPr>
          <p:spPr>
            <a:xfrm>
              <a:off x="9616115" y="1213294"/>
              <a:ext cx="222550" cy="88719"/>
            </a:xfrm>
            <a:custGeom>
              <a:rect b="b" l="l" r="r" t="t"/>
              <a:pathLst>
                <a:path extrusionOk="0" h="88719" w="222550">
                  <a:moveTo>
                    <a:pt x="73476" y="78105"/>
                  </a:moveTo>
                  <a:cubicBezTo>
                    <a:pt x="77858" y="71056"/>
                    <a:pt x="90811" y="71056"/>
                    <a:pt x="109481" y="78105"/>
                  </a:cubicBezTo>
                  <a:cubicBezTo>
                    <a:pt x="143485" y="91154"/>
                    <a:pt x="167869" y="81534"/>
                    <a:pt x="149010" y="62674"/>
                  </a:cubicBezTo>
                  <a:cubicBezTo>
                    <a:pt x="127197" y="40671"/>
                    <a:pt x="135770" y="27527"/>
                    <a:pt x="158535" y="48196"/>
                  </a:cubicBezTo>
                  <a:cubicBezTo>
                    <a:pt x="176346" y="64293"/>
                    <a:pt x="185205" y="65627"/>
                    <a:pt x="205111" y="54959"/>
                  </a:cubicBezTo>
                  <a:cubicBezTo>
                    <a:pt x="224638" y="44481"/>
                    <a:pt x="226924" y="38481"/>
                    <a:pt x="216161" y="25527"/>
                  </a:cubicBezTo>
                  <a:cubicBezTo>
                    <a:pt x="201683" y="8191"/>
                    <a:pt x="117101" y="5905"/>
                    <a:pt x="106719" y="22574"/>
                  </a:cubicBezTo>
                  <a:cubicBezTo>
                    <a:pt x="103480" y="27908"/>
                    <a:pt x="86049" y="23622"/>
                    <a:pt x="67952" y="12954"/>
                  </a:cubicBezTo>
                  <a:cubicBezTo>
                    <a:pt x="40805" y="-3048"/>
                    <a:pt x="32138" y="-3810"/>
                    <a:pt x="17279" y="8382"/>
                  </a:cubicBezTo>
                  <a:cubicBezTo>
                    <a:pt x="-3962" y="26098"/>
                    <a:pt x="-5962" y="56388"/>
                    <a:pt x="13183" y="75438"/>
                  </a:cubicBezTo>
                  <a:cubicBezTo>
                    <a:pt x="29661" y="91821"/>
                    <a:pt x="64046" y="93440"/>
                    <a:pt x="73476" y="7810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 name="Google Shape;454;p37"/>
            <p:cNvSpPr/>
            <p:nvPr/>
          </p:nvSpPr>
          <p:spPr>
            <a:xfrm>
              <a:off x="2899271" y="1191048"/>
              <a:ext cx="116561" cy="98519"/>
            </a:xfrm>
            <a:custGeom>
              <a:rect b="b" l="l" r="r" t="t"/>
              <a:pathLst>
                <a:path extrusionOk="0" h="98519" w="116561">
                  <a:moveTo>
                    <a:pt x="12426" y="10815"/>
                  </a:moveTo>
                  <a:cubicBezTo>
                    <a:pt x="-6434" y="24627"/>
                    <a:pt x="-5481" y="28056"/>
                    <a:pt x="26808" y="63489"/>
                  </a:cubicBezTo>
                  <a:cubicBezTo>
                    <a:pt x="69099" y="109780"/>
                    <a:pt x="110819" y="110256"/>
                    <a:pt x="116248" y="64536"/>
                  </a:cubicBezTo>
                  <a:cubicBezTo>
                    <a:pt x="121773" y="16816"/>
                    <a:pt x="52907" y="-18807"/>
                    <a:pt x="12426" y="1081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 name="Google Shape;455;p37"/>
            <p:cNvSpPr/>
            <p:nvPr/>
          </p:nvSpPr>
          <p:spPr>
            <a:xfrm>
              <a:off x="2340368" y="1143856"/>
              <a:ext cx="178559" cy="116954"/>
            </a:xfrm>
            <a:custGeom>
              <a:rect b="b" l="l" r="r" t="t"/>
              <a:pathLst>
                <a:path extrusionOk="0" h="116954" w="178559">
                  <a:moveTo>
                    <a:pt x="2686" y="106870"/>
                  </a:moveTo>
                  <a:cubicBezTo>
                    <a:pt x="9544" y="111252"/>
                    <a:pt x="22593" y="111919"/>
                    <a:pt x="31547" y="108490"/>
                  </a:cubicBezTo>
                  <a:cubicBezTo>
                    <a:pt x="40500" y="105061"/>
                    <a:pt x="51359" y="107918"/>
                    <a:pt x="55550" y="114776"/>
                  </a:cubicBezTo>
                  <a:cubicBezTo>
                    <a:pt x="63170" y="127159"/>
                    <a:pt x="104984" y="83629"/>
                    <a:pt x="105365" y="62770"/>
                  </a:cubicBezTo>
                  <a:cubicBezTo>
                    <a:pt x="105556" y="57245"/>
                    <a:pt x="112890" y="58769"/>
                    <a:pt x="121558" y="66008"/>
                  </a:cubicBezTo>
                  <a:cubicBezTo>
                    <a:pt x="134226" y="76486"/>
                    <a:pt x="142608" y="72866"/>
                    <a:pt x="161944" y="48387"/>
                  </a:cubicBezTo>
                  <a:cubicBezTo>
                    <a:pt x="178613" y="27146"/>
                    <a:pt x="182613" y="13621"/>
                    <a:pt x="174517" y="5620"/>
                  </a:cubicBezTo>
                  <a:cubicBezTo>
                    <a:pt x="166516" y="-2477"/>
                    <a:pt x="158515" y="-1810"/>
                    <a:pt x="149180" y="7525"/>
                  </a:cubicBezTo>
                  <a:cubicBezTo>
                    <a:pt x="141656" y="15049"/>
                    <a:pt x="122320" y="21431"/>
                    <a:pt x="106318" y="21717"/>
                  </a:cubicBezTo>
                  <a:cubicBezTo>
                    <a:pt x="71837" y="22288"/>
                    <a:pt x="-16459" y="95059"/>
                    <a:pt x="2686" y="10687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 name="Google Shape;456;p37"/>
            <p:cNvSpPr/>
            <p:nvPr/>
          </p:nvSpPr>
          <p:spPr>
            <a:xfrm>
              <a:off x="2540205" y="1083103"/>
              <a:ext cx="168989" cy="93519"/>
            </a:xfrm>
            <a:custGeom>
              <a:rect b="b" l="l" r="r" t="t"/>
              <a:pathLst>
                <a:path extrusionOk="0" h="93519" w="168989">
                  <a:moveTo>
                    <a:pt x="26210" y="66373"/>
                  </a:moveTo>
                  <a:cubicBezTo>
                    <a:pt x="34592" y="63135"/>
                    <a:pt x="47546" y="67992"/>
                    <a:pt x="55166" y="77041"/>
                  </a:cubicBezTo>
                  <a:cubicBezTo>
                    <a:pt x="62596" y="86090"/>
                    <a:pt x="72121" y="93519"/>
                    <a:pt x="76217" y="93519"/>
                  </a:cubicBezTo>
                  <a:cubicBezTo>
                    <a:pt x="90123" y="93519"/>
                    <a:pt x="168990" y="35417"/>
                    <a:pt x="168990" y="25130"/>
                  </a:cubicBezTo>
                  <a:cubicBezTo>
                    <a:pt x="168990" y="7509"/>
                    <a:pt x="141844" y="-2969"/>
                    <a:pt x="106125" y="746"/>
                  </a:cubicBezTo>
                  <a:cubicBezTo>
                    <a:pt x="60596" y="5413"/>
                    <a:pt x="50975" y="12366"/>
                    <a:pt x="65739" y="30273"/>
                  </a:cubicBezTo>
                  <a:cubicBezTo>
                    <a:pt x="74788" y="41132"/>
                    <a:pt x="73645" y="46752"/>
                    <a:pt x="61358" y="51419"/>
                  </a:cubicBezTo>
                  <a:cubicBezTo>
                    <a:pt x="52309" y="54943"/>
                    <a:pt x="38498" y="50181"/>
                    <a:pt x="30687" y="40941"/>
                  </a:cubicBezTo>
                  <a:cubicBezTo>
                    <a:pt x="21734" y="30178"/>
                    <a:pt x="12590" y="27892"/>
                    <a:pt x="5732" y="34845"/>
                  </a:cubicBezTo>
                  <a:cubicBezTo>
                    <a:pt x="-8937" y="49323"/>
                    <a:pt x="6970" y="73707"/>
                    <a:pt x="26210" y="6637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 name="Google Shape;457;p37"/>
            <p:cNvSpPr/>
            <p:nvPr/>
          </p:nvSpPr>
          <p:spPr>
            <a:xfrm>
              <a:off x="2805005" y="1024145"/>
              <a:ext cx="182802" cy="122513"/>
            </a:xfrm>
            <a:custGeom>
              <a:rect b="b" l="l" r="r" t="t"/>
              <a:pathLst>
                <a:path extrusionOk="0" h="122513" w="182802">
                  <a:moveTo>
                    <a:pt x="14585" y="35129"/>
                  </a:moveTo>
                  <a:cubicBezTo>
                    <a:pt x="26110" y="43606"/>
                    <a:pt x="34587" y="54084"/>
                    <a:pt x="33349" y="58560"/>
                  </a:cubicBezTo>
                  <a:cubicBezTo>
                    <a:pt x="32206" y="63037"/>
                    <a:pt x="39826" y="65514"/>
                    <a:pt x="50494" y="64180"/>
                  </a:cubicBezTo>
                  <a:cubicBezTo>
                    <a:pt x="86784" y="59513"/>
                    <a:pt x="102786" y="70657"/>
                    <a:pt x="86975" y="89707"/>
                  </a:cubicBezTo>
                  <a:cubicBezTo>
                    <a:pt x="73640" y="105804"/>
                    <a:pt x="76307" y="110281"/>
                    <a:pt x="95643" y="103899"/>
                  </a:cubicBezTo>
                  <a:cubicBezTo>
                    <a:pt x="100310" y="102280"/>
                    <a:pt x="102882" y="97137"/>
                    <a:pt x="101358" y="92469"/>
                  </a:cubicBezTo>
                  <a:cubicBezTo>
                    <a:pt x="95738" y="75705"/>
                    <a:pt x="118122" y="84278"/>
                    <a:pt x="138410" y="106757"/>
                  </a:cubicBezTo>
                  <a:cubicBezTo>
                    <a:pt x="154412" y="124378"/>
                    <a:pt x="162603" y="126569"/>
                    <a:pt x="174795" y="116568"/>
                  </a:cubicBezTo>
                  <a:cubicBezTo>
                    <a:pt x="187749" y="105709"/>
                    <a:pt x="185749" y="97518"/>
                    <a:pt x="163175" y="67990"/>
                  </a:cubicBezTo>
                  <a:cubicBezTo>
                    <a:pt x="128504" y="23032"/>
                    <a:pt x="35349" y="-14877"/>
                    <a:pt x="10394" y="5792"/>
                  </a:cubicBezTo>
                  <a:cubicBezTo>
                    <a:pt x="-4275" y="17984"/>
                    <a:pt x="-3894" y="21699"/>
                    <a:pt x="14585" y="3512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 name="Google Shape;458;p37"/>
            <p:cNvSpPr/>
            <p:nvPr/>
          </p:nvSpPr>
          <p:spPr>
            <a:xfrm>
              <a:off x="3024510" y="1089816"/>
              <a:ext cx="68276" cy="51313"/>
            </a:xfrm>
            <a:custGeom>
              <a:rect b="b" l="l" r="r" t="t"/>
              <a:pathLst>
                <a:path extrusionOk="0" h="51313" w="68276">
                  <a:moveTo>
                    <a:pt x="61684" y="35562"/>
                  </a:moveTo>
                  <a:cubicBezTo>
                    <a:pt x="73305" y="21370"/>
                    <a:pt x="70638" y="16607"/>
                    <a:pt x="45015" y="6892"/>
                  </a:cubicBezTo>
                  <a:cubicBezTo>
                    <a:pt x="3867" y="-8729"/>
                    <a:pt x="-13278" y="3463"/>
                    <a:pt x="11487" y="30799"/>
                  </a:cubicBezTo>
                  <a:cubicBezTo>
                    <a:pt x="35205" y="56898"/>
                    <a:pt x="43301" y="57660"/>
                    <a:pt x="61684" y="3556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 name="Google Shape;459;p37"/>
            <p:cNvSpPr/>
            <p:nvPr/>
          </p:nvSpPr>
          <p:spPr>
            <a:xfrm>
              <a:off x="8555370" y="1034780"/>
              <a:ext cx="160953" cy="97987"/>
            </a:xfrm>
            <a:custGeom>
              <a:rect b="b" l="l" r="r" t="t"/>
              <a:pathLst>
                <a:path extrusionOk="0" h="97987" w="160953">
                  <a:moveTo>
                    <a:pt x="1127" y="93741"/>
                  </a:moveTo>
                  <a:cubicBezTo>
                    <a:pt x="5318" y="100694"/>
                    <a:pt x="24082" y="98979"/>
                    <a:pt x="50847" y="89550"/>
                  </a:cubicBezTo>
                  <a:cubicBezTo>
                    <a:pt x="74565" y="81072"/>
                    <a:pt x="104854" y="74024"/>
                    <a:pt x="118189" y="73643"/>
                  </a:cubicBezTo>
                  <a:cubicBezTo>
                    <a:pt x="131524" y="73452"/>
                    <a:pt x="148384" y="66118"/>
                    <a:pt x="155622" y="57546"/>
                  </a:cubicBezTo>
                  <a:cubicBezTo>
                    <a:pt x="165909" y="45163"/>
                    <a:pt x="162004" y="37448"/>
                    <a:pt x="137811" y="21541"/>
                  </a:cubicBezTo>
                  <a:cubicBezTo>
                    <a:pt x="120761" y="10492"/>
                    <a:pt x="96853" y="777"/>
                    <a:pt x="84661" y="15"/>
                  </a:cubicBezTo>
                  <a:cubicBezTo>
                    <a:pt x="59611" y="-1224"/>
                    <a:pt x="-9636" y="76405"/>
                    <a:pt x="1127" y="9374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 name="Google Shape;460;p37"/>
            <p:cNvSpPr/>
            <p:nvPr/>
          </p:nvSpPr>
          <p:spPr>
            <a:xfrm>
              <a:off x="8313340" y="904398"/>
              <a:ext cx="248328" cy="195866"/>
            </a:xfrm>
            <a:custGeom>
              <a:rect b="b" l="l" r="r" t="t"/>
              <a:pathLst>
                <a:path extrusionOk="0" h="195866" w="248328">
                  <a:moveTo>
                    <a:pt x="11222" y="104299"/>
                  </a:moveTo>
                  <a:cubicBezTo>
                    <a:pt x="21320" y="111728"/>
                    <a:pt x="31416" y="122968"/>
                    <a:pt x="33892" y="129254"/>
                  </a:cubicBezTo>
                  <a:cubicBezTo>
                    <a:pt x="36273" y="135541"/>
                    <a:pt x="69325" y="148780"/>
                    <a:pt x="107330" y="158687"/>
                  </a:cubicBezTo>
                  <a:cubicBezTo>
                    <a:pt x="145335" y="168497"/>
                    <a:pt x="186483" y="182404"/>
                    <a:pt x="198770" y="189262"/>
                  </a:cubicBezTo>
                  <a:cubicBezTo>
                    <a:pt x="228774" y="206026"/>
                    <a:pt x="244871" y="190976"/>
                    <a:pt x="248014" y="142970"/>
                  </a:cubicBezTo>
                  <a:cubicBezTo>
                    <a:pt x="251539" y="91154"/>
                    <a:pt x="224773" y="67056"/>
                    <a:pt x="201151" y="100679"/>
                  </a:cubicBezTo>
                  <a:cubicBezTo>
                    <a:pt x="185149" y="123539"/>
                    <a:pt x="184197" y="123634"/>
                    <a:pt x="178768" y="102870"/>
                  </a:cubicBezTo>
                  <a:cubicBezTo>
                    <a:pt x="175719" y="90964"/>
                    <a:pt x="177625" y="73247"/>
                    <a:pt x="182959" y="63532"/>
                  </a:cubicBezTo>
                  <a:cubicBezTo>
                    <a:pt x="190388" y="50387"/>
                    <a:pt x="183625" y="40005"/>
                    <a:pt x="156669" y="22955"/>
                  </a:cubicBezTo>
                  <a:lnTo>
                    <a:pt x="120570" y="0"/>
                  </a:lnTo>
                  <a:lnTo>
                    <a:pt x="81612" y="24670"/>
                  </a:lnTo>
                  <a:cubicBezTo>
                    <a:pt x="60086" y="38290"/>
                    <a:pt x="42751" y="54483"/>
                    <a:pt x="42846" y="60769"/>
                  </a:cubicBezTo>
                  <a:cubicBezTo>
                    <a:pt x="42941" y="67056"/>
                    <a:pt x="31797" y="76390"/>
                    <a:pt x="17985" y="81534"/>
                  </a:cubicBezTo>
                  <a:cubicBezTo>
                    <a:pt x="-4303" y="89821"/>
                    <a:pt x="-5065" y="92297"/>
                    <a:pt x="11222" y="10429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61" name="Google Shape;461;p37"/>
          <p:cNvSpPr txBox="1"/>
          <p:nvPr>
            <p:ph idx="4294967295" type="body"/>
          </p:nvPr>
        </p:nvSpPr>
        <p:spPr>
          <a:xfrm>
            <a:off x="715025" y="3913375"/>
            <a:ext cx="1735500" cy="613800"/>
          </a:xfrm>
          <a:prstGeom prst="rect">
            <a:avLst/>
          </a:prstGeom>
          <a:noFill/>
          <a:ln cap="flat" cmpd="sng" w="38100">
            <a:solidFill>
              <a:schemeClr val="accent1"/>
            </a:solidFill>
            <a:prstDash val="solid"/>
            <a:round/>
            <a:headEnd len="sm" w="sm" type="none"/>
            <a:tailEnd len="sm" w="sm" type="none"/>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lang="en" sz="2000"/>
              <a:t>We are here!</a:t>
            </a:r>
            <a:endParaRPr sz="2000"/>
          </a:p>
        </p:txBody>
      </p:sp>
      <p:cxnSp>
        <p:nvCxnSpPr>
          <p:cNvPr id="462" name="Google Shape;462;p37"/>
          <p:cNvCxnSpPr/>
          <p:nvPr/>
        </p:nvCxnSpPr>
        <p:spPr>
          <a:xfrm flipH="1" rot="10800000">
            <a:off x="2450375" y="3242275"/>
            <a:ext cx="971100" cy="896400"/>
          </a:xfrm>
          <a:prstGeom prst="bentConnector3">
            <a:avLst>
              <a:gd fmla="val 50000" name="adj1"/>
            </a:avLst>
          </a:prstGeom>
          <a:noFill/>
          <a:ln cap="rnd" cmpd="sng" w="38100">
            <a:solidFill>
              <a:schemeClr val="accent1"/>
            </a:solidFill>
            <a:prstDash val="solid"/>
            <a:round/>
            <a:headEnd len="med" w="med" type="none"/>
            <a:tailEnd len="med" w="med" type="none"/>
          </a:ln>
        </p:spPr>
      </p:cxnSp>
      <p:sp>
        <p:nvSpPr>
          <p:cNvPr id="463" name="Google Shape;463;p37"/>
          <p:cNvSpPr txBox="1"/>
          <p:nvPr>
            <p:ph idx="4294967295" type="body"/>
          </p:nvPr>
        </p:nvSpPr>
        <p:spPr>
          <a:xfrm>
            <a:off x="10056250" y="4855275"/>
            <a:ext cx="1523100" cy="613800"/>
          </a:xfrm>
          <a:prstGeom prst="rect">
            <a:avLst/>
          </a:prstGeom>
          <a:noFill/>
          <a:ln cap="flat" cmpd="sng" w="38100">
            <a:solidFill>
              <a:schemeClr val="accent1"/>
            </a:solidFill>
            <a:prstDash val="solid"/>
            <a:round/>
            <a:headEnd len="sm" w="sm" type="none"/>
            <a:tailEnd len="sm" w="sm" type="none"/>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lang="en" sz="2000">
                <a:solidFill>
                  <a:schemeClr val="dk1"/>
                </a:solidFill>
              </a:rPr>
              <a:t>And here!</a:t>
            </a:r>
            <a:endParaRPr sz="2000">
              <a:solidFill>
                <a:schemeClr val="dk1"/>
              </a:solidFill>
            </a:endParaRPr>
          </a:p>
        </p:txBody>
      </p:sp>
      <p:cxnSp>
        <p:nvCxnSpPr>
          <p:cNvPr id="464" name="Google Shape;464;p37"/>
          <p:cNvCxnSpPr/>
          <p:nvPr/>
        </p:nvCxnSpPr>
        <p:spPr>
          <a:xfrm>
            <a:off x="8770475" y="4870825"/>
            <a:ext cx="1285800" cy="336600"/>
          </a:xfrm>
          <a:prstGeom prst="bentConnector3">
            <a:avLst>
              <a:gd fmla="val 50000" name="adj1"/>
            </a:avLst>
          </a:prstGeom>
          <a:noFill/>
          <a:ln cap="rnd" cmpd="sng" w="38100">
            <a:solidFill>
              <a:schemeClr val="accent1"/>
            </a:solidFill>
            <a:prstDash val="solid"/>
            <a:round/>
            <a:headEnd len="med" w="med" type="none"/>
            <a:tailEnd len="med" w="med" type="none"/>
          </a:ln>
        </p:spPr>
      </p:cxnSp>
      <p:grpSp>
        <p:nvGrpSpPr>
          <p:cNvPr id="465" name="Google Shape;465;p37"/>
          <p:cNvGrpSpPr/>
          <p:nvPr/>
        </p:nvGrpSpPr>
        <p:grpSpPr>
          <a:xfrm>
            <a:off x="617379" y="587793"/>
            <a:ext cx="528665" cy="545158"/>
            <a:chOff x="6130650" y="4381475"/>
            <a:chExt cx="252950" cy="252950"/>
          </a:xfrm>
        </p:grpSpPr>
        <p:sp>
          <p:nvSpPr>
            <p:cNvPr id="466" name="Google Shape;466;p37"/>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7" name="Google Shape;467;p37"/>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1" name="Shape 471"/>
        <p:cNvGrpSpPr/>
        <p:nvPr/>
      </p:nvGrpSpPr>
      <p:grpSpPr>
        <a:xfrm>
          <a:off x="0" y="0"/>
          <a:ext cx="0" cy="0"/>
          <a:chOff x="0" y="0"/>
          <a:chExt cx="0" cy="0"/>
        </a:xfrm>
      </p:grpSpPr>
      <p:sp>
        <p:nvSpPr>
          <p:cNvPr id="472" name="Google Shape;472;p38"/>
          <p:cNvSpPr txBox="1"/>
          <p:nvPr>
            <p:ph type="title"/>
          </p:nvPr>
        </p:nvSpPr>
        <p:spPr>
          <a:xfrm>
            <a:off x="1349400" y="412950"/>
            <a:ext cx="10387800" cy="894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And this is a timeline or process.</a:t>
            </a:r>
            <a:endParaRPr/>
          </a:p>
        </p:txBody>
      </p:sp>
      <p:sp>
        <p:nvSpPr>
          <p:cNvPr id="473" name="Google Shape;473;p38"/>
          <p:cNvSpPr txBox="1"/>
          <p:nvPr>
            <p:ph idx="1" type="subTitle"/>
          </p:nvPr>
        </p:nvSpPr>
        <p:spPr>
          <a:xfrm>
            <a:off x="618625" y="2648125"/>
            <a:ext cx="1913700" cy="578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accent1"/>
                </a:solidFill>
              </a:rPr>
              <a:t>Monday</a:t>
            </a:r>
            <a:endParaRPr>
              <a:solidFill>
                <a:schemeClr val="accent1"/>
              </a:solidFill>
            </a:endParaRPr>
          </a:p>
        </p:txBody>
      </p:sp>
      <p:sp>
        <p:nvSpPr>
          <p:cNvPr id="474" name="Google Shape;474;p38"/>
          <p:cNvSpPr txBox="1"/>
          <p:nvPr>
            <p:ph idx="7" type="body"/>
          </p:nvPr>
        </p:nvSpPr>
        <p:spPr>
          <a:xfrm>
            <a:off x="2878894" y="3527173"/>
            <a:ext cx="1913700" cy="15753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475" name="Google Shape;475;p38"/>
          <p:cNvSpPr txBox="1"/>
          <p:nvPr>
            <p:ph idx="2" type="subTitle"/>
          </p:nvPr>
        </p:nvSpPr>
        <p:spPr>
          <a:xfrm>
            <a:off x="2878894" y="2648125"/>
            <a:ext cx="1913700" cy="578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accent1"/>
                </a:solidFill>
              </a:rPr>
              <a:t>Tuesday</a:t>
            </a:r>
            <a:endParaRPr>
              <a:solidFill>
                <a:schemeClr val="accent1"/>
              </a:solidFill>
            </a:endParaRPr>
          </a:p>
        </p:txBody>
      </p:sp>
      <p:sp>
        <p:nvSpPr>
          <p:cNvPr id="476" name="Google Shape;476;p38"/>
          <p:cNvSpPr txBox="1"/>
          <p:nvPr>
            <p:ph idx="8" type="body"/>
          </p:nvPr>
        </p:nvSpPr>
        <p:spPr>
          <a:xfrm>
            <a:off x="5139162" y="3527173"/>
            <a:ext cx="1913700" cy="15753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477" name="Google Shape;477;p38"/>
          <p:cNvSpPr txBox="1"/>
          <p:nvPr>
            <p:ph idx="3" type="subTitle"/>
          </p:nvPr>
        </p:nvSpPr>
        <p:spPr>
          <a:xfrm>
            <a:off x="5139163" y="2673373"/>
            <a:ext cx="1913700" cy="578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accent1"/>
                </a:solidFill>
              </a:rPr>
              <a:t>Wednesday</a:t>
            </a:r>
            <a:endParaRPr>
              <a:solidFill>
                <a:schemeClr val="accent1"/>
              </a:solidFill>
            </a:endParaRPr>
          </a:p>
        </p:txBody>
      </p:sp>
      <p:sp>
        <p:nvSpPr>
          <p:cNvPr id="478" name="Google Shape;478;p38"/>
          <p:cNvSpPr txBox="1"/>
          <p:nvPr>
            <p:ph idx="9" type="body"/>
          </p:nvPr>
        </p:nvSpPr>
        <p:spPr>
          <a:xfrm>
            <a:off x="7399431" y="3527173"/>
            <a:ext cx="1913700" cy="15753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479" name="Google Shape;479;p38"/>
          <p:cNvSpPr txBox="1"/>
          <p:nvPr>
            <p:ph idx="4" type="subTitle"/>
          </p:nvPr>
        </p:nvSpPr>
        <p:spPr>
          <a:xfrm>
            <a:off x="7399433" y="2673373"/>
            <a:ext cx="1913700" cy="578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accent1"/>
                </a:solidFill>
              </a:rPr>
              <a:t>Thursday</a:t>
            </a:r>
            <a:endParaRPr>
              <a:solidFill>
                <a:schemeClr val="accent1"/>
              </a:solidFill>
            </a:endParaRPr>
          </a:p>
        </p:txBody>
      </p:sp>
      <p:sp>
        <p:nvSpPr>
          <p:cNvPr id="480" name="Google Shape;480;p38"/>
          <p:cNvSpPr txBox="1"/>
          <p:nvPr>
            <p:ph idx="5" type="subTitle"/>
          </p:nvPr>
        </p:nvSpPr>
        <p:spPr>
          <a:xfrm>
            <a:off x="9659702" y="2648125"/>
            <a:ext cx="1913700" cy="578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accent1"/>
                </a:solidFill>
              </a:rPr>
              <a:t>Friday</a:t>
            </a:r>
            <a:endParaRPr>
              <a:solidFill>
                <a:schemeClr val="accent1"/>
              </a:solidFill>
            </a:endParaRPr>
          </a:p>
        </p:txBody>
      </p:sp>
      <p:sp>
        <p:nvSpPr>
          <p:cNvPr id="481" name="Google Shape;481;p38"/>
          <p:cNvSpPr txBox="1"/>
          <p:nvPr>
            <p:ph idx="6" type="body"/>
          </p:nvPr>
        </p:nvSpPr>
        <p:spPr>
          <a:xfrm>
            <a:off x="618625" y="3527173"/>
            <a:ext cx="1913700" cy="15753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482" name="Google Shape;482;p38"/>
          <p:cNvSpPr txBox="1"/>
          <p:nvPr>
            <p:ph idx="13" type="body"/>
          </p:nvPr>
        </p:nvSpPr>
        <p:spPr>
          <a:xfrm>
            <a:off x="9659699" y="3527173"/>
            <a:ext cx="1913700" cy="15753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grpSp>
        <p:nvGrpSpPr>
          <p:cNvPr id="483" name="Google Shape;483;p38"/>
          <p:cNvGrpSpPr/>
          <p:nvPr/>
        </p:nvGrpSpPr>
        <p:grpSpPr>
          <a:xfrm>
            <a:off x="688254" y="629494"/>
            <a:ext cx="447570" cy="461507"/>
            <a:chOff x="5684575" y="4038000"/>
            <a:chExt cx="252950" cy="252950"/>
          </a:xfrm>
        </p:grpSpPr>
        <p:sp>
          <p:nvSpPr>
            <p:cNvPr id="484" name="Google Shape;484;p38"/>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5" name="Google Shape;485;p38"/>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6" name="Google Shape;486;p38"/>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7" name="Google Shape;487;p38"/>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8" name="Google Shape;488;p38"/>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9" name="Google Shape;489;p38"/>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3" name="Shape 493"/>
        <p:cNvGrpSpPr/>
        <p:nvPr/>
      </p:nvGrpSpPr>
      <p:grpSpPr>
        <a:xfrm>
          <a:off x="0" y="0"/>
          <a:ext cx="0" cy="0"/>
          <a:chOff x="0" y="0"/>
          <a:chExt cx="0" cy="0"/>
        </a:xfrm>
      </p:grpSpPr>
      <p:sp>
        <p:nvSpPr>
          <p:cNvPr id="494" name="Google Shape;494;p39"/>
          <p:cNvSpPr txBox="1"/>
          <p:nvPr>
            <p:ph type="title"/>
          </p:nvPr>
        </p:nvSpPr>
        <p:spPr>
          <a:xfrm>
            <a:off x="1193660" y="1812575"/>
            <a:ext cx="5031900" cy="763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 </a:t>
            </a:r>
            <a:r>
              <a:rPr lang="en">
                <a:solidFill>
                  <a:schemeClr val="accent1"/>
                </a:solidFill>
              </a:rPr>
              <a:t>website?</a:t>
            </a:r>
            <a:endParaRPr>
              <a:solidFill>
                <a:schemeClr val="accent1"/>
              </a:solidFill>
            </a:endParaRPr>
          </a:p>
        </p:txBody>
      </p:sp>
      <p:sp>
        <p:nvSpPr>
          <p:cNvPr id="495" name="Google Shape;495;p39"/>
          <p:cNvSpPr txBox="1"/>
          <p:nvPr>
            <p:ph idx="1" type="body"/>
          </p:nvPr>
        </p:nvSpPr>
        <p:spPr>
          <a:xfrm>
            <a:off x="1193525" y="2576075"/>
            <a:ext cx="5031900" cy="16089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grpSp>
        <p:nvGrpSpPr>
          <p:cNvPr id="496" name="Google Shape;496;p39"/>
          <p:cNvGrpSpPr/>
          <p:nvPr/>
        </p:nvGrpSpPr>
        <p:grpSpPr>
          <a:xfrm>
            <a:off x="6949906" y="1476296"/>
            <a:ext cx="4670652" cy="3905411"/>
            <a:chOff x="1295330" y="1868507"/>
            <a:chExt cx="4365503" cy="3647530"/>
          </a:xfrm>
        </p:grpSpPr>
        <p:grpSp>
          <p:nvGrpSpPr>
            <p:cNvPr id="497" name="Google Shape;497;p39"/>
            <p:cNvGrpSpPr/>
            <p:nvPr/>
          </p:nvGrpSpPr>
          <p:grpSpPr>
            <a:xfrm>
              <a:off x="1295330" y="1868507"/>
              <a:ext cx="4365503" cy="3647530"/>
              <a:chOff x="6679223" y="1947864"/>
              <a:chExt cx="3956410" cy="3325308"/>
            </a:xfrm>
          </p:grpSpPr>
          <p:grpSp>
            <p:nvGrpSpPr>
              <p:cNvPr id="498" name="Google Shape;498;p39"/>
              <p:cNvGrpSpPr/>
              <p:nvPr/>
            </p:nvGrpSpPr>
            <p:grpSpPr>
              <a:xfrm>
                <a:off x="7996402" y="4725653"/>
                <a:ext cx="1328920" cy="547519"/>
                <a:chOff x="7059929" y="5060917"/>
                <a:chExt cx="1328920" cy="547519"/>
              </a:xfrm>
            </p:grpSpPr>
            <p:sp>
              <p:nvSpPr>
                <p:cNvPr id="499" name="Google Shape;499;p39"/>
                <p:cNvSpPr/>
                <p:nvPr/>
              </p:nvSpPr>
              <p:spPr>
                <a:xfrm rot="10800000">
                  <a:off x="7059929" y="5578436"/>
                  <a:ext cx="1322100" cy="30000"/>
                </a:xfrm>
                <a:prstGeom prst="trapezoid">
                  <a:avLst>
                    <a:gd fmla="val 142327" name="adj"/>
                  </a:avLst>
                </a:prstGeom>
                <a:solidFill>
                  <a:srgbClr val="707887"/>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500" name="Google Shape;500;p39"/>
                <p:cNvSpPr/>
                <p:nvPr/>
              </p:nvSpPr>
              <p:spPr>
                <a:xfrm>
                  <a:off x="7187465" y="5060917"/>
                  <a:ext cx="1067100" cy="428400"/>
                </a:xfrm>
                <a:prstGeom prst="trapezoid">
                  <a:avLst>
                    <a:gd fmla="val 15083" name="adj"/>
                  </a:avLst>
                </a:prstGeom>
                <a:solidFill>
                  <a:srgbClr val="D8D8D8"/>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501" name="Google Shape;501;p39"/>
                <p:cNvSpPr/>
                <p:nvPr/>
              </p:nvSpPr>
              <p:spPr>
                <a:xfrm>
                  <a:off x="7066749" y="5488243"/>
                  <a:ext cx="1322100" cy="93600"/>
                </a:xfrm>
                <a:prstGeom prst="trapezoid">
                  <a:avLst>
                    <a:gd fmla="val 142327" name="adj"/>
                  </a:avLst>
                </a:prstGeom>
                <a:solidFill>
                  <a:srgbClr val="FFFFFF"/>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nvGrpSpPr>
              <p:cNvPr id="502" name="Google Shape;502;p39"/>
              <p:cNvGrpSpPr/>
              <p:nvPr/>
            </p:nvGrpSpPr>
            <p:grpSpPr>
              <a:xfrm>
                <a:off x="6679223" y="1947864"/>
                <a:ext cx="3956410" cy="2777787"/>
                <a:chOff x="5742750" y="2283128"/>
                <a:chExt cx="3956410" cy="2777787"/>
              </a:xfrm>
            </p:grpSpPr>
            <p:sp>
              <p:nvSpPr>
                <p:cNvPr id="503" name="Google Shape;503;p39"/>
                <p:cNvSpPr/>
                <p:nvPr/>
              </p:nvSpPr>
              <p:spPr>
                <a:xfrm>
                  <a:off x="5742760" y="2283128"/>
                  <a:ext cx="3956400" cy="2777700"/>
                </a:xfrm>
                <a:prstGeom prst="roundRect">
                  <a:avLst>
                    <a:gd fmla="val 3377" name="adj"/>
                  </a:avLst>
                </a:prstGeom>
                <a:solidFill>
                  <a:srgbClr val="262626"/>
                </a:solidFill>
                <a:ln cap="flat" cmpd="sng" w="12700">
                  <a:solidFill>
                    <a:srgbClr val="393536"/>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504" name="Google Shape;504;p39"/>
                <p:cNvSpPr/>
                <p:nvPr/>
              </p:nvSpPr>
              <p:spPr>
                <a:xfrm rot="10800000">
                  <a:off x="5742750" y="4752515"/>
                  <a:ext cx="3956400" cy="308400"/>
                </a:xfrm>
                <a:prstGeom prst="round2SameRect">
                  <a:avLst>
                    <a:gd fmla="val 19571" name="adj1"/>
                    <a:gd fmla="val 0" name="adj2"/>
                  </a:avLst>
                </a:prstGeom>
                <a:solidFill>
                  <a:srgbClr val="FFFFFF"/>
                </a:solidFill>
                <a:ln cap="flat" cmpd="sng" w="12700">
                  <a:solidFill>
                    <a:srgbClr val="C6CFD6"/>
                  </a:solidFill>
                  <a:prstDash val="solid"/>
                  <a:miter lim="800000"/>
                  <a:headEnd len="sm" w="sm" type="none"/>
                  <a:tailEnd len="sm" w="sm" type="none"/>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sp>
          <p:nvSpPr>
            <p:cNvPr id="505" name="Google Shape;505;p39"/>
            <p:cNvSpPr/>
            <p:nvPr/>
          </p:nvSpPr>
          <p:spPr>
            <a:xfrm>
              <a:off x="3370018" y="1929853"/>
              <a:ext cx="108000" cy="108000"/>
            </a:xfrm>
            <a:prstGeom prst="ellipse">
              <a:avLst/>
            </a:prstGeom>
            <a:solidFill>
              <a:srgbClr val="000000"/>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pic>
        <p:nvPicPr>
          <p:cNvPr id="506" name="Google Shape;506;p39"/>
          <p:cNvPicPr preferRelativeResize="0"/>
          <p:nvPr/>
        </p:nvPicPr>
        <p:blipFill rotWithShape="1">
          <a:blip r:embed="rId3">
            <a:alphaModFix/>
          </a:blip>
          <a:srcRect b="11994" l="9003" r="8995" t="11994"/>
          <a:stretch/>
        </p:blipFill>
        <p:spPr>
          <a:xfrm>
            <a:off x="6997500" y="1775450"/>
            <a:ext cx="4575450" cy="2496099"/>
          </a:xfrm>
          <a:prstGeom prst="rect">
            <a:avLst/>
          </a:prstGeom>
          <a:noFill/>
          <a:ln>
            <a:noFill/>
          </a:ln>
        </p:spPr>
      </p:pic>
      <p:sp>
        <p:nvSpPr>
          <p:cNvPr id="507" name="Google Shape;507;p39"/>
          <p:cNvSpPr/>
          <p:nvPr/>
        </p:nvSpPr>
        <p:spPr>
          <a:xfrm>
            <a:off x="663551" y="674075"/>
            <a:ext cx="454061" cy="398317"/>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8" name="Google Shape;508;p39"/>
          <p:cNvSpPr/>
          <p:nvPr/>
        </p:nvSpPr>
        <p:spPr>
          <a:xfrm rot="5756245">
            <a:off x="5984521" y="4467509"/>
            <a:ext cx="993207" cy="1104230"/>
          </a:xfrm>
          <a:custGeom>
            <a:rect b="b" l="l" r="r" t="t"/>
            <a:pathLst>
              <a:path extrusionOk="0" h="1171527" w="1053738">
                <a:moveTo>
                  <a:pt x="526869" y="0"/>
                </a:moveTo>
                <a:cubicBezTo>
                  <a:pt x="817851" y="0"/>
                  <a:pt x="1053738" y="235887"/>
                  <a:pt x="1053738" y="526869"/>
                </a:cubicBezTo>
                <a:cubicBezTo>
                  <a:pt x="1053738" y="817851"/>
                  <a:pt x="817851" y="1053738"/>
                  <a:pt x="526869" y="1053738"/>
                </a:cubicBezTo>
                <a:cubicBezTo>
                  <a:pt x="490496" y="1053738"/>
                  <a:pt x="454985" y="1050052"/>
                  <a:pt x="420687" y="1043034"/>
                </a:cubicBezTo>
                <a:lnTo>
                  <a:pt x="388563" y="1033062"/>
                </a:lnTo>
                <a:lnTo>
                  <a:pt x="147609" y="1171527"/>
                </a:lnTo>
                <a:lnTo>
                  <a:pt x="147063" y="890630"/>
                </a:lnTo>
                <a:lnTo>
                  <a:pt x="89981" y="821447"/>
                </a:lnTo>
                <a:cubicBezTo>
                  <a:pt x="33172" y="737358"/>
                  <a:pt x="0" y="635987"/>
                  <a:pt x="0" y="526869"/>
                </a:cubicBezTo>
                <a:cubicBezTo>
                  <a:pt x="0" y="235887"/>
                  <a:pt x="235887" y="0"/>
                  <a:pt x="526869"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2" name="Shape 512"/>
        <p:cNvGrpSpPr/>
        <p:nvPr/>
      </p:nvGrpSpPr>
      <p:grpSpPr>
        <a:xfrm>
          <a:off x="0" y="0"/>
          <a:ext cx="0" cy="0"/>
          <a:chOff x="0" y="0"/>
          <a:chExt cx="0" cy="0"/>
        </a:xfrm>
      </p:grpSpPr>
      <p:sp>
        <p:nvSpPr>
          <p:cNvPr id="513" name="Google Shape;513;p40"/>
          <p:cNvSpPr txBox="1"/>
          <p:nvPr>
            <p:ph type="title"/>
          </p:nvPr>
        </p:nvSpPr>
        <p:spPr>
          <a:xfrm>
            <a:off x="5597750" y="2022575"/>
            <a:ext cx="52095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 </a:t>
            </a:r>
            <a:r>
              <a:rPr lang="en">
                <a:solidFill>
                  <a:schemeClr val="accent1"/>
                </a:solidFill>
              </a:rPr>
              <a:t>website?</a:t>
            </a:r>
            <a:endParaRPr>
              <a:solidFill>
                <a:schemeClr val="accent1"/>
              </a:solidFill>
            </a:endParaRPr>
          </a:p>
        </p:txBody>
      </p:sp>
      <p:sp>
        <p:nvSpPr>
          <p:cNvPr id="514" name="Google Shape;514;p40"/>
          <p:cNvSpPr txBox="1"/>
          <p:nvPr>
            <p:ph idx="1" type="body"/>
          </p:nvPr>
        </p:nvSpPr>
        <p:spPr>
          <a:xfrm>
            <a:off x="5597850" y="2786075"/>
            <a:ext cx="5209500" cy="1502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grpSp>
        <p:nvGrpSpPr>
          <p:cNvPr id="515" name="Google Shape;515;p40"/>
          <p:cNvGrpSpPr/>
          <p:nvPr/>
        </p:nvGrpSpPr>
        <p:grpSpPr>
          <a:xfrm>
            <a:off x="234613" y="2063449"/>
            <a:ext cx="5523080" cy="2833275"/>
            <a:chOff x="3289100" y="2648488"/>
            <a:chExt cx="5622600" cy="2876421"/>
          </a:xfrm>
        </p:grpSpPr>
        <p:grpSp>
          <p:nvGrpSpPr>
            <p:cNvPr id="516" name="Google Shape;516;p40"/>
            <p:cNvGrpSpPr/>
            <p:nvPr/>
          </p:nvGrpSpPr>
          <p:grpSpPr>
            <a:xfrm>
              <a:off x="3289100" y="2648488"/>
              <a:ext cx="5622600" cy="2876421"/>
              <a:chOff x="1059475" y="2296088"/>
              <a:chExt cx="5622600" cy="2876421"/>
            </a:xfrm>
          </p:grpSpPr>
          <p:sp>
            <p:nvSpPr>
              <p:cNvPr id="517" name="Google Shape;517;p40"/>
              <p:cNvSpPr/>
              <p:nvPr/>
            </p:nvSpPr>
            <p:spPr>
              <a:xfrm>
                <a:off x="1709623" y="2296088"/>
                <a:ext cx="4319700" cy="2813400"/>
              </a:xfrm>
              <a:prstGeom prst="roundRect">
                <a:avLst>
                  <a:gd fmla="val 4487" name="adj"/>
                </a:avLst>
              </a:prstGeom>
              <a:solidFill>
                <a:srgbClr val="262626"/>
              </a:solidFill>
              <a:ln cap="flat" cmpd="sng" w="38100">
                <a:solidFill>
                  <a:srgbClr val="BFBFBF"/>
                </a:solidFill>
                <a:prstDash val="solid"/>
                <a:miter lim="800000"/>
                <a:headEnd len="sm" w="sm" type="none"/>
                <a:tailEnd len="sm" w="sm" type="none"/>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nvGrpSpPr>
              <p:cNvPr id="518" name="Google Shape;518;p40"/>
              <p:cNvGrpSpPr/>
              <p:nvPr/>
            </p:nvGrpSpPr>
            <p:grpSpPr>
              <a:xfrm>
                <a:off x="1059475" y="5078309"/>
                <a:ext cx="5622600" cy="94200"/>
                <a:chOff x="1059475" y="5076025"/>
                <a:chExt cx="5622600" cy="188400"/>
              </a:xfrm>
            </p:grpSpPr>
            <p:sp>
              <p:nvSpPr>
                <p:cNvPr id="519" name="Google Shape;519;p40"/>
                <p:cNvSpPr/>
                <p:nvPr/>
              </p:nvSpPr>
              <p:spPr>
                <a:xfrm>
                  <a:off x="1059475" y="5076025"/>
                  <a:ext cx="5622600" cy="188400"/>
                </a:xfrm>
                <a:prstGeom prst="roundRect">
                  <a:avLst>
                    <a:gd fmla="val 35520" name="adj"/>
                  </a:avLst>
                </a:prstGeom>
                <a:solidFill>
                  <a:srgbClr val="BFBFBF"/>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520" name="Google Shape;520;p40"/>
                <p:cNvSpPr/>
                <p:nvPr/>
              </p:nvSpPr>
              <p:spPr>
                <a:xfrm>
                  <a:off x="3354359" y="5081221"/>
                  <a:ext cx="1030351" cy="131148"/>
                </a:xfrm>
                <a:custGeom>
                  <a:rect b="b" l="l" r="r" t="t"/>
                  <a:pathLst>
                    <a:path extrusionOk="0" h="131148" w="1030351">
                      <a:moveTo>
                        <a:pt x="0" y="0"/>
                      </a:moveTo>
                      <a:lnTo>
                        <a:pt x="1030351" y="0"/>
                      </a:lnTo>
                      <a:lnTo>
                        <a:pt x="995408" y="51827"/>
                      </a:lnTo>
                      <a:cubicBezTo>
                        <a:pt x="946399" y="100836"/>
                        <a:pt x="878694" y="131148"/>
                        <a:pt x="803909" y="131148"/>
                      </a:cubicBezTo>
                      <a:lnTo>
                        <a:pt x="226441" y="131148"/>
                      </a:lnTo>
                      <a:cubicBezTo>
                        <a:pt x="151656" y="131148"/>
                        <a:pt x="83951" y="100836"/>
                        <a:pt x="34942" y="51827"/>
                      </a:cubicBezTo>
                      <a:close/>
                    </a:path>
                  </a:pathLst>
                </a:custGeom>
                <a:solidFill>
                  <a:srgbClr val="A5A5A5"/>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sp>
          <p:nvSpPr>
            <p:cNvPr id="521" name="Google Shape;521;p40"/>
            <p:cNvSpPr/>
            <p:nvPr/>
          </p:nvSpPr>
          <p:spPr>
            <a:xfrm>
              <a:off x="6037018" y="27680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pic>
        <p:nvPicPr>
          <p:cNvPr id="522" name="Google Shape;522;p40"/>
          <p:cNvPicPr preferRelativeResize="0"/>
          <p:nvPr/>
        </p:nvPicPr>
        <p:blipFill rotWithShape="1">
          <a:blip r:embed="rId3">
            <a:alphaModFix/>
          </a:blip>
          <a:srcRect b="13147" l="10930" r="7068" t="6589"/>
          <a:stretch/>
        </p:blipFill>
        <p:spPr>
          <a:xfrm>
            <a:off x="949125" y="2320975"/>
            <a:ext cx="4070301" cy="2344700"/>
          </a:xfrm>
          <a:prstGeom prst="rect">
            <a:avLst/>
          </a:prstGeom>
          <a:noFill/>
          <a:ln>
            <a:noFill/>
          </a:ln>
        </p:spPr>
      </p:pic>
      <p:grpSp>
        <p:nvGrpSpPr>
          <p:cNvPr id="523" name="Google Shape;523;p40"/>
          <p:cNvGrpSpPr/>
          <p:nvPr/>
        </p:nvGrpSpPr>
        <p:grpSpPr>
          <a:xfrm>
            <a:off x="571614" y="685554"/>
            <a:ext cx="628488" cy="393368"/>
            <a:chOff x="4797800" y="1994125"/>
            <a:chExt cx="306475" cy="186025"/>
          </a:xfrm>
        </p:grpSpPr>
        <p:sp>
          <p:nvSpPr>
            <p:cNvPr id="524" name="Google Shape;524;p40"/>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5" name="Google Shape;525;p40"/>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26" name="Google Shape;526;p40"/>
          <p:cNvSpPr/>
          <p:nvPr/>
        </p:nvSpPr>
        <p:spPr>
          <a:xfrm rot="5756245">
            <a:off x="10492496" y="4622959"/>
            <a:ext cx="993207" cy="1104230"/>
          </a:xfrm>
          <a:custGeom>
            <a:rect b="b" l="l" r="r" t="t"/>
            <a:pathLst>
              <a:path extrusionOk="0" h="1171527" w="1053738">
                <a:moveTo>
                  <a:pt x="526869" y="0"/>
                </a:moveTo>
                <a:cubicBezTo>
                  <a:pt x="817851" y="0"/>
                  <a:pt x="1053738" y="235887"/>
                  <a:pt x="1053738" y="526869"/>
                </a:cubicBezTo>
                <a:cubicBezTo>
                  <a:pt x="1053738" y="817851"/>
                  <a:pt x="817851" y="1053738"/>
                  <a:pt x="526869" y="1053738"/>
                </a:cubicBezTo>
                <a:cubicBezTo>
                  <a:pt x="490496" y="1053738"/>
                  <a:pt x="454985" y="1050052"/>
                  <a:pt x="420687" y="1043034"/>
                </a:cubicBezTo>
                <a:lnTo>
                  <a:pt x="388563" y="1033062"/>
                </a:lnTo>
                <a:lnTo>
                  <a:pt x="147609" y="1171527"/>
                </a:lnTo>
                <a:lnTo>
                  <a:pt x="147063" y="890630"/>
                </a:lnTo>
                <a:lnTo>
                  <a:pt x="89981" y="821447"/>
                </a:lnTo>
                <a:cubicBezTo>
                  <a:pt x="33172" y="737358"/>
                  <a:pt x="0" y="635987"/>
                  <a:pt x="0" y="526869"/>
                </a:cubicBezTo>
                <a:cubicBezTo>
                  <a:pt x="0" y="235887"/>
                  <a:pt x="235887" y="0"/>
                  <a:pt x="526869"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0" name="Shape 530"/>
        <p:cNvGrpSpPr/>
        <p:nvPr/>
      </p:nvGrpSpPr>
      <p:grpSpPr>
        <a:xfrm>
          <a:off x="0" y="0"/>
          <a:ext cx="0" cy="0"/>
          <a:chOff x="0" y="0"/>
          <a:chExt cx="0" cy="0"/>
        </a:xfrm>
      </p:grpSpPr>
      <p:sp>
        <p:nvSpPr>
          <p:cNvPr id="531" name="Google Shape;531;p41"/>
          <p:cNvSpPr txBox="1"/>
          <p:nvPr>
            <p:ph type="title"/>
          </p:nvPr>
        </p:nvSpPr>
        <p:spPr>
          <a:xfrm>
            <a:off x="1193660" y="1812575"/>
            <a:ext cx="5031900" cy="763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an </a:t>
            </a:r>
            <a:r>
              <a:rPr lang="en">
                <a:solidFill>
                  <a:schemeClr val="accent1"/>
                </a:solidFill>
              </a:rPr>
              <a:t>app?</a:t>
            </a:r>
            <a:endParaRPr>
              <a:solidFill>
                <a:schemeClr val="accent1"/>
              </a:solidFill>
            </a:endParaRPr>
          </a:p>
        </p:txBody>
      </p:sp>
      <p:sp>
        <p:nvSpPr>
          <p:cNvPr id="532" name="Google Shape;532;p41"/>
          <p:cNvSpPr txBox="1"/>
          <p:nvPr>
            <p:ph idx="1" type="body"/>
          </p:nvPr>
        </p:nvSpPr>
        <p:spPr>
          <a:xfrm>
            <a:off x="1193525" y="2576075"/>
            <a:ext cx="5031900" cy="17916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grpSp>
        <p:nvGrpSpPr>
          <p:cNvPr id="533" name="Google Shape;533;p41"/>
          <p:cNvGrpSpPr/>
          <p:nvPr/>
        </p:nvGrpSpPr>
        <p:grpSpPr>
          <a:xfrm>
            <a:off x="7860223" y="793609"/>
            <a:ext cx="2798497" cy="5157974"/>
            <a:chOff x="8625436" y="1258061"/>
            <a:chExt cx="2388000" cy="4396500"/>
          </a:xfrm>
        </p:grpSpPr>
        <p:sp>
          <p:nvSpPr>
            <p:cNvPr id="534" name="Google Shape;534;p41"/>
            <p:cNvSpPr/>
            <p:nvPr/>
          </p:nvSpPr>
          <p:spPr>
            <a:xfrm>
              <a:off x="8625436" y="1258061"/>
              <a:ext cx="2388000" cy="43965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535" name="Google Shape;535;p41"/>
            <p:cNvSpPr/>
            <p:nvPr/>
          </p:nvSpPr>
          <p:spPr>
            <a:xfrm>
              <a:off x="10685218" y="13964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536" name="Google Shape;536;p41"/>
            <p:cNvSpPr/>
            <p:nvPr/>
          </p:nvSpPr>
          <p:spPr>
            <a:xfrm>
              <a:off x="9725916" y="5324400"/>
              <a:ext cx="180000" cy="1800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l">
                <a:spcBef>
                  <a:spcPts val="0"/>
                </a:spcBef>
                <a:spcAft>
                  <a:spcPts val="0"/>
                </a:spcAft>
                <a:buNone/>
              </a:pPr>
              <a:r>
                <a:t/>
              </a:r>
              <a:endParaRPr sz="2400">
                <a:solidFill>
                  <a:srgbClr val="FFFFFF"/>
                </a:solidFill>
                <a:latin typeface="Calibri"/>
                <a:ea typeface="Calibri"/>
                <a:cs typeface="Calibri"/>
                <a:sym typeface="Calibri"/>
              </a:endParaRPr>
            </a:p>
          </p:txBody>
        </p:sp>
      </p:grpSp>
      <p:pic>
        <p:nvPicPr>
          <p:cNvPr id="537" name="Google Shape;537;p41"/>
          <p:cNvPicPr preferRelativeResize="0"/>
          <p:nvPr/>
        </p:nvPicPr>
        <p:blipFill rotWithShape="1">
          <a:blip r:embed="rId3">
            <a:alphaModFix/>
          </a:blip>
          <a:srcRect b="0" l="14417" r="14417" t="0"/>
          <a:stretch/>
        </p:blipFill>
        <p:spPr>
          <a:xfrm>
            <a:off x="7904075" y="1149175"/>
            <a:ext cx="2710798" cy="4282225"/>
          </a:xfrm>
          <a:prstGeom prst="rect">
            <a:avLst/>
          </a:prstGeom>
          <a:noFill/>
          <a:ln>
            <a:noFill/>
          </a:ln>
        </p:spPr>
      </p:pic>
      <p:sp>
        <p:nvSpPr>
          <p:cNvPr id="538" name="Google Shape;538;p41"/>
          <p:cNvSpPr/>
          <p:nvPr/>
        </p:nvSpPr>
        <p:spPr>
          <a:xfrm>
            <a:off x="742223" y="636402"/>
            <a:ext cx="271852" cy="512782"/>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9" name="Google Shape;539;p41"/>
          <p:cNvSpPr/>
          <p:nvPr/>
        </p:nvSpPr>
        <p:spPr>
          <a:xfrm rot="5756245">
            <a:off x="5984521" y="4467509"/>
            <a:ext cx="993207" cy="1104230"/>
          </a:xfrm>
          <a:custGeom>
            <a:rect b="b" l="l" r="r" t="t"/>
            <a:pathLst>
              <a:path extrusionOk="0" h="1171527" w="1053738">
                <a:moveTo>
                  <a:pt x="526869" y="0"/>
                </a:moveTo>
                <a:cubicBezTo>
                  <a:pt x="817851" y="0"/>
                  <a:pt x="1053738" y="235887"/>
                  <a:pt x="1053738" y="526869"/>
                </a:cubicBezTo>
                <a:cubicBezTo>
                  <a:pt x="1053738" y="817851"/>
                  <a:pt x="817851" y="1053738"/>
                  <a:pt x="526869" y="1053738"/>
                </a:cubicBezTo>
                <a:cubicBezTo>
                  <a:pt x="490496" y="1053738"/>
                  <a:pt x="454985" y="1050052"/>
                  <a:pt x="420687" y="1043034"/>
                </a:cubicBezTo>
                <a:lnTo>
                  <a:pt x="388563" y="1033062"/>
                </a:lnTo>
                <a:lnTo>
                  <a:pt x="147609" y="1171527"/>
                </a:lnTo>
                <a:lnTo>
                  <a:pt x="147063" y="890630"/>
                </a:lnTo>
                <a:lnTo>
                  <a:pt x="89981" y="821447"/>
                </a:lnTo>
                <a:cubicBezTo>
                  <a:pt x="33172" y="737358"/>
                  <a:pt x="0" y="635987"/>
                  <a:pt x="0" y="526869"/>
                </a:cubicBezTo>
                <a:cubicBezTo>
                  <a:pt x="0" y="235887"/>
                  <a:pt x="235887" y="0"/>
                  <a:pt x="526869"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43" name="Shape 543"/>
        <p:cNvGrpSpPr/>
        <p:nvPr/>
      </p:nvGrpSpPr>
      <p:grpSpPr>
        <a:xfrm>
          <a:off x="0" y="0"/>
          <a:ext cx="0" cy="0"/>
          <a:chOff x="0" y="0"/>
          <a:chExt cx="0" cy="0"/>
        </a:xfrm>
      </p:grpSpPr>
      <p:sp>
        <p:nvSpPr>
          <p:cNvPr id="544" name="Google Shape;544;p42"/>
          <p:cNvSpPr txBox="1"/>
          <p:nvPr>
            <p:ph type="title"/>
          </p:nvPr>
        </p:nvSpPr>
        <p:spPr>
          <a:xfrm>
            <a:off x="5643475" y="1915900"/>
            <a:ext cx="52095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an </a:t>
            </a:r>
            <a:r>
              <a:rPr lang="en">
                <a:solidFill>
                  <a:schemeClr val="accent1"/>
                </a:solidFill>
              </a:rPr>
              <a:t>app?</a:t>
            </a:r>
            <a:endParaRPr>
              <a:solidFill>
                <a:schemeClr val="accent1"/>
              </a:solidFill>
            </a:endParaRPr>
          </a:p>
        </p:txBody>
      </p:sp>
      <p:sp>
        <p:nvSpPr>
          <p:cNvPr id="545" name="Google Shape;545;p42"/>
          <p:cNvSpPr txBox="1"/>
          <p:nvPr>
            <p:ph idx="1" type="body"/>
          </p:nvPr>
        </p:nvSpPr>
        <p:spPr>
          <a:xfrm>
            <a:off x="5643575" y="2679400"/>
            <a:ext cx="5209500" cy="1731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grpSp>
        <p:nvGrpSpPr>
          <p:cNvPr id="546" name="Google Shape;546;p42"/>
          <p:cNvGrpSpPr/>
          <p:nvPr/>
        </p:nvGrpSpPr>
        <p:grpSpPr>
          <a:xfrm>
            <a:off x="1372797" y="969728"/>
            <a:ext cx="3357720" cy="4918548"/>
            <a:chOff x="6953045" y="1252870"/>
            <a:chExt cx="3186600" cy="4559700"/>
          </a:xfrm>
        </p:grpSpPr>
        <p:sp>
          <p:nvSpPr>
            <p:cNvPr id="547" name="Google Shape;547;p42"/>
            <p:cNvSpPr/>
            <p:nvPr/>
          </p:nvSpPr>
          <p:spPr>
            <a:xfrm>
              <a:off x="6953045" y="1252870"/>
              <a:ext cx="3186600" cy="45597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548" name="Google Shape;548;p42"/>
            <p:cNvSpPr/>
            <p:nvPr/>
          </p:nvSpPr>
          <p:spPr>
            <a:xfrm>
              <a:off x="8413309" y="5416847"/>
              <a:ext cx="216000" cy="216000"/>
            </a:xfrm>
            <a:prstGeom prst="ellipse">
              <a:avLst/>
            </a:prstGeom>
            <a:solidFill>
              <a:srgbClr val="171717"/>
            </a:solidFill>
            <a:ln>
              <a:noFill/>
            </a:ln>
          </p:spPr>
          <p:txBody>
            <a:bodyPr anchorCtr="0" anchor="ctr" bIns="60925" lIns="1200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549" name="Google Shape;549;p42"/>
            <p:cNvSpPr/>
            <p:nvPr/>
          </p:nvSpPr>
          <p:spPr>
            <a:xfrm>
              <a:off x="9770818" y="13964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pic>
        <p:nvPicPr>
          <p:cNvPr id="550" name="Google Shape;550;p42"/>
          <p:cNvPicPr preferRelativeResize="0"/>
          <p:nvPr/>
        </p:nvPicPr>
        <p:blipFill rotWithShape="1">
          <a:blip r:embed="rId3">
            <a:alphaModFix/>
          </a:blip>
          <a:srcRect b="0" l="6551" r="6560" t="0"/>
          <a:stretch/>
        </p:blipFill>
        <p:spPr>
          <a:xfrm>
            <a:off x="1504876" y="1427726"/>
            <a:ext cx="3093575" cy="4002538"/>
          </a:xfrm>
          <a:prstGeom prst="rect">
            <a:avLst/>
          </a:prstGeom>
          <a:noFill/>
          <a:ln>
            <a:noFill/>
          </a:ln>
        </p:spPr>
      </p:pic>
      <p:sp>
        <p:nvSpPr>
          <p:cNvPr id="551" name="Google Shape;551;p42"/>
          <p:cNvSpPr/>
          <p:nvPr/>
        </p:nvSpPr>
        <p:spPr>
          <a:xfrm>
            <a:off x="669052" y="676850"/>
            <a:ext cx="470090" cy="338603"/>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2" name="Google Shape;552;p42"/>
          <p:cNvSpPr/>
          <p:nvPr/>
        </p:nvSpPr>
        <p:spPr>
          <a:xfrm rot="5756245">
            <a:off x="10492496" y="4622959"/>
            <a:ext cx="993207" cy="1104230"/>
          </a:xfrm>
          <a:custGeom>
            <a:rect b="b" l="l" r="r" t="t"/>
            <a:pathLst>
              <a:path extrusionOk="0" h="1171527" w="1053738">
                <a:moveTo>
                  <a:pt x="526869" y="0"/>
                </a:moveTo>
                <a:cubicBezTo>
                  <a:pt x="817851" y="0"/>
                  <a:pt x="1053738" y="235887"/>
                  <a:pt x="1053738" y="526869"/>
                </a:cubicBezTo>
                <a:cubicBezTo>
                  <a:pt x="1053738" y="817851"/>
                  <a:pt x="817851" y="1053738"/>
                  <a:pt x="526869" y="1053738"/>
                </a:cubicBezTo>
                <a:cubicBezTo>
                  <a:pt x="490496" y="1053738"/>
                  <a:pt x="454985" y="1050052"/>
                  <a:pt x="420687" y="1043034"/>
                </a:cubicBezTo>
                <a:lnTo>
                  <a:pt x="388563" y="1033062"/>
                </a:lnTo>
                <a:lnTo>
                  <a:pt x="147609" y="1171527"/>
                </a:lnTo>
                <a:lnTo>
                  <a:pt x="147063" y="890630"/>
                </a:lnTo>
                <a:lnTo>
                  <a:pt x="89981" y="821447"/>
                </a:lnTo>
                <a:cubicBezTo>
                  <a:pt x="33172" y="737358"/>
                  <a:pt x="0" y="635987"/>
                  <a:pt x="0" y="526869"/>
                </a:cubicBezTo>
                <a:cubicBezTo>
                  <a:pt x="0" y="235887"/>
                  <a:pt x="235887" y="0"/>
                  <a:pt x="526869"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6" name="Shape 556"/>
        <p:cNvGrpSpPr/>
        <p:nvPr/>
      </p:nvGrpSpPr>
      <p:grpSpPr>
        <a:xfrm>
          <a:off x="0" y="0"/>
          <a:ext cx="0" cy="0"/>
          <a:chOff x="0" y="0"/>
          <a:chExt cx="0" cy="0"/>
        </a:xfrm>
      </p:grpSpPr>
      <p:sp>
        <p:nvSpPr>
          <p:cNvPr id="557" name="Google Shape;557;p43"/>
          <p:cNvSpPr txBox="1"/>
          <p:nvPr>
            <p:ph type="title"/>
          </p:nvPr>
        </p:nvSpPr>
        <p:spPr>
          <a:xfrm>
            <a:off x="2961425" y="2671475"/>
            <a:ext cx="5581500" cy="7635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sz="6500"/>
              <a:t>Thank </a:t>
            </a:r>
            <a:r>
              <a:rPr lang="en" sz="6500">
                <a:solidFill>
                  <a:schemeClr val="accent1"/>
                </a:solidFill>
              </a:rPr>
              <a:t>you!</a:t>
            </a:r>
            <a:endParaRPr sz="6500">
              <a:solidFill>
                <a:schemeClr val="accent1"/>
              </a:solidFill>
            </a:endParaRPr>
          </a:p>
        </p:txBody>
      </p:sp>
      <p:sp>
        <p:nvSpPr>
          <p:cNvPr id="558" name="Google Shape;558;p43"/>
          <p:cNvSpPr txBox="1"/>
          <p:nvPr>
            <p:ph idx="1" type="subTitle"/>
          </p:nvPr>
        </p:nvSpPr>
        <p:spPr>
          <a:xfrm>
            <a:off x="2961425" y="3223325"/>
            <a:ext cx="55815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000"/>
              <a:t>Do you have any questions?</a:t>
            </a:r>
            <a:endParaRPr sz="2000"/>
          </a:p>
        </p:txBody>
      </p:sp>
      <p:sp>
        <p:nvSpPr>
          <p:cNvPr id="559" name="Google Shape;559;p43"/>
          <p:cNvSpPr/>
          <p:nvPr/>
        </p:nvSpPr>
        <p:spPr>
          <a:xfrm>
            <a:off x="3826040" y="479575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0" name="Google Shape;560;p43"/>
          <p:cNvSpPr/>
          <p:nvPr/>
        </p:nvSpPr>
        <p:spPr>
          <a:xfrm>
            <a:off x="3093150" y="483713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1" name="Google Shape;561;p43"/>
          <p:cNvSpPr txBox="1"/>
          <p:nvPr>
            <p:ph idx="2" type="body"/>
          </p:nvPr>
        </p:nvSpPr>
        <p:spPr>
          <a:xfrm>
            <a:off x="2961475" y="3630925"/>
            <a:ext cx="5581500" cy="1341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hello@mail.com</a:t>
            </a:r>
            <a:endParaRPr/>
          </a:p>
          <a:p>
            <a:pPr indent="0" lvl="0" marL="0" rtl="0" algn="l">
              <a:spcBef>
                <a:spcPts val="0"/>
              </a:spcBef>
              <a:spcAft>
                <a:spcPts val="0"/>
              </a:spcAft>
              <a:buNone/>
            </a:pPr>
            <a:r>
              <a:rPr lang="en"/>
              <a:t>555-111-222</a:t>
            </a:r>
            <a:endParaRPr/>
          </a:p>
          <a:p>
            <a:pPr indent="0" lvl="0" marL="0" rtl="0" algn="l">
              <a:spcBef>
                <a:spcPts val="0"/>
              </a:spcBef>
              <a:spcAft>
                <a:spcPts val="0"/>
              </a:spcAft>
              <a:buNone/>
            </a:pPr>
            <a:r>
              <a:rPr lang="en"/>
              <a:t>mydomain.com</a:t>
            </a:r>
            <a:endParaRPr/>
          </a:p>
          <a:p>
            <a:pPr indent="0" lvl="0" marL="0" rtl="0" algn="l">
              <a:spcBef>
                <a:spcPts val="0"/>
              </a:spcBef>
              <a:spcAft>
                <a:spcPts val="0"/>
              </a:spcAft>
              <a:buNone/>
            </a:pPr>
            <a:r>
              <a:t/>
            </a:r>
            <a:endParaRPr/>
          </a:p>
        </p:txBody>
      </p:sp>
      <p:grpSp>
        <p:nvGrpSpPr>
          <p:cNvPr id="562" name="Google Shape;562;p43"/>
          <p:cNvGrpSpPr/>
          <p:nvPr/>
        </p:nvGrpSpPr>
        <p:grpSpPr>
          <a:xfrm>
            <a:off x="4359143" y="4786101"/>
            <a:ext cx="411849" cy="411917"/>
            <a:chOff x="5162200" y="4097750"/>
            <a:chExt cx="338385" cy="338414"/>
          </a:xfrm>
        </p:grpSpPr>
        <p:sp>
          <p:nvSpPr>
            <p:cNvPr id="563" name="Google Shape;563;p43"/>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4" name="Google Shape;564;p43"/>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5" name="Google Shape;565;p43"/>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566" name="Google Shape;566;p43"/>
          <p:cNvSpPr/>
          <p:nvPr/>
        </p:nvSpPr>
        <p:spPr>
          <a:xfrm rot="846593">
            <a:off x="7886882" y="2181303"/>
            <a:ext cx="994164" cy="1105294"/>
          </a:xfrm>
          <a:custGeom>
            <a:rect b="b" l="l" r="r" t="t"/>
            <a:pathLst>
              <a:path extrusionOk="0" h="1171527" w="1053738">
                <a:moveTo>
                  <a:pt x="526869" y="0"/>
                </a:moveTo>
                <a:cubicBezTo>
                  <a:pt x="817851" y="0"/>
                  <a:pt x="1053738" y="235887"/>
                  <a:pt x="1053738" y="526869"/>
                </a:cubicBezTo>
                <a:cubicBezTo>
                  <a:pt x="1053738" y="817851"/>
                  <a:pt x="817851" y="1053738"/>
                  <a:pt x="526869" y="1053738"/>
                </a:cubicBezTo>
                <a:cubicBezTo>
                  <a:pt x="490496" y="1053738"/>
                  <a:pt x="454985" y="1050052"/>
                  <a:pt x="420687" y="1043034"/>
                </a:cubicBezTo>
                <a:lnTo>
                  <a:pt x="388563" y="1033062"/>
                </a:lnTo>
                <a:lnTo>
                  <a:pt x="147609" y="1171527"/>
                </a:lnTo>
                <a:lnTo>
                  <a:pt x="147063" y="890630"/>
                </a:lnTo>
                <a:lnTo>
                  <a:pt x="89981" y="821447"/>
                </a:lnTo>
                <a:cubicBezTo>
                  <a:pt x="33172" y="737358"/>
                  <a:pt x="0" y="635987"/>
                  <a:pt x="0" y="526869"/>
                </a:cubicBezTo>
                <a:cubicBezTo>
                  <a:pt x="0" y="235887"/>
                  <a:pt x="235887" y="0"/>
                  <a:pt x="526869"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567" name="Google Shape;567;p43"/>
          <p:cNvGrpSpPr/>
          <p:nvPr/>
        </p:nvGrpSpPr>
        <p:grpSpPr>
          <a:xfrm>
            <a:off x="604119" y="541945"/>
            <a:ext cx="548137" cy="672187"/>
            <a:chOff x="6567487" y="4469320"/>
            <a:chExt cx="778382" cy="954405"/>
          </a:xfrm>
        </p:grpSpPr>
        <p:sp>
          <p:nvSpPr>
            <p:cNvPr id="568" name="Google Shape;568;p43"/>
            <p:cNvSpPr/>
            <p:nvPr/>
          </p:nvSpPr>
          <p:spPr>
            <a:xfrm>
              <a:off x="6567487" y="4469320"/>
              <a:ext cx="778287" cy="954405"/>
            </a:xfrm>
            <a:custGeom>
              <a:rect b="b" l="l" r="r" t="t"/>
              <a:pathLst>
                <a:path extrusionOk="0" h="954405" w="778287">
                  <a:moveTo>
                    <a:pt x="708088" y="0"/>
                  </a:moveTo>
                  <a:lnTo>
                    <a:pt x="210693" y="0"/>
                  </a:lnTo>
                  <a:cubicBezTo>
                    <a:pt x="204978" y="0"/>
                    <a:pt x="199454" y="2572"/>
                    <a:pt x="195929" y="7239"/>
                  </a:cubicBezTo>
                  <a:cubicBezTo>
                    <a:pt x="195548" y="7811"/>
                    <a:pt x="195263" y="8382"/>
                    <a:pt x="194881" y="8954"/>
                  </a:cubicBezTo>
                  <a:lnTo>
                    <a:pt x="9430" y="196120"/>
                  </a:lnTo>
                  <a:cubicBezTo>
                    <a:pt x="3810" y="199358"/>
                    <a:pt x="0" y="205359"/>
                    <a:pt x="0" y="212312"/>
                  </a:cubicBezTo>
                  <a:lnTo>
                    <a:pt x="0" y="884206"/>
                  </a:lnTo>
                  <a:cubicBezTo>
                    <a:pt x="0" y="922877"/>
                    <a:pt x="31432" y="954405"/>
                    <a:pt x="70295" y="954405"/>
                  </a:cubicBezTo>
                  <a:lnTo>
                    <a:pt x="708088" y="954405"/>
                  </a:lnTo>
                  <a:cubicBezTo>
                    <a:pt x="746760" y="954405"/>
                    <a:pt x="778383" y="922972"/>
                    <a:pt x="778288" y="884206"/>
                  </a:cubicBezTo>
                  <a:lnTo>
                    <a:pt x="778288" y="494157"/>
                  </a:lnTo>
                  <a:cubicBezTo>
                    <a:pt x="778288" y="483775"/>
                    <a:pt x="769906" y="475488"/>
                    <a:pt x="759523" y="475488"/>
                  </a:cubicBezTo>
                  <a:cubicBezTo>
                    <a:pt x="749141" y="475488"/>
                    <a:pt x="740759" y="483870"/>
                    <a:pt x="740759" y="494157"/>
                  </a:cubicBezTo>
                  <a:lnTo>
                    <a:pt x="740759" y="884111"/>
                  </a:lnTo>
                  <a:cubicBezTo>
                    <a:pt x="740759" y="902208"/>
                    <a:pt x="725996" y="916877"/>
                    <a:pt x="707898" y="916877"/>
                  </a:cubicBezTo>
                  <a:lnTo>
                    <a:pt x="70104" y="916877"/>
                  </a:lnTo>
                  <a:cubicBezTo>
                    <a:pt x="52006" y="916877"/>
                    <a:pt x="37243" y="902113"/>
                    <a:pt x="37243" y="884111"/>
                  </a:cubicBezTo>
                  <a:lnTo>
                    <a:pt x="37243" y="232124"/>
                  </a:lnTo>
                  <a:lnTo>
                    <a:pt x="156686" y="232124"/>
                  </a:lnTo>
                  <a:cubicBezTo>
                    <a:pt x="195072" y="232124"/>
                    <a:pt x="226790" y="202692"/>
                    <a:pt x="230410" y="165163"/>
                  </a:cubicBezTo>
                  <a:cubicBezTo>
                    <a:pt x="230696" y="162401"/>
                    <a:pt x="230886" y="159639"/>
                    <a:pt x="230886" y="156781"/>
                  </a:cubicBezTo>
                  <a:lnTo>
                    <a:pt x="230886" y="37529"/>
                  </a:lnTo>
                  <a:lnTo>
                    <a:pt x="707898" y="37529"/>
                  </a:lnTo>
                  <a:cubicBezTo>
                    <a:pt x="725996" y="37529"/>
                    <a:pt x="740759" y="52292"/>
                    <a:pt x="740759" y="70295"/>
                  </a:cubicBezTo>
                  <a:lnTo>
                    <a:pt x="740759" y="285369"/>
                  </a:lnTo>
                  <a:cubicBezTo>
                    <a:pt x="740759" y="295751"/>
                    <a:pt x="749141" y="304038"/>
                    <a:pt x="759523" y="304038"/>
                  </a:cubicBezTo>
                  <a:cubicBezTo>
                    <a:pt x="769906" y="304038"/>
                    <a:pt x="778288" y="295656"/>
                    <a:pt x="778288" y="285369"/>
                  </a:cubicBezTo>
                  <a:lnTo>
                    <a:pt x="778288" y="70295"/>
                  </a:lnTo>
                  <a:cubicBezTo>
                    <a:pt x="778383" y="31528"/>
                    <a:pt x="746951" y="0"/>
                    <a:pt x="708088" y="0"/>
                  </a:cubicBezTo>
                  <a:close/>
                  <a:moveTo>
                    <a:pt x="193453" y="63437"/>
                  </a:moveTo>
                  <a:lnTo>
                    <a:pt x="193453" y="157734"/>
                  </a:lnTo>
                  <a:cubicBezTo>
                    <a:pt x="193453" y="160115"/>
                    <a:pt x="193167" y="162496"/>
                    <a:pt x="192691" y="164782"/>
                  </a:cubicBezTo>
                  <a:cubicBezTo>
                    <a:pt x="188976" y="181261"/>
                    <a:pt x="174307" y="193548"/>
                    <a:pt x="156781" y="193548"/>
                  </a:cubicBezTo>
                  <a:lnTo>
                    <a:pt x="64484" y="193548"/>
                  </a:lnTo>
                  <a:lnTo>
                    <a:pt x="193453" y="6343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9" name="Google Shape;569;p43"/>
            <p:cNvSpPr/>
            <p:nvPr/>
          </p:nvSpPr>
          <p:spPr>
            <a:xfrm>
              <a:off x="6685215" y="4721922"/>
              <a:ext cx="533781" cy="533781"/>
            </a:xfrm>
            <a:custGeom>
              <a:rect b="b" l="l" r="r" t="t"/>
              <a:pathLst>
                <a:path extrusionOk="0" h="533781" w="533781">
                  <a:moveTo>
                    <a:pt x="0" y="266891"/>
                  </a:moveTo>
                  <a:cubicBezTo>
                    <a:pt x="0" y="413957"/>
                    <a:pt x="119825" y="533781"/>
                    <a:pt x="266891" y="533781"/>
                  </a:cubicBezTo>
                  <a:cubicBezTo>
                    <a:pt x="414147" y="533781"/>
                    <a:pt x="533876" y="413957"/>
                    <a:pt x="533781" y="266891"/>
                  </a:cubicBezTo>
                  <a:cubicBezTo>
                    <a:pt x="533781" y="119825"/>
                    <a:pt x="414147" y="0"/>
                    <a:pt x="266891" y="0"/>
                  </a:cubicBezTo>
                  <a:cubicBezTo>
                    <a:pt x="119825" y="0"/>
                    <a:pt x="0" y="119825"/>
                    <a:pt x="0" y="266891"/>
                  </a:cubicBezTo>
                  <a:close/>
                  <a:moveTo>
                    <a:pt x="496348" y="266795"/>
                  </a:moveTo>
                  <a:cubicBezTo>
                    <a:pt x="496348" y="393287"/>
                    <a:pt x="393383" y="496253"/>
                    <a:pt x="266891" y="496253"/>
                  </a:cubicBezTo>
                  <a:cubicBezTo>
                    <a:pt x="140399" y="496253"/>
                    <a:pt x="37433" y="393287"/>
                    <a:pt x="37433" y="266795"/>
                  </a:cubicBezTo>
                  <a:cubicBezTo>
                    <a:pt x="37433" y="140303"/>
                    <a:pt x="140399" y="37338"/>
                    <a:pt x="266891" y="37338"/>
                  </a:cubicBezTo>
                  <a:cubicBezTo>
                    <a:pt x="393573" y="37338"/>
                    <a:pt x="496348" y="140208"/>
                    <a:pt x="496348" y="26679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0" name="Google Shape;570;p43"/>
            <p:cNvSpPr/>
            <p:nvPr/>
          </p:nvSpPr>
          <p:spPr>
            <a:xfrm>
              <a:off x="7308151" y="4782502"/>
              <a:ext cx="37718" cy="53816"/>
            </a:xfrm>
            <a:custGeom>
              <a:rect b="b" l="l" r="r" t="t"/>
              <a:pathLst>
                <a:path extrusionOk="0" h="53816" w="37718">
                  <a:moveTo>
                    <a:pt x="18859" y="0"/>
                  </a:moveTo>
                  <a:cubicBezTo>
                    <a:pt x="8382" y="0"/>
                    <a:pt x="0" y="8382"/>
                    <a:pt x="0" y="18859"/>
                  </a:cubicBezTo>
                  <a:lnTo>
                    <a:pt x="0" y="34957"/>
                  </a:lnTo>
                  <a:cubicBezTo>
                    <a:pt x="0" y="45339"/>
                    <a:pt x="8382" y="53816"/>
                    <a:pt x="18859" y="53816"/>
                  </a:cubicBezTo>
                  <a:cubicBezTo>
                    <a:pt x="29337" y="53816"/>
                    <a:pt x="37719" y="45434"/>
                    <a:pt x="37719" y="34957"/>
                  </a:cubicBezTo>
                  <a:lnTo>
                    <a:pt x="37719" y="18859"/>
                  </a:lnTo>
                  <a:cubicBezTo>
                    <a:pt x="37719" y="8382"/>
                    <a:pt x="29337" y="0"/>
                    <a:pt x="1885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1" name="Google Shape;571;p43"/>
            <p:cNvSpPr/>
            <p:nvPr/>
          </p:nvSpPr>
          <p:spPr>
            <a:xfrm>
              <a:off x="6779132" y="4854701"/>
              <a:ext cx="244697" cy="273176"/>
            </a:xfrm>
            <a:custGeom>
              <a:rect b="b" l="l" r="r" t="t"/>
              <a:pathLst>
                <a:path extrusionOk="0" h="273176" w="244697">
                  <a:moveTo>
                    <a:pt x="129159" y="0"/>
                  </a:moveTo>
                  <a:cubicBezTo>
                    <a:pt x="120301" y="95"/>
                    <a:pt x="113443" y="5144"/>
                    <a:pt x="110966" y="12954"/>
                  </a:cubicBezTo>
                  <a:lnTo>
                    <a:pt x="66294" y="152019"/>
                  </a:lnTo>
                  <a:lnTo>
                    <a:pt x="18764" y="152019"/>
                  </a:lnTo>
                  <a:cubicBezTo>
                    <a:pt x="8382" y="152019"/>
                    <a:pt x="0" y="160211"/>
                    <a:pt x="0" y="170307"/>
                  </a:cubicBezTo>
                  <a:cubicBezTo>
                    <a:pt x="0" y="180404"/>
                    <a:pt x="8382" y="188595"/>
                    <a:pt x="18764" y="188595"/>
                  </a:cubicBezTo>
                  <a:lnTo>
                    <a:pt x="54483" y="188595"/>
                  </a:lnTo>
                  <a:lnTo>
                    <a:pt x="35147" y="248698"/>
                  </a:lnTo>
                  <a:cubicBezTo>
                    <a:pt x="32004" y="258604"/>
                    <a:pt x="37433" y="269177"/>
                    <a:pt x="47244" y="272320"/>
                  </a:cubicBezTo>
                  <a:cubicBezTo>
                    <a:pt x="49149" y="272987"/>
                    <a:pt x="51149" y="273177"/>
                    <a:pt x="52959" y="273177"/>
                  </a:cubicBezTo>
                  <a:cubicBezTo>
                    <a:pt x="60770" y="273177"/>
                    <a:pt x="68199" y="268224"/>
                    <a:pt x="70961" y="260033"/>
                  </a:cubicBezTo>
                  <a:lnTo>
                    <a:pt x="93916" y="188595"/>
                  </a:lnTo>
                  <a:lnTo>
                    <a:pt x="157163" y="188595"/>
                  </a:lnTo>
                  <a:lnTo>
                    <a:pt x="177070" y="259461"/>
                  </a:lnTo>
                  <a:cubicBezTo>
                    <a:pt x="179832" y="269462"/>
                    <a:pt x="190310" y="275177"/>
                    <a:pt x="200120" y="272415"/>
                  </a:cubicBezTo>
                  <a:cubicBezTo>
                    <a:pt x="210121" y="269653"/>
                    <a:pt x="215837" y="259271"/>
                    <a:pt x="213074" y="249269"/>
                  </a:cubicBezTo>
                  <a:lnTo>
                    <a:pt x="196024" y="188500"/>
                  </a:lnTo>
                  <a:lnTo>
                    <a:pt x="225933" y="188500"/>
                  </a:lnTo>
                  <a:cubicBezTo>
                    <a:pt x="236315" y="188500"/>
                    <a:pt x="244697" y="180308"/>
                    <a:pt x="244697" y="170212"/>
                  </a:cubicBezTo>
                  <a:cubicBezTo>
                    <a:pt x="244697" y="160115"/>
                    <a:pt x="236315" y="151924"/>
                    <a:pt x="225933" y="151924"/>
                  </a:cubicBezTo>
                  <a:lnTo>
                    <a:pt x="185833" y="151924"/>
                  </a:lnTo>
                  <a:lnTo>
                    <a:pt x="146971" y="13526"/>
                  </a:lnTo>
                  <a:cubicBezTo>
                    <a:pt x="144685" y="5715"/>
                    <a:pt x="137446" y="95"/>
                    <a:pt x="129159" y="0"/>
                  </a:cubicBezTo>
                  <a:close/>
                  <a:moveTo>
                    <a:pt x="105728" y="152019"/>
                  </a:moveTo>
                  <a:lnTo>
                    <a:pt x="127730" y="83534"/>
                  </a:lnTo>
                  <a:lnTo>
                    <a:pt x="146971" y="152019"/>
                  </a:lnTo>
                  <a:lnTo>
                    <a:pt x="105728" y="15201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2" name="Google Shape;572;p43"/>
            <p:cNvSpPr/>
            <p:nvPr/>
          </p:nvSpPr>
          <p:spPr>
            <a:xfrm>
              <a:off x="6987253" y="4848986"/>
              <a:ext cx="131444" cy="131445"/>
            </a:xfrm>
            <a:custGeom>
              <a:rect b="b" l="l" r="r" t="t"/>
              <a:pathLst>
                <a:path extrusionOk="0" h="131445" w="131444">
                  <a:moveTo>
                    <a:pt x="18764" y="84582"/>
                  </a:moveTo>
                  <a:lnTo>
                    <a:pt x="46863" y="84582"/>
                  </a:lnTo>
                  <a:lnTo>
                    <a:pt x="46863" y="112776"/>
                  </a:lnTo>
                  <a:cubicBezTo>
                    <a:pt x="46863" y="123063"/>
                    <a:pt x="55245" y="131445"/>
                    <a:pt x="65722" y="131445"/>
                  </a:cubicBezTo>
                  <a:cubicBezTo>
                    <a:pt x="76200" y="131445"/>
                    <a:pt x="84582" y="123063"/>
                    <a:pt x="84582" y="112776"/>
                  </a:cubicBezTo>
                  <a:lnTo>
                    <a:pt x="84582" y="84582"/>
                  </a:lnTo>
                  <a:lnTo>
                    <a:pt x="112681" y="84582"/>
                  </a:lnTo>
                  <a:cubicBezTo>
                    <a:pt x="123063" y="84582"/>
                    <a:pt x="131445" y="76200"/>
                    <a:pt x="131445" y="65723"/>
                  </a:cubicBezTo>
                  <a:cubicBezTo>
                    <a:pt x="131445" y="55245"/>
                    <a:pt x="123063" y="46863"/>
                    <a:pt x="112681" y="46863"/>
                  </a:cubicBezTo>
                  <a:lnTo>
                    <a:pt x="84582" y="46863"/>
                  </a:lnTo>
                  <a:lnTo>
                    <a:pt x="84582" y="18669"/>
                  </a:lnTo>
                  <a:cubicBezTo>
                    <a:pt x="84582" y="8382"/>
                    <a:pt x="76200" y="0"/>
                    <a:pt x="65722" y="0"/>
                  </a:cubicBezTo>
                  <a:cubicBezTo>
                    <a:pt x="55245" y="0"/>
                    <a:pt x="46863" y="8382"/>
                    <a:pt x="46863" y="18669"/>
                  </a:cubicBezTo>
                  <a:lnTo>
                    <a:pt x="46863" y="46863"/>
                  </a:lnTo>
                  <a:lnTo>
                    <a:pt x="18764" y="46863"/>
                  </a:lnTo>
                  <a:cubicBezTo>
                    <a:pt x="8382" y="46863"/>
                    <a:pt x="0" y="55245"/>
                    <a:pt x="0" y="65723"/>
                  </a:cubicBezTo>
                  <a:cubicBezTo>
                    <a:pt x="0" y="76105"/>
                    <a:pt x="8382" y="84582"/>
                    <a:pt x="18764" y="845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76" name="Shape 576"/>
        <p:cNvGrpSpPr/>
        <p:nvPr/>
      </p:nvGrpSpPr>
      <p:grpSpPr>
        <a:xfrm>
          <a:off x="0" y="0"/>
          <a:ext cx="0" cy="0"/>
          <a:chOff x="0" y="0"/>
          <a:chExt cx="0" cy="0"/>
        </a:xfrm>
      </p:grpSpPr>
      <p:sp>
        <p:nvSpPr>
          <p:cNvPr id="577" name="Google Shape;577;p44"/>
          <p:cNvSpPr txBox="1"/>
          <p:nvPr>
            <p:ph type="title"/>
          </p:nvPr>
        </p:nvSpPr>
        <p:spPr>
          <a:xfrm>
            <a:off x="5643475" y="1489175"/>
            <a:ext cx="52095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Credits.</a:t>
            </a:r>
            <a:endParaRPr/>
          </a:p>
        </p:txBody>
      </p:sp>
      <p:sp>
        <p:nvSpPr>
          <p:cNvPr id="578" name="Google Shape;578;p44"/>
          <p:cNvSpPr txBox="1"/>
          <p:nvPr>
            <p:ph idx="1" type="body"/>
          </p:nvPr>
        </p:nvSpPr>
        <p:spPr>
          <a:xfrm>
            <a:off x="5643575" y="2231125"/>
            <a:ext cx="4497000" cy="2862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100"/>
              <a:t>Presentation Template: </a:t>
            </a:r>
            <a:r>
              <a:rPr lang="en" sz="2100" u="sng">
                <a:solidFill>
                  <a:schemeClr val="hlink"/>
                </a:solidFill>
                <a:hlinkClick r:id="rId3"/>
              </a:rPr>
              <a:t>SlidesMania</a:t>
            </a:r>
            <a:endParaRPr sz="2100"/>
          </a:p>
          <a:p>
            <a:pPr indent="0" lvl="0" marL="0" rtl="0" algn="l">
              <a:spcBef>
                <a:spcPts val="2100"/>
              </a:spcBef>
              <a:spcAft>
                <a:spcPts val="0"/>
              </a:spcAft>
              <a:buNone/>
            </a:pPr>
            <a:r>
              <a:rPr lang="en" sz="2100"/>
              <a:t>Images: </a:t>
            </a:r>
            <a:r>
              <a:rPr lang="en" sz="2100" u="sng">
                <a:solidFill>
                  <a:schemeClr val="hlink"/>
                </a:solidFill>
                <a:hlinkClick r:id="rId4"/>
              </a:rPr>
              <a:t>Unsplash</a:t>
            </a:r>
            <a:endParaRPr sz="2100"/>
          </a:p>
          <a:p>
            <a:pPr indent="0" lvl="0" marL="0" rtl="0" algn="l">
              <a:spcBef>
                <a:spcPts val="2100"/>
              </a:spcBef>
              <a:spcAft>
                <a:spcPts val="0"/>
              </a:spcAft>
              <a:buNone/>
            </a:pPr>
            <a:r>
              <a:rPr lang="en" sz="1600"/>
              <a:t>Fonts used in this presentation: DM Sans and </a:t>
            </a:r>
            <a:r>
              <a:rPr lang="en" sz="1600">
                <a:latin typeface="Lexend Deca"/>
                <a:ea typeface="Lexend Deca"/>
                <a:cs typeface="Lexend Deca"/>
                <a:sym typeface="Lexend Deca"/>
              </a:rPr>
              <a:t>Lexend Deca</a:t>
            </a:r>
            <a:endParaRPr sz="1600">
              <a:latin typeface="Lexend Deca"/>
              <a:ea typeface="Lexend Deca"/>
              <a:cs typeface="Lexend Deca"/>
              <a:sym typeface="Lexend Deca"/>
            </a:endParaRPr>
          </a:p>
          <a:p>
            <a:pPr indent="0" lvl="0" marL="0" rtl="0" algn="l">
              <a:spcBef>
                <a:spcPts val="2100"/>
              </a:spcBef>
              <a:spcAft>
                <a:spcPts val="2100"/>
              </a:spcAft>
              <a:buNone/>
            </a:pPr>
            <a:r>
              <a:t/>
            </a:r>
            <a:endParaRPr sz="1600"/>
          </a:p>
        </p:txBody>
      </p:sp>
      <p:sp>
        <p:nvSpPr>
          <p:cNvPr id="579" name="Google Shape;579;p44"/>
          <p:cNvSpPr/>
          <p:nvPr/>
        </p:nvSpPr>
        <p:spPr>
          <a:xfrm>
            <a:off x="488850" y="1651100"/>
            <a:ext cx="4497000" cy="4683000"/>
          </a:xfrm>
          <a:prstGeom prst="rect">
            <a:avLst/>
          </a:prstGeom>
          <a:noFill/>
          <a:ln cap="flat" cmpd="sng" w="3810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80" name="Google Shape;580;p44"/>
          <p:cNvGrpSpPr/>
          <p:nvPr/>
        </p:nvGrpSpPr>
        <p:grpSpPr>
          <a:xfrm>
            <a:off x="649494" y="627969"/>
            <a:ext cx="479811" cy="432589"/>
            <a:chOff x="6435300" y="2742175"/>
            <a:chExt cx="266325" cy="232875"/>
          </a:xfrm>
        </p:grpSpPr>
        <p:sp>
          <p:nvSpPr>
            <p:cNvPr id="581" name="Google Shape;581;p44"/>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2" name="Google Shape;582;p44"/>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83" name="Google Shape;583;p44"/>
          <p:cNvGrpSpPr/>
          <p:nvPr/>
        </p:nvGrpSpPr>
        <p:grpSpPr>
          <a:xfrm>
            <a:off x="1090685" y="2307540"/>
            <a:ext cx="3293322" cy="2969180"/>
            <a:chOff x="6435300" y="2742175"/>
            <a:chExt cx="266325" cy="232875"/>
          </a:xfrm>
        </p:grpSpPr>
        <p:sp>
          <p:nvSpPr>
            <p:cNvPr id="584" name="Google Shape;584;p44"/>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noFill/>
            <a:ln cap="flat" cmpd="sng" w="38100">
              <a:solidFill>
                <a:schemeClr val="accent1"/>
              </a:solidFill>
              <a:prstDash val="solid"/>
              <a:round/>
              <a:headEnd len="sm" w="sm" type="none"/>
              <a:tailEnd len="sm" w="sm" type="none"/>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5" name="Google Shape;585;p44"/>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accent1"/>
            </a:solidFill>
            <a:ln cap="flat" cmpd="sng" w="38100">
              <a:solidFill>
                <a:schemeClr val="accent1"/>
              </a:solidFill>
              <a:prstDash val="solid"/>
              <a:round/>
              <a:headEnd len="sm" w="sm" type="none"/>
              <a:tailEnd len="sm" w="sm" type="none"/>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1"/>
        </a:solidFill>
      </p:bgPr>
    </p:bg>
    <p:spTree>
      <p:nvGrpSpPr>
        <p:cNvPr id="589" name="Shape 589"/>
        <p:cNvGrpSpPr/>
        <p:nvPr/>
      </p:nvGrpSpPr>
      <p:grpSpPr>
        <a:xfrm>
          <a:off x="0" y="0"/>
          <a:ext cx="0" cy="0"/>
          <a:chOff x="0" y="0"/>
          <a:chExt cx="0" cy="0"/>
        </a:xfrm>
      </p:grpSpPr>
      <p:sp>
        <p:nvSpPr>
          <p:cNvPr id="590" name="Google Shape;590;p45"/>
          <p:cNvSpPr txBox="1"/>
          <p:nvPr>
            <p:ph type="title"/>
          </p:nvPr>
        </p:nvSpPr>
        <p:spPr>
          <a:xfrm>
            <a:off x="415650" y="344902"/>
            <a:ext cx="11360700" cy="86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solidFill>
                  <a:schemeClr val="accent2"/>
                </a:solidFill>
              </a:rPr>
              <a:t>Editable Icons</a:t>
            </a:r>
            <a:endParaRPr sz="5000">
              <a:solidFill>
                <a:schemeClr val="accent2"/>
              </a:solidFill>
            </a:endParaRPr>
          </a:p>
        </p:txBody>
      </p:sp>
      <p:grpSp>
        <p:nvGrpSpPr>
          <p:cNvPr id="591" name="Google Shape;591;p45"/>
          <p:cNvGrpSpPr/>
          <p:nvPr/>
        </p:nvGrpSpPr>
        <p:grpSpPr>
          <a:xfrm>
            <a:off x="3570764" y="1773752"/>
            <a:ext cx="405160" cy="253589"/>
            <a:chOff x="4797800" y="1994125"/>
            <a:chExt cx="306475" cy="186025"/>
          </a:xfrm>
        </p:grpSpPr>
        <p:sp>
          <p:nvSpPr>
            <p:cNvPr id="592" name="Google Shape;592;p45"/>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3" name="Google Shape;593;p45"/>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94" name="Google Shape;594;p45"/>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5" name="Google Shape;595;p45"/>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6" name="Google Shape;596;p45"/>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7" name="Google Shape;597;p45"/>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8" name="Google Shape;598;p45"/>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99" name="Google Shape;599;p45"/>
          <p:cNvGrpSpPr/>
          <p:nvPr/>
        </p:nvGrpSpPr>
        <p:grpSpPr>
          <a:xfrm>
            <a:off x="6164058" y="1777777"/>
            <a:ext cx="352082" cy="254203"/>
            <a:chOff x="4250025" y="2848800"/>
            <a:chExt cx="266325" cy="186475"/>
          </a:xfrm>
        </p:grpSpPr>
        <p:sp>
          <p:nvSpPr>
            <p:cNvPr id="600" name="Google Shape;600;p45"/>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1" name="Google Shape;601;p45"/>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02" name="Google Shape;602;p45"/>
          <p:cNvGrpSpPr/>
          <p:nvPr/>
        </p:nvGrpSpPr>
        <p:grpSpPr>
          <a:xfrm>
            <a:off x="6761406" y="1741891"/>
            <a:ext cx="343224" cy="326555"/>
            <a:chOff x="4707700" y="2822475"/>
            <a:chExt cx="259625" cy="239550"/>
          </a:xfrm>
        </p:grpSpPr>
        <p:sp>
          <p:nvSpPr>
            <p:cNvPr id="603" name="Google Shape;603;p45"/>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4" name="Google Shape;604;p45"/>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5" name="Google Shape;605;p45"/>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06" name="Google Shape;606;p45"/>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7" name="Google Shape;607;p45"/>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08" name="Google Shape;608;p45"/>
          <p:cNvGrpSpPr/>
          <p:nvPr/>
        </p:nvGrpSpPr>
        <p:grpSpPr>
          <a:xfrm>
            <a:off x="8396572" y="1705391"/>
            <a:ext cx="351487" cy="398940"/>
            <a:chOff x="6425500" y="2795700"/>
            <a:chExt cx="265875" cy="292650"/>
          </a:xfrm>
        </p:grpSpPr>
        <p:sp>
          <p:nvSpPr>
            <p:cNvPr id="609" name="Google Shape;609;p45"/>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0" name="Google Shape;610;p45"/>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11" name="Google Shape;611;p45"/>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12" name="Google Shape;612;p45"/>
          <p:cNvGrpSpPr/>
          <p:nvPr/>
        </p:nvGrpSpPr>
        <p:grpSpPr>
          <a:xfrm>
            <a:off x="9474618" y="1760035"/>
            <a:ext cx="350297" cy="290464"/>
            <a:chOff x="5549875" y="2418425"/>
            <a:chExt cx="264975" cy="213075"/>
          </a:xfrm>
        </p:grpSpPr>
        <p:sp>
          <p:nvSpPr>
            <p:cNvPr id="613" name="Google Shape;613;p45"/>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4" name="Google Shape;614;p45"/>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15" name="Google Shape;615;p45"/>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16" name="Google Shape;616;p45"/>
          <p:cNvGrpSpPr/>
          <p:nvPr/>
        </p:nvGrpSpPr>
        <p:grpSpPr>
          <a:xfrm>
            <a:off x="3570694" y="2404542"/>
            <a:ext cx="299598" cy="308322"/>
            <a:chOff x="3739275" y="2525850"/>
            <a:chExt cx="226625" cy="226175"/>
          </a:xfrm>
        </p:grpSpPr>
        <p:sp>
          <p:nvSpPr>
            <p:cNvPr id="617" name="Google Shape;617;p45"/>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8" name="Google Shape;618;p45"/>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9" name="Google Shape;619;p45"/>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0" name="Google Shape;620;p45"/>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21" name="Google Shape;621;p45"/>
          <p:cNvGrpSpPr/>
          <p:nvPr/>
        </p:nvGrpSpPr>
        <p:grpSpPr>
          <a:xfrm>
            <a:off x="3043876" y="2377772"/>
            <a:ext cx="272464" cy="361861"/>
            <a:chOff x="4518575" y="2506200"/>
            <a:chExt cx="206100" cy="265450"/>
          </a:xfrm>
        </p:grpSpPr>
        <p:sp>
          <p:nvSpPr>
            <p:cNvPr id="622" name="Google Shape;622;p45"/>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3" name="Google Shape;623;p45"/>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4" name="Google Shape;624;p45"/>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5" name="Google Shape;625;p45"/>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6" name="Google Shape;626;p45"/>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7" name="Google Shape;627;p45"/>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8" name="Google Shape;628;p45"/>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9" name="Google Shape;629;p45"/>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0" name="Google Shape;630;p45"/>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31" name="Google Shape;631;p45"/>
          <p:cNvGrpSpPr/>
          <p:nvPr/>
        </p:nvGrpSpPr>
        <p:grpSpPr>
          <a:xfrm>
            <a:off x="4125077" y="2404742"/>
            <a:ext cx="299631" cy="308322"/>
            <a:chOff x="4164375" y="1677425"/>
            <a:chExt cx="226650" cy="226175"/>
          </a:xfrm>
        </p:grpSpPr>
        <p:sp>
          <p:nvSpPr>
            <p:cNvPr id="632" name="Google Shape;632;p45"/>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3" name="Google Shape;633;p45"/>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4" name="Google Shape;634;p45"/>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5" name="Google Shape;635;p45"/>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6" name="Google Shape;636;p45"/>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37" name="Google Shape;637;p45"/>
          <p:cNvGrpSpPr/>
          <p:nvPr/>
        </p:nvGrpSpPr>
        <p:grpSpPr>
          <a:xfrm>
            <a:off x="5179042" y="2395931"/>
            <a:ext cx="299003" cy="308322"/>
            <a:chOff x="5226025" y="1677425"/>
            <a:chExt cx="226175" cy="226175"/>
          </a:xfrm>
        </p:grpSpPr>
        <p:sp>
          <p:nvSpPr>
            <p:cNvPr id="638" name="Google Shape;638;p45"/>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9" name="Google Shape;639;p45"/>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40" name="Google Shape;640;p45"/>
          <p:cNvGrpSpPr/>
          <p:nvPr/>
        </p:nvGrpSpPr>
        <p:grpSpPr>
          <a:xfrm>
            <a:off x="4652426" y="2396024"/>
            <a:ext cx="299003" cy="308322"/>
            <a:chOff x="4835275" y="1198350"/>
            <a:chExt cx="226175" cy="226175"/>
          </a:xfrm>
        </p:grpSpPr>
        <p:sp>
          <p:nvSpPr>
            <p:cNvPr id="641" name="Google Shape;641;p45"/>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2" name="Google Shape;642;p45"/>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43" name="Google Shape;643;p45"/>
          <p:cNvGrpSpPr/>
          <p:nvPr/>
        </p:nvGrpSpPr>
        <p:grpSpPr>
          <a:xfrm>
            <a:off x="6339271" y="2379923"/>
            <a:ext cx="347356" cy="358215"/>
            <a:chOff x="968775" y="1180050"/>
            <a:chExt cx="262750" cy="262775"/>
          </a:xfrm>
        </p:grpSpPr>
        <p:sp>
          <p:nvSpPr>
            <p:cNvPr id="644" name="Google Shape;644;p45"/>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5" name="Google Shape;645;p45"/>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6" name="Google Shape;646;p45"/>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47" name="Google Shape;647;p45"/>
          <p:cNvGrpSpPr/>
          <p:nvPr/>
        </p:nvGrpSpPr>
        <p:grpSpPr>
          <a:xfrm>
            <a:off x="5704170" y="2446992"/>
            <a:ext cx="386288" cy="224042"/>
            <a:chOff x="1678900" y="1231350"/>
            <a:chExt cx="292200" cy="164350"/>
          </a:xfrm>
        </p:grpSpPr>
        <p:sp>
          <p:nvSpPr>
            <p:cNvPr id="648" name="Google Shape;648;p45"/>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9" name="Google Shape;649;p45"/>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0" name="Google Shape;650;p45"/>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51" name="Google Shape;651;p45"/>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52" name="Google Shape;652;p45"/>
          <p:cNvGrpSpPr/>
          <p:nvPr/>
        </p:nvGrpSpPr>
        <p:grpSpPr>
          <a:xfrm>
            <a:off x="7467406" y="2373531"/>
            <a:ext cx="322006" cy="353205"/>
            <a:chOff x="2405550" y="1181850"/>
            <a:chExt cx="243575" cy="259100"/>
          </a:xfrm>
        </p:grpSpPr>
        <p:sp>
          <p:nvSpPr>
            <p:cNvPr id="653" name="Google Shape;653;p45"/>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4" name="Google Shape;654;p45"/>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5" name="Google Shape;655;p45"/>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6" name="Google Shape;656;p45"/>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7" name="Google Shape;657;p45"/>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8" name="Google Shape;658;p45"/>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59" name="Google Shape;659;p45"/>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60" name="Google Shape;660;p45"/>
          <p:cNvGrpSpPr/>
          <p:nvPr/>
        </p:nvGrpSpPr>
        <p:grpSpPr>
          <a:xfrm>
            <a:off x="8500593" y="2371333"/>
            <a:ext cx="286610" cy="357601"/>
            <a:chOff x="3086700" y="1180050"/>
            <a:chExt cx="216800" cy="262325"/>
          </a:xfrm>
        </p:grpSpPr>
        <p:sp>
          <p:nvSpPr>
            <p:cNvPr id="661" name="Google Shape;661;p45"/>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2" name="Google Shape;662;p45"/>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63" name="Google Shape;663;p45"/>
          <p:cNvGrpSpPr/>
          <p:nvPr/>
        </p:nvGrpSpPr>
        <p:grpSpPr>
          <a:xfrm>
            <a:off x="9007187" y="2359473"/>
            <a:ext cx="228243" cy="381321"/>
            <a:chOff x="3741075" y="1171575"/>
            <a:chExt cx="172650" cy="279725"/>
          </a:xfrm>
        </p:grpSpPr>
        <p:sp>
          <p:nvSpPr>
            <p:cNvPr id="664" name="Google Shape;664;p45"/>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5" name="Google Shape;665;p45"/>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6" name="Google Shape;666;p45"/>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7" name="Google Shape;667;p45"/>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68" name="Google Shape;668;p45"/>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69" name="Google Shape;669;p45"/>
          <p:cNvGrpSpPr/>
          <p:nvPr/>
        </p:nvGrpSpPr>
        <p:grpSpPr>
          <a:xfrm>
            <a:off x="2528682" y="3103577"/>
            <a:ext cx="351520" cy="253623"/>
            <a:chOff x="952700" y="1101100"/>
            <a:chExt cx="265900" cy="186050"/>
          </a:xfrm>
        </p:grpSpPr>
        <p:sp>
          <p:nvSpPr>
            <p:cNvPr id="670" name="Google Shape;670;p45"/>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1" name="Google Shape;671;p45"/>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2" name="Google Shape;672;p45"/>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73" name="Google Shape;673;p45"/>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4" name="Google Shape;674;p45"/>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5" name="Google Shape;675;p45"/>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6" name="Google Shape;676;p45"/>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77" name="Google Shape;677;p45"/>
          <p:cNvGrpSpPr/>
          <p:nvPr/>
        </p:nvGrpSpPr>
        <p:grpSpPr>
          <a:xfrm>
            <a:off x="5219949" y="3082177"/>
            <a:ext cx="317875" cy="344208"/>
            <a:chOff x="5583325" y="1073450"/>
            <a:chExt cx="240450" cy="252500"/>
          </a:xfrm>
        </p:grpSpPr>
        <p:sp>
          <p:nvSpPr>
            <p:cNvPr id="678" name="Google Shape;678;p45"/>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9" name="Google Shape;679;p45"/>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0" name="Google Shape;680;p45"/>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1" name="Google Shape;681;p45"/>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82" name="Google Shape;682;p45"/>
          <p:cNvGrpSpPr/>
          <p:nvPr/>
        </p:nvGrpSpPr>
        <p:grpSpPr>
          <a:xfrm>
            <a:off x="5703822" y="3071928"/>
            <a:ext cx="386850" cy="294962"/>
            <a:chOff x="1502275" y="3638775"/>
            <a:chExt cx="292625" cy="216375"/>
          </a:xfrm>
        </p:grpSpPr>
        <p:sp>
          <p:nvSpPr>
            <p:cNvPr id="683" name="Google Shape;683;p45"/>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4" name="Google Shape;684;p45"/>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5" name="Google Shape;685;p45"/>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6" name="Google Shape;686;p45"/>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7" name="Google Shape;687;p45"/>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88" name="Google Shape;688;p45"/>
          <p:cNvGrpSpPr/>
          <p:nvPr/>
        </p:nvGrpSpPr>
        <p:grpSpPr>
          <a:xfrm>
            <a:off x="6258857" y="3016414"/>
            <a:ext cx="354428" cy="362441"/>
            <a:chOff x="3171000" y="4021950"/>
            <a:chExt cx="268100" cy="265875"/>
          </a:xfrm>
        </p:grpSpPr>
        <p:sp>
          <p:nvSpPr>
            <p:cNvPr id="689" name="Google Shape;689;p45"/>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0" name="Google Shape;690;p45"/>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91" name="Google Shape;691;p45"/>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2" name="Google Shape;692;p45"/>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93" name="Google Shape;693;p45"/>
          <p:cNvGrpSpPr/>
          <p:nvPr/>
        </p:nvGrpSpPr>
        <p:grpSpPr>
          <a:xfrm>
            <a:off x="7848132" y="3068067"/>
            <a:ext cx="334400" cy="344821"/>
            <a:chOff x="5684575" y="4038000"/>
            <a:chExt cx="252950" cy="252950"/>
          </a:xfrm>
        </p:grpSpPr>
        <p:sp>
          <p:nvSpPr>
            <p:cNvPr id="694" name="Google Shape;694;p45"/>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5" name="Google Shape;695;p45"/>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6" name="Google Shape;696;p45"/>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7" name="Google Shape;697;p45"/>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8" name="Google Shape;698;p45"/>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9" name="Google Shape;699;p45"/>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00" name="Google Shape;700;p45"/>
          <p:cNvGrpSpPr/>
          <p:nvPr/>
        </p:nvGrpSpPr>
        <p:grpSpPr>
          <a:xfrm>
            <a:off x="8441727" y="3026501"/>
            <a:ext cx="247115" cy="399520"/>
            <a:chOff x="1982675" y="3599525"/>
            <a:chExt cx="186925" cy="293075"/>
          </a:xfrm>
        </p:grpSpPr>
        <p:sp>
          <p:nvSpPr>
            <p:cNvPr id="701" name="Google Shape;701;p45"/>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2" name="Google Shape;702;p45"/>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3" name="Google Shape;703;p45"/>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4" name="Google Shape;704;p45"/>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5" name="Google Shape;705;p45"/>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06" name="Google Shape;706;p45"/>
          <p:cNvGrpSpPr/>
          <p:nvPr/>
        </p:nvGrpSpPr>
        <p:grpSpPr>
          <a:xfrm>
            <a:off x="8947735" y="3026500"/>
            <a:ext cx="178106" cy="398940"/>
            <a:chOff x="2397075" y="3602200"/>
            <a:chExt cx="134725" cy="292650"/>
          </a:xfrm>
        </p:grpSpPr>
        <p:sp>
          <p:nvSpPr>
            <p:cNvPr id="707" name="Google Shape;707;p45"/>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8" name="Google Shape;708;p45"/>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9" name="Google Shape;709;p45"/>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0" name="Google Shape;710;p45"/>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1" name="Google Shape;711;p45"/>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12" name="Google Shape;712;p45"/>
          <p:cNvGrpSpPr/>
          <p:nvPr/>
        </p:nvGrpSpPr>
        <p:grpSpPr>
          <a:xfrm>
            <a:off x="2581850" y="3710924"/>
            <a:ext cx="246520" cy="383741"/>
            <a:chOff x="2717350" y="3603525"/>
            <a:chExt cx="186475" cy="281500"/>
          </a:xfrm>
        </p:grpSpPr>
        <p:sp>
          <p:nvSpPr>
            <p:cNvPr id="713" name="Google Shape;713;p45"/>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4" name="Google Shape;714;p4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5" name="Google Shape;715;p4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6" name="Google Shape;716;p45"/>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17" name="Google Shape;717;p45"/>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18" name="Google Shape;718;p45"/>
          <p:cNvGrpSpPr/>
          <p:nvPr/>
        </p:nvGrpSpPr>
        <p:grpSpPr>
          <a:xfrm>
            <a:off x="3024770" y="3721267"/>
            <a:ext cx="332053" cy="363054"/>
            <a:chOff x="3927075" y="3612900"/>
            <a:chExt cx="251175" cy="266325"/>
          </a:xfrm>
        </p:grpSpPr>
        <p:sp>
          <p:nvSpPr>
            <p:cNvPr id="719" name="Google Shape;719;p45"/>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0" name="Google Shape;720;p45"/>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21" name="Google Shape;721;p45"/>
          <p:cNvGrpSpPr/>
          <p:nvPr/>
        </p:nvGrpSpPr>
        <p:grpSpPr>
          <a:xfrm>
            <a:off x="3552875" y="3780864"/>
            <a:ext cx="336152" cy="347241"/>
            <a:chOff x="4324975" y="3617800"/>
            <a:chExt cx="254275" cy="254725"/>
          </a:xfrm>
        </p:grpSpPr>
        <p:sp>
          <p:nvSpPr>
            <p:cNvPr id="722" name="Google Shape;722;p45"/>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3" name="Google Shape;723;p45"/>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4" name="Google Shape;724;p45"/>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25" name="Google Shape;725;p45"/>
          <p:cNvGrpSpPr/>
          <p:nvPr/>
        </p:nvGrpSpPr>
        <p:grpSpPr>
          <a:xfrm>
            <a:off x="4086534" y="3846536"/>
            <a:ext cx="399872" cy="217737"/>
            <a:chOff x="4728650" y="3665975"/>
            <a:chExt cx="302475" cy="159725"/>
          </a:xfrm>
        </p:grpSpPr>
        <p:sp>
          <p:nvSpPr>
            <p:cNvPr id="726" name="Google Shape;726;p45"/>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7" name="Google Shape;727;p45"/>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28" name="Google Shape;728;p45"/>
          <p:cNvGrpSpPr/>
          <p:nvPr/>
        </p:nvGrpSpPr>
        <p:grpSpPr>
          <a:xfrm>
            <a:off x="4613200" y="3803696"/>
            <a:ext cx="382719" cy="282796"/>
            <a:chOff x="5164925" y="3642775"/>
            <a:chExt cx="289500" cy="207450"/>
          </a:xfrm>
        </p:grpSpPr>
        <p:sp>
          <p:nvSpPr>
            <p:cNvPr id="729" name="Google Shape;729;p45"/>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0" name="Google Shape;730;p45"/>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1" name="Google Shape;731;p45"/>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2" name="Google Shape;732;p45"/>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3" name="Google Shape;733;p45"/>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34" name="Google Shape;734;p45"/>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5" name="Google Shape;735;p45"/>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6" name="Google Shape;736;p45"/>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7" name="Google Shape;737;p45"/>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8" name="Google Shape;738;p45"/>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9" name="Google Shape;739;p45"/>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0" name="Google Shape;740;p45"/>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41" name="Google Shape;741;p45"/>
          <p:cNvGrpSpPr/>
          <p:nvPr/>
        </p:nvGrpSpPr>
        <p:grpSpPr>
          <a:xfrm>
            <a:off x="8933824" y="3717916"/>
            <a:ext cx="327294" cy="334632"/>
            <a:chOff x="5717150" y="2098500"/>
            <a:chExt cx="247575" cy="245475"/>
          </a:xfrm>
        </p:grpSpPr>
        <p:sp>
          <p:nvSpPr>
            <p:cNvPr id="742" name="Google Shape;742;p45"/>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3" name="Google Shape;743;p45"/>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4" name="Google Shape;744;p45"/>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45" name="Google Shape;745;p45"/>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6" name="Google Shape;746;p45"/>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7" name="Google Shape;747;p45"/>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48" name="Google Shape;748;p45"/>
          <p:cNvGrpSpPr/>
          <p:nvPr/>
        </p:nvGrpSpPr>
        <p:grpSpPr>
          <a:xfrm>
            <a:off x="3511298" y="4358842"/>
            <a:ext cx="352082" cy="317455"/>
            <a:chOff x="6435300" y="2742175"/>
            <a:chExt cx="266325" cy="232875"/>
          </a:xfrm>
        </p:grpSpPr>
        <p:sp>
          <p:nvSpPr>
            <p:cNvPr id="749" name="Google Shape;749;p45"/>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0" name="Google Shape;750;p45"/>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51" name="Google Shape;751;p45"/>
          <p:cNvGrpSpPr/>
          <p:nvPr/>
        </p:nvGrpSpPr>
        <p:grpSpPr>
          <a:xfrm>
            <a:off x="4558258" y="4437967"/>
            <a:ext cx="333805" cy="344208"/>
            <a:chOff x="674800" y="2146225"/>
            <a:chExt cx="252500" cy="252500"/>
          </a:xfrm>
        </p:grpSpPr>
        <p:sp>
          <p:nvSpPr>
            <p:cNvPr id="752" name="Google Shape;752;p45"/>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3" name="Google Shape;753;p45"/>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4" name="Google Shape;754;p45"/>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5" name="Google Shape;755;p45"/>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56" name="Google Shape;756;p45"/>
          <p:cNvGrpSpPr/>
          <p:nvPr/>
        </p:nvGrpSpPr>
        <p:grpSpPr>
          <a:xfrm>
            <a:off x="5085306" y="4449453"/>
            <a:ext cx="333805" cy="344208"/>
            <a:chOff x="2164225" y="2146225"/>
            <a:chExt cx="252500" cy="252500"/>
          </a:xfrm>
        </p:grpSpPr>
        <p:sp>
          <p:nvSpPr>
            <p:cNvPr id="757" name="Google Shape;757;p45"/>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8" name="Google Shape;758;p45"/>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9" name="Google Shape;759;p45"/>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0" name="Google Shape;760;p45"/>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61" name="Google Shape;761;p45"/>
          <p:cNvGrpSpPr/>
          <p:nvPr/>
        </p:nvGrpSpPr>
        <p:grpSpPr>
          <a:xfrm>
            <a:off x="4031217" y="4449226"/>
            <a:ext cx="334400" cy="344821"/>
            <a:chOff x="689975" y="1737200"/>
            <a:chExt cx="252950" cy="252950"/>
          </a:xfrm>
        </p:grpSpPr>
        <p:sp>
          <p:nvSpPr>
            <p:cNvPr id="762" name="Google Shape;762;p45"/>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3" name="Google Shape;763;p45"/>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4" name="Google Shape;764;p45"/>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5" name="Google Shape;765;p45"/>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6" name="Google Shape;766;p45"/>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7" name="Google Shape;767;p45"/>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68" name="Google Shape;768;p45"/>
          <p:cNvGrpSpPr/>
          <p:nvPr/>
        </p:nvGrpSpPr>
        <p:grpSpPr>
          <a:xfrm>
            <a:off x="5612075" y="4439102"/>
            <a:ext cx="334400" cy="344208"/>
            <a:chOff x="2961350" y="1740750"/>
            <a:chExt cx="252950" cy="252500"/>
          </a:xfrm>
        </p:grpSpPr>
        <p:sp>
          <p:nvSpPr>
            <p:cNvPr id="769" name="Google Shape;769;p45"/>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0" name="Google Shape;770;p45"/>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1" name="Google Shape;771;p45"/>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2" name="Google Shape;772;p45"/>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3" name="Google Shape;773;p45"/>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4" name="Google Shape;774;p45"/>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75" name="Google Shape;775;p45"/>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776" name="Google Shape;776;p45"/>
          <p:cNvGrpSpPr/>
          <p:nvPr/>
        </p:nvGrpSpPr>
        <p:grpSpPr>
          <a:xfrm>
            <a:off x="6696108" y="4387468"/>
            <a:ext cx="271902" cy="376448"/>
            <a:chOff x="4026550" y="3640100"/>
            <a:chExt cx="205675" cy="276150"/>
          </a:xfrm>
        </p:grpSpPr>
        <p:sp>
          <p:nvSpPr>
            <p:cNvPr id="777" name="Google Shape;777;p45"/>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8" name="Google Shape;778;p45"/>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9" name="Google Shape;779;p45"/>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0" name="Google Shape;780;p45"/>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1" name="Google Shape;781;p45"/>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2" name="Google Shape;782;p45"/>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83" name="Google Shape;783;p45"/>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84" name="Google Shape;784;p45"/>
          <p:cNvGrpSpPr/>
          <p:nvPr/>
        </p:nvGrpSpPr>
        <p:grpSpPr>
          <a:xfrm>
            <a:off x="7732713" y="4486703"/>
            <a:ext cx="351487" cy="294826"/>
            <a:chOff x="853250" y="4006875"/>
            <a:chExt cx="265875" cy="216275"/>
          </a:xfrm>
        </p:grpSpPr>
        <p:sp>
          <p:nvSpPr>
            <p:cNvPr id="785" name="Google Shape;785;p45"/>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6" name="Google Shape;786;p45"/>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87" name="Google Shape;787;p45"/>
          <p:cNvGrpSpPr/>
          <p:nvPr/>
        </p:nvGrpSpPr>
        <p:grpSpPr>
          <a:xfrm>
            <a:off x="8910280" y="4452282"/>
            <a:ext cx="245925" cy="363668"/>
            <a:chOff x="1978675" y="3981800"/>
            <a:chExt cx="186025" cy="266775"/>
          </a:xfrm>
        </p:grpSpPr>
        <p:sp>
          <p:nvSpPr>
            <p:cNvPr id="788" name="Google Shape;788;p45"/>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9" name="Google Shape;789;p45"/>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90" name="Google Shape;790;p45"/>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91" name="Google Shape;791;p45"/>
          <p:cNvGrpSpPr/>
          <p:nvPr/>
        </p:nvGrpSpPr>
        <p:grpSpPr>
          <a:xfrm>
            <a:off x="9440020" y="4461726"/>
            <a:ext cx="333805" cy="344821"/>
            <a:chOff x="480325" y="3970200"/>
            <a:chExt cx="252500" cy="252950"/>
          </a:xfrm>
        </p:grpSpPr>
        <p:sp>
          <p:nvSpPr>
            <p:cNvPr id="792" name="Google Shape;792;p45"/>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3" name="Google Shape;793;p45"/>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4" name="Google Shape;794;p45"/>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5" name="Google Shape;795;p45"/>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6" name="Google Shape;796;p45"/>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97" name="Google Shape;797;p45"/>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98" name="Google Shape;798;p45"/>
          <p:cNvGrpSpPr/>
          <p:nvPr/>
        </p:nvGrpSpPr>
        <p:grpSpPr>
          <a:xfrm>
            <a:off x="3015743" y="5051331"/>
            <a:ext cx="334400" cy="344208"/>
            <a:chOff x="5745250" y="4378350"/>
            <a:chExt cx="252950" cy="252500"/>
          </a:xfrm>
        </p:grpSpPr>
        <p:sp>
          <p:nvSpPr>
            <p:cNvPr id="799" name="Google Shape;799;p45"/>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0" name="Google Shape;800;p45"/>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01" name="Google Shape;801;p45"/>
          <p:cNvGrpSpPr/>
          <p:nvPr/>
        </p:nvGrpSpPr>
        <p:grpSpPr>
          <a:xfrm>
            <a:off x="3525242" y="5055591"/>
            <a:ext cx="334400" cy="344821"/>
            <a:chOff x="6130650" y="4381475"/>
            <a:chExt cx="252950" cy="252950"/>
          </a:xfrm>
        </p:grpSpPr>
        <p:sp>
          <p:nvSpPr>
            <p:cNvPr id="802" name="Google Shape;802;p45"/>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3" name="Google Shape;803;p45"/>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04" name="Google Shape;804;p45"/>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05" name="Google Shape;805;p45"/>
          <p:cNvGrpSpPr/>
          <p:nvPr/>
        </p:nvGrpSpPr>
        <p:grpSpPr>
          <a:xfrm>
            <a:off x="4533046" y="5078674"/>
            <a:ext cx="352082" cy="299802"/>
            <a:chOff x="6919750" y="1464650"/>
            <a:chExt cx="266325" cy="219925"/>
          </a:xfrm>
        </p:grpSpPr>
        <p:sp>
          <p:nvSpPr>
            <p:cNvPr id="806" name="Google Shape;806;p45"/>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7" name="Google Shape;807;p45"/>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08" name="Google Shape;808;p45"/>
          <p:cNvGrpSpPr/>
          <p:nvPr/>
        </p:nvGrpSpPr>
        <p:grpSpPr>
          <a:xfrm>
            <a:off x="5059243" y="5054116"/>
            <a:ext cx="366855" cy="339948"/>
            <a:chOff x="4759875" y="1027050"/>
            <a:chExt cx="277500" cy="249375"/>
          </a:xfrm>
        </p:grpSpPr>
        <p:sp>
          <p:nvSpPr>
            <p:cNvPr id="809" name="Google Shape;809;p45"/>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0" name="Google Shape;810;p45"/>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1" name="Google Shape;811;p45"/>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2" name="Google Shape;812;p45"/>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3" name="Google Shape;813;p45"/>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14" name="Google Shape;814;p45"/>
          <p:cNvGrpSpPr/>
          <p:nvPr/>
        </p:nvGrpSpPr>
        <p:grpSpPr>
          <a:xfrm>
            <a:off x="5600528" y="5038090"/>
            <a:ext cx="372738" cy="343186"/>
            <a:chOff x="3357900" y="1057675"/>
            <a:chExt cx="281950" cy="251750"/>
          </a:xfrm>
        </p:grpSpPr>
        <p:sp>
          <p:nvSpPr>
            <p:cNvPr id="815" name="Google Shape;815;p45"/>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6" name="Google Shape;816;p45"/>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7" name="Google Shape;817;p45"/>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18" name="Google Shape;818;p45"/>
          <p:cNvGrpSpPr/>
          <p:nvPr/>
        </p:nvGrpSpPr>
        <p:grpSpPr>
          <a:xfrm>
            <a:off x="6163700" y="5023095"/>
            <a:ext cx="191095" cy="401974"/>
            <a:chOff x="3783900" y="1046675"/>
            <a:chExt cx="144550" cy="294875"/>
          </a:xfrm>
        </p:grpSpPr>
        <p:sp>
          <p:nvSpPr>
            <p:cNvPr id="819" name="Google Shape;819;p45"/>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0" name="Google Shape;820;p45"/>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21" name="Google Shape;821;p45"/>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22" name="Google Shape;822;p45"/>
          <p:cNvGrpSpPr/>
          <p:nvPr/>
        </p:nvGrpSpPr>
        <p:grpSpPr>
          <a:xfrm>
            <a:off x="7062980" y="4780478"/>
            <a:ext cx="552596" cy="674409"/>
            <a:chOff x="238550" y="1487175"/>
            <a:chExt cx="418000" cy="494725"/>
          </a:xfrm>
        </p:grpSpPr>
        <p:sp>
          <p:nvSpPr>
            <p:cNvPr id="823" name="Google Shape;823;p45"/>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4" name="Google Shape;824;p45"/>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5" name="Google Shape;825;p45"/>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6" name="Google Shape;826;p45"/>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7" name="Google Shape;827;p45"/>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8" name="Google Shape;828;p45"/>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9" name="Google Shape;829;p45"/>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0" name="Google Shape;830;p45"/>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1" name="Google Shape;831;p45"/>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32" name="Google Shape;832;p45"/>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3" name="Google Shape;833;p45"/>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34" name="Google Shape;834;p45"/>
          <p:cNvGrpSpPr/>
          <p:nvPr/>
        </p:nvGrpSpPr>
        <p:grpSpPr>
          <a:xfrm>
            <a:off x="8815358" y="5107237"/>
            <a:ext cx="364707" cy="363804"/>
            <a:chOff x="6010925" y="3998175"/>
            <a:chExt cx="275875" cy="266875"/>
          </a:xfrm>
        </p:grpSpPr>
        <p:sp>
          <p:nvSpPr>
            <p:cNvPr id="835" name="Google Shape;835;p45"/>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6" name="Google Shape;836;p45"/>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7" name="Google Shape;837;p45"/>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8" name="Google Shape;838;p45"/>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9" name="Google Shape;839;p45"/>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40" name="Google Shape;840;p45"/>
          <p:cNvGrpSpPr/>
          <p:nvPr/>
        </p:nvGrpSpPr>
        <p:grpSpPr>
          <a:xfrm>
            <a:off x="9417554" y="5125862"/>
            <a:ext cx="352082" cy="308322"/>
            <a:chOff x="6866650" y="1038650"/>
            <a:chExt cx="266325" cy="226175"/>
          </a:xfrm>
        </p:grpSpPr>
        <p:sp>
          <p:nvSpPr>
            <p:cNvPr id="841" name="Google Shape;841;p45"/>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2" name="Google Shape;842;p45"/>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3" name="Google Shape;843;p45"/>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44" name="Google Shape;844;p45"/>
          <p:cNvGrpSpPr/>
          <p:nvPr/>
        </p:nvGrpSpPr>
        <p:grpSpPr>
          <a:xfrm>
            <a:off x="5155087" y="1762012"/>
            <a:ext cx="272497" cy="362441"/>
            <a:chOff x="2033075" y="2942475"/>
            <a:chExt cx="206125" cy="265875"/>
          </a:xfrm>
        </p:grpSpPr>
        <p:sp>
          <p:nvSpPr>
            <p:cNvPr id="845" name="Google Shape;845;p45"/>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6" name="Google Shape;846;p45"/>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7" name="Google Shape;847;p45"/>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8" name="Google Shape;848;p45"/>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9" name="Google Shape;849;p45"/>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0" name="Google Shape;850;p45"/>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51" name="Google Shape;851;p45"/>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52" name="Google Shape;852;p45"/>
          <p:cNvGrpSpPr/>
          <p:nvPr/>
        </p:nvGrpSpPr>
        <p:grpSpPr>
          <a:xfrm>
            <a:off x="3016802" y="5738414"/>
            <a:ext cx="325576" cy="362441"/>
            <a:chOff x="3081775" y="1061400"/>
            <a:chExt cx="246275" cy="265875"/>
          </a:xfrm>
        </p:grpSpPr>
        <p:sp>
          <p:nvSpPr>
            <p:cNvPr id="853" name="Google Shape;853;p45"/>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4" name="Google Shape;854;p45"/>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5" name="Google Shape;855;p45"/>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56" name="Google Shape;856;p45"/>
          <p:cNvGrpSpPr/>
          <p:nvPr/>
        </p:nvGrpSpPr>
        <p:grpSpPr>
          <a:xfrm>
            <a:off x="3556513" y="5780534"/>
            <a:ext cx="369202" cy="325941"/>
            <a:chOff x="2847150" y="1805000"/>
            <a:chExt cx="279275" cy="239100"/>
          </a:xfrm>
        </p:grpSpPr>
        <p:sp>
          <p:nvSpPr>
            <p:cNvPr id="857" name="Google Shape;857;p45"/>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8" name="Google Shape;858;p45"/>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59" name="Google Shape;859;p45"/>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60" name="Google Shape;860;p45"/>
          <p:cNvGrpSpPr/>
          <p:nvPr/>
        </p:nvGrpSpPr>
        <p:grpSpPr>
          <a:xfrm>
            <a:off x="4742307" y="5724791"/>
            <a:ext cx="352082" cy="363054"/>
            <a:chOff x="6435300" y="1095300"/>
            <a:chExt cx="266325" cy="266325"/>
          </a:xfrm>
        </p:grpSpPr>
        <p:sp>
          <p:nvSpPr>
            <p:cNvPr id="861" name="Google Shape;861;p45"/>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2" name="Google Shape;862;p45"/>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3" name="Google Shape;863;p45"/>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64" name="Google Shape;864;p45"/>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5" name="Google Shape;865;p45"/>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66" name="Google Shape;866;p45"/>
          <p:cNvGrpSpPr/>
          <p:nvPr/>
        </p:nvGrpSpPr>
        <p:grpSpPr>
          <a:xfrm>
            <a:off x="6295376" y="5719855"/>
            <a:ext cx="301350" cy="363054"/>
            <a:chOff x="4506525" y="1060950"/>
            <a:chExt cx="227950" cy="266325"/>
          </a:xfrm>
        </p:grpSpPr>
        <p:sp>
          <p:nvSpPr>
            <p:cNvPr id="867" name="Google Shape;867;p45"/>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8" name="Google Shape;868;p45"/>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9" name="Google Shape;869;p45"/>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0" name="Google Shape;870;p45"/>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1" name="Google Shape;871;p45"/>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2" name="Google Shape;872;p45"/>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3" name="Google Shape;873;p45"/>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74" name="Google Shape;874;p45"/>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5" name="Google Shape;875;p45"/>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76" name="Google Shape;876;p45"/>
          <p:cNvGrpSpPr/>
          <p:nvPr/>
        </p:nvGrpSpPr>
        <p:grpSpPr>
          <a:xfrm>
            <a:off x="7301010" y="5797711"/>
            <a:ext cx="251246" cy="356340"/>
            <a:chOff x="867500" y="3647700"/>
            <a:chExt cx="190050" cy="261400"/>
          </a:xfrm>
        </p:grpSpPr>
        <p:sp>
          <p:nvSpPr>
            <p:cNvPr id="877" name="Google Shape;877;p45"/>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8" name="Google Shape;878;p45"/>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9" name="Google Shape;879;p45"/>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0" name="Google Shape;880;p45"/>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1" name="Google Shape;881;p45"/>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82" name="Google Shape;882;p45"/>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3" name="Google Shape;883;p45"/>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84" name="Google Shape;884;p45"/>
          <p:cNvGrpSpPr/>
          <p:nvPr/>
        </p:nvGrpSpPr>
        <p:grpSpPr>
          <a:xfrm>
            <a:off x="9443288" y="5752884"/>
            <a:ext cx="299598" cy="398327"/>
            <a:chOff x="3707175" y="1322350"/>
            <a:chExt cx="226625" cy="292200"/>
          </a:xfrm>
        </p:grpSpPr>
        <p:sp>
          <p:nvSpPr>
            <p:cNvPr id="885" name="Google Shape;885;p45"/>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6" name="Google Shape;886;p45"/>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accent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90" name="Shape 890"/>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434343"/>
      </a:dk2>
      <a:lt2>
        <a:srgbClr val="EEEEEE"/>
      </a:lt2>
      <a:accent1>
        <a:srgbClr val="FF5454"/>
      </a:accent1>
      <a:accent2>
        <a:srgbClr val="FFFFFF"/>
      </a:accent2>
      <a:accent3>
        <a:srgbClr val="000000"/>
      </a:accent3>
      <a:accent4>
        <a:srgbClr val="F3ECEF"/>
      </a:accent4>
      <a:accent5>
        <a:srgbClr val="660000"/>
      </a:accent5>
      <a:accent6>
        <a:srgbClr val="660000"/>
      </a:accent6>
      <a:hlink>
        <a:srgbClr val="66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