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450" r:id="rId3"/>
    <p:sldId id="430" r:id="rId4"/>
    <p:sldId id="432" r:id="rId5"/>
    <p:sldId id="375" r:id="rId6"/>
    <p:sldId id="376" r:id="rId7"/>
    <p:sldId id="433" r:id="rId8"/>
    <p:sldId id="474" r:id="rId9"/>
    <p:sldId id="475" r:id="rId10"/>
    <p:sldId id="435" r:id="rId11"/>
    <p:sldId id="472" r:id="rId12"/>
    <p:sldId id="468" r:id="rId13"/>
    <p:sldId id="469" r:id="rId14"/>
    <p:sldId id="470" r:id="rId15"/>
    <p:sldId id="473" r:id="rId16"/>
    <p:sldId id="471" r:id="rId17"/>
    <p:sldId id="451" r:id="rId18"/>
    <p:sldId id="292" r:id="rId19"/>
    <p:sldId id="287" r:id="rId20"/>
    <p:sldId id="389" r:id="rId21"/>
    <p:sldId id="417" r:id="rId22"/>
    <p:sldId id="418" r:id="rId23"/>
    <p:sldId id="291" r:id="rId24"/>
    <p:sldId id="294" r:id="rId25"/>
    <p:sldId id="293" r:id="rId26"/>
    <p:sldId id="466" r:id="rId27"/>
    <p:sldId id="295" r:id="rId28"/>
    <p:sldId id="447" r:id="rId29"/>
  </p:sldIdLst>
  <p:sldSz cx="12192000" cy="6858000"/>
  <p:notesSz cx="6858000" cy="9144000"/>
  <p:embeddedFontLst>
    <p:embeddedFont>
      <p:font typeface="맑은 고딕" panose="020B0503020000020004" pitchFamily="50" charset="-127"/>
      <p:regular r:id="rId32"/>
      <p:bold r:id="rId33"/>
    </p:embeddedFont>
    <p:embeddedFont>
      <p:font typeface="Poppins Light" panose="00000400000000000000" pitchFamily="2" charset="0"/>
      <p:regular r:id="rId34"/>
      <p:italic r:id="rId35"/>
    </p:embeddedFont>
    <p:embeddedFont>
      <p:font typeface="Poppins SemiBold" panose="00000700000000000000" pitchFamily="2" charset="0"/>
      <p:bold r:id="rId36"/>
      <p:boldItalic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494C"/>
    <a:srgbClr val="3113C8"/>
    <a:srgbClr val="FF556C"/>
    <a:srgbClr val="335CD0"/>
    <a:srgbClr val="D1E8FF"/>
    <a:srgbClr val="7C9BF7"/>
    <a:srgbClr val="3D389F"/>
    <a:srgbClr val="FF9E00"/>
    <a:srgbClr val="F0F3F8"/>
    <a:srgbClr val="007DF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152" autoAdjust="0"/>
    <p:restoredTop sz="94660"/>
  </p:normalViewPr>
  <p:slideViewPr>
    <p:cSldViewPr snapToGrid="0">
      <p:cViewPr varScale="1">
        <p:scale>
          <a:sx n="90" d="100"/>
          <a:sy n="90" d="100"/>
        </p:scale>
        <p:origin x="844" y="-5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2022-02-08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슬라이드 이미지 개체 틀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슬라이드 노트 개체 틀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ko-KR" altLang="en-US" dirty="0"/>
          </a:p>
        </p:txBody>
      </p:sp>
      <p:sp>
        <p:nvSpPr>
          <p:cNvPr id="4" name="슬라이드 번호 개체 틀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F08FC7D2-309F-4B1D-AF63-DB3D4B544859}" type="slidenum">
              <a:rPr lang="ko-KR" altLang="en-US" smtClean="0"/>
              <a:t>3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43764408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bg>
      <p:bgPr>
        <a:solidFill>
          <a:srgbClr val="FF494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" name="Graphic 3">
            <a:hlinkClick r:id="rId2"/>
            <a:extLst>
              <a:ext uri="{FF2B5EF4-FFF2-40B4-BE49-F238E27FC236}">
                <a16:creationId xmlns:a16="http://schemas.microsoft.com/office/drawing/2014/main" id="{DB2B8271-0E28-4B5F-B29E-37284AC62EB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5"/>
            <a:extLst>
              <a:ext uri="{FF2B5EF4-FFF2-40B4-BE49-F238E27FC236}">
                <a16:creationId xmlns:a16="http://schemas.microsoft.com/office/drawing/2014/main" id="{346A5B39-3E3C-4934-A45E-3EF8D6C25AF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2425F476-D291-454D-B513-4417BC3E916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-1" y="0"/>
            <a:ext cx="3484345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503877C-2ECD-4FAF-9570-98D661419C09}"/>
              </a:ext>
            </a:extLst>
          </p:cNvPr>
          <p:cNvSpPr/>
          <p:nvPr userDrawn="1"/>
        </p:nvSpPr>
        <p:spPr>
          <a:xfrm>
            <a:off x="8707655" y="0"/>
            <a:ext cx="3484345" cy="6858000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DC55A3F1-46E3-44AF-93C4-4D1F8FC5A67F}"/>
              </a:ext>
            </a:extLst>
          </p:cNvPr>
          <p:cNvSpPr/>
          <p:nvPr userDrawn="1"/>
        </p:nvSpPr>
        <p:spPr>
          <a:xfrm>
            <a:off x="1" y="1"/>
            <a:ext cx="4046220" cy="6858000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7436887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C5D0F987-EE98-4F43-8A7E-A9542D266D52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827773" y="1126156"/>
            <a:ext cx="2810578" cy="57318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94CEA595-3681-4D35-85E6-E51B9AD4FC4A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553649" y="0"/>
            <a:ext cx="2810578" cy="57318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8213855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A534573B-1D9E-4668-87A5-83282743E7B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-1" y="0"/>
            <a:ext cx="4735630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630100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FF494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3F32FCBC-E7A8-4B99-8B73-091CA177FC96}"/>
              </a:ext>
            </a:extLst>
          </p:cNvPr>
          <p:cNvSpPr/>
          <p:nvPr userDrawn="1"/>
        </p:nvSpPr>
        <p:spPr>
          <a:xfrm>
            <a:off x="0" y="0"/>
            <a:ext cx="6096000" cy="6858000"/>
          </a:xfrm>
          <a:prstGeom prst="rect">
            <a:avLst/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70149EF1-8473-44A1-9B57-26A31393210E}"/>
              </a:ext>
            </a:extLst>
          </p:cNvPr>
          <p:cNvSpPr/>
          <p:nvPr userDrawn="1"/>
        </p:nvSpPr>
        <p:spPr>
          <a:xfrm>
            <a:off x="6048515" y="500514"/>
            <a:ext cx="5646180" cy="2928486"/>
          </a:xfrm>
          <a:prstGeom prst="rect">
            <a:avLst/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E71441B8-9BF3-4C13-83B6-A016BC920E2A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984530" y="3004351"/>
            <a:ext cx="2721195" cy="272119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A14740D6-4824-43BC-8058-AF3F7AB21E7F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4735402" y="3004351"/>
            <a:ext cx="2721195" cy="272119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77FFEEB3-8EE6-4734-BFAC-FF203E80779C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8486275" y="3004351"/>
            <a:ext cx="2721195" cy="272119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80557575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E901B488-1EDB-42C4-8100-D54D80378438}"/>
              </a:ext>
            </a:extLst>
          </p:cNvPr>
          <p:cNvSpPr/>
          <p:nvPr userDrawn="1"/>
        </p:nvSpPr>
        <p:spPr>
          <a:xfrm>
            <a:off x="0" y="1540042"/>
            <a:ext cx="10068025" cy="3777916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9403381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E076A5C-80FA-4215-B2B5-1F6C93E892C6}"/>
              </a:ext>
            </a:extLst>
          </p:cNvPr>
          <p:cNvSpPr/>
          <p:nvPr userDrawn="1"/>
        </p:nvSpPr>
        <p:spPr>
          <a:xfrm>
            <a:off x="2337335" y="1540042"/>
            <a:ext cx="7517330" cy="3777916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2714075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bg>
      <p:bgPr>
        <a:solidFill>
          <a:srgbClr val="3113C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그림 개체 틀 4">
            <a:extLst>
              <a:ext uri="{FF2B5EF4-FFF2-40B4-BE49-F238E27FC236}">
                <a16:creationId xmlns:a16="http://schemas.microsoft.com/office/drawing/2014/main" id="{E492B2EF-70A8-4DB5-BD77-195FBACD5857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0" y="1"/>
            <a:ext cx="12192000" cy="44323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300011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9465069F-D022-443E-9F72-D06D301D37ED}"/>
              </a:ext>
            </a:extLst>
          </p:cNvPr>
          <p:cNvSpPr/>
          <p:nvPr userDrawn="1"/>
        </p:nvSpPr>
        <p:spPr>
          <a:xfrm>
            <a:off x="0" y="0"/>
            <a:ext cx="12192000" cy="1949360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921248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038E7A8E-3DBC-40B4-A060-C1EB65F4C0C8}"/>
              </a:ext>
            </a:extLst>
          </p:cNvPr>
          <p:cNvSpPr/>
          <p:nvPr userDrawn="1"/>
        </p:nvSpPr>
        <p:spPr>
          <a:xfrm flipH="1">
            <a:off x="4046220" y="1"/>
            <a:ext cx="8145779" cy="6858000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6A87BC1D-892E-4FAD-8BCC-5DE37320D017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096928" y="924025"/>
            <a:ext cx="1898584" cy="500995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3516994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E6169CD2-6783-4ED0-8EA5-4D4543516CF9}"/>
              </a:ext>
            </a:extLst>
          </p:cNvPr>
          <p:cNvSpPr/>
          <p:nvPr userDrawn="1"/>
        </p:nvSpPr>
        <p:spPr>
          <a:xfrm>
            <a:off x="0" y="0"/>
            <a:ext cx="12192000" cy="1949360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CEF56F7-4441-4DC2-A9B7-CAE59FB07E94}"/>
              </a:ext>
            </a:extLst>
          </p:cNvPr>
          <p:cNvSpPr/>
          <p:nvPr userDrawn="1"/>
        </p:nvSpPr>
        <p:spPr>
          <a:xfrm>
            <a:off x="0" y="6611778"/>
            <a:ext cx="12192000" cy="246221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935465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그림 개체 틀 4">
            <a:extLst>
              <a:ext uri="{FF2B5EF4-FFF2-40B4-BE49-F238E27FC236}">
                <a16:creationId xmlns:a16="http://schemas.microsoft.com/office/drawing/2014/main" id="{39782A9E-925F-432D-A693-9EED36ECBB55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3936733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7591401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bg>
      <p:bgPr>
        <a:solidFill>
          <a:srgbClr val="3113C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그림 개체 틀 4">
            <a:extLst>
              <a:ext uri="{FF2B5EF4-FFF2-40B4-BE49-F238E27FC236}">
                <a16:creationId xmlns:a16="http://schemas.microsoft.com/office/drawing/2014/main" id="{32B967A1-9B56-4E3A-8F4C-066D044BC0CE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0" y="1"/>
            <a:ext cx="12192000" cy="3056466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387154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EF874A99-5E0D-48AA-85D6-2D72129A8203}"/>
              </a:ext>
            </a:extLst>
          </p:cNvPr>
          <p:cNvSpPr/>
          <p:nvPr userDrawn="1"/>
        </p:nvSpPr>
        <p:spPr>
          <a:xfrm>
            <a:off x="0" y="0"/>
            <a:ext cx="12192000" cy="3429000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087596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DCFB515-AFC2-4C69-945A-4C4D9164E511}"/>
              </a:ext>
            </a:extLst>
          </p:cNvPr>
          <p:cNvSpPr/>
          <p:nvPr userDrawn="1"/>
        </p:nvSpPr>
        <p:spPr>
          <a:xfrm>
            <a:off x="5782733" y="0"/>
            <a:ext cx="6409267" cy="6858000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A9D21216-5EB6-4401-A1C9-18211CEC404D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4755823" y="2404534"/>
            <a:ext cx="2048936" cy="204893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839808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7446E62E-7D17-48E8-91E8-9C0B7ABA4344}"/>
              </a:ext>
            </a:extLst>
          </p:cNvPr>
          <p:cNvSpPr/>
          <p:nvPr userDrawn="1"/>
        </p:nvSpPr>
        <p:spPr>
          <a:xfrm>
            <a:off x="0" y="0"/>
            <a:ext cx="12192000" cy="1949360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A3B9E55-BBC5-4070-B991-9CA863701DB3}"/>
              </a:ext>
            </a:extLst>
          </p:cNvPr>
          <p:cNvSpPr/>
          <p:nvPr userDrawn="1"/>
        </p:nvSpPr>
        <p:spPr>
          <a:xfrm>
            <a:off x="0" y="6611778"/>
            <a:ext cx="12192000" cy="246221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1379613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A45F7D18-3BED-4BB0-A299-DECC3C3348CC}"/>
              </a:ext>
            </a:extLst>
          </p:cNvPr>
          <p:cNvSpPr/>
          <p:nvPr userDrawn="1"/>
        </p:nvSpPr>
        <p:spPr>
          <a:xfrm>
            <a:off x="0" y="6611778"/>
            <a:ext cx="12192000" cy="246221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C942D8E1-689B-4260-8E67-F3F8AE94CE52}"/>
              </a:ext>
            </a:extLst>
          </p:cNvPr>
          <p:cNvSpPr/>
          <p:nvPr userDrawn="1"/>
        </p:nvSpPr>
        <p:spPr>
          <a:xfrm>
            <a:off x="0" y="0"/>
            <a:ext cx="12192000" cy="246221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2800">
              <a:solidFill>
                <a:srgbClr val="1A194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5417675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31BE09BD-167A-465B-BF64-AF4B4A49C9FF}"/>
              </a:ext>
            </a:extLst>
          </p:cNvPr>
          <p:cNvSpPr/>
          <p:nvPr userDrawn="1"/>
        </p:nvSpPr>
        <p:spPr>
          <a:xfrm>
            <a:off x="9201752" y="1"/>
            <a:ext cx="2990248" cy="6858000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그림 개체 틀 11">
            <a:extLst>
              <a:ext uri="{FF2B5EF4-FFF2-40B4-BE49-F238E27FC236}">
                <a16:creationId xmlns:a16="http://schemas.microsoft.com/office/drawing/2014/main" id="{EFB92DA5-CF78-44A2-A09A-C442DC35A01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985125" y="815975"/>
            <a:ext cx="2454276" cy="5370289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205174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80ECE333-B2CF-48A0-B924-BAC016E01140}"/>
              </a:ext>
            </a:extLst>
          </p:cNvPr>
          <p:cNvSpPr/>
          <p:nvPr userDrawn="1"/>
        </p:nvSpPr>
        <p:spPr>
          <a:xfrm>
            <a:off x="9066998" y="1"/>
            <a:ext cx="3125002" cy="6858000"/>
          </a:xfrm>
          <a:prstGeom prst="rect">
            <a:avLst/>
          </a:prstGeom>
          <a:solidFill>
            <a:srgbClr val="FF494C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그림 개체 틀 5">
            <a:extLst>
              <a:ext uri="{FF2B5EF4-FFF2-40B4-BE49-F238E27FC236}">
                <a16:creationId xmlns:a16="http://schemas.microsoft.com/office/drawing/2014/main" id="{6C383916-13BC-4B0A-BC36-E7822969BED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9485195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EB8E7F78-1EEA-4EFB-9E9A-A8AFEA0E8358}"/>
              </a:ext>
            </a:extLst>
          </p:cNvPr>
          <p:cNvSpPr/>
          <p:nvPr userDrawn="1"/>
        </p:nvSpPr>
        <p:spPr>
          <a:xfrm>
            <a:off x="7960093" y="1"/>
            <a:ext cx="4231907" cy="6858000"/>
          </a:xfrm>
          <a:prstGeom prst="rect">
            <a:avLst/>
          </a:prstGeom>
          <a:solidFill>
            <a:srgbClr val="3113C8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rgbClr val="1A1941"/>
              </a:solidFill>
              <a:latin typeface="+mj-lt"/>
            </a:endParaRPr>
          </a:p>
        </p:txBody>
      </p:sp>
      <p:sp>
        <p:nvSpPr>
          <p:cNvPr id="7" name="그림 개체 틀 8">
            <a:extLst>
              <a:ext uri="{FF2B5EF4-FFF2-40B4-BE49-F238E27FC236}">
                <a16:creationId xmlns:a16="http://schemas.microsoft.com/office/drawing/2014/main" id="{65BF6E31-BC6B-4D0E-876C-8E4E55FC79C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92931" y="67468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813489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0D90C1BA-DE20-4698-AC28-F2BBD6F058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F59B87-E5DF-4764-A83F-CE0C93B5D635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62AC0D7-9EA6-402F-AB8B-736EC7468C0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C587CF68-4616-4BDB-B2BF-2FF7DA3ECFE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703" r:id="rId17"/>
    <p:sldLayoutId id="2147483704" r:id="rId18"/>
    <p:sldLayoutId id="2147483705" r:id="rId19"/>
    <p:sldLayoutId id="2147483706" r:id="rId20"/>
    <p:sldLayoutId id="2147483687" r:id="rId21"/>
    <p:sldLayoutId id="2147483664" r:id="rId22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10" Type="http://schemas.openxmlformats.org/officeDocument/2006/relationships/image" Target="../media/image10.sv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7" Type="http://schemas.openxmlformats.org/officeDocument/2006/relationships/image" Target="../media/image16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15.png"/><Relationship Id="rId5" Type="http://schemas.openxmlformats.org/officeDocument/2006/relationships/image" Target="../media/image14.svg"/><Relationship Id="rId4" Type="http://schemas.openxmlformats.org/officeDocument/2006/relationships/image" Target="../media/image13.png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5.xml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5.png"/><Relationship Id="rId3" Type="http://schemas.openxmlformats.org/officeDocument/2006/relationships/image" Target="../media/image20.svg"/><Relationship Id="rId7" Type="http://schemas.openxmlformats.org/officeDocument/2006/relationships/image" Target="../media/image24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23.png"/><Relationship Id="rId5" Type="http://schemas.openxmlformats.org/officeDocument/2006/relationships/image" Target="../media/image22.svg"/><Relationship Id="rId4" Type="http://schemas.openxmlformats.org/officeDocument/2006/relationships/image" Target="../media/image21.png"/><Relationship Id="rId9" Type="http://schemas.openxmlformats.org/officeDocument/2006/relationships/image" Target="../media/image26.sv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7" Type="http://schemas.openxmlformats.org/officeDocument/2006/relationships/image" Target="../media/image32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3.xml"/><Relationship Id="rId6" Type="http://schemas.openxmlformats.org/officeDocument/2006/relationships/image" Target="../media/image31.png"/><Relationship Id="rId5" Type="http://schemas.openxmlformats.org/officeDocument/2006/relationships/image" Target="../media/image30.svg"/><Relationship Id="rId4" Type="http://schemas.openxmlformats.org/officeDocument/2006/relationships/image" Target="../media/image29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4.svg"/><Relationship Id="rId7" Type="http://schemas.openxmlformats.org/officeDocument/2006/relationships/image" Target="../media/image38.svg"/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37.png"/><Relationship Id="rId5" Type="http://schemas.openxmlformats.org/officeDocument/2006/relationships/image" Target="../media/image36.svg"/><Relationship Id="rId4" Type="http://schemas.openxmlformats.org/officeDocument/2006/relationships/image" Target="../media/image35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svg"/><Relationship Id="rId7" Type="http://schemas.openxmlformats.org/officeDocument/2006/relationships/image" Target="../media/image44.svg"/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14.xml"/><Relationship Id="rId6" Type="http://schemas.openxmlformats.org/officeDocument/2006/relationships/image" Target="../media/image43.png"/><Relationship Id="rId5" Type="http://schemas.openxmlformats.org/officeDocument/2006/relationships/image" Target="../media/image42.svg"/><Relationship Id="rId4" Type="http://schemas.openxmlformats.org/officeDocument/2006/relationships/image" Target="../media/image41.png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6.png"/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18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47.png"/><Relationship Id="rId1" Type="http://schemas.openxmlformats.org/officeDocument/2006/relationships/slideLayout" Target="../slideLayouts/slideLayout19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8.png"/><Relationship Id="rId1" Type="http://schemas.openxmlformats.org/officeDocument/2006/relationships/slideLayout" Target="../slideLayouts/slideLayout20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58.svg"/><Relationship Id="rId21" Type="http://schemas.openxmlformats.org/officeDocument/2006/relationships/image" Target="../media/image66.svg"/><Relationship Id="rId42" Type="http://schemas.openxmlformats.org/officeDocument/2006/relationships/image" Target="../media/image43.png"/><Relationship Id="rId47" Type="http://schemas.openxmlformats.org/officeDocument/2006/relationships/image" Target="../media/image88.svg"/><Relationship Id="rId63" Type="http://schemas.openxmlformats.org/officeDocument/2006/relationships/image" Target="../media/image104.svg"/><Relationship Id="rId68" Type="http://schemas.openxmlformats.org/officeDocument/2006/relationships/image" Target="../media/image109.png"/><Relationship Id="rId84" Type="http://schemas.openxmlformats.org/officeDocument/2006/relationships/image" Target="../media/image125.png"/><Relationship Id="rId89" Type="http://schemas.openxmlformats.org/officeDocument/2006/relationships/image" Target="../media/image130.svg"/><Relationship Id="rId112" Type="http://schemas.openxmlformats.org/officeDocument/2006/relationships/image" Target="../media/image153.png"/><Relationship Id="rId133" Type="http://schemas.openxmlformats.org/officeDocument/2006/relationships/image" Target="../media/image174.svg"/><Relationship Id="rId138" Type="http://schemas.openxmlformats.org/officeDocument/2006/relationships/image" Target="../media/image179.png"/><Relationship Id="rId154" Type="http://schemas.openxmlformats.org/officeDocument/2006/relationships/image" Target="../media/image195.png"/><Relationship Id="rId159" Type="http://schemas.openxmlformats.org/officeDocument/2006/relationships/image" Target="../media/image200.svg"/><Relationship Id="rId175" Type="http://schemas.openxmlformats.org/officeDocument/2006/relationships/image" Target="../media/image216.svg"/><Relationship Id="rId170" Type="http://schemas.openxmlformats.org/officeDocument/2006/relationships/image" Target="../media/image211.png"/><Relationship Id="rId191" Type="http://schemas.openxmlformats.org/officeDocument/2006/relationships/image" Target="../media/image232.svg"/><Relationship Id="rId16" Type="http://schemas.openxmlformats.org/officeDocument/2006/relationships/image" Target="../media/image61.png"/><Relationship Id="rId107" Type="http://schemas.openxmlformats.org/officeDocument/2006/relationships/image" Target="../media/image148.svg"/><Relationship Id="rId11" Type="http://schemas.openxmlformats.org/officeDocument/2006/relationships/image" Target="../media/image58.svg"/><Relationship Id="rId32" Type="http://schemas.openxmlformats.org/officeDocument/2006/relationships/image" Target="../media/image77.png"/><Relationship Id="rId37" Type="http://schemas.openxmlformats.org/officeDocument/2006/relationships/image" Target="../media/image42.svg"/><Relationship Id="rId53" Type="http://schemas.openxmlformats.org/officeDocument/2006/relationships/image" Target="../media/image94.svg"/><Relationship Id="rId58" Type="http://schemas.openxmlformats.org/officeDocument/2006/relationships/image" Target="../media/image99.png"/><Relationship Id="rId74" Type="http://schemas.openxmlformats.org/officeDocument/2006/relationships/image" Target="../media/image115.png"/><Relationship Id="rId79" Type="http://schemas.openxmlformats.org/officeDocument/2006/relationships/image" Target="../media/image120.svg"/><Relationship Id="rId102" Type="http://schemas.openxmlformats.org/officeDocument/2006/relationships/image" Target="../media/image143.png"/><Relationship Id="rId123" Type="http://schemas.openxmlformats.org/officeDocument/2006/relationships/image" Target="../media/image164.svg"/><Relationship Id="rId128" Type="http://schemas.openxmlformats.org/officeDocument/2006/relationships/image" Target="../media/image169.png"/><Relationship Id="rId144" Type="http://schemas.openxmlformats.org/officeDocument/2006/relationships/image" Target="../media/image185.png"/><Relationship Id="rId149" Type="http://schemas.openxmlformats.org/officeDocument/2006/relationships/image" Target="../media/image190.svg"/><Relationship Id="rId5" Type="http://schemas.openxmlformats.org/officeDocument/2006/relationships/image" Target="../media/image52.svg"/><Relationship Id="rId90" Type="http://schemas.openxmlformats.org/officeDocument/2006/relationships/image" Target="../media/image131.png"/><Relationship Id="rId95" Type="http://schemas.openxmlformats.org/officeDocument/2006/relationships/image" Target="../media/image136.svg"/><Relationship Id="rId160" Type="http://schemas.openxmlformats.org/officeDocument/2006/relationships/image" Target="../media/image201.png"/><Relationship Id="rId165" Type="http://schemas.openxmlformats.org/officeDocument/2006/relationships/image" Target="../media/image206.svg"/><Relationship Id="rId181" Type="http://schemas.openxmlformats.org/officeDocument/2006/relationships/image" Target="../media/image222.svg"/><Relationship Id="rId186" Type="http://schemas.openxmlformats.org/officeDocument/2006/relationships/image" Target="../media/image227.png"/><Relationship Id="rId22" Type="http://schemas.openxmlformats.org/officeDocument/2006/relationships/image" Target="../media/image67.png"/><Relationship Id="rId27" Type="http://schemas.openxmlformats.org/officeDocument/2006/relationships/image" Target="../media/image72.svg"/><Relationship Id="rId43" Type="http://schemas.openxmlformats.org/officeDocument/2006/relationships/image" Target="../media/image44.svg"/><Relationship Id="rId48" Type="http://schemas.openxmlformats.org/officeDocument/2006/relationships/image" Target="../media/image89.png"/><Relationship Id="rId64" Type="http://schemas.openxmlformats.org/officeDocument/2006/relationships/image" Target="../media/image105.png"/><Relationship Id="rId69" Type="http://schemas.openxmlformats.org/officeDocument/2006/relationships/image" Target="../media/image110.svg"/><Relationship Id="rId113" Type="http://schemas.openxmlformats.org/officeDocument/2006/relationships/image" Target="../media/image154.svg"/><Relationship Id="rId118" Type="http://schemas.openxmlformats.org/officeDocument/2006/relationships/image" Target="../media/image159.png"/><Relationship Id="rId134" Type="http://schemas.openxmlformats.org/officeDocument/2006/relationships/image" Target="../media/image175.png"/><Relationship Id="rId139" Type="http://schemas.openxmlformats.org/officeDocument/2006/relationships/image" Target="../media/image180.svg"/><Relationship Id="rId80" Type="http://schemas.openxmlformats.org/officeDocument/2006/relationships/image" Target="../media/image121.png"/><Relationship Id="rId85" Type="http://schemas.openxmlformats.org/officeDocument/2006/relationships/image" Target="../media/image126.svg"/><Relationship Id="rId150" Type="http://schemas.openxmlformats.org/officeDocument/2006/relationships/image" Target="../media/image191.png"/><Relationship Id="rId155" Type="http://schemas.openxmlformats.org/officeDocument/2006/relationships/image" Target="../media/image196.svg"/><Relationship Id="rId171" Type="http://schemas.openxmlformats.org/officeDocument/2006/relationships/image" Target="../media/image212.svg"/><Relationship Id="rId176" Type="http://schemas.openxmlformats.org/officeDocument/2006/relationships/image" Target="../media/image217.png"/><Relationship Id="rId192" Type="http://schemas.openxmlformats.org/officeDocument/2006/relationships/image" Target="../media/image233.png"/><Relationship Id="rId12" Type="http://schemas.openxmlformats.org/officeDocument/2006/relationships/image" Target="../media/image39.png"/><Relationship Id="rId17" Type="http://schemas.openxmlformats.org/officeDocument/2006/relationships/image" Target="../media/image62.svg"/><Relationship Id="rId33" Type="http://schemas.openxmlformats.org/officeDocument/2006/relationships/image" Target="../media/image78.svg"/><Relationship Id="rId38" Type="http://schemas.openxmlformats.org/officeDocument/2006/relationships/image" Target="../media/image81.png"/><Relationship Id="rId59" Type="http://schemas.openxmlformats.org/officeDocument/2006/relationships/image" Target="../media/image100.svg"/><Relationship Id="rId103" Type="http://schemas.openxmlformats.org/officeDocument/2006/relationships/image" Target="../media/image144.svg"/><Relationship Id="rId108" Type="http://schemas.openxmlformats.org/officeDocument/2006/relationships/image" Target="../media/image149.png"/><Relationship Id="rId124" Type="http://schemas.openxmlformats.org/officeDocument/2006/relationships/image" Target="../media/image165.png"/><Relationship Id="rId129" Type="http://schemas.openxmlformats.org/officeDocument/2006/relationships/image" Target="../media/image170.svg"/><Relationship Id="rId54" Type="http://schemas.openxmlformats.org/officeDocument/2006/relationships/image" Target="../media/image95.png"/><Relationship Id="rId70" Type="http://schemas.openxmlformats.org/officeDocument/2006/relationships/image" Target="../media/image111.png"/><Relationship Id="rId75" Type="http://schemas.openxmlformats.org/officeDocument/2006/relationships/image" Target="../media/image116.svg"/><Relationship Id="rId91" Type="http://schemas.openxmlformats.org/officeDocument/2006/relationships/image" Target="../media/image132.svg"/><Relationship Id="rId96" Type="http://schemas.openxmlformats.org/officeDocument/2006/relationships/image" Target="../media/image137.png"/><Relationship Id="rId140" Type="http://schemas.openxmlformats.org/officeDocument/2006/relationships/image" Target="../media/image181.png"/><Relationship Id="rId145" Type="http://schemas.openxmlformats.org/officeDocument/2006/relationships/image" Target="../media/image186.svg"/><Relationship Id="rId161" Type="http://schemas.openxmlformats.org/officeDocument/2006/relationships/image" Target="../media/image202.svg"/><Relationship Id="rId166" Type="http://schemas.openxmlformats.org/officeDocument/2006/relationships/image" Target="../media/image207.png"/><Relationship Id="rId182" Type="http://schemas.openxmlformats.org/officeDocument/2006/relationships/image" Target="../media/image223.png"/><Relationship Id="rId187" Type="http://schemas.openxmlformats.org/officeDocument/2006/relationships/image" Target="../media/image228.svg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53.png"/><Relationship Id="rId23" Type="http://schemas.openxmlformats.org/officeDocument/2006/relationships/image" Target="../media/image68.svg"/><Relationship Id="rId28" Type="http://schemas.openxmlformats.org/officeDocument/2006/relationships/image" Target="../media/image73.png"/><Relationship Id="rId49" Type="http://schemas.openxmlformats.org/officeDocument/2006/relationships/image" Target="../media/image90.svg"/><Relationship Id="rId114" Type="http://schemas.openxmlformats.org/officeDocument/2006/relationships/image" Target="../media/image155.png"/><Relationship Id="rId119" Type="http://schemas.openxmlformats.org/officeDocument/2006/relationships/image" Target="../media/image160.svg"/><Relationship Id="rId44" Type="http://schemas.openxmlformats.org/officeDocument/2006/relationships/image" Target="../media/image85.png"/><Relationship Id="rId60" Type="http://schemas.openxmlformats.org/officeDocument/2006/relationships/image" Target="../media/image101.png"/><Relationship Id="rId65" Type="http://schemas.openxmlformats.org/officeDocument/2006/relationships/image" Target="../media/image106.svg"/><Relationship Id="rId81" Type="http://schemas.openxmlformats.org/officeDocument/2006/relationships/image" Target="../media/image122.svg"/><Relationship Id="rId86" Type="http://schemas.openxmlformats.org/officeDocument/2006/relationships/image" Target="../media/image127.png"/><Relationship Id="rId130" Type="http://schemas.openxmlformats.org/officeDocument/2006/relationships/image" Target="../media/image171.png"/><Relationship Id="rId135" Type="http://schemas.openxmlformats.org/officeDocument/2006/relationships/image" Target="../media/image176.svg"/><Relationship Id="rId151" Type="http://schemas.openxmlformats.org/officeDocument/2006/relationships/image" Target="../media/image192.svg"/><Relationship Id="rId156" Type="http://schemas.openxmlformats.org/officeDocument/2006/relationships/image" Target="../media/image197.png"/><Relationship Id="rId177" Type="http://schemas.openxmlformats.org/officeDocument/2006/relationships/image" Target="../media/image218.svg"/><Relationship Id="rId172" Type="http://schemas.openxmlformats.org/officeDocument/2006/relationships/image" Target="../media/image213.png"/><Relationship Id="rId193" Type="http://schemas.openxmlformats.org/officeDocument/2006/relationships/image" Target="../media/image234.svg"/><Relationship Id="rId13" Type="http://schemas.openxmlformats.org/officeDocument/2006/relationships/image" Target="../media/image40.svg"/><Relationship Id="rId18" Type="http://schemas.openxmlformats.org/officeDocument/2006/relationships/image" Target="../media/image63.png"/><Relationship Id="rId39" Type="http://schemas.openxmlformats.org/officeDocument/2006/relationships/image" Target="../media/image82.svg"/><Relationship Id="rId109" Type="http://schemas.openxmlformats.org/officeDocument/2006/relationships/image" Target="../media/image150.svg"/><Relationship Id="rId34" Type="http://schemas.openxmlformats.org/officeDocument/2006/relationships/image" Target="../media/image79.png"/><Relationship Id="rId50" Type="http://schemas.openxmlformats.org/officeDocument/2006/relationships/image" Target="../media/image91.png"/><Relationship Id="rId55" Type="http://schemas.openxmlformats.org/officeDocument/2006/relationships/image" Target="../media/image96.svg"/><Relationship Id="rId76" Type="http://schemas.openxmlformats.org/officeDocument/2006/relationships/image" Target="../media/image117.png"/><Relationship Id="rId97" Type="http://schemas.openxmlformats.org/officeDocument/2006/relationships/image" Target="../media/image138.svg"/><Relationship Id="rId104" Type="http://schemas.openxmlformats.org/officeDocument/2006/relationships/image" Target="../media/image145.png"/><Relationship Id="rId120" Type="http://schemas.openxmlformats.org/officeDocument/2006/relationships/image" Target="../media/image161.png"/><Relationship Id="rId125" Type="http://schemas.openxmlformats.org/officeDocument/2006/relationships/image" Target="../media/image166.svg"/><Relationship Id="rId141" Type="http://schemas.openxmlformats.org/officeDocument/2006/relationships/image" Target="../media/image182.svg"/><Relationship Id="rId146" Type="http://schemas.openxmlformats.org/officeDocument/2006/relationships/image" Target="../media/image187.png"/><Relationship Id="rId167" Type="http://schemas.openxmlformats.org/officeDocument/2006/relationships/image" Target="../media/image208.svg"/><Relationship Id="rId188" Type="http://schemas.openxmlformats.org/officeDocument/2006/relationships/image" Target="../media/image229.png"/><Relationship Id="rId7" Type="http://schemas.openxmlformats.org/officeDocument/2006/relationships/image" Target="../media/image54.svg"/><Relationship Id="rId71" Type="http://schemas.openxmlformats.org/officeDocument/2006/relationships/image" Target="../media/image112.svg"/><Relationship Id="rId92" Type="http://schemas.openxmlformats.org/officeDocument/2006/relationships/image" Target="../media/image133.png"/><Relationship Id="rId162" Type="http://schemas.openxmlformats.org/officeDocument/2006/relationships/image" Target="../media/image203.png"/><Relationship Id="rId183" Type="http://schemas.openxmlformats.org/officeDocument/2006/relationships/image" Target="../media/image224.svg"/><Relationship Id="rId2" Type="http://schemas.openxmlformats.org/officeDocument/2006/relationships/image" Target="../media/image49.png"/><Relationship Id="rId29" Type="http://schemas.openxmlformats.org/officeDocument/2006/relationships/image" Target="../media/image74.svg"/><Relationship Id="rId24" Type="http://schemas.openxmlformats.org/officeDocument/2006/relationships/image" Target="../media/image69.png"/><Relationship Id="rId40" Type="http://schemas.openxmlformats.org/officeDocument/2006/relationships/image" Target="../media/image83.png"/><Relationship Id="rId45" Type="http://schemas.openxmlformats.org/officeDocument/2006/relationships/image" Target="../media/image86.svg"/><Relationship Id="rId66" Type="http://schemas.openxmlformats.org/officeDocument/2006/relationships/image" Target="../media/image107.png"/><Relationship Id="rId87" Type="http://schemas.openxmlformats.org/officeDocument/2006/relationships/image" Target="../media/image128.svg"/><Relationship Id="rId110" Type="http://schemas.openxmlformats.org/officeDocument/2006/relationships/image" Target="../media/image151.png"/><Relationship Id="rId115" Type="http://schemas.openxmlformats.org/officeDocument/2006/relationships/image" Target="../media/image156.svg"/><Relationship Id="rId131" Type="http://schemas.openxmlformats.org/officeDocument/2006/relationships/image" Target="../media/image172.svg"/><Relationship Id="rId136" Type="http://schemas.openxmlformats.org/officeDocument/2006/relationships/image" Target="../media/image177.png"/><Relationship Id="rId157" Type="http://schemas.openxmlformats.org/officeDocument/2006/relationships/image" Target="../media/image198.svg"/><Relationship Id="rId178" Type="http://schemas.openxmlformats.org/officeDocument/2006/relationships/image" Target="../media/image219.png"/><Relationship Id="rId61" Type="http://schemas.openxmlformats.org/officeDocument/2006/relationships/image" Target="../media/image102.svg"/><Relationship Id="rId82" Type="http://schemas.openxmlformats.org/officeDocument/2006/relationships/image" Target="../media/image123.png"/><Relationship Id="rId152" Type="http://schemas.openxmlformats.org/officeDocument/2006/relationships/image" Target="../media/image193.png"/><Relationship Id="rId173" Type="http://schemas.openxmlformats.org/officeDocument/2006/relationships/image" Target="../media/image214.svg"/><Relationship Id="rId19" Type="http://schemas.openxmlformats.org/officeDocument/2006/relationships/image" Target="../media/image64.svg"/><Relationship Id="rId14" Type="http://schemas.openxmlformats.org/officeDocument/2006/relationships/image" Target="../media/image59.png"/><Relationship Id="rId30" Type="http://schemas.openxmlformats.org/officeDocument/2006/relationships/image" Target="../media/image75.png"/><Relationship Id="rId35" Type="http://schemas.openxmlformats.org/officeDocument/2006/relationships/image" Target="../media/image80.svg"/><Relationship Id="rId56" Type="http://schemas.openxmlformats.org/officeDocument/2006/relationships/image" Target="../media/image97.png"/><Relationship Id="rId77" Type="http://schemas.openxmlformats.org/officeDocument/2006/relationships/image" Target="../media/image118.svg"/><Relationship Id="rId100" Type="http://schemas.openxmlformats.org/officeDocument/2006/relationships/image" Target="../media/image141.png"/><Relationship Id="rId105" Type="http://schemas.openxmlformats.org/officeDocument/2006/relationships/image" Target="../media/image146.svg"/><Relationship Id="rId126" Type="http://schemas.openxmlformats.org/officeDocument/2006/relationships/image" Target="../media/image167.png"/><Relationship Id="rId147" Type="http://schemas.openxmlformats.org/officeDocument/2006/relationships/image" Target="../media/image188.svg"/><Relationship Id="rId168" Type="http://schemas.openxmlformats.org/officeDocument/2006/relationships/image" Target="../media/image209.png"/><Relationship Id="rId8" Type="http://schemas.openxmlformats.org/officeDocument/2006/relationships/image" Target="../media/image55.png"/><Relationship Id="rId51" Type="http://schemas.openxmlformats.org/officeDocument/2006/relationships/image" Target="../media/image92.svg"/><Relationship Id="rId72" Type="http://schemas.openxmlformats.org/officeDocument/2006/relationships/image" Target="../media/image113.png"/><Relationship Id="rId93" Type="http://schemas.openxmlformats.org/officeDocument/2006/relationships/image" Target="../media/image134.svg"/><Relationship Id="rId98" Type="http://schemas.openxmlformats.org/officeDocument/2006/relationships/image" Target="../media/image139.png"/><Relationship Id="rId121" Type="http://schemas.openxmlformats.org/officeDocument/2006/relationships/image" Target="../media/image162.svg"/><Relationship Id="rId142" Type="http://schemas.openxmlformats.org/officeDocument/2006/relationships/image" Target="../media/image183.png"/><Relationship Id="rId163" Type="http://schemas.openxmlformats.org/officeDocument/2006/relationships/image" Target="../media/image204.svg"/><Relationship Id="rId184" Type="http://schemas.openxmlformats.org/officeDocument/2006/relationships/image" Target="../media/image225.png"/><Relationship Id="rId189" Type="http://schemas.openxmlformats.org/officeDocument/2006/relationships/image" Target="../media/image230.svg"/><Relationship Id="rId3" Type="http://schemas.openxmlformats.org/officeDocument/2006/relationships/image" Target="../media/image50.svg"/><Relationship Id="rId25" Type="http://schemas.openxmlformats.org/officeDocument/2006/relationships/image" Target="../media/image70.svg"/><Relationship Id="rId46" Type="http://schemas.openxmlformats.org/officeDocument/2006/relationships/image" Target="../media/image87.png"/><Relationship Id="rId67" Type="http://schemas.openxmlformats.org/officeDocument/2006/relationships/image" Target="../media/image108.svg"/><Relationship Id="rId116" Type="http://schemas.openxmlformats.org/officeDocument/2006/relationships/image" Target="../media/image157.png"/><Relationship Id="rId137" Type="http://schemas.openxmlformats.org/officeDocument/2006/relationships/image" Target="../media/image178.svg"/><Relationship Id="rId158" Type="http://schemas.openxmlformats.org/officeDocument/2006/relationships/image" Target="../media/image199.png"/><Relationship Id="rId20" Type="http://schemas.openxmlformats.org/officeDocument/2006/relationships/image" Target="../media/image65.png"/><Relationship Id="rId41" Type="http://schemas.openxmlformats.org/officeDocument/2006/relationships/image" Target="../media/image84.svg"/><Relationship Id="rId62" Type="http://schemas.openxmlformats.org/officeDocument/2006/relationships/image" Target="../media/image103.png"/><Relationship Id="rId83" Type="http://schemas.openxmlformats.org/officeDocument/2006/relationships/image" Target="../media/image124.svg"/><Relationship Id="rId88" Type="http://schemas.openxmlformats.org/officeDocument/2006/relationships/image" Target="../media/image129.png"/><Relationship Id="rId111" Type="http://schemas.openxmlformats.org/officeDocument/2006/relationships/image" Target="../media/image152.svg"/><Relationship Id="rId132" Type="http://schemas.openxmlformats.org/officeDocument/2006/relationships/image" Target="../media/image173.png"/><Relationship Id="rId153" Type="http://schemas.openxmlformats.org/officeDocument/2006/relationships/image" Target="../media/image194.svg"/><Relationship Id="rId174" Type="http://schemas.openxmlformats.org/officeDocument/2006/relationships/image" Target="../media/image215.png"/><Relationship Id="rId179" Type="http://schemas.openxmlformats.org/officeDocument/2006/relationships/image" Target="../media/image220.svg"/><Relationship Id="rId190" Type="http://schemas.openxmlformats.org/officeDocument/2006/relationships/image" Target="../media/image231.png"/><Relationship Id="rId15" Type="http://schemas.openxmlformats.org/officeDocument/2006/relationships/image" Target="../media/image60.svg"/><Relationship Id="rId36" Type="http://schemas.openxmlformats.org/officeDocument/2006/relationships/image" Target="../media/image41.png"/><Relationship Id="rId57" Type="http://schemas.openxmlformats.org/officeDocument/2006/relationships/image" Target="../media/image98.svg"/><Relationship Id="rId106" Type="http://schemas.openxmlformats.org/officeDocument/2006/relationships/image" Target="../media/image147.png"/><Relationship Id="rId127" Type="http://schemas.openxmlformats.org/officeDocument/2006/relationships/image" Target="../media/image168.svg"/><Relationship Id="rId10" Type="http://schemas.openxmlformats.org/officeDocument/2006/relationships/image" Target="../media/image57.png"/><Relationship Id="rId31" Type="http://schemas.openxmlformats.org/officeDocument/2006/relationships/image" Target="../media/image76.svg"/><Relationship Id="rId52" Type="http://schemas.openxmlformats.org/officeDocument/2006/relationships/image" Target="../media/image93.png"/><Relationship Id="rId73" Type="http://schemas.openxmlformats.org/officeDocument/2006/relationships/image" Target="../media/image114.svg"/><Relationship Id="rId78" Type="http://schemas.openxmlformats.org/officeDocument/2006/relationships/image" Target="../media/image119.png"/><Relationship Id="rId94" Type="http://schemas.openxmlformats.org/officeDocument/2006/relationships/image" Target="../media/image135.png"/><Relationship Id="rId99" Type="http://schemas.openxmlformats.org/officeDocument/2006/relationships/image" Target="../media/image140.svg"/><Relationship Id="rId101" Type="http://schemas.openxmlformats.org/officeDocument/2006/relationships/image" Target="../media/image142.svg"/><Relationship Id="rId122" Type="http://schemas.openxmlformats.org/officeDocument/2006/relationships/image" Target="../media/image163.png"/><Relationship Id="rId143" Type="http://schemas.openxmlformats.org/officeDocument/2006/relationships/image" Target="../media/image184.svg"/><Relationship Id="rId148" Type="http://schemas.openxmlformats.org/officeDocument/2006/relationships/image" Target="../media/image189.png"/><Relationship Id="rId164" Type="http://schemas.openxmlformats.org/officeDocument/2006/relationships/image" Target="../media/image205.png"/><Relationship Id="rId169" Type="http://schemas.openxmlformats.org/officeDocument/2006/relationships/image" Target="../media/image210.svg"/><Relationship Id="rId185" Type="http://schemas.openxmlformats.org/officeDocument/2006/relationships/image" Target="../media/image226.svg"/><Relationship Id="rId4" Type="http://schemas.openxmlformats.org/officeDocument/2006/relationships/image" Target="../media/image51.png"/><Relationship Id="rId9" Type="http://schemas.openxmlformats.org/officeDocument/2006/relationships/image" Target="../media/image56.svg"/><Relationship Id="rId180" Type="http://schemas.openxmlformats.org/officeDocument/2006/relationships/image" Target="../media/image221.png"/><Relationship Id="rId26" Type="http://schemas.openxmlformats.org/officeDocument/2006/relationships/image" Target="../media/image71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7.svg"/><Relationship Id="rId21" Type="http://schemas.openxmlformats.org/officeDocument/2006/relationships/image" Target="../media/image248.svg"/><Relationship Id="rId42" Type="http://schemas.openxmlformats.org/officeDocument/2006/relationships/image" Target="../media/image269.png"/><Relationship Id="rId47" Type="http://schemas.openxmlformats.org/officeDocument/2006/relationships/image" Target="../media/image272.svg"/><Relationship Id="rId63" Type="http://schemas.openxmlformats.org/officeDocument/2006/relationships/image" Target="../media/image286.svg"/><Relationship Id="rId68" Type="http://schemas.openxmlformats.org/officeDocument/2006/relationships/image" Target="../media/image291.png"/><Relationship Id="rId84" Type="http://schemas.openxmlformats.org/officeDocument/2006/relationships/image" Target="../media/image307.png"/><Relationship Id="rId89" Type="http://schemas.openxmlformats.org/officeDocument/2006/relationships/image" Target="../media/image312.svg"/><Relationship Id="rId112" Type="http://schemas.openxmlformats.org/officeDocument/2006/relationships/image" Target="../media/image333.png"/><Relationship Id="rId133" Type="http://schemas.openxmlformats.org/officeDocument/2006/relationships/image" Target="../media/image353.svg"/><Relationship Id="rId138" Type="http://schemas.openxmlformats.org/officeDocument/2006/relationships/image" Target="../media/image358.png"/><Relationship Id="rId154" Type="http://schemas.openxmlformats.org/officeDocument/2006/relationships/image" Target="../media/image372.png"/><Relationship Id="rId159" Type="http://schemas.openxmlformats.org/officeDocument/2006/relationships/image" Target="../media/image377.svg"/><Relationship Id="rId175" Type="http://schemas.openxmlformats.org/officeDocument/2006/relationships/image" Target="../media/image393.svg"/><Relationship Id="rId170" Type="http://schemas.openxmlformats.org/officeDocument/2006/relationships/image" Target="../media/image388.png"/><Relationship Id="rId191" Type="http://schemas.openxmlformats.org/officeDocument/2006/relationships/image" Target="../media/image405.svg"/><Relationship Id="rId16" Type="http://schemas.openxmlformats.org/officeDocument/2006/relationships/image" Target="../media/image7.png"/><Relationship Id="rId107" Type="http://schemas.openxmlformats.org/officeDocument/2006/relationships/image" Target="../media/image328.svg"/><Relationship Id="rId11" Type="http://schemas.openxmlformats.org/officeDocument/2006/relationships/image" Target="../media/image240.svg"/><Relationship Id="rId32" Type="http://schemas.openxmlformats.org/officeDocument/2006/relationships/image" Target="../media/image259.png"/><Relationship Id="rId37" Type="http://schemas.openxmlformats.org/officeDocument/2006/relationships/image" Target="../media/image264.svg"/><Relationship Id="rId53" Type="http://schemas.openxmlformats.org/officeDocument/2006/relationships/image" Target="../media/image278.svg"/><Relationship Id="rId58" Type="http://schemas.openxmlformats.org/officeDocument/2006/relationships/image" Target="../media/image21.png"/><Relationship Id="rId74" Type="http://schemas.openxmlformats.org/officeDocument/2006/relationships/image" Target="../media/image297.png"/><Relationship Id="rId79" Type="http://schemas.openxmlformats.org/officeDocument/2006/relationships/image" Target="../media/image302.svg"/><Relationship Id="rId102" Type="http://schemas.openxmlformats.org/officeDocument/2006/relationships/image" Target="../media/image323.png"/><Relationship Id="rId123" Type="http://schemas.openxmlformats.org/officeDocument/2006/relationships/image" Target="../media/image343.svg"/><Relationship Id="rId128" Type="http://schemas.openxmlformats.org/officeDocument/2006/relationships/image" Target="../media/image348.png"/><Relationship Id="rId144" Type="http://schemas.openxmlformats.org/officeDocument/2006/relationships/image" Target="../media/image364.png"/><Relationship Id="rId149" Type="http://schemas.openxmlformats.org/officeDocument/2006/relationships/image" Target="../media/image369.svg"/><Relationship Id="rId5" Type="http://schemas.openxmlformats.org/officeDocument/2006/relationships/image" Target="../media/image4.svg"/><Relationship Id="rId90" Type="http://schemas.openxmlformats.org/officeDocument/2006/relationships/image" Target="../media/image313.png"/><Relationship Id="rId95" Type="http://schemas.openxmlformats.org/officeDocument/2006/relationships/image" Target="../media/image318.svg"/><Relationship Id="rId160" Type="http://schemas.openxmlformats.org/officeDocument/2006/relationships/image" Target="../media/image378.png"/><Relationship Id="rId165" Type="http://schemas.openxmlformats.org/officeDocument/2006/relationships/image" Target="../media/image383.svg"/><Relationship Id="rId181" Type="http://schemas.openxmlformats.org/officeDocument/2006/relationships/image" Target="../media/image32.svg"/><Relationship Id="rId186" Type="http://schemas.openxmlformats.org/officeDocument/2006/relationships/image" Target="../media/image400.png"/><Relationship Id="rId22" Type="http://schemas.openxmlformats.org/officeDocument/2006/relationships/image" Target="../media/image249.png"/><Relationship Id="rId27" Type="http://schemas.openxmlformats.org/officeDocument/2006/relationships/image" Target="../media/image254.svg"/><Relationship Id="rId43" Type="http://schemas.openxmlformats.org/officeDocument/2006/relationships/image" Target="../media/image270.svg"/><Relationship Id="rId48" Type="http://schemas.openxmlformats.org/officeDocument/2006/relationships/image" Target="../media/image273.png"/><Relationship Id="rId64" Type="http://schemas.openxmlformats.org/officeDocument/2006/relationships/image" Target="../media/image287.png"/><Relationship Id="rId69" Type="http://schemas.openxmlformats.org/officeDocument/2006/relationships/image" Target="../media/image292.svg"/><Relationship Id="rId113" Type="http://schemas.openxmlformats.org/officeDocument/2006/relationships/image" Target="../media/image334.svg"/><Relationship Id="rId118" Type="http://schemas.openxmlformats.org/officeDocument/2006/relationships/image" Target="../media/image338.png"/><Relationship Id="rId134" Type="http://schemas.openxmlformats.org/officeDocument/2006/relationships/image" Target="../media/image354.png"/><Relationship Id="rId139" Type="http://schemas.openxmlformats.org/officeDocument/2006/relationships/image" Target="../media/image359.svg"/><Relationship Id="rId80" Type="http://schemas.openxmlformats.org/officeDocument/2006/relationships/image" Target="../media/image303.png"/><Relationship Id="rId85" Type="http://schemas.openxmlformats.org/officeDocument/2006/relationships/image" Target="../media/image308.svg"/><Relationship Id="rId150" Type="http://schemas.openxmlformats.org/officeDocument/2006/relationships/image" Target="../media/image370.png"/><Relationship Id="rId155" Type="http://schemas.openxmlformats.org/officeDocument/2006/relationships/image" Target="../media/image373.svg"/><Relationship Id="rId171" Type="http://schemas.openxmlformats.org/officeDocument/2006/relationships/image" Target="../media/image389.svg"/><Relationship Id="rId176" Type="http://schemas.openxmlformats.org/officeDocument/2006/relationships/image" Target="../media/image394.png"/><Relationship Id="rId192" Type="http://schemas.openxmlformats.org/officeDocument/2006/relationships/image" Target="../media/image406.png"/><Relationship Id="rId12" Type="http://schemas.openxmlformats.org/officeDocument/2006/relationships/image" Target="../media/image241.png"/><Relationship Id="rId17" Type="http://schemas.openxmlformats.org/officeDocument/2006/relationships/image" Target="../media/image8.svg"/><Relationship Id="rId33" Type="http://schemas.openxmlformats.org/officeDocument/2006/relationships/image" Target="../media/image260.svg"/><Relationship Id="rId38" Type="http://schemas.openxmlformats.org/officeDocument/2006/relationships/image" Target="../media/image265.png"/><Relationship Id="rId59" Type="http://schemas.openxmlformats.org/officeDocument/2006/relationships/image" Target="../media/image22.svg"/><Relationship Id="rId103" Type="http://schemas.openxmlformats.org/officeDocument/2006/relationships/image" Target="../media/image324.svg"/><Relationship Id="rId108" Type="http://schemas.openxmlformats.org/officeDocument/2006/relationships/image" Target="../media/image329.png"/><Relationship Id="rId124" Type="http://schemas.openxmlformats.org/officeDocument/2006/relationships/image" Target="../media/image344.png"/><Relationship Id="rId129" Type="http://schemas.openxmlformats.org/officeDocument/2006/relationships/image" Target="../media/image349.svg"/><Relationship Id="rId54" Type="http://schemas.openxmlformats.org/officeDocument/2006/relationships/image" Target="../media/image279.png"/><Relationship Id="rId70" Type="http://schemas.openxmlformats.org/officeDocument/2006/relationships/image" Target="../media/image293.png"/><Relationship Id="rId75" Type="http://schemas.openxmlformats.org/officeDocument/2006/relationships/image" Target="../media/image298.svg"/><Relationship Id="rId91" Type="http://schemas.openxmlformats.org/officeDocument/2006/relationships/image" Target="../media/image314.svg"/><Relationship Id="rId96" Type="http://schemas.openxmlformats.org/officeDocument/2006/relationships/image" Target="../media/image23.png"/><Relationship Id="rId140" Type="http://schemas.openxmlformats.org/officeDocument/2006/relationships/image" Target="../media/image360.png"/><Relationship Id="rId145" Type="http://schemas.openxmlformats.org/officeDocument/2006/relationships/image" Target="../media/image365.svg"/><Relationship Id="rId161" Type="http://schemas.openxmlformats.org/officeDocument/2006/relationships/image" Target="../media/image379.svg"/><Relationship Id="rId166" Type="http://schemas.openxmlformats.org/officeDocument/2006/relationships/image" Target="../media/image384.png"/><Relationship Id="rId182" Type="http://schemas.openxmlformats.org/officeDocument/2006/relationships/image" Target="../media/image27.png"/><Relationship Id="rId187" Type="http://schemas.openxmlformats.org/officeDocument/2006/relationships/image" Target="../media/image401.svg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5.png"/><Relationship Id="rId23" Type="http://schemas.openxmlformats.org/officeDocument/2006/relationships/image" Target="../media/image250.svg"/><Relationship Id="rId28" Type="http://schemas.openxmlformats.org/officeDocument/2006/relationships/image" Target="../media/image255.png"/><Relationship Id="rId49" Type="http://schemas.openxmlformats.org/officeDocument/2006/relationships/image" Target="../media/image274.svg"/><Relationship Id="rId114" Type="http://schemas.openxmlformats.org/officeDocument/2006/relationships/image" Target="../media/image335.png"/><Relationship Id="rId119" Type="http://schemas.openxmlformats.org/officeDocument/2006/relationships/image" Target="../media/image339.svg"/><Relationship Id="rId44" Type="http://schemas.openxmlformats.org/officeDocument/2006/relationships/image" Target="../media/image29.png"/><Relationship Id="rId60" Type="http://schemas.openxmlformats.org/officeDocument/2006/relationships/image" Target="../media/image283.png"/><Relationship Id="rId65" Type="http://schemas.openxmlformats.org/officeDocument/2006/relationships/image" Target="../media/image288.svg"/><Relationship Id="rId81" Type="http://schemas.openxmlformats.org/officeDocument/2006/relationships/image" Target="../media/image304.svg"/><Relationship Id="rId86" Type="http://schemas.openxmlformats.org/officeDocument/2006/relationships/image" Target="../media/image309.png"/><Relationship Id="rId130" Type="http://schemas.openxmlformats.org/officeDocument/2006/relationships/image" Target="../media/image350.png"/><Relationship Id="rId135" Type="http://schemas.openxmlformats.org/officeDocument/2006/relationships/image" Target="../media/image355.svg"/><Relationship Id="rId151" Type="http://schemas.openxmlformats.org/officeDocument/2006/relationships/image" Target="../media/image371.svg"/><Relationship Id="rId156" Type="http://schemas.openxmlformats.org/officeDocument/2006/relationships/image" Target="../media/image374.png"/><Relationship Id="rId177" Type="http://schemas.openxmlformats.org/officeDocument/2006/relationships/image" Target="../media/image395.svg"/><Relationship Id="rId172" Type="http://schemas.openxmlformats.org/officeDocument/2006/relationships/image" Target="../media/image390.png"/><Relationship Id="rId193" Type="http://schemas.openxmlformats.org/officeDocument/2006/relationships/image" Target="../media/image407.svg"/><Relationship Id="rId13" Type="http://schemas.openxmlformats.org/officeDocument/2006/relationships/image" Target="../media/image242.svg"/><Relationship Id="rId18" Type="http://schemas.openxmlformats.org/officeDocument/2006/relationships/image" Target="../media/image245.png"/><Relationship Id="rId39" Type="http://schemas.openxmlformats.org/officeDocument/2006/relationships/image" Target="../media/image266.svg"/><Relationship Id="rId109" Type="http://schemas.openxmlformats.org/officeDocument/2006/relationships/image" Target="../media/image330.svg"/><Relationship Id="rId34" Type="http://schemas.openxmlformats.org/officeDocument/2006/relationships/image" Target="../media/image261.png"/><Relationship Id="rId50" Type="http://schemas.openxmlformats.org/officeDocument/2006/relationships/image" Target="../media/image275.png"/><Relationship Id="rId55" Type="http://schemas.openxmlformats.org/officeDocument/2006/relationships/image" Target="../media/image280.svg"/><Relationship Id="rId76" Type="http://schemas.openxmlformats.org/officeDocument/2006/relationships/image" Target="../media/image299.png"/><Relationship Id="rId97" Type="http://schemas.openxmlformats.org/officeDocument/2006/relationships/image" Target="../media/image24.svg"/><Relationship Id="rId104" Type="http://schemas.openxmlformats.org/officeDocument/2006/relationships/image" Target="../media/image325.png"/><Relationship Id="rId120" Type="http://schemas.openxmlformats.org/officeDocument/2006/relationships/image" Target="../media/image340.png"/><Relationship Id="rId125" Type="http://schemas.openxmlformats.org/officeDocument/2006/relationships/image" Target="../media/image345.svg"/><Relationship Id="rId141" Type="http://schemas.openxmlformats.org/officeDocument/2006/relationships/image" Target="../media/image361.svg"/><Relationship Id="rId146" Type="http://schemas.openxmlformats.org/officeDocument/2006/relationships/image" Target="../media/image366.png"/><Relationship Id="rId167" Type="http://schemas.openxmlformats.org/officeDocument/2006/relationships/image" Target="../media/image385.svg"/><Relationship Id="rId188" Type="http://schemas.openxmlformats.org/officeDocument/2006/relationships/image" Target="../media/image402.png"/><Relationship Id="rId7" Type="http://schemas.openxmlformats.org/officeDocument/2006/relationships/image" Target="../media/image6.svg"/><Relationship Id="rId71" Type="http://schemas.openxmlformats.org/officeDocument/2006/relationships/image" Target="../media/image294.svg"/><Relationship Id="rId92" Type="http://schemas.openxmlformats.org/officeDocument/2006/relationships/image" Target="../media/image315.png"/><Relationship Id="rId162" Type="http://schemas.openxmlformats.org/officeDocument/2006/relationships/image" Target="../media/image380.png"/><Relationship Id="rId183" Type="http://schemas.openxmlformats.org/officeDocument/2006/relationships/image" Target="../media/image28.svg"/><Relationship Id="rId2" Type="http://schemas.openxmlformats.org/officeDocument/2006/relationships/image" Target="../media/image235.png"/><Relationship Id="rId29" Type="http://schemas.openxmlformats.org/officeDocument/2006/relationships/image" Target="../media/image256.svg"/><Relationship Id="rId24" Type="http://schemas.openxmlformats.org/officeDocument/2006/relationships/image" Target="../media/image251.png"/><Relationship Id="rId40" Type="http://schemas.openxmlformats.org/officeDocument/2006/relationships/image" Target="../media/image267.png"/><Relationship Id="rId45" Type="http://schemas.openxmlformats.org/officeDocument/2006/relationships/image" Target="../media/image30.svg"/><Relationship Id="rId66" Type="http://schemas.openxmlformats.org/officeDocument/2006/relationships/image" Target="../media/image289.png"/><Relationship Id="rId87" Type="http://schemas.openxmlformats.org/officeDocument/2006/relationships/image" Target="../media/image310.svg"/><Relationship Id="rId110" Type="http://schemas.openxmlformats.org/officeDocument/2006/relationships/image" Target="../media/image331.png"/><Relationship Id="rId115" Type="http://schemas.openxmlformats.org/officeDocument/2006/relationships/image" Target="../media/image336.svg"/><Relationship Id="rId131" Type="http://schemas.openxmlformats.org/officeDocument/2006/relationships/image" Target="../media/image351.svg"/><Relationship Id="rId136" Type="http://schemas.openxmlformats.org/officeDocument/2006/relationships/image" Target="../media/image356.png"/><Relationship Id="rId157" Type="http://schemas.openxmlformats.org/officeDocument/2006/relationships/image" Target="../media/image375.svg"/><Relationship Id="rId178" Type="http://schemas.openxmlformats.org/officeDocument/2006/relationships/image" Target="../media/image396.png"/><Relationship Id="rId61" Type="http://schemas.openxmlformats.org/officeDocument/2006/relationships/image" Target="../media/image284.svg"/><Relationship Id="rId82" Type="http://schemas.openxmlformats.org/officeDocument/2006/relationships/image" Target="../media/image305.png"/><Relationship Id="rId152" Type="http://schemas.openxmlformats.org/officeDocument/2006/relationships/image" Target="../media/image9.png"/><Relationship Id="rId173" Type="http://schemas.openxmlformats.org/officeDocument/2006/relationships/image" Target="../media/image391.svg"/><Relationship Id="rId19" Type="http://schemas.openxmlformats.org/officeDocument/2006/relationships/image" Target="../media/image246.svg"/><Relationship Id="rId14" Type="http://schemas.openxmlformats.org/officeDocument/2006/relationships/image" Target="../media/image243.png"/><Relationship Id="rId30" Type="http://schemas.openxmlformats.org/officeDocument/2006/relationships/image" Target="../media/image257.png"/><Relationship Id="rId35" Type="http://schemas.openxmlformats.org/officeDocument/2006/relationships/image" Target="../media/image262.svg"/><Relationship Id="rId56" Type="http://schemas.openxmlformats.org/officeDocument/2006/relationships/image" Target="../media/image281.png"/><Relationship Id="rId77" Type="http://schemas.openxmlformats.org/officeDocument/2006/relationships/image" Target="../media/image300.svg"/><Relationship Id="rId100" Type="http://schemas.openxmlformats.org/officeDocument/2006/relationships/image" Target="../media/image321.png"/><Relationship Id="rId105" Type="http://schemas.openxmlformats.org/officeDocument/2006/relationships/image" Target="../media/image326.svg"/><Relationship Id="rId126" Type="http://schemas.openxmlformats.org/officeDocument/2006/relationships/image" Target="../media/image346.png"/><Relationship Id="rId147" Type="http://schemas.openxmlformats.org/officeDocument/2006/relationships/image" Target="../media/image367.svg"/><Relationship Id="rId168" Type="http://schemas.openxmlformats.org/officeDocument/2006/relationships/image" Target="../media/image386.png"/><Relationship Id="rId8" Type="http://schemas.openxmlformats.org/officeDocument/2006/relationships/image" Target="../media/image237.png"/><Relationship Id="rId51" Type="http://schemas.openxmlformats.org/officeDocument/2006/relationships/image" Target="../media/image276.svg"/><Relationship Id="rId72" Type="http://schemas.openxmlformats.org/officeDocument/2006/relationships/image" Target="../media/image295.png"/><Relationship Id="rId93" Type="http://schemas.openxmlformats.org/officeDocument/2006/relationships/image" Target="../media/image316.svg"/><Relationship Id="rId98" Type="http://schemas.openxmlformats.org/officeDocument/2006/relationships/image" Target="../media/image319.png"/><Relationship Id="rId121" Type="http://schemas.openxmlformats.org/officeDocument/2006/relationships/image" Target="../media/image341.svg"/><Relationship Id="rId142" Type="http://schemas.openxmlformats.org/officeDocument/2006/relationships/image" Target="../media/image362.png"/><Relationship Id="rId163" Type="http://schemas.openxmlformats.org/officeDocument/2006/relationships/image" Target="../media/image381.svg"/><Relationship Id="rId184" Type="http://schemas.openxmlformats.org/officeDocument/2006/relationships/image" Target="../media/image398.png"/><Relationship Id="rId189" Type="http://schemas.openxmlformats.org/officeDocument/2006/relationships/image" Target="../media/image403.svg"/><Relationship Id="rId3" Type="http://schemas.openxmlformats.org/officeDocument/2006/relationships/image" Target="../media/image236.svg"/><Relationship Id="rId25" Type="http://schemas.openxmlformats.org/officeDocument/2006/relationships/image" Target="../media/image252.svg"/><Relationship Id="rId46" Type="http://schemas.openxmlformats.org/officeDocument/2006/relationships/image" Target="../media/image271.png"/><Relationship Id="rId67" Type="http://schemas.openxmlformats.org/officeDocument/2006/relationships/image" Target="../media/image290.svg"/><Relationship Id="rId116" Type="http://schemas.openxmlformats.org/officeDocument/2006/relationships/image" Target="../media/image181.png"/><Relationship Id="rId137" Type="http://schemas.openxmlformats.org/officeDocument/2006/relationships/image" Target="../media/image357.svg"/><Relationship Id="rId158" Type="http://schemas.openxmlformats.org/officeDocument/2006/relationships/image" Target="../media/image376.png"/><Relationship Id="rId20" Type="http://schemas.openxmlformats.org/officeDocument/2006/relationships/image" Target="../media/image247.png"/><Relationship Id="rId41" Type="http://schemas.openxmlformats.org/officeDocument/2006/relationships/image" Target="../media/image268.svg"/><Relationship Id="rId62" Type="http://schemas.openxmlformats.org/officeDocument/2006/relationships/image" Target="../media/image285.png"/><Relationship Id="rId83" Type="http://schemas.openxmlformats.org/officeDocument/2006/relationships/image" Target="../media/image306.svg"/><Relationship Id="rId88" Type="http://schemas.openxmlformats.org/officeDocument/2006/relationships/image" Target="../media/image311.png"/><Relationship Id="rId111" Type="http://schemas.openxmlformats.org/officeDocument/2006/relationships/image" Target="../media/image332.svg"/><Relationship Id="rId132" Type="http://schemas.openxmlformats.org/officeDocument/2006/relationships/image" Target="../media/image352.png"/><Relationship Id="rId153" Type="http://schemas.openxmlformats.org/officeDocument/2006/relationships/image" Target="../media/image10.svg"/><Relationship Id="rId174" Type="http://schemas.openxmlformats.org/officeDocument/2006/relationships/image" Target="../media/image392.png"/><Relationship Id="rId179" Type="http://schemas.openxmlformats.org/officeDocument/2006/relationships/image" Target="../media/image397.svg"/><Relationship Id="rId190" Type="http://schemas.openxmlformats.org/officeDocument/2006/relationships/image" Target="../media/image404.png"/><Relationship Id="rId15" Type="http://schemas.openxmlformats.org/officeDocument/2006/relationships/image" Target="../media/image244.svg"/><Relationship Id="rId36" Type="http://schemas.openxmlformats.org/officeDocument/2006/relationships/image" Target="../media/image263.png"/><Relationship Id="rId57" Type="http://schemas.openxmlformats.org/officeDocument/2006/relationships/image" Target="../media/image282.svg"/><Relationship Id="rId106" Type="http://schemas.openxmlformats.org/officeDocument/2006/relationships/image" Target="../media/image327.png"/><Relationship Id="rId127" Type="http://schemas.openxmlformats.org/officeDocument/2006/relationships/image" Target="../media/image347.svg"/><Relationship Id="rId10" Type="http://schemas.openxmlformats.org/officeDocument/2006/relationships/image" Target="../media/image239.png"/><Relationship Id="rId31" Type="http://schemas.openxmlformats.org/officeDocument/2006/relationships/image" Target="../media/image258.svg"/><Relationship Id="rId52" Type="http://schemas.openxmlformats.org/officeDocument/2006/relationships/image" Target="../media/image277.png"/><Relationship Id="rId73" Type="http://schemas.openxmlformats.org/officeDocument/2006/relationships/image" Target="../media/image296.svg"/><Relationship Id="rId78" Type="http://schemas.openxmlformats.org/officeDocument/2006/relationships/image" Target="../media/image301.png"/><Relationship Id="rId94" Type="http://schemas.openxmlformats.org/officeDocument/2006/relationships/image" Target="../media/image317.png"/><Relationship Id="rId99" Type="http://schemas.openxmlformats.org/officeDocument/2006/relationships/image" Target="../media/image320.svg"/><Relationship Id="rId101" Type="http://schemas.openxmlformats.org/officeDocument/2006/relationships/image" Target="../media/image322.svg"/><Relationship Id="rId122" Type="http://schemas.openxmlformats.org/officeDocument/2006/relationships/image" Target="../media/image342.png"/><Relationship Id="rId143" Type="http://schemas.openxmlformats.org/officeDocument/2006/relationships/image" Target="../media/image363.svg"/><Relationship Id="rId148" Type="http://schemas.openxmlformats.org/officeDocument/2006/relationships/image" Target="../media/image368.png"/><Relationship Id="rId164" Type="http://schemas.openxmlformats.org/officeDocument/2006/relationships/image" Target="../media/image382.png"/><Relationship Id="rId169" Type="http://schemas.openxmlformats.org/officeDocument/2006/relationships/image" Target="../media/image387.svg"/><Relationship Id="rId185" Type="http://schemas.openxmlformats.org/officeDocument/2006/relationships/image" Target="../media/image399.svg"/><Relationship Id="rId4" Type="http://schemas.openxmlformats.org/officeDocument/2006/relationships/image" Target="../media/image3.png"/><Relationship Id="rId9" Type="http://schemas.openxmlformats.org/officeDocument/2006/relationships/image" Target="../media/image238.svg"/><Relationship Id="rId180" Type="http://schemas.openxmlformats.org/officeDocument/2006/relationships/image" Target="../media/image31.png"/><Relationship Id="rId26" Type="http://schemas.openxmlformats.org/officeDocument/2006/relationships/image" Target="../media/image253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2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2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408.png"/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6F9C1F6-DB69-4A40-861A-92CE893D3A5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3A4D8334-217C-4437-876C-E544BC12948A}"/>
              </a:ext>
            </a:extLst>
          </p:cNvPr>
          <p:cNvSpPr txBox="1"/>
          <p:nvPr/>
        </p:nvSpPr>
        <p:spPr>
          <a:xfrm>
            <a:off x="4129085" y="1237737"/>
            <a:ext cx="4235269" cy="230832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4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Business Minimal Slides</a:t>
            </a:r>
            <a:endParaRPr lang="ko-KR" altLang="en-US" sz="4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3FBD4533-8306-49F5-9E5B-B1D88E96413A}"/>
              </a:ext>
            </a:extLst>
          </p:cNvPr>
          <p:cNvSpPr/>
          <p:nvPr/>
        </p:nvSpPr>
        <p:spPr>
          <a:xfrm>
            <a:off x="4129085" y="5018526"/>
            <a:ext cx="3992723" cy="601737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 w="63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dirty="0">
                <a:solidFill>
                  <a:srgbClr val="FF494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FF494C"/>
                </a:solidFill>
              </a:rPr>
              <a:t>amet</a:t>
            </a:r>
            <a:endParaRPr lang="ko-KR" altLang="en-US" sz="1600" dirty="0">
              <a:solidFill>
                <a:srgbClr val="FF494C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F16F148-F8D3-40A5-BAA7-E4FC806860D7}"/>
              </a:ext>
            </a:extLst>
          </p:cNvPr>
          <p:cNvSpPr txBox="1"/>
          <p:nvPr/>
        </p:nvSpPr>
        <p:spPr>
          <a:xfrm>
            <a:off x="4177479" y="3786014"/>
            <a:ext cx="4204546" cy="707886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>
                <a:solidFill>
                  <a:srgbClr val="0B0202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Insert the sub title of your presentation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ED65D765-5FA2-4C40-98FA-AFD8F8088BF0}"/>
              </a:ext>
            </a:extLst>
          </p:cNvPr>
          <p:cNvSpPr txBox="1"/>
          <p:nvPr/>
        </p:nvSpPr>
        <p:spPr>
          <a:xfrm>
            <a:off x="8954703" y="5027006"/>
            <a:ext cx="2990250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>
                <a:solidFill>
                  <a:srgbClr val="0B0202"/>
                </a:solidFill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1600" dirty="0">
                <a:solidFill>
                  <a:srgbClr val="FF494C"/>
                </a:solidFill>
              </a:rPr>
              <a:t>Company name</a:t>
            </a:r>
          </a:p>
          <a:p>
            <a:pPr algn="ctr"/>
            <a:r>
              <a:rPr lang="en-US" altLang="ko-KR" sz="1600" dirty="0">
                <a:solidFill>
                  <a:srgbClr val="FF494C"/>
                </a:solidFill>
              </a:rPr>
              <a:t>00. 00. 20XX</a:t>
            </a:r>
            <a:endParaRPr lang="ko-KR" altLang="en-US" sz="1600" dirty="0">
              <a:solidFill>
                <a:srgbClr val="FF494C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5E67886-CB30-443D-9C0C-A76B03A80F98}"/>
              </a:ext>
            </a:extLst>
          </p:cNvPr>
          <p:cNvSpPr txBox="1"/>
          <p:nvPr/>
        </p:nvSpPr>
        <p:spPr>
          <a:xfrm>
            <a:off x="8954703" y="1807123"/>
            <a:ext cx="2990250" cy="116955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FF494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F494C"/>
                </a:solidFill>
              </a:rPr>
              <a:t>amet</a:t>
            </a:r>
            <a:r>
              <a:rPr lang="en-US" altLang="ko-KR" sz="1400" dirty="0">
                <a:solidFill>
                  <a:srgbClr val="FF494C"/>
                </a:solidFill>
              </a:rPr>
              <a:t>, </a:t>
            </a:r>
            <a:r>
              <a:rPr lang="en-US" altLang="ko-KR" sz="1400" dirty="0" err="1">
                <a:solidFill>
                  <a:srgbClr val="FF494C"/>
                </a:solidFill>
              </a:rPr>
              <a:t>consectetur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adipiscing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elit</a:t>
            </a:r>
            <a:r>
              <a:rPr lang="en-US" altLang="ko-KR" sz="1400" dirty="0">
                <a:solidFill>
                  <a:srgbClr val="FF494C"/>
                </a:solidFill>
              </a:rPr>
              <a:t>, sed do </a:t>
            </a:r>
            <a:r>
              <a:rPr lang="en-US" altLang="ko-KR" sz="1400" dirty="0" err="1">
                <a:solidFill>
                  <a:srgbClr val="FF494C"/>
                </a:solidFill>
              </a:rPr>
              <a:t>eiusmod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tempor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incididunt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ut</a:t>
            </a:r>
            <a:r>
              <a:rPr lang="en-US" altLang="ko-KR" sz="1400" dirty="0">
                <a:solidFill>
                  <a:srgbClr val="FF494C"/>
                </a:solidFill>
              </a:rPr>
              <a:t> </a:t>
            </a:r>
            <a:r>
              <a:rPr lang="en-US" altLang="ko-KR" sz="1400" dirty="0" err="1">
                <a:solidFill>
                  <a:srgbClr val="FF494C"/>
                </a:solidFill>
              </a:rPr>
              <a:t>labore</a:t>
            </a:r>
            <a:r>
              <a:rPr lang="en-US" altLang="ko-KR" sz="1400" dirty="0">
                <a:solidFill>
                  <a:srgbClr val="FF494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FF494C"/>
                </a:solidFill>
              </a:rPr>
              <a:t>aliqua</a:t>
            </a:r>
            <a:r>
              <a:rPr lang="en-US" altLang="ko-KR" sz="1400" dirty="0">
                <a:solidFill>
                  <a:srgbClr val="FF494C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AE568865-52A3-4B26-AF79-83B2239366F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8FBEF0D7-8BAD-43F2-AC5D-0BC8521D1258}"/>
              </a:ext>
            </a:extLst>
          </p:cNvPr>
          <p:cNvSpPr/>
          <p:nvPr/>
        </p:nvSpPr>
        <p:spPr>
          <a:xfrm>
            <a:off x="1092200" y="3035300"/>
            <a:ext cx="10007600" cy="3822700"/>
          </a:xfrm>
          <a:prstGeom prst="rect">
            <a:avLst/>
          </a:prstGeom>
          <a:solidFill>
            <a:srgbClr val="FBFCFD"/>
          </a:solidFill>
          <a:ln w="9525" cap="flat">
            <a:noFill/>
            <a:prstDash val="solid"/>
            <a:miter/>
          </a:ln>
          <a:effectLst/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DB92D93-AC02-4BC1-980F-6BF81D221825}"/>
              </a:ext>
            </a:extLst>
          </p:cNvPr>
          <p:cNvSpPr txBox="1"/>
          <p:nvPr/>
        </p:nvSpPr>
        <p:spPr>
          <a:xfrm>
            <a:off x="4122380" y="4157706"/>
            <a:ext cx="6451926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D7DF13E3-6791-4A95-86A0-B956057F9B93}"/>
              </a:ext>
            </a:extLst>
          </p:cNvPr>
          <p:cNvSpPr/>
          <p:nvPr/>
        </p:nvSpPr>
        <p:spPr>
          <a:xfrm>
            <a:off x="4122380" y="3819145"/>
            <a:ext cx="408285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/>
              <a:t>01. Lorem ipsum</a:t>
            </a:r>
            <a:endParaRPr lang="ko-KR" altLang="en-US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52D22CD7-B858-4F0B-A3C3-227B7FED1ADA}"/>
              </a:ext>
            </a:extLst>
          </p:cNvPr>
          <p:cNvSpPr txBox="1"/>
          <p:nvPr/>
        </p:nvSpPr>
        <p:spPr>
          <a:xfrm>
            <a:off x="4122380" y="5065869"/>
            <a:ext cx="6451926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E1D33D42-01C2-4942-A061-AFE4200567B5}"/>
              </a:ext>
            </a:extLst>
          </p:cNvPr>
          <p:cNvSpPr/>
          <p:nvPr/>
        </p:nvSpPr>
        <p:spPr>
          <a:xfrm>
            <a:off x="4122380" y="4727308"/>
            <a:ext cx="408285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/>
              <a:t>02. Lorem ipsum</a:t>
            </a:r>
            <a:endParaRPr lang="ko-KR" altLang="en-US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E274BD6-F066-4E3A-9997-7658F5269C8B}"/>
              </a:ext>
            </a:extLst>
          </p:cNvPr>
          <p:cNvSpPr txBox="1"/>
          <p:nvPr/>
        </p:nvSpPr>
        <p:spPr>
          <a:xfrm>
            <a:off x="4122380" y="5974033"/>
            <a:ext cx="6451926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601A8AFD-92FF-4689-B23C-008485341023}"/>
              </a:ext>
            </a:extLst>
          </p:cNvPr>
          <p:cNvSpPr/>
          <p:nvPr/>
        </p:nvSpPr>
        <p:spPr>
          <a:xfrm>
            <a:off x="4122380" y="5635472"/>
            <a:ext cx="408285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/>
              <a:t>03. Lorem ipsum</a:t>
            </a:r>
            <a:endParaRPr lang="ko-KR" altLang="en-US" dirty="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E1F36BED-8D2E-4DF9-A69E-668F5A593C93}"/>
              </a:ext>
            </a:extLst>
          </p:cNvPr>
          <p:cNvSpPr txBox="1"/>
          <p:nvPr/>
        </p:nvSpPr>
        <p:spPr>
          <a:xfrm>
            <a:off x="1617695" y="3742085"/>
            <a:ext cx="250468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4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4395317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A4797776-CD3C-446E-A72E-CEF212C04A79}"/>
              </a:ext>
            </a:extLst>
          </p:cNvPr>
          <p:cNvSpPr txBox="1"/>
          <p:nvPr/>
        </p:nvSpPr>
        <p:spPr>
          <a:xfrm>
            <a:off x="3052168" y="682293"/>
            <a:ext cx="6087664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b="0" dirty="0">
                <a:solidFill>
                  <a:schemeClr val="bg1"/>
                </a:solidFill>
                <a:latin typeface="+mj-lt"/>
              </a:rPr>
              <a:t>Agenda</a:t>
            </a:r>
            <a:endParaRPr lang="ko-KR" altLang="en-US" b="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ADD36A4E-7BB3-4260-9AFE-69045C40D97A}"/>
              </a:ext>
            </a:extLst>
          </p:cNvPr>
          <p:cNvSpPr/>
          <p:nvPr/>
        </p:nvSpPr>
        <p:spPr>
          <a:xfrm>
            <a:off x="1809145" y="2885238"/>
            <a:ext cx="1030658" cy="1030656"/>
          </a:xfrm>
          <a:prstGeom prst="rect">
            <a:avLst/>
          </a:prstGeom>
          <a:solidFill>
            <a:srgbClr val="3113C8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4E55FE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E1499A4-2B5E-4D1F-8BFA-67442945FFAD}"/>
              </a:ext>
            </a:extLst>
          </p:cNvPr>
          <p:cNvSpPr/>
          <p:nvPr/>
        </p:nvSpPr>
        <p:spPr>
          <a:xfrm>
            <a:off x="6213352" y="2885238"/>
            <a:ext cx="1030658" cy="1030656"/>
          </a:xfrm>
          <a:prstGeom prst="rect">
            <a:avLst/>
          </a:prstGeom>
          <a:solidFill>
            <a:srgbClr val="3113C8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4E55FE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780F380-A2E2-41B0-87C1-E4D93663CE6C}"/>
              </a:ext>
            </a:extLst>
          </p:cNvPr>
          <p:cNvSpPr txBox="1"/>
          <p:nvPr/>
        </p:nvSpPr>
        <p:spPr>
          <a:xfrm>
            <a:off x="2944035" y="3249990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6506085-ED07-41F3-9EE8-15F09CEBEF78}"/>
              </a:ext>
            </a:extLst>
          </p:cNvPr>
          <p:cNvSpPr/>
          <p:nvPr/>
        </p:nvSpPr>
        <p:spPr>
          <a:xfrm>
            <a:off x="2924404" y="2873165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/>
              <a:t>Lorem ipsum</a:t>
            </a:r>
            <a:endParaRPr lang="ko-KR" altLang="en-US" sz="200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7A9BD33-F9EC-4E35-8CA7-9078E03CFC1C}"/>
              </a:ext>
            </a:extLst>
          </p:cNvPr>
          <p:cNvSpPr txBox="1"/>
          <p:nvPr/>
        </p:nvSpPr>
        <p:spPr>
          <a:xfrm>
            <a:off x="7374391" y="3249990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3D9FD5D-0910-435F-92D9-5ABCA0EDB06B}"/>
              </a:ext>
            </a:extLst>
          </p:cNvPr>
          <p:cNvSpPr/>
          <p:nvPr/>
        </p:nvSpPr>
        <p:spPr>
          <a:xfrm>
            <a:off x="7354760" y="2856654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/>
              <a:t>Lorem ipsum</a:t>
            </a:r>
            <a:endParaRPr lang="ko-KR" altLang="en-US" sz="2000" dirty="0"/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5C90B5D6-A583-46F1-8B97-C95D2D2270DE}"/>
              </a:ext>
            </a:extLst>
          </p:cNvPr>
          <p:cNvSpPr/>
          <p:nvPr/>
        </p:nvSpPr>
        <p:spPr>
          <a:xfrm>
            <a:off x="1809145" y="4966894"/>
            <a:ext cx="1030658" cy="1030656"/>
          </a:xfrm>
          <a:prstGeom prst="rect">
            <a:avLst/>
          </a:prstGeom>
          <a:solidFill>
            <a:srgbClr val="3113C8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4E55FE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C690E2C5-7ED6-4D8D-830E-8493C5F6F5B9}"/>
              </a:ext>
            </a:extLst>
          </p:cNvPr>
          <p:cNvSpPr/>
          <p:nvPr/>
        </p:nvSpPr>
        <p:spPr>
          <a:xfrm>
            <a:off x="6213352" y="4966894"/>
            <a:ext cx="1030658" cy="1030656"/>
          </a:xfrm>
          <a:prstGeom prst="rect">
            <a:avLst/>
          </a:prstGeom>
          <a:solidFill>
            <a:srgbClr val="3113C8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4E55FE"/>
              </a:solidFill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EF0E873E-CE71-4283-A594-5994E48406DB}"/>
              </a:ext>
            </a:extLst>
          </p:cNvPr>
          <p:cNvSpPr txBox="1"/>
          <p:nvPr/>
        </p:nvSpPr>
        <p:spPr>
          <a:xfrm>
            <a:off x="2944035" y="5319733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tx1"/>
                </a:solidFill>
              </a:rPr>
              <a:t>Lorem ipsum dolor </a:t>
            </a:r>
            <a:r>
              <a:rPr lang="en-US" altLang="ko-KR" sz="1400">
                <a:solidFill>
                  <a:schemeClr val="tx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tx1"/>
                </a:solidFill>
              </a:rPr>
              <a:t>, sed </a:t>
            </a:r>
            <a:r>
              <a:rPr lang="en-US" altLang="ko-KR" sz="1400">
                <a:solidFill>
                  <a:schemeClr val="tx1"/>
                </a:solidFill>
              </a:rPr>
              <a:t>do eiusmod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69A1A149-8DED-41DD-A98C-E0BAD0E90DD7}"/>
              </a:ext>
            </a:extLst>
          </p:cNvPr>
          <p:cNvSpPr/>
          <p:nvPr/>
        </p:nvSpPr>
        <p:spPr>
          <a:xfrm>
            <a:off x="2924404" y="4942908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/>
              <a:t>Lorem ipsum</a:t>
            </a:r>
            <a:endParaRPr lang="ko-KR" altLang="en-US" sz="20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23C19B8A-F1C9-4512-82A9-ECB4BE56F113}"/>
              </a:ext>
            </a:extLst>
          </p:cNvPr>
          <p:cNvSpPr txBox="1"/>
          <p:nvPr/>
        </p:nvSpPr>
        <p:spPr>
          <a:xfrm>
            <a:off x="7374391" y="5319733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tx1"/>
                </a:solidFill>
              </a:rPr>
              <a:t>Lorem ipsum dolor </a:t>
            </a:r>
            <a:r>
              <a:rPr lang="en-US" altLang="ko-KR" sz="1400">
                <a:solidFill>
                  <a:schemeClr val="tx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tx1"/>
                </a:solidFill>
              </a:rPr>
              <a:t>, sed </a:t>
            </a:r>
            <a:r>
              <a:rPr lang="en-US" altLang="ko-KR" sz="1400">
                <a:solidFill>
                  <a:schemeClr val="tx1"/>
                </a:solidFill>
              </a:rPr>
              <a:t>do eiusmod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BE72380D-D746-418E-A7FC-F7F1ED4B2B1D}"/>
              </a:ext>
            </a:extLst>
          </p:cNvPr>
          <p:cNvSpPr/>
          <p:nvPr/>
        </p:nvSpPr>
        <p:spPr>
          <a:xfrm>
            <a:off x="7354760" y="4926397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/>
              <a:t>Lorem ipsum</a:t>
            </a:r>
            <a:endParaRPr lang="ko-KR" altLang="en-US" sz="2000" dirty="0"/>
          </a:p>
        </p:txBody>
      </p:sp>
      <p:pic>
        <p:nvPicPr>
          <p:cNvPr id="69" name="그래픽 68">
            <a:extLst>
              <a:ext uri="{FF2B5EF4-FFF2-40B4-BE49-F238E27FC236}">
                <a16:creationId xmlns:a16="http://schemas.microsoft.com/office/drawing/2014/main" id="{BCE125B1-241B-4BAF-A4E8-D1F2D772A64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2130429" y="3235268"/>
            <a:ext cx="388090" cy="330596"/>
          </a:xfrm>
          <a:prstGeom prst="rect">
            <a:avLst/>
          </a:prstGeom>
        </p:spPr>
      </p:pic>
      <p:pic>
        <p:nvPicPr>
          <p:cNvPr id="70" name="그래픽 69">
            <a:extLst>
              <a:ext uri="{FF2B5EF4-FFF2-40B4-BE49-F238E27FC236}">
                <a16:creationId xmlns:a16="http://schemas.microsoft.com/office/drawing/2014/main" id="{223A68EE-CE38-4A60-B25B-33FB71222E66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528731" y="5288176"/>
            <a:ext cx="438400" cy="388092"/>
          </a:xfrm>
          <a:prstGeom prst="rect">
            <a:avLst/>
          </a:prstGeom>
        </p:spPr>
      </p:pic>
      <p:pic>
        <p:nvPicPr>
          <p:cNvPr id="71" name="그래픽 70">
            <a:extLst>
              <a:ext uri="{FF2B5EF4-FFF2-40B4-BE49-F238E27FC236}">
                <a16:creationId xmlns:a16="http://schemas.microsoft.com/office/drawing/2014/main" id="{A92FEDA4-8C58-45A8-AE6E-91B808D9027A}"/>
              </a:ext>
            </a:extLst>
          </p:cNvPr>
          <p:cNvPicPr>
            <a:picLocks noChangeAspect="1"/>
          </p:cNvPicPr>
          <p:nvPr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2177143" y="5291770"/>
            <a:ext cx="294662" cy="380904"/>
          </a:xfrm>
          <a:prstGeom prst="rect">
            <a:avLst/>
          </a:prstGeom>
        </p:spPr>
      </p:pic>
      <p:pic>
        <p:nvPicPr>
          <p:cNvPr id="72" name="그래픽 71">
            <a:extLst>
              <a:ext uri="{FF2B5EF4-FFF2-40B4-BE49-F238E27FC236}">
                <a16:creationId xmlns:a16="http://schemas.microsoft.com/office/drawing/2014/main" id="{99D6CCFE-24FA-400A-9094-9B965C86249A}"/>
              </a:ext>
            </a:extLst>
          </p:cNvPr>
          <p:cNvPicPr>
            <a:picLocks noChangeAspect="1"/>
          </p:cNvPicPr>
          <p:nvPr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6581350" y="3224488"/>
            <a:ext cx="294662" cy="3521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3302957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직사각형 4">
            <a:extLst>
              <a:ext uri="{FF2B5EF4-FFF2-40B4-BE49-F238E27FC236}">
                <a16:creationId xmlns:a16="http://schemas.microsoft.com/office/drawing/2014/main" id="{2B3A5F57-3479-49DE-A23E-91874CBC94E1}"/>
              </a:ext>
            </a:extLst>
          </p:cNvPr>
          <p:cNvSpPr/>
          <p:nvPr/>
        </p:nvSpPr>
        <p:spPr>
          <a:xfrm>
            <a:off x="1381577" y="2644170"/>
            <a:ext cx="4450444" cy="156966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4800" dirty="0">
                <a:solidFill>
                  <a:schemeClr val="bg1"/>
                </a:solidFill>
                <a:latin typeface="+mj-lt"/>
              </a:rPr>
              <a:t>Section Break Slide</a:t>
            </a:r>
            <a:endParaRPr lang="ko-KR" altLang="en-US" sz="4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FF554DC2-BA96-4481-96E1-7C3432A3BF15}"/>
              </a:ext>
            </a:extLst>
          </p:cNvPr>
          <p:cNvSpPr/>
          <p:nvPr/>
        </p:nvSpPr>
        <p:spPr>
          <a:xfrm>
            <a:off x="6210300" y="2705725"/>
            <a:ext cx="3492498" cy="144655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8800" dirty="0">
                <a:solidFill>
                  <a:schemeClr val="bg1"/>
                </a:solidFill>
                <a:latin typeface="+mj-lt"/>
              </a:rPr>
              <a:t>01.</a:t>
            </a:r>
            <a:endParaRPr lang="ko-KR" altLang="en-US" sz="88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23906531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54EF8797-0D55-4C27-AD96-13425F82E966}"/>
              </a:ext>
            </a:extLst>
          </p:cNvPr>
          <p:cNvSpPr txBox="1"/>
          <p:nvPr/>
        </p:nvSpPr>
        <p:spPr>
          <a:xfrm>
            <a:off x="1701800" y="1722488"/>
            <a:ext cx="8788400" cy="646331"/>
          </a:xfrm>
          <a:prstGeom prst="rect">
            <a:avLst/>
          </a:prstGeom>
          <a:solidFill>
            <a:srgbClr val="FF494C"/>
          </a:solidFill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" name="직사각형 1">
            <a:extLst>
              <a:ext uri="{FF2B5EF4-FFF2-40B4-BE49-F238E27FC236}">
                <a16:creationId xmlns:a16="http://schemas.microsoft.com/office/drawing/2014/main" id="{39D7FA64-3A93-43D6-9B67-FD298C37A775}"/>
              </a:ext>
            </a:extLst>
          </p:cNvPr>
          <p:cNvSpPr/>
          <p:nvPr/>
        </p:nvSpPr>
        <p:spPr>
          <a:xfrm>
            <a:off x="506081" y="2926080"/>
            <a:ext cx="2391434" cy="2752825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F23E741-18FF-4F56-98CD-29904570EF54}"/>
              </a:ext>
            </a:extLst>
          </p:cNvPr>
          <p:cNvSpPr txBox="1"/>
          <p:nvPr/>
        </p:nvSpPr>
        <p:spPr>
          <a:xfrm>
            <a:off x="579966" y="4292763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0DD0F02-4B8F-438A-9BFB-846FA36FAC42}"/>
              </a:ext>
            </a:extLst>
          </p:cNvPr>
          <p:cNvSpPr/>
          <p:nvPr/>
        </p:nvSpPr>
        <p:spPr>
          <a:xfrm>
            <a:off x="579965" y="389406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34CBC692-AAE1-4135-A8A9-C1E0E09B012E}"/>
              </a:ext>
            </a:extLst>
          </p:cNvPr>
          <p:cNvSpPr/>
          <p:nvPr/>
        </p:nvSpPr>
        <p:spPr>
          <a:xfrm>
            <a:off x="579965" y="335811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7B9B942E-AB3E-426A-8C3C-2D4A45DDFEA5}"/>
              </a:ext>
            </a:extLst>
          </p:cNvPr>
          <p:cNvSpPr/>
          <p:nvPr/>
        </p:nvSpPr>
        <p:spPr>
          <a:xfrm>
            <a:off x="3435549" y="2926080"/>
            <a:ext cx="2391434" cy="2752825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900C995-7EC5-4327-8FC5-EEFD46F7B3CF}"/>
              </a:ext>
            </a:extLst>
          </p:cNvPr>
          <p:cNvSpPr txBox="1"/>
          <p:nvPr/>
        </p:nvSpPr>
        <p:spPr>
          <a:xfrm>
            <a:off x="3509434" y="4292763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88113C30-4E0B-4731-B925-BA9379CF772B}"/>
              </a:ext>
            </a:extLst>
          </p:cNvPr>
          <p:cNvSpPr/>
          <p:nvPr/>
        </p:nvSpPr>
        <p:spPr>
          <a:xfrm>
            <a:off x="3509433" y="389406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C5691DB9-9800-4865-B253-02B87F3E5764}"/>
              </a:ext>
            </a:extLst>
          </p:cNvPr>
          <p:cNvSpPr/>
          <p:nvPr/>
        </p:nvSpPr>
        <p:spPr>
          <a:xfrm>
            <a:off x="3509433" y="335811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FF77F958-6CFB-4CC1-B654-EA70EAF72C0E}"/>
              </a:ext>
            </a:extLst>
          </p:cNvPr>
          <p:cNvSpPr/>
          <p:nvPr/>
        </p:nvSpPr>
        <p:spPr>
          <a:xfrm>
            <a:off x="9294485" y="2926080"/>
            <a:ext cx="2391434" cy="2752825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89B583C-43E0-44DB-B179-0CDF6653F7D5}"/>
              </a:ext>
            </a:extLst>
          </p:cNvPr>
          <p:cNvSpPr txBox="1"/>
          <p:nvPr/>
        </p:nvSpPr>
        <p:spPr>
          <a:xfrm>
            <a:off x="9368370" y="4292763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8DA7C5E0-CEA4-4E26-B1F8-D09CE8EC032F}"/>
              </a:ext>
            </a:extLst>
          </p:cNvPr>
          <p:cNvSpPr/>
          <p:nvPr/>
        </p:nvSpPr>
        <p:spPr>
          <a:xfrm>
            <a:off x="9368369" y="389406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C4E66B55-9693-4F8A-9705-956808909FF0}"/>
              </a:ext>
            </a:extLst>
          </p:cNvPr>
          <p:cNvSpPr/>
          <p:nvPr/>
        </p:nvSpPr>
        <p:spPr>
          <a:xfrm>
            <a:off x="9368369" y="335811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A6F6261E-0465-4B0E-87B6-625ED5E7C5AA}"/>
              </a:ext>
            </a:extLst>
          </p:cNvPr>
          <p:cNvSpPr/>
          <p:nvPr/>
        </p:nvSpPr>
        <p:spPr>
          <a:xfrm>
            <a:off x="6365017" y="2926080"/>
            <a:ext cx="2391434" cy="2752825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F64180A-F40C-4FB0-9340-9ACABE423B18}"/>
              </a:ext>
            </a:extLst>
          </p:cNvPr>
          <p:cNvSpPr txBox="1"/>
          <p:nvPr/>
        </p:nvSpPr>
        <p:spPr>
          <a:xfrm>
            <a:off x="6438902" y="4292763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2948EE83-0166-4B13-AA0A-82F57EE7EBBE}"/>
              </a:ext>
            </a:extLst>
          </p:cNvPr>
          <p:cNvSpPr/>
          <p:nvPr/>
        </p:nvSpPr>
        <p:spPr>
          <a:xfrm>
            <a:off x="6438901" y="389406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C7E993ED-4F8C-426D-A616-6E8D6B71E086}"/>
              </a:ext>
            </a:extLst>
          </p:cNvPr>
          <p:cNvSpPr/>
          <p:nvPr/>
        </p:nvSpPr>
        <p:spPr>
          <a:xfrm>
            <a:off x="6438901" y="335811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</p:spTree>
    <p:extLst>
      <p:ext uri="{BB962C8B-B14F-4D97-AF65-F5344CB8AC3E}">
        <p14:creationId xmlns:p14="http://schemas.microsoft.com/office/powerpoint/2010/main" val="1641956951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DA9F014-C606-4960-B524-1F24944DA49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27773" y="1126156"/>
            <a:ext cx="2810578" cy="5731844"/>
          </a:xfrm>
        </p:spPr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26FFD7F7-B49F-4FDA-99C2-83B9CEA986C8}"/>
              </a:ext>
            </a:extLst>
          </p:cNvPr>
          <p:cNvSpPr/>
          <p:nvPr/>
        </p:nvSpPr>
        <p:spPr>
          <a:xfrm>
            <a:off x="3213234" y="1126156"/>
            <a:ext cx="847023" cy="4316930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B061B469-3757-4997-9C53-A3DF733A4D8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553649" y="0"/>
            <a:ext cx="2810578" cy="5731844"/>
          </a:xfrm>
        </p:spPr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B9B0123-A1B1-4EF1-9214-C948FA3115FE}"/>
              </a:ext>
            </a:extLst>
          </p:cNvPr>
          <p:cNvSpPr txBox="1"/>
          <p:nvPr/>
        </p:nvSpPr>
        <p:spPr>
          <a:xfrm>
            <a:off x="4348240" y="3631350"/>
            <a:ext cx="390122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 </a:t>
            </a:r>
            <a:r>
              <a:rPr lang="en-US" altLang="ko-KR" dirty="0" err="1">
                <a:latin typeface="+mj-lt"/>
              </a:rPr>
              <a:t>amet</a:t>
            </a:r>
            <a:endParaRPr lang="en-US" altLang="ko-KR" dirty="0"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A2A6477-31B6-45AA-A128-ED4096389E6E}"/>
              </a:ext>
            </a:extLst>
          </p:cNvPr>
          <p:cNvSpPr txBox="1"/>
          <p:nvPr/>
        </p:nvSpPr>
        <p:spPr>
          <a:xfrm>
            <a:off x="4348240" y="4066305"/>
            <a:ext cx="390122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8A59622F-C403-4FBA-B99F-1927D5569DB5}"/>
              </a:ext>
            </a:extLst>
          </p:cNvPr>
          <p:cNvSpPr txBox="1"/>
          <p:nvPr/>
        </p:nvSpPr>
        <p:spPr>
          <a:xfrm>
            <a:off x="4350227" y="1648769"/>
            <a:ext cx="391146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113C8"/>
                </a:solidFill>
                <a:latin typeface="+mj-lt"/>
                <a:cs typeface="Arial" panose="020B0604020202020204" pitchFamily="34" charset="0"/>
              </a:rPr>
              <a:t>Overview</a:t>
            </a:r>
            <a:endParaRPr lang="ko-KR" altLang="en-US" sz="3200" dirty="0">
              <a:solidFill>
                <a:srgbClr val="3113C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A7718CF-AAB7-4432-9441-786BE2690F37}"/>
              </a:ext>
            </a:extLst>
          </p:cNvPr>
          <p:cNvSpPr txBox="1"/>
          <p:nvPr/>
        </p:nvSpPr>
        <p:spPr>
          <a:xfrm>
            <a:off x="4348240" y="2265700"/>
            <a:ext cx="390122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3113C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113C8"/>
                </a:solidFill>
              </a:rPr>
              <a:t>amet</a:t>
            </a:r>
            <a:r>
              <a:rPr lang="en-US" altLang="ko-KR" sz="1400" dirty="0">
                <a:solidFill>
                  <a:srgbClr val="3113C8"/>
                </a:solidFill>
              </a:rPr>
              <a:t>, </a:t>
            </a:r>
            <a:r>
              <a:rPr lang="en-US" altLang="ko-KR" sz="1400" dirty="0" err="1">
                <a:solidFill>
                  <a:srgbClr val="3113C8"/>
                </a:solidFill>
              </a:rPr>
              <a:t>consectetur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adipiscing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elit</a:t>
            </a:r>
            <a:r>
              <a:rPr lang="en-US" altLang="ko-KR" sz="1400" dirty="0">
                <a:solidFill>
                  <a:srgbClr val="3113C8"/>
                </a:solidFill>
              </a:rPr>
              <a:t>, sed do </a:t>
            </a:r>
            <a:r>
              <a:rPr lang="en-US" altLang="ko-KR" sz="1400" dirty="0" err="1">
                <a:solidFill>
                  <a:srgbClr val="3113C8"/>
                </a:solidFill>
              </a:rPr>
              <a:t>eiusmod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tempor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incididunt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ut</a:t>
            </a:r>
            <a:r>
              <a:rPr lang="en-US" altLang="ko-KR" sz="1400" dirty="0">
                <a:solidFill>
                  <a:srgbClr val="3113C8"/>
                </a:solidFill>
              </a:rPr>
              <a:t> </a:t>
            </a:r>
            <a:r>
              <a:rPr lang="en-US" altLang="ko-KR" sz="1400" dirty="0" err="1">
                <a:solidFill>
                  <a:srgbClr val="3113C8"/>
                </a:solidFill>
              </a:rPr>
              <a:t>labore</a:t>
            </a:r>
            <a:r>
              <a:rPr lang="en-US" altLang="ko-KR" sz="1400" dirty="0">
                <a:solidFill>
                  <a:srgbClr val="3113C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113C8"/>
                </a:solidFill>
              </a:rPr>
              <a:t>aliqua</a:t>
            </a:r>
            <a:r>
              <a:rPr lang="en-US" altLang="ko-KR" sz="1400" dirty="0">
                <a:solidFill>
                  <a:srgbClr val="3113C8"/>
                </a:solidFill>
              </a:rPr>
              <a:t>.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92553095-34D1-4BCE-A5AB-2B17918C3FAD}"/>
              </a:ext>
            </a:extLst>
          </p:cNvPr>
          <p:cNvSpPr/>
          <p:nvPr/>
        </p:nvSpPr>
        <p:spPr>
          <a:xfrm>
            <a:off x="11213432" y="1414914"/>
            <a:ext cx="301590" cy="4316930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80078478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328435F-A60F-45E8-AA13-D5C717B6B44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5462910-FCF2-479D-BC60-7B5C4FA73A00}"/>
              </a:ext>
            </a:extLst>
          </p:cNvPr>
          <p:cNvSpPr/>
          <p:nvPr/>
        </p:nvSpPr>
        <p:spPr>
          <a:xfrm>
            <a:off x="2652204" y="1209793"/>
            <a:ext cx="3099915" cy="1784791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5275D939-5F92-43C3-97EE-67B4E0D75724}"/>
              </a:ext>
            </a:extLst>
          </p:cNvPr>
          <p:cNvSpPr/>
          <p:nvPr/>
        </p:nvSpPr>
        <p:spPr>
          <a:xfrm>
            <a:off x="5752119" y="1209793"/>
            <a:ext cx="5653818" cy="1784791"/>
          </a:xfrm>
          <a:prstGeom prst="rect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CB7B0F3D-B13C-43C6-A3C0-9EF55FDB77BB}"/>
              </a:ext>
            </a:extLst>
          </p:cNvPr>
          <p:cNvSpPr/>
          <p:nvPr/>
        </p:nvSpPr>
        <p:spPr>
          <a:xfrm>
            <a:off x="2960971" y="2009855"/>
            <a:ext cx="261205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Slide Title Here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14668E96-626C-4070-8000-A40C9EBA5856}"/>
              </a:ext>
            </a:extLst>
          </p:cNvPr>
          <p:cNvSpPr/>
          <p:nvPr/>
        </p:nvSpPr>
        <p:spPr>
          <a:xfrm>
            <a:off x="2960971" y="1732856"/>
            <a:ext cx="2612056" cy="276999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E6BC8FB4-41BB-4D43-A17A-246ABFBC1714}"/>
              </a:ext>
            </a:extLst>
          </p:cNvPr>
          <p:cNvSpPr txBox="1"/>
          <p:nvPr/>
        </p:nvSpPr>
        <p:spPr>
          <a:xfrm>
            <a:off x="6233474" y="2070399"/>
            <a:ext cx="199068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D984C0C9-8F92-4ECF-9E64-176EDD1AACE2}"/>
              </a:ext>
            </a:extLst>
          </p:cNvPr>
          <p:cNvSpPr/>
          <p:nvPr/>
        </p:nvSpPr>
        <p:spPr>
          <a:xfrm>
            <a:off x="6233473" y="1395314"/>
            <a:ext cx="199068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38K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2A0ADCEA-36CD-476C-A8B6-3C547B8FECDD}"/>
              </a:ext>
            </a:extLst>
          </p:cNvPr>
          <p:cNvSpPr txBox="1"/>
          <p:nvPr/>
        </p:nvSpPr>
        <p:spPr>
          <a:xfrm>
            <a:off x="8933894" y="2070399"/>
            <a:ext cx="199068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2246586B-4FCD-4025-9919-DB1D71D281D7}"/>
              </a:ext>
            </a:extLst>
          </p:cNvPr>
          <p:cNvSpPr/>
          <p:nvPr/>
        </p:nvSpPr>
        <p:spPr>
          <a:xfrm>
            <a:off x="8933893" y="1395314"/>
            <a:ext cx="199068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30K</a:t>
            </a: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038AA84C-F7F2-49A1-95E5-646A8A792623}"/>
              </a:ext>
            </a:extLst>
          </p:cNvPr>
          <p:cNvSpPr/>
          <p:nvPr/>
        </p:nvSpPr>
        <p:spPr>
          <a:xfrm>
            <a:off x="10031484" y="4175746"/>
            <a:ext cx="913121" cy="913119"/>
          </a:xfrm>
          <a:prstGeom prst="rect">
            <a:avLst/>
          </a:prstGeom>
          <a:noFill/>
          <a:ln w="38100">
            <a:solidFill>
              <a:srgbClr val="FF494C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D4CA6C2C-8BBB-41F5-AD6C-C4FA3A0AE2C4}"/>
              </a:ext>
            </a:extLst>
          </p:cNvPr>
          <p:cNvSpPr/>
          <p:nvPr/>
        </p:nvSpPr>
        <p:spPr>
          <a:xfrm>
            <a:off x="9570148" y="5316432"/>
            <a:ext cx="1835789" cy="331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  <a:endParaRPr lang="ko-KR" altLang="en-US" sz="1600" dirty="0"/>
          </a:p>
        </p:txBody>
      </p:sp>
      <p:pic>
        <p:nvPicPr>
          <p:cNvPr id="50" name="그래픽 49">
            <a:extLst>
              <a:ext uri="{FF2B5EF4-FFF2-40B4-BE49-F238E27FC236}">
                <a16:creationId xmlns:a16="http://schemas.microsoft.com/office/drawing/2014/main" id="{B5887485-D08E-49D6-97B2-E7952D881D9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0308448" y="4431579"/>
            <a:ext cx="359192" cy="401451"/>
          </a:xfrm>
          <a:prstGeom prst="rect">
            <a:avLst/>
          </a:prstGeom>
        </p:spPr>
      </p:pic>
      <p:sp>
        <p:nvSpPr>
          <p:cNvPr id="46" name="직사각형 45">
            <a:extLst>
              <a:ext uri="{FF2B5EF4-FFF2-40B4-BE49-F238E27FC236}">
                <a16:creationId xmlns:a16="http://schemas.microsoft.com/office/drawing/2014/main" id="{E7DA08BF-E55B-4886-AF3C-9E8E79B5DD09}"/>
              </a:ext>
            </a:extLst>
          </p:cNvPr>
          <p:cNvSpPr/>
          <p:nvPr/>
        </p:nvSpPr>
        <p:spPr>
          <a:xfrm>
            <a:off x="8122469" y="4175746"/>
            <a:ext cx="913121" cy="913119"/>
          </a:xfrm>
          <a:prstGeom prst="rect">
            <a:avLst/>
          </a:prstGeom>
          <a:noFill/>
          <a:ln w="38100">
            <a:solidFill>
              <a:srgbClr val="FF494C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ABCF82F7-78E8-4438-BCBD-558FB6FA3F92}"/>
              </a:ext>
            </a:extLst>
          </p:cNvPr>
          <p:cNvSpPr/>
          <p:nvPr/>
        </p:nvSpPr>
        <p:spPr>
          <a:xfrm>
            <a:off x="7661133" y="5316432"/>
            <a:ext cx="1835789" cy="331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  <a:endParaRPr lang="ko-KR" altLang="en-US" sz="1600" dirty="0"/>
          </a:p>
        </p:txBody>
      </p:sp>
      <p:pic>
        <p:nvPicPr>
          <p:cNvPr id="51" name="그래픽 50">
            <a:extLst>
              <a:ext uri="{FF2B5EF4-FFF2-40B4-BE49-F238E27FC236}">
                <a16:creationId xmlns:a16="http://schemas.microsoft.com/office/drawing/2014/main" id="{667532D9-1555-4359-966A-9C9084547BC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371262" y="4421016"/>
            <a:ext cx="415535" cy="422577"/>
          </a:xfrm>
          <a:prstGeom prst="rect">
            <a:avLst/>
          </a:prstGeom>
        </p:spPr>
      </p:pic>
      <p:sp>
        <p:nvSpPr>
          <p:cNvPr id="44" name="직사각형 43">
            <a:extLst>
              <a:ext uri="{FF2B5EF4-FFF2-40B4-BE49-F238E27FC236}">
                <a16:creationId xmlns:a16="http://schemas.microsoft.com/office/drawing/2014/main" id="{4A47888F-475C-41C5-9FA5-35ECCA1BAD79}"/>
              </a:ext>
            </a:extLst>
          </p:cNvPr>
          <p:cNvSpPr/>
          <p:nvPr/>
        </p:nvSpPr>
        <p:spPr>
          <a:xfrm>
            <a:off x="6213455" y="4175746"/>
            <a:ext cx="913121" cy="913119"/>
          </a:xfrm>
          <a:prstGeom prst="rect">
            <a:avLst/>
          </a:prstGeom>
          <a:noFill/>
          <a:ln w="38100">
            <a:solidFill>
              <a:srgbClr val="FF494C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65145F71-3916-4888-BD34-06C7DEE2EE32}"/>
              </a:ext>
            </a:extLst>
          </p:cNvPr>
          <p:cNvSpPr/>
          <p:nvPr/>
        </p:nvSpPr>
        <p:spPr>
          <a:xfrm>
            <a:off x="5752119" y="5316432"/>
            <a:ext cx="1835789" cy="331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  <a:endParaRPr lang="ko-KR" altLang="en-US" sz="1600" dirty="0"/>
          </a:p>
        </p:txBody>
      </p:sp>
      <p:pic>
        <p:nvPicPr>
          <p:cNvPr id="52" name="그래픽 51">
            <a:extLst>
              <a:ext uri="{FF2B5EF4-FFF2-40B4-BE49-F238E27FC236}">
                <a16:creationId xmlns:a16="http://schemas.microsoft.com/office/drawing/2014/main" id="{9CC3C0C0-7B94-4CB2-BDA8-CB3645AF2D83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504506" y="4442144"/>
            <a:ext cx="331020" cy="38032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7665240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6E3C20DF-60FD-481A-BFEF-32A50F74DD5A}"/>
              </a:ext>
            </a:extLst>
          </p:cNvPr>
          <p:cNvSpPr/>
          <p:nvPr/>
        </p:nvSpPr>
        <p:spPr>
          <a:xfrm>
            <a:off x="4767006" y="3037818"/>
            <a:ext cx="3243005" cy="571501"/>
          </a:xfrm>
          <a:prstGeom prst="rect">
            <a:avLst/>
          </a:prstGeom>
          <a:solidFill>
            <a:srgbClr val="3113C8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19XX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6DFB14A0-935C-4D46-9371-E5E890ED7ADE}"/>
              </a:ext>
            </a:extLst>
          </p:cNvPr>
          <p:cNvSpPr/>
          <p:nvPr/>
        </p:nvSpPr>
        <p:spPr>
          <a:xfrm>
            <a:off x="8010011" y="3037818"/>
            <a:ext cx="4181989" cy="571501"/>
          </a:xfrm>
          <a:prstGeom prst="rect">
            <a:avLst/>
          </a:prstGeom>
          <a:solidFill>
            <a:srgbClr val="FF494C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A28CDF4B-E016-4CC7-B2BC-DCDF10474046}"/>
              </a:ext>
            </a:extLst>
          </p:cNvPr>
          <p:cNvSpPr/>
          <p:nvPr/>
        </p:nvSpPr>
        <p:spPr>
          <a:xfrm>
            <a:off x="1524000" y="3037818"/>
            <a:ext cx="3243006" cy="571501"/>
          </a:xfrm>
          <a:prstGeom prst="rect">
            <a:avLst/>
          </a:prstGeom>
          <a:solidFill>
            <a:srgbClr val="FF494C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19XX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A605D0A-3055-4914-A954-B58FD66D8B7A}"/>
              </a:ext>
            </a:extLst>
          </p:cNvPr>
          <p:cNvSpPr txBox="1"/>
          <p:nvPr/>
        </p:nvSpPr>
        <p:spPr>
          <a:xfrm>
            <a:off x="1524000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468CAEC2-0A8C-44BE-875A-AF8CA5091A1B}"/>
              </a:ext>
            </a:extLst>
          </p:cNvPr>
          <p:cNvSpPr txBox="1"/>
          <p:nvPr/>
        </p:nvSpPr>
        <p:spPr>
          <a:xfrm>
            <a:off x="1524001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227AEDD4-2700-4240-8B1D-8046DFD59782}"/>
              </a:ext>
            </a:extLst>
          </p:cNvPr>
          <p:cNvSpPr txBox="1"/>
          <p:nvPr/>
        </p:nvSpPr>
        <p:spPr>
          <a:xfrm>
            <a:off x="4767006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FCD2108A-73A6-4616-811C-AA3C2B7AD1B4}"/>
              </a:ext>
            </a:extLst>
          </p:cNvPr>
          <p:cNvSpPr txBox="1"/>
          <p:nvPr/>
        </p:nvSpPr>
        <p:spPr>
          <a:xfrm>
            <a:off x="4767007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B32B9552-2C54-4D0A-83FB-C18C978E7340}"/>
              </a:ext>
            </a:extLst>
          </p:cNvPr>
          <p:cNvSpPr txBox="1"/>
          <p:nvPr/>
        </p:nvSpPr>
        <p:spPr>
          <a:xfrm>
            <a:off x="8010011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555BD6B-9E07-46B2-948D-F881475A3177}"/>
              </a:ext>
            </a:extLst>
          </p:cNvPr>
          <p:cNvSpPr txBox="1"/>
          <p:nvPr/>
        </p:nvSpPr>
        <p:spPr>
          <a:xfrm>
            <a:off x="8010012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652021C-616C-4283-B46F-A475D9DD06B4}"/>
              </a:ext>
            </a:extLst>
          </p:cNvPr>
          <p:cNvSpPr txBox="1"/>
          <p:nvPr/>
        </p:nvSpPr>
        <p:spPr>
          <a:xfrm>
            <a:off x="817594" y="713070"/>
            <a:ext cx="823750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Business Timeline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2891741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29D5AEBA-76D0-46E0-BA1A-EF960F05A883}"/>
              </a:ext>
            </a:extLst>
          </p:cNvPr>
          <p:cNvSpPr/>
          <p:nvPr/>
        </p:nvSpPr>
        <p:spPr>
          <a:xfrm>
            <a:off x="0" y="3037818"/>
            <a:ext cx="4767006" cy="571501"/>
          </a:xfrm>
          <a:prstGeom prst="rect">
            <a:avLst/>
          </a:prstGeom>
          <a:solidFill>
            <a:srgbClr val="3113C8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2000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67D0955-FE31-4505-B2E0-709261904BFB}"/>
              </a:ext>
            </a:extLst>
          </p:cNvPr>
          <p:cNvSpPr txBox="1"/>
          <p:nvPr/>
        </p:nvSpPr>
        <p:spPr>
          <a:xfrm>
            <a:off x="1524000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36B66CB-420D-4F5D-9BEC-F364D7A5CBC7}"/>
              </a:ext>
            </a:extLst>
          </p:cNvPr>
          <p:cNvSpPr txBox="1"/>
          <p:nvPr/>
        </p:nvSpPr>
        <p:spPr>
          <a:xfrm>
            <a:off x="1524001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8E44E85-8DF3-498E-B91D-3E90865E24D9}"/>
              </a:ext>
            </a:extLst>
          </p:cNvPr>
          <p:cNvSpPr txBox="1"/>
          <p:nvPr/>
        </p:nvSpPr>
        <p:spPr>
          <a:xfrm>
            <a:off x="4767006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81994C5-5545-4870-9B9E-7FE49BF7305F}"/>
              </a:ext>
            </a:extLst>
          </p:cNvPr>
          <p:cNvSpPr txBox="1"/>
          <p:nvPr/>
        </p:nvSpPr>
        <p:spPr>
          <a:xfrm>
            <a:off x="4767007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4B47E76-A109-4566-9115-2E0D368BE0B7}"/>
              </a:ext>
            </a:extLst>
          </p:cNvPr>
          <p:cNvSpPr/>
          <p:nvPr/>
        </p:nvSpPr>
        <p:spPr>
          <a:xfrm>
            <a:off x="8010011" y="3037818"/>
            <a:ext cx="3243006" cy="571501"/>
          </a:xfrm>
          <a:prstGeom prst="rect">
            <a:avLst/>
          </a:prstGeom>
          <a:solidFill>
            <a:srgbClr val="3113C8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C71F0D8-9E69-4CC2-ADCA-BE71AE66C3A7}"/>
              </a:ext>
            </a:extLst>
          </p:cNvPr>
          <p:cNvSpPr txBox="1"/>
          <p:nvPr/>
        </p:nvSpPr>
        <p:spPr>
          <a:xfrm>
            <a:off x="8010011" y="40837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39F1FA9-9394-4B53-B2D3-8D017BED704A}"/>
              </a:ext>
            </a:extLst>
          </p:cNvPr>
          <p:cNvSpPr txBox="1"/>
          <p:nvPr/>
        </p:nvSpPr>
        <p:spPr>
          <a:xfrm>
            <a:off x="8010012" y="45186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A90A503A-139C-4503-A883-2AB05A2C1D44}"/>
              </a:ext>
            </a:extLst>
          </p:cNvPr>
          <p:cNvSpPr/>
          <p:nvPr/>
        </p:nvSpPr>
        <p:spPr>
          <a:xfrm>
            <a:off x="4767006" y="3037818"/>
            <a:ext cx="3243006" cy="571501"/>
          </a:xfrm>
          <a:prstGeom prst="rect">
            <a:avLst/>
          </a:prstGeom>
          <a:solidFill>
            <a:srgbClr val="FF494C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649EE07-A570-49A9-9586-0202D541D67C}"/>
              </a:ext>
            </a:extLst>
          </p:cNvPr>
          <p:cNvSpPr txBox="1"/>
          <p:nvPr/>
        </p:nvSpPr>
        <p:spPr>
          <a:xfrm>
            <a:off x="817594" y="713070"/>
            <a:ext cx="823750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Business Timeline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9767760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D18607B-82C5-4969-A226-E67676FEEB3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84530" y="3004351"/>
            <a:ext cx="2721195" cy="2721195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B8B7B2F-F0D6-42B0-AC16-50915BCC072A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60B22D14-6517-4821-AB7D-E688603D10C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666FFE26-7755-4040-AD94-6A819C880025}"/>
              </a:ext>
            </a:extLst>
          </p:cNvPr>
          <p:cNvSpPr/>
          <p:nvPr/>
        </p:nvSpPr>
        <p:spPr>
          <a:xfrm>
            <a:off x="984530" y="5725546"/>
            <a:ext cx="2721194" cy="276999"/>
          </a:xfrm>
          <a:prstGeom prst="rect">
            <a:avLst/>
          </a:prstGeom>
          <a:solidFill>
            <a:srgbClr val="3113C8"/>
          </a:solidFill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3A2BC471-14AD-4E1A-953D-E76EA53F7E82}"/>
              </a:ext>
            </a:extLst>
          </p:cNvPr>
          <p:cNvSpPr/>
          <p:nvPr/>
        </p:nvSpPr>
        <p:spPr>
          <a:xfrm>
            <a:off x="4735403" y="5725546"/>
            <a:ext cx="2721194" cy="276999"/>
          </a:xfrm>
          <a:prstGeom prst="rect">
            <a:avLst/>
          </a:prstGeom>
          <a:solidFill>
            <a:srgbClr val="3113C8"/>
          </a:solidFill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3DE4A03-7DF4-47C0-B810-25D2C773E2F6}"/>
              </a:ext>
            </a:extLst>
          </p:cNvPr>
          <p:cNvSpPr/>
          <p:nvPr/>
        </p:nvSpPr>
        <p:spPr>
          <a:xfrm>
            <a:off x="8486276" y="5725546"/>
            <a:ext cx="2721194" cy="276999"/>
          </a:xfrm>
          <a:prstGeom prst="rect">
            <a:avLst/>
          </a:prstGeom>
          <a:solidFill>
            <a:srgbClr val="3113C8"/>
          </a:solidFill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1F3A6F4A-241E-45C3-8779-718EDD649517}"/>
              </a:ext>
            </a:extLst>
          </p:cNvPr>
          <p:cNvSpPr/>
          <p:nvPr/>
        </p:nvSpPr>
        <p:spPr>
          <a:xfrm>
            <a:off x="984529" y="1412921"/>
            <a:ext cx="27211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113C8"/>
                </a:solidFill>
                <a:latin typeface="+mj-lt"/>
              </a:rPr>
              <a:t>Slide Title Here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27B9991-D3A4-4692-BD58-A67D22404622}"/>
              </a:ext>
            </a:extLst>
          </p:cNvPr>
          <p:cNvSpPr/>
          <p:nvPr/>
        </p:nvSpPr>
        <p:spPr>
          <a:xfrm>
            <a:off x="984529" y="1135922"/>
            <a:ext cx="2721193" cy="276999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9873B717-F9D3-4726-9BDE-E48E7D4B9401}"/>
              </a:ext>
            </a:extLst>
          </p:cNvPr>
          <p:cNvSpPr txBox="1"/>
          <p:nvPr/>
        </p:nvSpPr>
        <p:spPr>
          <a:xfrm>
            <a:off x="4735402" y="1643753"/>
            <a:ext cx="6472068" cy="58477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B6B5345C-8D7B-47B2-9C75-41F76EF9DE8B}"/>
              </a:ext>
            </a:extLst>
          </p:cNvPr>
          <p:cNvSpPr/>
          <p:nvPr/>
        </p:nvSpPr>
        <p:spPr>
          <a:xfrm>
            <a:off x="4735402" y="1182088"/>
            <a:ext cx="647206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02879864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42D106EE-F63F-442F-A39D-04450D7794D6}"/>
              </a:ext>
            </a:extLst>
          </p:cNvPr>
          <p:cNvSpPr/>
          <p:nvPr/>
        </p:nvSpPr>
        <p:spPr>
          <a:xfrm>
            <a:off x="4374491" y="1366479"/>
            <a:ext cx="7368776" cy="4125042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0D9386F-3A21-42DE-8CFE-27C9CC370F9C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04D32E99-2EEF-4273-B48E-EF2DC287DD58}"/>
              </a:ext>
            </a:extLst>
          </p:cNvPr>
          <p:cNvSpPr/>
          <p:nvPr/>
        </p:nvSpPr>
        <p:spPr>
          <a:xfrm>
            <a:off x="853039" y="3302202"/>
            <a:ext cx="2612056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Slide Title Here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466CF08D-53F9-4E80-A07F-B46ED534B132}"/>
              </a:ext>
            </a:extLst>
          </p:cNvPr>
          <p:cNvSpPr/>
          <p:nvPr/>
        </p:nvSpPr>
        <p:spPr>
          <a:xfrm>
            <a:off x="853039" y="2601691"/>
            <a:ext cx="2612056" cy="523220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D3E93B7-030A-4787-BEEE-044104691811}"/>
              </a:ext>
            </a:extLst>
          </p:cNvPr>
          <p:cNvSpPr txBox="1"/>
          <p:nvPr/>
        </p:nvSpPr>
        <p:spPr>
          <a:xfrm>
            <a:off x="7403323" y="2717303"/>
            <a:ext cx="393180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amet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,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adipiscing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elit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, sed do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eiusmod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tempor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incididunt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ut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labore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et dolore</a:t>
            </a: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AA282DBD-C846-4D9C-8523-B5681983A6C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186091" y="2311715"/>
            <a:ext cx="291904" cy="211929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9BC1B270-25E3-4245-BE97-B885D4D2990B}"/>
              </a:ext>
            </a:extLst>
          </p:cNvPr>
          <p:cNvSpPr txBox="1"/>
          <p:nvPr/>
        </p:nvSpPr>
        <p:spPr>
          <a:xfrm>
            <a:off x="7403323" y="4146175"/>
            <a:ext cx="39318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3956682809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326A8E15-1668-4CBA-8D2C-2323750B0A7B}"/>
              </a:ext>
            </a:extLst>
          </p:cNvPr>
          <p:cNvSpPr/>
          <p:nvPr/>
        </p:nvSpPr>
        <p:spPr>
          <a:xfrm>
            <a:off x="673100" y="2884931"/>
            <a:ext cx="5317420" cy="1314659"/>
          </a:xfrm>
          <a:prstGeom prst="rect">
            <a:avLst/>
          </a:prstGeom>
          <a:solidFill>
            <a:srgbClr val="3113C8"/>
          </a:solidFill>
          <a:ln w="15875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057"/>
              </a:solidFill>
              <a:latin typeface="+mj-lt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723B7807-8930-4F81-9B01-91F50F88791C}"/>
              </a:ext>
            </a:extLst>
          </p:cNvPr>
          <p:cNvSpPr/>
          <p:nvPr/>
        </p:nvSpPr>
        <p:spPr>
          <a:xfrm>
            <a:off x="673100" y="4410550"/>
            <a:ext cx="5317420" cy="1314659"/>
          </a:xfrm>
          <a:prstGeom prst="rect">
            <a:avLst/>
          </a:prstGeom>
          <a:solidFill>
            <a:srgbClr val="3113C8"/>
          </a:solidFill>
          <a:ln w="15875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057"/>
              </a:solidFill>
              <a:latin typeface="+mj-lt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1E3167CB-7D6B-4A00-9E46-269EF87D9282}"/>
              </a:ext>
            </a:extLst>
          </p:cNvPr>
          <p:cNvSpPr/>
          <p:nvPr/>
        </p:nvSpPr>
        <p:spPr>
          <a:xfrm>
            <a:off x="6201480" y="2884931"/>
            <a:ext cx="5317420" cy="1314659"/>
          </a:xfrm>
          <a:prstGeom prst="rect">
            <a:avLst/>
          </a:prstGeom>
          <a:solidFill>
            <a:srgbClr val="FF494C"/>
          </a:solidFill>
          <a:ln w="15875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057"/>
              </a:solidFill>
              <a:latin typeface="+mj-lt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7D2F55F4-C25E-4C36-BD73-F3F8D428DB82}"/>
              </a:ext>
            </a:extLst>
          </p:cNvPr>
          <p:cNvSpPr/>
          <p:nvPr/>
        </p:nvSpPr>
        <p:spPr>
          <a:xfrm>
            <a:off x="6201480" y="4410550"/>
            <a:ext cx="5317420" cy="1314659"/>
          </a:xfrm>
          <a:prstGeom prst="rect">
            <a:avLst/>
          </a:prstGeom>
          <a:solidFill>
            <a:srgbClr val="FF494C"/>
          </a:solidFill>
          <a:ln w="15875" cap="rnd">
            <a:noFill/>
            <a:prstDash val="solid"/>
            <a:round/>
          </a:ln>
          <a:effectLst/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2400">
              <a:solidFill>
                <a:srgbClr val="000057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906449E7-26DC-48E7-A3C7-E0992208890D}"/>
              </a:ext>
            </a:extLst>
          </p:cNvPr>
          <p:cNvSpPr txBox="1"/>
          <p:nvPr/>
        </p:nvSpPr>
        <p:spPr>
          <a:xfrm>
            <a:off x="2603945" y="728291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SWOT Analysis</a:t>
            </a:r>
            <a:endParaRPr lang="ko-KR" altLang="en-US" sz="28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CBBF922-D9FF-4022-BA13-3218077BBC58}"/>
              </a:ext>
            </a:extLst>
          </p:cNvPr>
          <p:cNvSpPr txBox="1"/>
          <p:nvPr/>
        </p:nvSpPr>
        <p:spPr>
          <a:xfrm>
            <a:off x="8146646" y="3003652"/>
            <a:ext cx="3105554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23430B37-5CA1-4435-9A6B-F1581A20FF88}"/>
              </a:ext>
            </a:extLst>
          </p:cNvPr>
          <p:cNvSpPr txBox="1"/>
          <p:nvPr/>
        </p:nvSpPr>
        <p:spPr>
          <a:xfrm>
            <a:off x="8146646" y="4529271"/>
            <a:ext cx="3105554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0B4F274A-C247-4392-B90A-5507E9050BBB}"/>
              </a:ext>
            </a:extLst>
          </p:cNvPr>
          <p:cNvSpPr txBox="1"/>
          <p:nvPr/>
        </p:nvSpPr>
        <p:spPr>
          <a:xfrm>
            <a:off x="939800" y="3003652"/>
            <a:ext cx="3105554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2372BCD9-8989-4717-B317-E9B1FA2F9005}"/>
              </a:ext>
            </a:extLst>
          </p:cNvPr>
          <p:cNvSpPr txBox="1"/>
          <p:nvPr/>
        </p:nvSpPr>
        <p:spPr>
          <a:xfrm>
            <a:off x="939800" y="4529271"/>
            <a:ext cx="3105554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3AEBE732-5C68-481F-82E8-C27F659C30C7}"/>
              </a:ext>
            </a:extLst>
          </p:cNvPr>
          <p:cNvSpPr/>
          <p:nvPr/>
        </p:nvSpPr>
        <p:spPr>
          <a:xfrm>
            <a:off x="4233589" y="5121797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4BE8D06-71EC-470C-9230-70B033019C73}"/>
              </a:ext>
            </a:extLst>
          </p:cNvPr>
          <p:cNvSpPr/>
          <p:nvPr/>
        </p:nvSpPr>
        <p:spPr>
          <a:xfrm>
            <a:off x="6249605" y="5121797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E0C5C602-2AB4-4127-84B2-0DBCCD30D7B6}"/>
              </a:ext>
            </a:extLst>
          </p:cNvPr>
          <p:cNvSpPr/>
          <p:nvPr/>
        </p:nvSpPr>
        <p:spPr>
          <a:xfrm>
            <a:off x="4233589" y="3592103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Strengths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FD032A64-8D91-4236-B127-6CDB78DC0C4E}"/>
              </a:ext>
            </a:extLst>
          </p:cNvPr>
          <p:cNvSpPr/>
          <p:nvPr/>
        </p:nvSpPr>
        <p:spPr>
          <a:xfrm>
            <a:off x="6249605" y="3592103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5" name="그래픽 14" descr="엄지척 기호">
            <a:extLst>
              <a:ext uri="{FF2B5EF4-FFF2-40B4-BE49-F238E27FC236}">
                <a16:creationId xmlns:a16="http://schemas.microsoft.com/office/drawing/2014/main" id="{E4DCA7DE-AA9D-4510-B4FE-BABE5955112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6860425" y="3126049"/>
            <a:ext cx="390916" cy="390914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8BEDB4A5-12D5-49E2-B89A-BD95DA9C0A1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886991" y="4707030"/>
            <a:ext cx="337784" cy="301848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871B8C2-5764-41CD-A52F-498A125BADD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67225" y="4663908"/>
            <a:ext cx="337784" cy="388092"/>
          </a:xfrm>
          <a:prstGeom prst="rect">
            <a:avLst/>
          </a:prstGeom>
        </p:spPr>
      </p:pic>
      <p:pic>
        <p:nvPicPr>
          <p:cNvPr id="18" name="그래픽 17" descr="대상">
            <a:extLst>
              <a:ext uri="{FF2B5EF4-FFF2-40B4-BE49-F238E27FC236}">
                <a16:creationId xmlns:a16="http://schemas.microsoft.com/office/drawing/2014/main" id="{1D3A797A-2F77-4514-B948-6A2A6D1A7225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900134" y="3073399"/>
            <a:ext cx="471966" cy="47196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8473967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A401700-3EEA-46D9-8330-A1D09ED5F85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타원 2">
            <a:extLst>
              <a:ext uri="{FF2B5EF4-FFF2-40B4-BE49-F238E27FC236}">
                <a16:creationId xmlns:a16="http://schemas.microsoft.com/office/drawing/2014/main" id="{DD67872D-2D50-4B39-881A-5948C096BACD}"/>
              </a:ext>
            </a:extLst>
          </p:cNvPr>
          <p:cNvSpPr/>
          <p:nvPr/>
        </p:nvSpPr>
        <p:spPr>
          <a:xfrm>
            <a:off x="2685448" y="2177716"/>
            <a:ext cx="2502569" cy="2502569"/>
          </a:xfrm>
          <a:prstGeom prst="ellipse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Slide Title Here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BA70A90-E32D-4A6B-93C2-806C9487A569}"/>
              </a:ext>
            </a:extLst>
          </p:cNvPr>
          <p:cNvSpPr txBox="1"/>
          <p:nvPr/>
        </p:nvSpPr>
        <p:spPr>
          <a:xfrm>
            <a:off x="6857973" y="1625238"/>
            <a:ext cx="411020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70D2A5B5-9D3C-452D-82E7-67ADB8A2CD5C}"/>
              </a:ext>
            </a:extLst>
          </p:cNvPr>
          <p:cNvSpPr/>
          <p:nvPr/>
        </p:nvSpPr>
        <p:spPr>
          <a:xfrm>
            <a:off x="6861877" y="1074440"/>
            <a:ext cx="4101298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>
                <a:latin typeface="+mj-lt"/>
              </a:rPr>
              <a:t>Lorem </a:t>
            </a:r>
            <a:r>
              <a:rPr lang="en-US" altLang="ko-KR" dirty="0">
                <a:latin typeface="+mj-lt"/>
              </a:rPr>
              <a:t>ipsum dolor </a:t>
            </a:r>
            <a:r>
              <a:rPr lang="en-US" altLang="ko-KR">
                <a:latin typeface="+mj-lt"/>
              </a:rPr>
              <a:t>sit amet</a:t>
            </a:r>
            <a:endParaRPr lang="en-US" altLang="ko-KR" dirty="0">
              <a:latin typeface="+mj-lt"/>
            </a:endParaRPr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D66C10BB-D920-47A7-923E-FC51E49BFDEC}"/>
              </a:ext>
            </a:extLst>
          </p:cNvPr>
          <p:cNvSpPr/>
          <p:nvPr/>
        </p:nvSpPr>
        <p:spPr>
          <a:xfrm>
            <a:off x="6060707" y="892974"/>
            <a:ext cx="732264" cy="732264"/>
          </a:xfrm>
          <a:prstGeom prst="ellipse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FE7D415-6DA1-4FB0-B3AC-EDD0518673EC}"/>
              </a:ext>
            </a:extLst>
          </p:cNvPr>
          <p:cNvSpPr txBox="1"/>
          <p:nvPr/>
        </p:nvSpPr>
        <p:spPr>
          <a:xfrm>
            <a:off x="6857973" y="3533522"/>
            <a:ext cx="411020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36689F0B-68E6-4294-A8F2-2606014DC03B}"/>
              </a:ext>
            </a:extLst>
          </p:cNvPr>
          <p:cNvSpPr/>
          <p:nvPr/>
        </p:nvSpPr>
        <p:spPr>
          <a:xfrm>
            <a:off x="6861877" y="2982724"/>
            <a:ext cx="4101298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>
                <a:latin typeface="+mj-lt"/>
              </a:rPr>
              <a:t>Consectetur adipiscing elit</a:t>
            </a:r>
            <a:endParaRPr lang="en-US" altLang="ko-KR" dirty="0">
              <a:latin typeface="+mj-lt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11B4B84F-2062-4315-B834-11F82CF9A046}"/>
              </a:ext>
            </a:extLst>
          </p:cNvPr>
          <p:cNvSpPr/>
          <p:nvPr/>
        </p:nvSpPr>
        <p:spPr>
          <a:xfrm>
            <a:off x="6060707" y="2801258"/>
            <a:ext cx="732264" cy="732264"/>
          </a:xfrm>
          <a:prstGeom prst="ellipse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AA0F96B-6254-4D1E-BD05-75184F00B995}"/>
              </a:ext>
            </a:extLst>
          </p:cNvPr>
          <p:cNvSpPr txBox="1"/>
          <p:nvPr/>
        </p:nvSpPr>
        <p:spPr>
          <a:xfrm>
            <a:off x="6857973" y="5441806"/>
            <a:ext cx="411020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F09C537-C46C-4AFB-BC22-BDE0D288F203}"/>
              </a:ext>
            </a:extLst>
          </p:cNvPr>
          <p:cNvSpPr/>
          <p:nvPr/>
        </p:nvSpPr>
        <p:spPr>
          <a:xfrm>
            <a:off x="6861877" y="4891008"/>
            <a:ext cx="4101298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latin typeface="+mj-lt"/>
              </a:rPr>
              <a:t>Sed </a:t>
            </a:r>
            <a:r>
              <a:rPr lang="en-US" altLang="ko-KR">
                <a:latin typeface="+mj-lt"/>
              </a:rPr>
              <a:t>do eiusmod tempor</a:t>
            </a:r>
            <a:endParaRPr lang="en-US" altLang="ko-KR" dirty="0">
              <a:latin typeface="+mj-lt"/>
            </a:endParaRPr>
          </a:p>
        </p:txBody>
      </p:sp>
      <p:sp>
        <p:nvSpPr>
          <p:cNvPr id="19" name="타원 18">
            <a:extLst>
              <a:ext uri="{FF2B5EF4-FFF2-40B4-BE49-F238E27FC236}">
                <a16:creationId xmlns:a16="http://schemas.microsoft.com/office/drawing/2014/main" id="{533B980C-DEE4-4379-9EB6-7500ACDCD3CC}"/>
              </a:ext>
            </a:extLst>
          </p:cNvPr>
          <p:cNvSpPr/>
          <p:nvPr/>
        </p:nvSpPr>
        <p:spPr>
          <a:xfrm>
            <a:off x="6060707" y="4709542"/>
            <a:ext cx="732264" cy="732264"/>
          </a:xfrm>
          <a:prstGeom prst="ellipse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890600843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그림 개체 틀 18">
            <a:extLst>
              <a:ext uri="{FF2B5EF4-FFF2-40B4-BE49-F238E27FC236}">
                <a16:creationId xmlns:a16="http://schemas.microsoft.com/office/drawing/2014/main" id="{A248A2A9-C283-400F-A1EE-D4E4CD9B13F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9429E5F6-355D-457B-B6F3-2E0EDB48FA18}"/>
              </a:ext>
            </a:extLst>
          </p:cNvPr>
          <p:cNvSpPr/>
          <p:nvPr/>
        </p:nvSpPr>
        <p:spPr>
          <a:xfrm>
            <a:off x="853039" y="4586711"/>
            <a:ext cx="2612056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Slide Title Here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29C7BADC-9E19-4FE0-8662-A030A882C88C}"/>
              </a:ext>
            </a:extLst>
          </p:cNvPr>
          <p:cNvSpPr/>
          <p:nvPr/>
        </p:nvSpPr>
        <p:spPr>
          <a:xfrm>
            <a:off x="853039" y="3886200"/>
            <a:ext cx="2612056" cy="523220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271EE158-A146-4152-A39A-A442AD1E8DA8}"/>
              </a:ext>
            </a:extLst>
          </p:cNvPr>
          <p:cNvSpPr/>
          <p:nvPr/>
        </p:nvSpPr>
        <p:spPr>
          <a:xfrm>
            <a:off x="5165638" y="2611042"/>
            <a:ext cx="914400" cy="914400"/>
          </a:xfrm>
          <a:prstGeom prst="ellipse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E1EA948A-39D2-47C0-998B-6AF18A66D118}"/>
              </a:ext>
            </a:extLst>
          </p:cNvPr>
          <p:cNvSpPr txBox="1"/>
          <p:nvPr/>
        </p:nvSpPr>
        <p:spPr>
          <a:xfrm>
            <a:off x="4554906" y="4606620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ECAC49D5-88DE-4A60-8A8D-3ECDEAF36B44}"/>
              </a:ext>
            </a:extLst>
          </p:cNvPr>
          <p:cNvSpPr/>
          <p:nvPr/>
        </p:nvSpPr>
        <p:spPr>
          <a:xfrm>
            <a:off x="4554905" y="3819965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chemeClr val="bg1"/>
                </a:solidFill>
                <a:latin typeface="+mj-lt"/>
              </a:rPr>
              <a:t>sit amet</a:t>
            </a:r>
            <a:endParaRPr lang="en-US" altLang="ko-KR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51B73FF9-7F5F-4C7E-8BD7-F6D36BAABDE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439347" y="2875800"/>
            <a:ext cx="366982" cy="384884"/>
          </a:xfrm>
          <a:prstGeom prst="rect">
            <a:avLst/>
          </a:prstGeom>
        </p:spPr>
      </p:pic>
      <p:sp>
        <p:nvSpPr>
          <p:cNvPr id="16" name="타원 15">
            <a:extLst>
              <a:ext uri="{FF2B5EF4-FFF2-40B4-BE49-F238E27FC236}">
                <a16:creationId xmlns:a16="http://schemas.microsoft.com/office/drawing/2014/main" id="{95E5CAFA-6235-472B-AAEB-4D0819FB159E}"/>
              </a:ext>
            </a:extLst>
          </p:cNvPr>
          <p:cNvSpPr/>
          <p:nvPr/>
        </p:nvSpPr>
        <p:spPr>
          <a:xfrm>
            <a:off x="10155708" y="2611042"/>
            <a:ext cx="914400" cy="914400"/>
          </a:xfrm>
          <a:prstGeom prst="ellipse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0CF1CDD-4074-46C4-ABC8-BE8D596545F0}"/>
              </a:ext>
            </a:extLst>
          </p:cNvPr>
          <p:cNvSpPr txBox="1"/>
          <p:nvPr/>
        </p:nvSpPr>
        <p:spPr>
          <a:xfrm>
            <a:off x="9544976" y="4606620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FEE59E1-08BB-41F4-B9BB-734B68A29FD8}"/>
              </a:ext>
            </a:extLst>
          </p:cNvPr>
          <p:cNvSpPr/>
          <p:nvPr/>
        </p:nvSpPr>
        <p:spPr>
          <a:xfrm>
            <a:off x="9544975" y="3819965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chemeClr val="bg1"/>
                </a:solidFill>
                <a:latin typeface="+mj-lt"/>
              </a:rPr>
              <a:t>sit amet</a:t>
            </a:r>
            <a:endParaRPr lang="en-US" altLang="ko-KR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2ACB656B-0DFC-498E-8521-1857BC205CC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454313" y="2862788"/>
            <a:ext cx="317191" cy="410908"/>
          </a:xfrm>
          <a:prstGeom prst="rect">
            <a:avLst/>
          </a:prstGeom>
        </p:spPr>
      </p:pic>
      <p:sp>
        <p:nvSpPr>
          <p:cNvPr id="13" name="타원 12">
            <a:extLst>
              <a:ext uri="{FF2B5EF4-FFF2-40B4-BE49-F238E27FC236}">
                <a16:creationId xmlns:a16="http://schemas.microsoft.com/office/drawing/2014/main" id="{C899D520-11F8-4EB9-B38C-5F6292AAF9A8}"/>
              </a:ext>
            </a:extLst>
          </p:cNvPr>
          <p:cNvSpPr/>
          <p:nvPr/>
        </p:nvSpPr>
        <p:spPr>
          <a:xfrm>
            <a:off x="7660673" y="2611042"/>
            <a:ext cx="914400" cy="914400"/>
          </a:xfrm>
          <a:prstGeom prst="ellipse">
            <a:avLst/>
          </a:prstGeom>
          <a:solidFill>
            <a:srgbClr val="FF494C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D279172F-BA64-4BEA-8838-8E96AFCA033B}"/>
              </a:ext>
            </a:extLst>
          </p:cNvPr>
          <p:cNvSpPr txBox="1"/>
          <p:nvPr/>
        </p:nvSpPr>
        <p:spPr>
          <a:xfrm>
            <a:off x="7049941" y="4606620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4338FB56-FDE2-4EA9-A63A-89CA12272624}"/>
              </a:ext>
            </a:extLst>
          </p:cNvPr>
          <p:cNvSpPr/>
          <p:nvPr/>
        </p:nvSpPr>
        <p:spPr>
          <a:xfrm>
            <a:off x="7049940" y="3819965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chemeClr val="bg1"/>
                </a:solidFill>
                <a:latin typeface="+mj-lt"/>
              </a:rPr>
              <a:t>sit amet</a:t>
            </a:r>
            <a:endParaRPr lang="en-US" altLang="ko-KR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A8A993A1-A177-4BEF-B320-D7D04D4E5583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921378" y="2864041"/>
            <a:ext cx="392991" cy="4084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247286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BF1EB0AF-233F-4AF9-8D8C-1A9F4408E97E}"/>
              </a:ext>
            </a:extLst>
          </p:cNvPr>
          <p:cNvSpPr/>
          <p:nvPr/>
        </p:nvSpPr>
        <p:spPr>
          <a:xfrm>
            <a:off x="883389" y="3247456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EB82AFA-F21C-43AA-B450-6606A58DDF71}"/>
              </a:ext>
            </a:extLst>
          </p:cNvPr>
          <p:cNvSpPr txBox="1"/>
          <p:nvPr/>
        </p:nvSpPr>
        <p:spPr>
          <a:xfrm>
            <a:off x="1056413" y="5381928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520DDC1-8CAE-487A-9B3D-717F82230326}"/>
              </a:ext>
            </a:extLst>
          </p:cNvPr>
          <p:cNvSpPr/>
          <p:nvPr/>
        </p:nvSpPr>
        <p:spPr>
          <a:xfrm>
            <a:off x="3546396" y="2206057"/>
            <a:ext cx="2436200" cy="4054929"/>
          </a:xfrm>
          <a:prstGeom prst="rect">
            <a:avLst/>
          </a:prstGeom>
          <a:solidFill>
            <a:srgbClr val="FF494C"/>
          </a:solidFill>
          <a:ln>
            <a:noFill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66701984-B5CD-4FCA-AEA8-8A86B1BFD672}"/>
              </a:ext>
            </a:extLst>
          </p:cNvPr>
          <p:cNvSpPr txBox="1"/>
          <p:nvPr/>
        </p:nvSpPr>
        <p:spPr>
          <a:xfrm>
            <a:off x="3719420" y="4397468"/>
            <a:ext cx="209015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1.7M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B4EDE7C7-382C-4B86-8FEE-E95A50E7F258}"/>
              </a:ext>
            </a:extLst>
          </p:cNvPr>
          <p:cNvSpPr txBox="1"/>
          <p:nvPr/>
        </p:nvSpPr>
        <p:spPr>
          <a:xfrm>
            <a:off x="3719420" y="5111163"/>
            <a:ext cx="209015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6489DC0-73D9-4A7A-8A0B-CC56AC21E306}"/>
              </a:ext>
            </a:extLst>
          </p:cNvPr>
          <p:cNvSpPr txBox="1"/>
          <p:nvPr/>
        </p:nvSpPr>
        <p:spPr>
          <a:xfrm>
            <a:off x="1056413" y="4793897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300K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ADD4F238-5281-4183-98D0-6EF321FEC8BF}"/>
              </a:ext>
            </a:extLst>
          </p:cNvPr>
          <p:cNvSpPr/>
          <p:nvPr/>
        </p:nvSpPr>
        <p:spPr>
          <a:xfrm>
            <a:off x="6209403" y="3247456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D22F6C27-6520-4C28-B6C8-5EA26437E509}"/>
              </a:ext>
            </a:extLst>
          </p:cNvPr>
          <p:cNvSpPr txBox="1"/>
          <p:nvPr/>
        </p:nvSpPr>
        <p:spPr>
          <a:xfrm>
            <a:off x="6382427" y="5381928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99E20FC-D3B9-4CF6-AD3E-12810838C161}"/>
              </a:ext>
            </a:extLst>
          </p:cNvPr>
          <p:cNvSpPr txBox="1"/>
          <p:nvPr/>
        </p:nvSpPr>
        <p:spPr>
          <a:xfrm>
            <a:off x="6382427" y="4793897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720K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0987EEF3-43EE-4453-9029-4E5A7613B000}"/>
              </a:ext>
            </a:extLst>
          </p:cNvPr>
          <p:cNvSpPr/>
          <p:nvPr/>
        </p:nvSpPr>
        <p:spPr>
          <a:xfrm>
            <a:off x="8872411" y="3247456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864BFB1A-0952-419E-A105-994FEB279785}"/>
              </a:ext>
            </a:extLst>
          </p:cNvPr>
          <p:cNvSpPr txBox="1"/>
          <p:nvPr/>
        </p:nvSpPr>
        <p:spPr>
          <a:xfrm>
            <a:off x="9045435" y="5381928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CFA3E0D-0EA5-4029-975A-FE36FBC9621E}"/>
              </a:ext>
            </a:extLst>
          </p:cNvPr>
          <p:cNvSpPr txBox="1"/>
          <p:nvPr/>
        </p:nvSpPr>
        <p:spPr>
          <a:xfrm>
            <a:off x="9045435" y="4793897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500K</a:t>
            </a: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F379BEEB-73E2-4713-8469-1FF7F846814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40234" y="3549082"/>
            <a:ext cx="571500" cy="571500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6D2B08F1-DF31-4F15-951D-D8A942AC2A2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456630" y="3549082"/>
            <a:ext cx="571500" cy="57150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17C0D5FC-7769-4F42-A369-E030BC56C83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9129449" y="3549082"/>
            <a:ext cx="571500" cy="571500"/>
          </a:xfrm>
          <a:prstGeom prst="rect">
            <a:avLst/>
          </a:prstGeom>
        </p:spPr>
      </p:pic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FF980C52-AB03-47B6-A296-751CE84CCB22}"/>
              </a:ext>
            </a:extLst>
          </p:cNvPr>
          <p:cNvSpPr/>
          <p:nvPr/>
        </p:nvSpPr>
        <p:spPr>
          <a:xfrm>
            <a:off x="3854041" y="2526206"/>
            <a:ext cx="638558" cy="447103"/>
          </a:xfrm>
          <a:custGeom>
            <a:avLst/>
            <a:gdLst>
              <a:gd name="connsiteX0" fmla="*/ 255842 w 638558"/>
              <a:gd name="connsiteY0" fmla="*/ 127826 h 447103"/>
              <a:gd name="connsiteX1" fmla="*/ 255842 w 638558"/>
              <a:gd name="connsiteY1" fmla="*/ 319278 h 447103"/>
              <a:gd name="connsiteX2" fmla="*/ 422053 w 638558"/>
              <a:gd name="connsiteY2" fmla="*/ 223552 h 447103"/>
              <a:gd name="connsiteX3" fmla="*/ 319278 w 638558"/>
              <a:gd name="connsiteY3" fmla="*/ 0 h 447103"/>
              <a:gd name="connsiteX4" fmla="*/ 569023 w 638558"/>
              <a:gd name="connsiteY4" fmla="*/ 13621 h 447103"/>
              <a:gd name="connsiteX5" fmla="*/ 625316 w 638558"/>
              <a:gd name="connsiteY5" fmla="*/ 69913 h 447103"/>
              <a:gd name="connsiteX6" fmla="*/ 638556 w 638558"/>
              <a:gd name="connsiteY6" fmla="*/ 224123 h 447103"/>
              <a:gd name="connsiteX7" fmla="*/ 625411 w 638558"/>
              <a:gd name="connsiteY7" fmla="*/ 377666 h 447103"/>
              <a:gd name="connsiteX8" fmla="*/ 569119 w 638558"/>
              <a:gd name="connsiteY8" fmla="*/ 433959 h 447103"/>
              <a:gd name="connsiteX9" fmla="*/ 319278 w 638558"/>
              <a:gd name="connsiteY9" fmla="*/ 447103 h 447103"/>
              <a:gd name="connsiteX10" fmla="*/ 69437 w 638558"/>
              <a:gd name="connsiteY10" fmla="*/ 433387 h 447103"/>
              <a:gd name="connsiteX11" fmla="*/ 13144 w 638558"/>
              <a:gd name="connsiteY11" fmla="*/ 377095 h 447103"/>
              <a:gd name="connsiteX12" fmla="*/ 0 w 638558"/>
              <a:gd name="connsiteY12" fmla="*/ 223552 h 447103"/>
              <a:gd name="connsiteX13" fmla="*/ 13144 w 638558"/>
              <a:gd name="connsiteY13" fmla="*/ 69913 h 447103"/>
              <a:gd name="connsiteX14" fmla="*/ 69437 w 638558"/>
              <a:gd name="connsiteY14" fmla="*/ 13144 h 447103"/>
              <a:gd name="connsiteX15" fmla="*/ 319278 w 638558"/>
              <a:gd name="connsiteY15" fmla="*/ 0 h 447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638558" h="447103">
                <a:moveTo>
                  <a:pt x="255842" y="127826"/>
                </a:moveTo>
                <a:lnTo>
                  <a:pt x="255842" y="319278"/>
                </a:lnTo>
                <a:lnTo>
                  <a:pt x="422053" y="223552"/>
                </a:lnTo>
                <a:close/>
                <a:moveTo>
                  <a:pt x="319278" y="0"/>
                </a:moveTo>
                <a:cubicBezTo>
                  <a:pt x="319278" y="0"/>
                  <a:pt x="519112" y="0"/>
                  <a:pt x="569023" y="13621"/>
                </a:cubicBezTo>
                <a:cubicBezTo>
                  <a:pt x="596360" y="20955"/>
                  <a:pt x="617982" y="42576"/>
                  <a:pt x="625316" y="69913"/>
                </a:cubicBezTo>
                <a:cubicBezTo>
                  <a:pt x="639032" y="119920"/>
                  <a:pt x="638556" y="224123"/>
                  <a:pt x="638556" y="224123"/>
                </a:cubicBezTo>
                <a:cubicBezTo>
                  <a:pt x="638556" y="224123"/>
                  <a:pt x="638556" y="327660"/>
                  <a:pt x="625411" y="377666"/>
                </a:cubicBezTo>
                <a:cubicBezTo>
                  <a:pt x="618077" y="405003"/>
                  <a:pt x="596455" y="426625"/>
                  <a:pt x="569119" y="433959"/>
                </a:cubicBezTo>
                <a:cubicBezTo>
                  <a:pt x="519112" y="447103"/>
                  <a:pt x="319278" y="447103"/>
                  <a:pt x="319278" y="447103"/>
                </a:cubicBezTo>
                <a:cubicBezTo>
                  <a:pt x="319278" y="447103"/>
                  <a:pt x="119920" y="447103"/>
                  <a:pt x="69437" y="433387"/>
                </a:cubicBezTo>
                <a:cubicBezTo>
                  <a:pt x="42100" y="426053"/>
                  <a:pt x="20479" y="404431"/>
                  <a:pt x="13144" y="377095"/>
                </a:cubicBezTo>
                <a:cubicBezTo>
                  <a:pt x="0" y="327660"/>
                  <a:pt x="0" y="223552"/>
                  <a:pt x="0" y="223552"/>
                </a:cubicBezTo>
                <a:cubicBezTo>
                  <a:pt x="0" y="223552"/>
                  <a:pt x="0" y="119920"/>
                  <a:pt x="13144" y="69913"/>
                </a:cubicBezTo>
                <a:cubicBezTo>
                  <a:pt x="20479" y="42576"/>
                  <a:pt x="42576" y="20479"/>
                  <a:pt x="69437" y="13144"/>
                </a:cubicBezTo>
                <a:cubicBezTo>
                  <a:pt x="119348" y="0"/>
                  <a:pt x="319278" y="0"/>
                  <a:pt x="319278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B9418C28-00EC-4582-A138-88967C80D116}"/>
              </a:ext>
            </a:extLst>
          </p:cNvPr>
          <p:cNvSpPr/>
          <p:nvPr/>
        </p:nvSpPr>
        <p:spPr>
          <a:xfrm>
            <a:off x="853039" y="924027"/>
            <a:ext cx="7792564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Social Media Analytics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C91E1DCF-811D-4E03-B222-10C5EAD69566}"/>
              </a:ext>
            </a:extLst>
          </p:cNvPr>
          <p:cNvSpPr/>
          <p:nvPr/>
        </p:nvSpPr>
        <p:spPr>
          <a:xfrm>
            <a:off x="853039" y="551439"/>
            <a:ext cx="2785310" cy="307777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65178422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3C4D1B6-173F-4F17-9D57-31ED405CDA2B}"/>
              </a:ext>
            </a:extLst>
          </p:cNvPr>
          <p:cNvSpPr txBox="1"/>
          <p:nvPr/>
        </p:nvSpPr>
        <p:spPr>
          <a:xfrm>
            <a:off x="2679700" y="687330"/>
            <a:ext cx="6832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Insert Your Title Here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D741EA87-5E01-4789-A0B3-ADF6A72BE5C6}"/>
              </a:ext>
            </a:extLst>
          </p:cNvPr>
          <p:cNvSpPr/>
          <p:nvPr/>
        </p:nvSpPr>
        <p:spPr>
          <a:xfrm>
            <a:off x="1354000" y="1854200"/>
            <a:ext cx="2811600" cy="4125042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0B09F875-F564-46E2-9979-A25B219E17AA}"/>
              </a:ext>
            </a:extLst>
          </p:cNvPr>
          <p:cNvSpPr/>
          <p:nvPr/>
        </p:nvSpPr>
        <p:spPr>
          <a:xfrm>
            <a:off x="4686443" y="1854200"/>
            <a:ext cx="2811600" cy="4125042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681800F9-3CE3-4D67-A35D-C11DE45CFF8E}"/>
              </a:ext>
            </a:extLst>
          </p:cNvPr>
          <p:cNvSpPr/>
          <p:nvPr/>
        </p:nvSpPr>
        <p:spPr>
          <a:xfrm>
            <a:off x="8018886" y="1854200"/>
            <a:ext cx="2811600" cy="4125042"/>
          </a:xfrm>
          <a:prstGeom prst="rect">
            <a:avLst/>
          </a:prstGeom>
          <a:solidFill>
            <a:srgbClr val="3113C8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9BB2ACB-6BE6-4DFA-B6B5-FCADC89FEDE2}"/>
              </a:ext>
            </a:extLst>
          </p:cNvPr>
          <p:cNvSpPr txBox="1"/>
          <p:nvPr/>
        </p:nvSpPr>
        <p:spPr>
          <a:xfrm>
            <a:off x="1350770" y="4529275"/>
            <a:ext cx="28170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71DD03F7-B1A3-4AD9-A039-2C3BCB90CA09}"/>
              </a:ext>
            </a:extLst>
          </p:cNvPr>
          <p:cNvSpPr/>
          <p:nvPr/>
        </p:nvSpPr>
        <p:spPr>
          <a:xfrm>
            <a:off x="1354660" y="4038314"/>
            <a:ext cx="2810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 dolor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620700A-1813-4B6B-BFDF-338255E84D74}"/>
              </a:ext>
            </a:extLst>
          </p:cNvPr>
          <p:cNvSpPr txBox="1"/>
          <p:nvPr/>
        </p:nvSpPr>
        <p:spPr>
          <a:xfrm>
            <a:off x="4684914" y="4529275"/>
            <a:ext cx="28170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B4AF2CD-72EA-401E-BF4F-1E36A9D12FC3}"/>
              </a:ext>
            </a:extLst>
          </p:cNvPr>
          <p:cNvSpPr/>
          <p:nvPr/>
        </p:nvSpPr>
        <p:spPr>
          <a:xfrm>
            <a:off x="4688804" y="4038314"/>
            <a:ext cx="2810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Dolor sit </a:t>
            </a:r>
            <a:r>
              <a:rPr lang="en-US" altLang="ko-KR" dirty="0" err="1">
                <a:solidFill>
                  <a:schemeClr val="bg1"/>
                </a:solidFill>
                <a:latin typeface="+mj-lt"/>
              </a:rPr>
              <a:t>amet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A0E8003-7864-4037-9FBF-04C10FC5276A}"/>
              </a:ext>
            </a:extLst>
          </p:cNvPr>
          <p:cNvSpPr txBox="1"/>
          <p:nvPr/>
        </p:nvSpPr>
        <p:spPr>
          <a:xfrm>
            <a:off x="8015656" y="4529275"/>
            <a:ext cx="28170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F6BA9F9-768E-4830-A020-2245C8AF2DA6}"/>
              </a:ext>
            </a:extLst>
          </p:cNvPr>
          <p:cNvSpPr/>
          <p:nvPr/>
        </p:nvSpPr>
        <p:spPr>
          <a:xfrm>
            <a:off x="8019546" y="4038314"/>
            <a:ext cx="28109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 err="1">
                <a:solidFill>
                  <a:schemeClr val="bg1"/>
                </a:solidFill>
                <a:latin typeface="+mj-lt"/>
              </a:rPr>
              <a:t>Consectetur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28BBF46E-9E13-4947-BDA4-9A0D55A5EE1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304727" y="2825688"/>
            <a:ext cx="749945" cy="775367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E46EBA93-9ED5-48E2-A143-8045ADF8A66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036496" y="2870178"/>
            <a:ext cx="775363" cy="686387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3DF7B72D-CFFF-446B-AD14-AB6408A89A44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717272" y="2832045"/>
            <a:ext cx="749942" cy="7626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4936172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1EAA0D3-181D-43B0-BA98-B83291B9ECD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63C427A-C148-4CF7-8AB1-1D9BA10C8DFB}"/>
              </a:ext>
            </a:extLst>
          </p:cNvPr>
          <p:cNvSpPr txBox="1"/>
          <p:nvPr/>
        </p:nvSpPr>
        <p:spPr>
          <a:xfrm>
            <a:off x="264177" y="3752480"/>
            <a:ext cx="238125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113C8"/>
                </a:solidFill>
                <a:latin typeface="+mj-lt"/>
                <a:cs typeface="Arial" panose="020B0604020202020204" pitchFamily="34" charset="0"/>
              </a:rPr>
              <a:t>Timeline Infographic slide</a:t>
            </a:r>
            <a:endParaRPr lang="ko-KR" altLang="en-US" sz="2800" dirty="0">
              <a:solidFill>
                <a:srgbClr val="3113C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0E04B659-E607-4428-8426-4CCB0B6003E6}"/>
              </a:ext>
            </a:extLst>
          </p:cNvPr>
          <p:cNvSpPr/>
          <p:nvPr/>
        </p:nvSpPr>
        <p:spPr>
          <a:xfrm>
            <a:off x="6356151" y="816904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3A4F303-95AB-4EE4-BB5D-0283AD27D3FE}"/>
              </a:ext>
            </a:extLst>
          </p:cNvPr>
          <p:cNvSpPr txBox="1"/>
          <p:nvPr/>
        </p:nvSpPr>
        <p:spPr>
          <a:xfrm>
            <a:off x="6351098" y="1217014"/>
            <a:ext cx="4506189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/>
              <a:t>Lorem ipsum dolor </a:t>
            </a:r>
            <a:r>
              <a:rPr lang="en-US" altLang="ko-KR"/>
              <a:t>sit </a:t>
            </a:r>
            <a:r>
              <a:rPr lang="en-US" altLang="ko-KR" dirty="0" err="1"/>
              <a:t>amet</a:t>
            </a:r>
            <a:endParaRPr lang="ko-KR" altLang="en-US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CB956734-3D64-4DA2-83FC-A18ADB29FC87}"/>
              </a:ext>
            </a:extLst>
          </p:cNvPr>
          <p:cNvGrpSpPr>
            <a:grpSpLocks noChangeAspect="1"/>
          </p:cNvGrpSpPr>
          <p:nvPr/>
        </p:nvGrpSpPr>
        <p:grpSpPr>
          <a:xfrm rot="5400000">
            <a:off x="3864038" y="3147175"/>
            <a:ext cx="4614123" cy="180000"/>
            <a:chOff x="1863725" y="3378198"/>
            <a:chExt cx="8464550" cy="330200"/>
          </a:xfrm>
        </p:grpSpPr>
        <p:cxnSp>
          <p:nvCxnSpPr>
            <p:cNvPr id="14" name="직선 연결선 13">
              <a:extLst>
                <a:ext uri="{FF2B5EF4-FFF2-40B4-BE49-F238E27FC236}">
                  <a16:creationId xmlns:a16="http://schemas.microsoft.com/office/drawing/2014/main" id="{FCC039D5-3806-45B8-AC69-A9627C113431}"/>
                </a:ext>
              </a:extLst>
            </p:cNvPr>
            <p:cNvCxnSpPr>
              <a:cxnSpLocks/>
              <a:stCxn id="15" idx="6"/>
              <a:endCxn id="16" idx="2"/>
            </p:cNvCxnSpPr>
            <p:nvPr/>
          </p:nvCxnSpPr>
          <p:spPr>
            <a:xfrm>
              <a:off x="2193925" y="3543298"/>
              <a:ext cx="2381250" cy="0"/>
            </a:xfrm>
            <a:prstGeom prst="line">
              <a:avLst/>
            </a:prstGeom>
            <a:ln w="15875" cap="rnd">
              <a:solidFill>
                <a:schemeClr val="bg1"/>
              </a:solidFill>
              <a:bevel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타원 14">
              <a:extLst>
                <a:ext uri="{FF2B5EF4-FFF2-40B4-BE49-F238E27FC236}">
                  <a16:creationId xmlns:a16="http://schemas.microsoft.com/office/drawing/2014/main" id="{1149E29B-6E1B-4FBB-82E6-3979903F2FCE}"/>
                </a:ext>
              </a:extLst>
            </p:cNvPr>
            <p:cNvSpPr/>
            <p:nvPr/>
          </p:nvSpPr>
          <p:spPr>
            <a:xfrm>
              <a:off x="1863725" y="3378198"/>
              <a:ext cx="330200" cy="330200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400" b="1">
                <a:solidFill>
                  <a:schemeClr val="bg1"/>
                </a:solidFill>
              </a:endParaRPr>
            </a:p>
          </p:txBody>
        </p:sp>
        <p:sp>
          <p:nvSpPr>
            <p:cNvPr id="16" name="타원 15">
              <a:extLst>
                <a:ext uri="{FF2B5EF4-FFF2-40B4-BE49-F238E27FC236}">
                  <a16:creationId xmlns:a16="http://schemas.microsoft.com/office/drawing/2014/main" id="{AB0C5870-B87F-4DCA-A659-C8849CF5A422}"/>
                </a:ext>
              </a:extLst>
            </p:cNvPr>
            <p:cNvSpPr/>
            <p:nvPr/>
          </p:nvSpPr>
          <p:spPr>
            <a:xfrm>
              <a:off x="4575175" y="3378198"/>
              <a:ext cx="330200" cy="330200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400" b="1">
                <a:solidFill>
                  <a:schemeClr val="bg1"/>
                </a:solidFill>
              </a:endParaRPr>
            </a:p>
          </p:txBody>
        </p:sp>
        <p:sp>
          <p:nvSpPr>
            <p:cNvPr id="17" name="타원 16">
              <a:extLst>
                <a:ext uri="{FF2B5EF4-FFF2-40B4-BE49-F238E27FC236}">
                  <a16:creationId xmlns:a16="http://schemas.microsoft.com/office/drawing/2014/main" id="{4E58D38A-6715-4744-966E-6D7864861861}"/>
                </a:ext>
              </a:extLst>
            </p:cNvPr>
            <p:cNvSpPr/>
            <p:nvPr/>
          </p:nvSpPr>
          <p:spPr>
            <a:xfrm>
              <a:off x="7286625" y="3378198"/>
              <a:ext cx="330200" cy="330200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400" b="1">
                <a:solidFill>
                  <a:schemeClr val="bg1"/>
                </a:solidFill>
              </a:endParaRPr>
            </a:p>
          </p:txBody>
        </p:sp>
        <p:sp>
          <p:nvSpPr>
            <p:cNvPr id="18" name="타원 17">
              <a:extLst>
                <a:ext uri="{FF2B5EF4-FFF2-40B4-BE49-F238E27FC236}">
                  <a16:creationId xmlns:a16="http://schemas.microsoft.com/office/drawing/2014/main" id="{0B095D78-1CEA-4EE0-8915-535946BF55D1}"/>
                </a:ext>
              </a:extLst>
            </p:cNvPr>
            <p:cNvSpPr/>
            <p:nvPr/>
          </p:nvSpPr>
          <p:spPr>
            <a:xfrm>
              <a:off x="9998075" y="3378198"/>
              <a:ext cx="330200" cy="330200"/>
            </a:xfrm>
            <a:prstGeom prst="ellipse">
              <a:avLst/>
            </a:pr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1400" b="1">
                <a:solidFill>
                  <a:schemeClr val="bg1"/>
                </a:solidFill>
              </a:endParaRPr>
            </a:p>
          </p:txBody>
        </p:sp>
        <p:cxnSp>
          <p:nvCxnSpPr>
            <p:cNvPr id="26" name="직선 연결선 25">
              <a:extLst>
                <a:ext uri="{FF2B5EF4-FFF2-40B4-BE49-F238E27FC236}">
                  <a16:creationId xmlns:a16="http://schemas.microsoft.com/office/drawing/2014/main" id="{B85F55B2-DA11-4663-8A0D-68F3F8D1E594}"/>
                </a:ext>
              </a:extLst>
            </p:cNvPr>
            <p:cNvCxnSpPr>
              <a:cxnSpLocks/>
            </p:cNvCxnSpPr>
            <p:nvPr/>
          </p:nvCxnSpPr>
          <p:spPr>
            <a:xfrm>
              <a:off x="4905375" y="3543298"/>
              <a:ext cx="2381250" cy="0"/>
            </a:xfrm>
            <a:prstGeom prst="line">
              <a:avLst/>
            </a:prstGeom>
            <a:ln w="15875" cap="rnd">
              <a:solidFill>
                <a:schemeClr val="bg1"/>
              </a:solidFill>
              <a:bevel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7" name="직선 연결선 26">
              <a:extLst>
                <a:ext uri="{FF2B5EF4-FFF2-40B4-BE49-F238E27FC236}">
                  <a16:creationId xmlns:a16="http://schemas.microsoft.com/office/drawing/2014/main" id="{DB4D7DB5-CF56-4988-9564-9BF0B2BACACE}"/>
                </a:ext>
              </a:extLst>
            </p:cNvPr>
            <p:cNvCxnSpPr>
              <a:cxnSpLocks/>
            </p:cNvCxnSpPr>
            <p:nvPr/>
          </p:nvCxnSpPr>
          <p:spPr>
            <a:xfrm>
              <a:off x="7616825" y="3543298"/>
              <a:ext cx="2381250" cy="0"/>
            </a:xfrm>
            <a:prstGeom prst="line">
              <a:avLst/>
            </a:prstGeom>
            <a:ln w="15875" cap="rnd">
              <a:solidFill>
                <a:schemeClr val="bg1"/>
              </a:solidFill>
              <a:bevel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1C99E8A7-AAFC-49CE-A72B-4D60E4E0B0F1}"/>
              </a:ext>
            </a:extLst>
          </p:cNvPr>
          <p:cNvSpPr/>
          <p:nvPr/>
        </p:nvSpPr>
        <p:spPr>
          <a:xfrm>
            <a:off x="6356151" y="2298099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4267840B-2DAE-42DB-A586-B5CF704ECAE0}"/>
              </a:ext>
            </a:extLst>
          </p:cNvPr>
          <p:cNvSpPr/>
          <p:nvPr/>
        </p:nvSpPr>
        <p:spPr>
          <a:xfrm>
            <a:off x="6356151" y="3776141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271805A5-DE9D-4F5A-93E3-05287AD32421}"/>
              </a:ext>
            </a:extLst>
          </p:cNvPr>
          <p:cNvSpPr/>
          <p:nvPr/>
        </p:nvSpPr>
        <p:spPr>
          <a:xfrm>
            <a:off x="6356151" y="5254184"/>
            <a:ext cx="183612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BA3B782-B7A8-426C-8B06-7C0B5C2D08A2}"/>
              </a:ext>
            </a:extLst>
          </p:cNvPr>
          <p:cNvSpPr txBox="1"/>
          <p:nvPr/>
        </p:nvSpPr>
        <p:spPr>
          <a:xfrm>
            <a:off x="6351098" y="2698208"/>
            <a:ext cx="4506189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/>
              <a:t>Consectetur adipisicing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005014AE-C52A-4F5F-89E6-1AFC7E090432}"/>
              </a:ext>
            </a:extLst>
          </p:cNvPr>
          <p:cNvSpPr txBox="1"/>
          <p:nvPr/>
        </p:nvSpPr>
        <p:spPr>
          <a:xfrm>
            <a:off x="6351098" y="4176251"/>
            <a:ext cx="4506189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endParaRPr lang="ko-KR" altLang="en-US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1721BA7-95B4-4121-85CC-77F3949DA844}"/>
              </a:ext>
            </a:extLst>
          </p:cNvPr>
          <p:cNvSpPr txBox="1"/>
          <p:nvPr/>
        </p:nvSpPr>
        <p:spPr>
          <a:xfrm>
            <a:off x="6351098" y="5671765"/>
            <a:ext cx="4506189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/>
              <a:t>Ut labore</a:t>
            </a:r>
            <a:r>
              <a:rPr lang="en-US" altLang="ko-KR" dirty="0"/>
              <a:t> et dolore </a:t>
            </a:r>
            <a:r>
              <a:rPr lang="en-US" altLang="ko-KR"/>
              <a:t>magna </a:t>
            </a:r>
            <a:r>
              <a:rPr lang="en-US" altLang="ko-KR" dirty="0" err="1"/>
              <a:t>aliqua</a:t>
            </a:r>
            <a:endParaRPr lang="ko-KR" altLang="en-US" dirty="0"/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DB75B303-15BE-4C11-AE1C-ECE8649BA517}"/>
              </a:ext>
            </a:extLst>
          </p:cNvPr>
          <p:cNvSpPr/>
          <p:nvPr/>
        </p:nvSpPr>
        <p:spPr>
          <a:xfrm>
            <a:off x="264178" y="3121223"/>
            <a:ext cx="2381250" cy="523220"/>
          </a:xfrm>
          <a:prstGeom prst="rect">
            <a:avLst/>
          </a:prstGeom>
          <a:solidFill>
            <a:srgbClr val="FF494C"/>
          </a:solidFill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99264447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C919BF9B-B057-4825-A9EF-13D537B37F51}"/>
              </a:ext>
            </a:extLst>
          </p:cNvPr>
          <p:cNvSpPr txBox="1"/>
          <p:nvPr/>
        </p:nvSpPr>
        <p:spPr>
          <a:xfrm>
            <a:off x="4267336" y="3496375"/>
            <a:ext cx="360547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075DAC4C-DB41-4424-B801-EADE484F368D}"/>
              </a:ext>
            </a:extLst>
          </p:cNvPr>
          <p:cNvSpPr txBox="1"/>
          <p:nvPr/>
        </p:nvSpPr>
        <p:spPr>
          <a:xfrm>
            <a:off x="4293262" y="4200212"/>
            <a:ext cx="355362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01:00pm ~ 01:30pm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05485834-84F8-43EA-9EAB-2FBB4CE58B02}"/>
              </a:ext>
            </a:extLst>
          </p:cNvPr>
          <p:cNvGrpSpPr/>
          <p:nvPr/>
        </p:nvGrpSpPr>
        <p:grpSpPr>
          <a:xfrm>
            <a:off x="5556381" y="2207239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D8859073-C19A-4859-800D-9732CB4BE42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966E420C-6B9C-4A31-8915-F46EC411040B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3" name="그래픽 1">
            <a:extLst>
              <a:ext uri="{FF2B5EF4-FFF2-40B4-BE49-F238E27FC236}">
                <a16:creationId xmlns:a16="http://schemas.microsoft.com/office/drawing/2014/main" id="{4E6DA8C9-BE1F-43C7-BA48-4EAA0D06707B}"/>
              </a:ext>
            </a:extLst>
          </p:cNvPr>
          <p:cNvGrpSpPr/>
          <p:nvPr/>
        </p:nvGrpSpPr>
        <p:grpSpPr>
          <a:xfrm>
            <a:off x="452212" y="1055977"/>
            <a:ext cx="11063676" cy="5464403"/>
            <a:chOff x="1311073" y="1527797"/>
            <a:chExt cx="9551982" cy="4717770"/>
          </a:xfrm>
          <a:solidFill>
            <a:srgbClr val="3113C8">
              <a:alpha val="20000"/>
            </a:srgbClr>
          </a:solidFill>
        </p:grpSpPr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EF3C3DC2-49C5-4D8E-A9A8-CD2B9000C3AF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7EBF3813-2990-4EA2-8F8E-87402F2C2144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E142873C-CDAA-489A-8652-6E808334F72E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9783DE5D-3426-40D0-A177-5F5324123E60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3B0672BE-2744-469A-B7D3-FA1942F7D483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92CF582B-A607-4B9F-93C1-EBD5AA06164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AA941FB6-51A3-401C-BD45-D4579DFC8E91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139D5E8E-C338-4D9E-AFFC-C8305488DCD8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546C2A80-040A-4891-9911-0E66F5D59061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DCC14D91-DE30-472D-B62C-E71EE03BFB3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E30F45AA-50A2-41EA-8B03-03AF556377B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6DE8F96A-8F55-4751-BC94-F72B591658EF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3F857F36-2DB6-416A-A89B-5311A605BAFD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AE3E99C1-11AC-4655-95E1-274F124E25A5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9127BD79-E41E-4560-AB79-A3CE2337B259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D52A107E-9DDF-4114-884A-6639BD700BD4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AA1B98CD-8B02-41AA-8C3F-63368F07426F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73EF7624-D9C5-4F0C-8877-5423E2F3199E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5A152F8A-433D-44E8-93EA-9644A1EECB84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6A49D3FF-9C05-41F3-B362-7914E026CF82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B80AF24D-9D86-4CEB-8623-A38471253CA8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60020295-62F1-4DD1-9278-25C1FD1831A2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CBD9C28D-AE0B-4233-8B84-D875D089349D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FCB749B4-C540-4000-8F04-079297ABE9EA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FEB5DBFF-8BF0-49F0-963D-AADD50358F44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96F63DD5-744E-49DC-B2C6-7A8A9A8BED2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CCEDC031-6776-4721-A9DD-D2CE04B6B40B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33217634-58E7-45E2-913C-2E73B896E62C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32258067-62B6-4CF8-9797-9ACEB08ED21A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5187BCC9-9251-4BB5-AEDD-0FB72E091890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6121CC98-3B19-4AB6-9DC6-89361B507E18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203BA855-BB31-45F0-BF39-BE2D5E5B7F27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9B7CAB22-EF04-47F1-BEAC-E6C24300F82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3A000EFC-51ED-46B3-93AC-586BDA19B32E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CA6B7419-34BC-4A68-9663-A198F5E05C1E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0" name="자유형: 도형 399">
              <a:extLst>
                <a:ext uri="{FF2B5EF4-FFF2-40B4-BE49-F238E27FC236}">
                  <a16:creationId xmlns:a16="http://schemas.microsoft.com/office/drawing/2014/main" id="{B23FB9C1-9E9A-441A-B700-9B43802EF7B9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479FCC8E-22E9-4C06-BA34-142AE2227797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9C975E0-E4E8-4ABA-B7E9-1D8396006016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EB97CC07-0C1F-48A7-B66C-F887F5029B8C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1FB007E7-C71A-4811-BC2D-0B3438A00097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8FF9250D-CB28-404A-9116-027D4D332204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DAEE3CA6-D087-485C-B89D-27A3A02573EE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953285E0-3FC7-4884-A378-47888E60D737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DA35FE3D-5499-4E6B-B03D-73EF82AFF1EC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6327D8CF-1309-43DA-95CD-6F7631FE03B9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606816C6-2584-4157-AF57-FFD62EDC4339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B192BDC7-EB5F-4DCD-8396-1D903AA223D0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B9982729-1A30-4FD4-84AD-BC36F36B319B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7280226B-AA6D-48D9-B1C6-BEF74C36145F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4" name="자유형: 도형 413">
              <a:extLst>
                <a:ext uri="{FF2B5EF4-FFF2-40B4-BE49-F238E27FC236}">
                  <a16:creationId xmlns:a16="http://schemas.microsoft.com/office/drawing/2014/main" id="{11F93F44-C907-41C9-8ACF-6C525ED5A8A2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59FA57AD-6B81-4A26-96F8-E1D51442156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3970CEAF-C971-46A0-91E6-A93BB451AE5A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9721127C-89B4-4E89-BFD9-5245900B552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1BB5A6AA-3FF5-4AFA-B416-AB1C6BB00FC5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7229DADE-2618-4753-B127-DAC636EEDF73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B9CA5CE2-F16E-4F2F-B28A-1A99A8DF2A7F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10293748-6EED-409B-BDBE-BC9E6C84A5EC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38BE1DE1-E66B-499B-BF78-482CE0A6A5B6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2ECDF72-6CE2-4710-AD14-6C4D3C1036CD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C54ACCE2-C6DB-44B9-9B42-407261F5DE48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72035E7E-2F9F-4BD2-A2E8-1649B0B5305B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6" name="자유형: 도형 425">
              <a:extLst>
                <a:ext uri="{FF2B5EF4-FFF2-40B4-BE49-F238E27FC236}">
                  <a16:creationId xmlns:a16="http://schemas.microsoft.com/office/drawing/2014/main" id="{93551FC7-6913-4962-9E01-4A36A9DB6A6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7" name="자유형: 도형 426">
              <a:extLst>
                <a:ext uri="{FF2B5EF4-FFF2-40B4-BE49-F238E27FC236}">
                  <a16:creationId xmlns:a16="http://schemas.microsoft.com/office/drawing/2014/main" id="{91E0CB94-0F3A-41C4-BB00-03B2E5E72037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2F7DB612-0D70-42AA-A0EE-26EA5B22483A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92A44EBA-34DA-4A8D-82AD-A45AAC85B9F7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87235BF-7B9D-4097-A16C-D581384A5F60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8D81CDB-ECE8-40CB-8323-F5E3883A21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0C0AEA2A-1ED8-456B-BC8D-C0E2990A40E1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1E773FF3-6337-4F0D-86C8-DB9E4DC0FB8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A1F39B0D-7FBC-42AD-81C4-3D13EE6CE5BC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5" name="자유형: 도형 434">
              <a:extLst>
                <a:ext uri="{FF2B5EF4-FFF2-40B4-BE49-F238E27FC236}">
                  <a16:creationId xmlns:a16="http://schemas.microsoft.com/office/drawing/2014/main" id="{C190AA6B-1155-4795-82F4-83AF72CD7878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ABDB925-039B-4778-9071-72EB04C7516B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5B79C71C-FB81-4346-A572-8BCE312C759C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CC43CE3B-4D34-4CBB-9A69-D0A76F38752E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59D13CD3-AEDA-43A2-AC7B-BB4494FC9BBE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905DAD7C-2209-4D98-BCBD-1CED37FB3FC5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CD1EDFCA-D6BF-4DC8-8756-5EE461E22FD2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BA6230E5-59E5-4B3F-B922-0828880DE356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7891952D-4256-44DD-BB76-FB0485C096B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75FE1BEA-C1F7-4FBA-83AB-E271CFBB05C3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2F2FDC8F-0DDB-4E98-B2E4-A9F69CB03920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C892678-49DD-4E39-934D-00DB849E337E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6225DFD6-4FAA-4AFC-93E1-A860734657B4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E4F891B3-D48C-4EC0-9850-7B44E17E7B40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9" name="자유형: 도형 448">
              <a:extLst>
                <a:ext uri="{FF2B5EF4-FFF2-40B4-BE49-F238E27FC236}">
                  <a16:creationId xmlns:a16="http://schemas.microsoft.com/office/drawing/2014/main" id="{A86AB208-37CB-4D33-BC03-D7D72CAC6701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7FCB37AB-3F3D-48A4-B103-A99D0F356BF6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F94C4AD9-C17E-48FD-94C8-91AA65C55B38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0A0361C3-19FD-4456-A158-F540B1BB46DA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9538EC17-EF21-47C3-8F20-FD859CC2ED8D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7CF09E3A-2527-4BC3-A7AB-F72D63CB8CBE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8595C8FE-3089-403A-B6F5-DB437C73757F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31409C76-56ED-47ED-9664-5355381466E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0D1C172D-3750-4B9F-8DAB-FC748717387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9E13EA0F-CABF-43AA-8711-FC0A8E133198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27F33A95-4747-4370-BF74-8D30C8C2ABE7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C87671C1-A091-4E26-8F05-CEB4332A9C0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A651464D-3976-44C0-BC8E-55DE2E20EC64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6AF90DFF-8E5A-4592-9CC3-AEC782C69C2B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2D807D2A-D785-4363-BF4C-D9924ADB79B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44DA027F-9D78-4011-83A4-455B8C27AFAB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0DF5269-8E00-4FB8-AB3D-23DEFA7DF728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A44A8501-0225-4B6F-8644-9515276DB661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9E448D5C-547C-4665-9A5B-80EC1CB31AB6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AE5BCD88-4CC8-4270-96B6-0C96DB6458B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1041C5B8-93D0-460F-9542-CDC8ADA94505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80B70F19-C3DC-47B3-AD4C-5FF571CA7B18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998A4442-84F0-44CF-879A-31EEE57D0DE1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F494C503-A2D4-4CA7-9D89-070DB290224D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AE87B1D5-A5EF-40D4-854E-53B1C044565C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7A1A4A7C-CAA6-4BE4-8564-07E1ADD1723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E78336E9-E73E-4422-905A-634A4EF87913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DA175E0C-4E94-4C40-98D4-8DC66F1CE1D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251ED284-4276-447B-B7B0-3C8CFC81557D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E16C1CEB-DF29-4B63-B276-56C3F8997142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1A9EEA0-660E-489A-9B4B-5F3FFC3781CF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307BFA98-74A9-4BF8-8611-89B4D36F5DB3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B0382101-37AB-4BEA-B8F5-325A5AFE7AD0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195BBD43-FFE2-41A9-BEA6-2D08131F3FB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2092493B-CDBF-4717-840C-2EB545B3F8F8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4" name="자유형: 도형 483">
              <a:extLst>
                <a:ext uri="{FF2B5EF4-FFF2-40B4-BE49-F238E27FC236}">
                  <a16:creationId xmlns:a16="http://schemas.microsoft.com/office/drawing/2014/main" id="{89497A97-8FCE-400E-AAB5-6B5B64DC4E09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5" name="자유형: 도형 484">
              <a:extLst>
                <a:ext uri="{FF2B5EF4-FFF2-40B4-BE49-F238E27FC236}">
                  <a16:creationId xmlns:a16="http://schemas.microsoft.com/office/drawing/2014/main" id="{ECCDF2E5-956E-46D6-8A83-EDC7FDC86E96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BBA83826-A158-4017-8FBE-B89E65677B1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E2CCF2A9-11C2-49F2-83F1-24D269593302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D57E7F30-A1BE-4425-84D4-E418B1C1890D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BEB1B280-AD3A-4C67-8DA4-6E798C4CA0AA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3113C8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53B8876C-9987-407E-92FF-BBD11DBE0471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ABED7395-40CD-40C4-9AFD-526C71DF51EC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EC646534-3CE6-48FB-BF34-25AC666AE3D8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31E81F65-FE4B-4490-B8D4-0452B958C52C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A3343A71-6DF1-4216-A85E-AC84B500157E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5" name="자유형: 도형 494">
              <a:extLst>
                <a:ext uri="{FF2B5EF4-FFF2-40B4-BE49-F238E27FC236}">
                  <a16:creationId xmlns:a16="http://schemas.microsoft.com/office/drawing/2014/main" id="{68288192-E476-4A73-B4AB-870DEEA70E23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D3F2C5B1-E6E9-4C57-80B3-D5AA637B4294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3113C8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496F1AA8-93CC-42D6-AAFE-35C3D49D7E59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22B69EED-9C97-40F7-96D1-C433A017B775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05F8C808-AAEC-4A43-A3C9-24AD78D24002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49D68760-51D7-44DE-A388-5F66104F90D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EF03D037-88B8-4A9C-9F77-A7E06F0FDE93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BFADEF61-D145-4299-9599-0056FEF28BC6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84A2349E-ECC7-4F33-B1B2-38FA382F09A3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1F646380-0209-4A7F-8FDD-1D13DFBEABDD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2A5F6423-9A97-4E60-89FE-D3F5217A36E2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CC237D43-3C39-4799-B41A-1BA64C219359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689F1A0A-7CAE-4997-A492-B3606F1CB6BC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53B359FD-E7AE-4C34-9CC9-9C309050FE6E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3F1AE337-F2EC-489F-96FA-4AEABC3EAF1C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98A4843A-A78E-4F71-8184-4E9200855FCF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B60A2084-5368-42F0-8487-0AEBC9C5511A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19207BE4-5461-4548-9312-29572804538E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4342DD7C-814E-4BE3-9CC5-A26F0E1E2E9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1ED2C6F7-7640-47E7-A25C-6002C315A932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00B7FD87-FCE3-4826-99A3-DE8232099F44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3113C8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A7AE31D8-5A95-419F-9FE8-01E1D60A3FE7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D7BDC895-29F0-4134-8A17-B1576B358739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8" name="자유형: 도형 517">
              <a:extLst>
                <a:ext uri="{FF2B5EF4-FFF2-40B4-BE49-F238E27FC236}">
                  <a16:creationId xmlns:a16="http://schemas.microsoft.com/office/drawing/2014/main" id="{7C2205BD-58A4-4C72-A4D6-98C8857F7AA3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9E621C72-A96D-4B5F-A6CC-ECEEB342B988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0A86900F-69C6-4647-93B1-2DF5A2F1DDE1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20B1BAB3-DE91-4C8E-B49F-50C70EE3E3CB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41EC286F-BEED-49DB-9355-1BCA9D381B17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7263E250-F020-4038-AB93-F67E35BBFC6C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1E53D93B-D2C8-4A37-9CD2-32FE31DFED4F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2BF3CEB6-32FF-416C-932B-24618925CA12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795AC4FB-6824-44CF-9B6D-51393367F71A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50C16D14-3396-41BB-A202-42F7313FEF8F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9A9549A3-C9D7-4FB0-9470-47A0E4209665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9" name="자유형: 도형 528">
              <a:extLst>
                <a:ext uri="{FF2B5EF4-FFF2-40B4-BE49-F238E27FC236}">
                  <a16:creationId xmlns:a16="http://schemas.microsoft.com/office/drawing/2014/main" id="{4D707266-924F-4F56-A3B5-81A68F4546B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0A53E18E-122E-45ED-BAEA-75866BC987AC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0D70AF13-542E-453F-942B-11D10620D585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1C616901-21F1-454D-BC2F-17D25173534D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F99F165A-5819-4172-B1FD-CB506AABFC21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F963C417-1DC1-41E5-AC5D-323F5EFF0AAA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7D949666-16DF-4D6C-BA60-B1E95C572022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802FB342-449F-412B-B737-23747B5CDCE3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83C94AA6-A3D8-4048-9312-810A3B7777D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B05ADC59-2C67-4E1E-BA3D-B30A649C74B4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669F8360-B570-4B99-B6FB-7F42890AFAD2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0" name="자유형: 도형 539">
            <a:extLst>
              <a:ext uri="{FF2B5EF4-FFF2-40B4-BE49-F238E27FC236}">
                <a16:creationId xmlns:a16="http://schemas.microsoft.com/office/drawing/2014/main" id="{BA023FF4-AE49-4FF2-8FF9-5153B2294894}"/>
              </a:ext>
            </a:extLst>
          </p:cNvPr>
          <p:cNvSpPr/>
          <p:nvPr/>
        </p:nvSpPr>
        <p:spPr>
          <a:xfrm>
            <a:off x="2398727" y="271490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494C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1" name="자유형: 도형 540">
            <a:extLst>
              <a:ext uri="{FF2B5EF4-FFF2-40B4-BE49-F238E27FC236}">
                <a16:creationId xmlns:a16="http://schemas.microsoft.com/office/drawing/2014/main" id="{1818861B-8EE1-4841-8C92-97072CC3C435}"/>
              </a:ext>
            </a:extLst>
          </p:cNvPr>
          <p:cNvSpPr/>
          <p:nvPr/>
        </p:nvSpPr>
        <p:spPr>
          <a:xfrm>
            <a:off x="9740089" y="4877487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494C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2" name="자유형: 도형 541">
            <a:extLst>
              <a:ext uri="{FF2B5EF4-FFF2-40B4-BE49-F238E27FC236}">
                <a16:creationId xmlns:a16="http://schemas.microsoft.com/office/drawing/2014/main" id="{DC892A21-902C-4965-8B84-5B2B85001CF6}"/>
              </a:ext>
            </a:extLst>
          </p:cNvPr>
          <p:cNvSpPr/>
          <p:nvPr/>
        </p:nvSpPr>
        <p:spPr>
          <a:xfrm>
            <a:off x="5420838" y="225971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494C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3" name="TextBox 542">
            <a:extLst>
              <a:ext uri="{FF2B5EF4-FFF2-40B4-BE49-F238E27FC236}">
                <a16:creationId xmlns:a16="http://schemas.microsoft.com/office/drawing/2014/main" id="{D5085DF5-B353-4CED-A612-32F61CA307CB}"/>
              </a:ext>
            </a:extLst>
          </p:cNvPr>
          <p:cNvSpPr txBox="1"/>
          <p:nvPr/>
        </p:nvSpPr>
        <p:spPr>
          <a:xfrm>
            <a:off x="2484726" y="4393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cs typeface="Arial" panose="020B0604020202020204" pitchFamily="34" charset="0"/>
              </a:rPr>
              <a:t>World Map Slide</a:t>
            </a:r>
            <a:endParaRPr lang="ko-KR" altLang="en-US" sz="24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62CF4D46-1848-4A9F-A518-E76181D0D2AE}"/>
              </a:ext>
            </a:extLst>
          </p:cNvPr>
          <p:cNvSpPr txBox="1"/>
          <p:nvPr/>
        </p:nvSpPr>
        <p:spPr>
          <a:xfrm>
            <a:off x="1078305" y="3699532"/>
            <a:ext cx="501769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</a:t>
            </a:r>
          </a:p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6DDE553B-33D5-4149-A217-C277B69383D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114359" y="671735"/>
            <a:ext cx="3487672" cy="5671012"/>
          </a:xfrm>
          <a:prstGeom prst="rect">
            <a:avLst/>
          </a:prstGeom>
        </p:spPr>
      </p:pic>
      <p:sp>
        <p:nvSpPr>
          <p:cNvPr id="10" name="TextBox 9">
            <a:extLst>
              <a:ext uri="{FF2B5EF4-FFF2-40B4-BE49-F238E27FC236}">
                <a16:creationId xmlns:a16="http://schemas.microsoft.com/office/drawing/2014/main" id="{4F3CBDBB-3960-4CAB-89BD-F1660FD65882}"/>
              </a:ext>
            </a:extLst>
          </p:cNvPr>
          <p:cNvSpPr txBox="1"/>
          <p:nvPr/>
        </p:nvSpPr>
        <p:spPr>
          <a:xfrm>
            <a:off x="1078305" y="2406871"/>
            <a:ext cx="4572001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 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9B42A25-D38C-48A6-9DF6-611D5BDE34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9FC800F0-D089-4807-81DC-8544B7B1BBD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42557" y="801098"/>
            <a:ext cx="1545076" cy="1984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9E40349D-6DC9-42A0-900C-31AAEB60525D}"/>
              </a:ext>
            </a:extLst>
          </p:cNvPr>
          <p:cNvSpPr txBox="1"/>
          <p:nvPr/>
        </p:nvSpPr>
        <p:spPr>
          <a:xfrm>
            <a:off x="731621" y="2517482"/>
            <a:ext cx="501769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</a:t>
            </a:r>
          </a:p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7CD03333-3A1A-4581-97A2-FDA651CEBD8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9944FFCE-B36C-4A92-87C2-0CE12DDCB873}"/>
              </a:ext>
            </a:extLst>
          </p:cNvPr>
          <p:cNvSpPr txBox="1"/>
          <p:nvPr/>
        </p:nvSpPr>
        <p:spPr>
          <a:xfrm>
            <a:off x="731621" y="1224821"/>
            <a:ext cx="4572001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 Tablet project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F4C17B7-242C-435B-8FF3-2C01771DE9B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845737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49FF9BAB-4816-4B8E-8BCC-65B47051B55F}"/>
              </a:ext>
            </a:extLst>
          </p:cNvPr>
          <p:cNvSpPr txBox="1"/>
          <p:nvPr/>
        </p:nvSpPr>
        <p:spPr>
          <a:xfrm>
            <a:off x="682939" y="3361507"/>
            <a:ext cx="352620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230C2F8-2904-41C1-9FB9-366CC6C0E852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443"/>
          <a:stretch/>
        </p:blipFill>
        <p:spPr>
          <a:xfrm>
            <a:off x="3271157" y="622300"/>
            <a:ext cx="8920843" cy="5613400"/>
          </a:xfrm>
          <a:prstGeom prst="rect">
            <a:avLst/>
          </a:prstGeom>
        </p:spPr>
      </p:pic>
      <p:sp>
        <p:nvSpPr>
          <p:cNvPr id="11" name="TextBox 10">
            <a:extLst>
              <a:ext uri="{FF2B5EF4-FFF2-40B4-BE49-F238E27FC236}">
                <a16:creationId xmlns:a16="http://schemas.microsoft.com/office/drawing/2014/main" id="{A1B3DE7E-A0AA-4A84-8939-41F5DE557345}"/>
              </a:ext>
            </a:extLst>
          </p:cNvPr>
          <p:cNvSpPr txBox="1"/>
          <p:nvPr/>
        </p:nvSpPr>
        <p:spPr>
          <a:xfrm>
            <a:off x="682939" y="2142535"/>
            <a:ext cx="3526205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 Desktop project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D0758D9-8D5A-4B0C-B058-ED2CCFB4B6E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73712425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08" name="TextBox 507">
            <a:extLst>
              <a:ext uri="{FF2B5EF4-FFF2-40B4-BE49-F238E27FC236}">
                <a16:creationId xmlns:a16="http://schemas.microsoft.com/office/drawing/2014/main" id="{C60D6E97-FAA2-4B0B-8F28-38FD6A557F23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509" name="그래픽 508">
            <a:extLst>
              <a:ext uri="{FF2B5EF4-FFF2-40B4-BE49-F238E27FC236}">
                <a16:creationId xmlns:a16="http://schemas.microsoft.com/office/drawing/2014/main" id="{E68556BD-8766-476B-9CDC-431C50806A0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267A6217-4655-4BA6-B551-6A1A9AC4196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A4D3EE62-4F7F-4E19-8F1D-01F0DDC18F0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3774F867-ECD5-49A5-9D82-4C0D0E2A8A6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C8DA7815-7F25-46F1-AE30-6B517440E4D1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E4293916-790D-4E0B-B858-9ABA2B87BB31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C39B0C44-25FA-4820-B1D5-06894E197CDF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8F9EBCCF-F760-4BDC-BCFF-97E80453D6AD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9810696E-EF53-483E-838F-DEDAE5214295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7E6D7B2-90A6-4AAE-979E-171F860BABCC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84DB43B9-DC62-4A4F-A2E9-4B4B666244E5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8C9B30D-27BB-4DF6-9D9E-1F24F38FD0A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716A0736-9BD3-4FBA-AE4B-C9474862E3B4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534BCF9E-9EA6-418E-A753-50A18BC4FA81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A3F7896-CF19-4C27-AA6A-C85FC3014BF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9EDC78D2-436F-4997-A22D-4AA4749518E6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542F73BE-940F-4F6A-B948-6DA138382AD3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16DDD48-AB9B-4448-8227-BEA78D5F2EEB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F0FF7CFB-6134-4926-95FC-55447B8F2B56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57A834EC-727B-44BE-9F2A-0531E545073D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8EEC5C06-E6B7-406E-AA4B-EBC36FF974DF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7584B3D5-29D0-4D4A-A8C5-158C2BF5946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D35D209D-9940-4C9E-BBF0-9D2A45D4F15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5FF26F7-D69E-47BD-ACFF-2AE8AB54DBDE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2A13FC6B-5ADA-495E-8CD4-5D666584C210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4A98FFC-E8EC-46E8-ADAA-DEF9D97E9063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A0D57394-201D-4FC2-AED4-24449D96968F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3E71F97F-FE05-4383-A255-9CFBFDE75A63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3FFDA3A9-47BB-4853-A151-ACA831D257E4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AE927777-6642-4291-A487-1EEA8467C2F7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6F14AF7-2B23-4D95-AE59-72767118409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A301B987-CCCF-4236-9FA2-1433BCC235A6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FD9E39B4-1ED1-4192-8623-19E6E10C0627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F0FC291-7030-46E6-80F3-B464456A20E0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86B6602-20C6-4520-A791-27237D9CE045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1D611B01-9B68-4B30-BDCD-EFF113BD8120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E7072C53-14E7-4E64-B089-058AE330472A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DCCFB86-1AB2-4C11-91EE-FC9C39DE025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185D969-86E4-459A-9AE7-A0CFBB081B5C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6D4C86CC-BB78-4062-8ABB-33FE9FC1CB48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4A5F449-A6D5-40AF-8D3A-B8CAC269B8E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71101BC1-33CA-4497-874F-8C75A44E22FB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985B853-ED64-4E51-B4A5-002D8F8C212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2CB4897-7BCA-4BCE-86B6-A9709110F4D2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2EFD87DD-9415-41CF-ADEF-B9DD91E7815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4DFD0ADB-E3FD-4007-9220-022471243AB2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4185476-FD98-4584-ADAD-75682562E256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D389C003-4602-4D5A-B0F0-C961E0FB69A0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832B38DC-92B0-43AD-9554-8D2ED55BBB16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74318222-29C5-4D17-A1D6-A19B9D7F0E6D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F1B2AEB-7201-44DF-818F-2190ED55E0E1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3B2A185C-3981-4CF4-9526-BA5902859D3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27E666B7-DB5A-4CFD-8054-E1754B8BE58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3DDA5478-E1D1-476E-A45F-13071B08786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727032A8-0CF3-423F-AD6C-FE4704CA99E8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9C85F3C-2254-41A1-A3E4-2A79B1E214AC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D176CD25-A801-45FC-9DE3-97DBD63753C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A100745D-F723-4B3C-9EDF-305B5235AFA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48E7D5E3-D959-4B30-8BD6-D0396C43CB48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FB00B953-6000-4975-A01F-988214F3E0A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766C00CF-C569-416A-81C5-A28CD3559C1B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04F6990-25BC-4571-9330-23F529FE6644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462FDA3D-B4B5-419F-80DB-E65688D86BE2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B9347F15-6962-48C1-B5F6-791E325F56D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DF1F7060-71CE-4AD8-908F-04F9701CD29B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AA6ECCD5-9B47-41BD-BEA6-A8462B1A464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1F97C1B5-F401-4973-8873-2590A93579E6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261516FA-A4C6-40CD-8E26-B619B84D86FD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FEC68A4C-173C-4FC3-9171-FDA4197642E6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ACD16FDD-3BF8-4E9A-AEC2-117A0C6E6471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C87CF178-7B45-455A-A66D-F8B22909817F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82425BDC-DAF3-4771-BCCE-228B856A2AC7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6F4D2DA-5B43-406F-BF2F-4C4A705F8250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95475A0-BB5E-49FC-92DD-C6EE64740630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32BAAAD4-61D0-4686-ACE2-C8238CDA6E4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99A57FEC-2BB1-4527-A253-AD5C429DEF92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38E78E66-EF79-4947-A643-DBD07EDC9C7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9EF47429-51D8-4D6C-B714-7C93E14E6B81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197AA4B-C602-4C11-A391-762D682BA02D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0808A00C-6942-4721-966D-7B05EDE22300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2BC8788C-4089-41B8-96F5-0662A4ADF1C0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C6CD27F1-4DA4-4011-B7ED-EF6542624F95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6C5CBF12-AB58-4F50-82A2-C3E69305D7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38268D3F-B1F5-43F1-BC72-11EDE30EF16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08D4D62C-808A-4031-A147-E1F792D07D41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4CCE2791-6B48-4670-AF5C-177BEDC6625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BD6E135-1F0F-4872-9919-094C402903A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EAD31D96-4F3E-471B-B47C-C1D2F8AE01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159FBD12-B294-4F3C-8E6E-C8101EA9E7ED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6EA66666-14AA-4F0C-BD3F-9C9E2974FEB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A0B1E2B6-239E-4273-A38E-A8D32369A1A6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9182FFCB-3B07-4851-87E8-7E0439518885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D845D932-0D4B-4E84-9EB0-374F87104B5F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169EC431-B840-4DB3-AB80-5E1C8F553A58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0186E1F7-D449-474E-B22D-0488D51C6977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EA4AAFA0-7B50-4491-B328-FF388ED23E80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BEA1322B-5E6A-42F1-A157-4AC7EF73386A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0B2BDA17-F6CF-44D0-99CC-F111CDC0F9DB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B242F0A5-161D-40EE-B279-D225D25DC36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F0BF6F47-20C8-4882-8601-3008DA45A84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321CF108-6339-4BB8-80FA-E3FA3E239A5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CF4E9E41-B52A-4902-912D-20FAC5E5BB8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A75CC0B0-839C-49C3-B580-B3D54F3D403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A6578AED-E378-4E62-BF6D-6FA4EA1E4B4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AB1F2329-7E51-44E9-A856-51237E36C609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E2656ADD-9871-4D9B-B703-9F4DB2A2E380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C56B5AEE-5315-43E5-9B32-64DF48A687C2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34352E0F-3839-47B4-996C-515C758F9DB9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5BF6FE7C-80F8-404E-846B-0692161DFED7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D23B3616-D019-4D78-9E20-D5C56A5D606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1EC53FF3-7028-4179-BF55-73869E47A57E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E7EBFA16-9859-41AD-853B-1880774680E7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D884940C-E6FE-4692-B5C7-168918042567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C086A840-79C8-4DD8-830C-54DF2C93F503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D5596C1F-8589-4DD7-B5BE-BBA0555977BE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5D6CFCE3-ABE1-4FD0-AB9D-40F8ACE6F2FA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A61D11DF-3F96-4379-A429-B77C094F189B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331FE5B4-DF31-4B7E-A184-1FA98ED9EE2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FCF5643C-8185-4530-92E8-F4A4D2DA290A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7DF178D5-DC05-468F-B762-C8FCF0608B4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EBBE5FD3-DA59-46B5-9C9B-4E09F63A8041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0795E45A-94F9-4FD6-A71D-43CE1681EC35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4E665059-157E-46F7-AEDF-4AB2C9A541C4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B9CC6592-A406-459D-A0FE-4D5E7DA76DA9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1573FD40-0C72-4C5C-A9CE-D0CAEB488A99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E0BA9286-574B-4E5C-8CB6-6469F68DE8AF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2039BFE4-9E81-4C36-81F1-6413F5757C8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9401F024-2BA1-4F0C-9285-9FF78FF04F52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06E2CB-27AD-40E2-8C78-19CB9BBE9CD9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93844DAB-DBBB-4651-BD74-8E04F8A0D69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662F15CD-2B64-4C0C-BEB1-00A603020B42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D9C569B9-3E43-484B-8F65-181F82F9B2B1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34F597C6-C149-4E92-8AF3-549800C24E83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323927EA-8D11-4888-A7C4-643DB352AEA2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C22EEB73-A377-4E9B-B0CD-E60E3F94B30B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AE83C67D-A123-4C67-B60E-E423FBCC5E4D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06981B10-9863-4F2C-B7A3-EE3B1A7B2344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11CF84B-78C7-4775-B790-5CB0F20EC353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8C8E0F92-38DD-4380-9A66-D34EE8343E40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4C8AD32C-AD62-4B2F-8384-73602D33CD4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C4534A3E-02EC-4052-980B-55BECB82C72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D46A61CF-C2C6-4E4A-9252-541D17DC800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3B769FF6-22CB-4842-A3E4-565C99031046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EDBF4A52-F500-4A0A-B8DD-D2553CC439C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E265E31B-CA6E-464E-B095-EE066B9E3CD3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E53E3BA6-109D-4583-8A74-17B3D2387CE3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3D59EB59-990E-4FAD-9530-361CB957319A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7C2CCB30-F905-471E-BE68-818E7DEBF06B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640BCCAB-8C43-4789-A96B-7038791F5FBE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65C18A34-8155-4E61-88FE-59470A6CEDA0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5E715857-C542-4A6C-A09E-2D220E16096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1B753088-4941-43AE-BBE0-86F6F1370AB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54079777-BA6E-409C-A709-015D8D5DFAE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D5F19E45-E7DE-464D-B862-C06B4EB4CC5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2F492FC-D3F3-45A5-BCF8-36D391AA8B2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416554D1-2FE6-4907-8C24-EE3B75B13E7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4F1DDE4-82D3-4C85-8D85-17A88A946E97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4B10DD3-A8E7-412D-B111-5263722D733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875E9EBF-894B-4B96-84EC-98FF78087C99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18C79E1-C954-444C-AAE6-3D5CB8222FE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F978CAE2-A2C4-4506-9FFB-C1AB8EEAA3C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BD7BB3CD-F4E7-4C1D-BEA2-783FA8235A8A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3F1A92D8-BF89-4396-BE77-BC55FA26DDE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C23C029-7C35-4B38-8C9E-85D16190EA1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F2A921F6-111A-481E-8CCE-C463614C85FD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FB10C06-2323-448E-AE95-1245D077B9EC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0B8B2ED-AAE7-4D33-8DAA-7C30D1719DA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765A693-87A9-442E-8F9E-6B23F3A4CA8B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3365555-4EE9-41CF-BA84-7313492F4F3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A9E8519-16A7-4E88-8A05-632042FBBA6A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506EE3B-C00F-4B34-B57A-24456FE0B7F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739A75AD-999D-4DA5-855D-1FC3DDB98D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110F042-EAF6-44BC-B99E-5F95E63C792E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D149C714-1D4E-47EC-A243-7BCA00A0FC0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64531DEC-2D6D-44A5-AAB3-D00EF881D633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2A34EE7B-22F6-4962-B5DE-37BE9EE6404D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32FD3DD1-6512-4932-A48C-8717C012E246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BC71C79A-943B-4BCE-9009-6851B531A433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FABFC67C-2894-4EB6-980F-1346E1404D1C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C9B247AE-5D03-47D7-BAF5-9F81D9C70A0D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4B799C9F-E4E2-4EEE-BC94-27CBDC804875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D6340E8-5B4A-423C-B029-502FE19A91D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8ECAC73-EF1E-4DD5-A979-C2A592A56D07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50C3EBE5-4457-4AA9-AA1A-11A9D5185F6F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521F4D2C-93ED-49FD-9C3D-305285446399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FFC0ADF6-2BD3-4003-812F-00C7BEE5B7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4532CA43-EC6F-4DA2-B24F-23636EAE2A7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85E7A8B0-631A-41C4-A574-75A681425522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4E2B53E3-39D0-4274-8982-7B09974A332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EE7DE201-5263-4812-9483-91034544370F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0AA60586-F5AB-4110-A530-305AA2213BB8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4FE4D417-1DC4-4499-9E6B-65B4B96F6F8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CAC4D11A-A61D-4E46-A1AA-30E1AADF66BC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81A064B-F6F4-4FC5-AD2C-7A0089E3958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FC5043C9-83CF-4FB0-AAE2-3D37E3AD469B}"/>
              </a:ext>
            </a:extLst>
          </p:cNvPr>
          <p:cNvSpPr txBox="1"/>
          <p:nvPr/>
        </p:nvSpPr>
        <p:spPr>
          <a:xfrm>
            <a:off x="3746465" y="2659558"/>
            <a:ext cx="4699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>
                <a:solidFill>
                  <a:schemeClr val="bg1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592094C3-45C8-4D01-B551-42CB05DF6B68}"/>
              </a:ext>
            </a:extLst>
          </p:cNvPr>
          <p:cNvSpPr txBox="1"/>
          <p:nvPr/>
        </p:nvSpPr>
        <p:spPr>
          <a:xfrm>
            <a:off x="3747182" y="3675221"/>
            <a:ext cx="469835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  <a:r>
              <a:rPr lang="en-US" altLang="ko-KR" sz="1400" dirty="0" err="1">
                <a:solidFill>
                  <a:schemeClr val="bg1"/>
                </a:solidFill>
              </a:rPr>
              <a:t>Etiam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mi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lacinia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18223268-FC86-4B86-9574-EAF0DA1A4EDB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2EED056D-09BC-4256-8042-F65460A1F7EF}"/>
              </a:ext>
            </a:extLst>
          </p:cNvPr>
          <p:cNvSpPr/>
          <p:nvPr/>
        </p:nvSpPr>
        <p:spPr>
          <a:xfrm>
            <a:off x="4048196" y="2722272"/>
            <a:ext cx="1988045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1EDDD093-6F98-4398-806E-C89BE31769BD}"/>
              </a:ext>
            </a:extLst>
          </p:cNvPr>
          <p:cNvSpPr/>
          <p:nvPr/>
        </p:nvSpPr>
        <p:spPr>
          <a:xfrm>
            <a:off x="4522289" y="3570863"/>
            <a:ext cx="3249608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4B710527-8732-4DF2-AB60-4BCC27120304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612033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0E49D14D-43C4-408D-8540-76E5DEDFC7D6}"/>
              </a:ext>
            </a:extLst>
          </p:cNvPr>
          <p:cNvSpPr/>
          <p:nvPr/>
        </p:nvSpPr>
        <p:spPr>
          <a:xfrm>
            <a:off x="3889954" y="362780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D9F4893E-844E-48C7-AAF9-B3F1D823AEDB}"/>
              </a:ext>
            </a:extLst>
          </p:cNvPr>
          <p:cNvSpPr/>
          <p:nvPr/>
        </p:nvSpPr>
        <p:spPr>
          <a:xfrm>
            <a:off x="3889954" y="3889412"/>
            <a:ext cx="4932761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SemiBold - Poppins Light">
      <a:majorFont>
        <a:latin typeface="Poppins SemiBold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494C"/>
        </a:solidFill>
        <a:ln w="762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  <a:lnDef>
      <a:spPr>
        <a:ln w="9525" cap="rnd">
          <a:solidFill>
            <a:srgbClr val="D3C9C5"/>
          </a:solidFill>
          <a:prstDash val="dash"/>
          <a:round/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4025</TotalTime>
  <Words>1221</Words>
  <Application>Microsoft Office PowerPoint</Application>
  <PresentationFormat>와이드스크린</PresentationFormat>
  <Paragraphs>186</Paragraphs>
  <Slides>28</Slides>
  <Notes>1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 Unicode MS</vt:lpstr>
      <vt:lpstr>맑은 고딕</vt:lpstr>
      <vt:lpstr>Wingdings</vt:lpstr>
      <vt:lpstr>Poppins SemiBold</vt:lpstr>
      <vt:lpstr>Poppins Light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288</cp:revision>
  <dcterms:created xsi:type="dcterms:W3CDTF">2019-04-06T05:20:47Z</dcterms:created>
  <dcterms:modified xsi:type="dcterms:W3CDTF">2022-02-08T06:04:50Z</dcterms:modified>
</cp:coreProperties>
</file>