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png" ContentType="image/png"/>
  <Default Extension="jpg" ContentType="image/jpeg"/>
  <Default Extension="svg" ContentType="image/svg+xml"/>
  <Default Extension="xlsx" ContentType="application/vnd.openxmlformats-officedocument.spreadsheetml.sheet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121.xml" ContentType="application/vnd.openxmlformats-officedocument.presentationml.slide+xml"/>
  <Override PartName="/ppt/notesSlides/notesSlide12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12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265.xml" ContentType="application/vnd.openxmlformats-officedocument.presentationml.slideLayout+xml"/>
  <Override PartName="/ppt/slideLayouts/slideLayout36.xml" ContentType="application/vnd.openxmlformats-officedocument.presentationml.slideLayout+xml"/>
  <Override PartName="/ppt/slideLayouts/slideLayout217.xml" ContentType="application/vnd.openxmlformats-officedocument.presentationml.slideLayout+xml"/>
  <Override PartName="/ppt/slideLayouts/slideLayout348.xml" ContentType="application/vnd.openxmlformats-officedocument.presentationml.slideLayout+xml"/>
  <Override PartName="/ppt/slideLayouts/slideLayout79.xml" ContentType="application/vnd.openxmlformats-officedocument.presentationml.slideLayout+xml"/>
  <Override PartName="/ppt/slideLayouts/slideLayout1710.xml" ContentType="application/vnd.openxmlformats-officedocument.presentationml.slideLayout+xml"/>
  <Override PartName="/ppt/slideLayouts/slideLayout2511.xml" ContentType="application/vnd.openxmlformats-officedocument.presentationml.slideLayout+xml"/>
  <Override PartName="/ppt/slideLayouts/slideLayout3312.xml" ContentType="application/vnd.openxmlformats-officedocument.presentationml.slideLayout+xml"/>
  <Override PartName="/ppt/slideLayouts/slideLayout213.xml" ContentType="application/vnd.openxmlformats-officedocument.presentationml.slideLayout+xml"/>
  <Override PartName="/ppt/slideLayouts/slideLayout1614.xml" ContentType="application/vnd.openxmlformats-officedocument.presentationml.slideLayout+xml"/>
  <Override PartName="/ppt/slideLayouts/slideLayout2015.xml" ContentType="application/vnd.openxmlformats-officedocument.presentationml.slideLayout+xml"/>
  <Override PartName="/ppt/slideLayouts/slideLayout2916.xml" ContentType="application/vnd.openxmlformats-officedocument.presentationml.slideLayout+xml"/>
  <Override PartName="/ppt/slideLayouts/slideLayout117.xml" ContentType="application/vnd.openxmlformats-officedocument.presentationml.slideLayout+xml"/>
  <Override PartName="/ppt/slideLayouts/slideLayout618.xml" ContentType="application/vnd.openxmlformats-officedocument.presentationml.slideLayout+xml"/>
  <Override PartName="/ppt/slideLayouts/slideLayout1119.xml" ContentType="application/vnd.openxmlformats-officedocument.presentationml.slideLayout+xml"/>
  <Override PartName="/ppt/slideLayouts/slideLayout2420.xml" ContentType="application/vnd.openxmlformats-officedocument.presentationml.slideLayout+xml"/>
  <Override PartName="/ppt/slideLayouts/slideLayout3221.xml" ContentType="application/vnd.openxmlformats-officedocument.presentationml.slideLayout+xml"/>
  <Override PartName="/ppt/theme/theme12.xml" ContentType="application/vnd.openxmlformats-officedocument.theme+xml"/>
  <Override PartName="/ppt/slideLayouts/slideLayout522.xml" ContentType="application/vnd.openxmlformats-officedocument.presentationml.slideLayout+xml"/>
  <Override PartName="/ppt/slideLayouts/slideLayout1523.xml" ContentType="application/vnd.openxmlformats-officedocument.presentationml.slideLayout+xml"/>
  <Override PartName="/ppt/slideLayouts/slideLayout2324.xml" ContentType="application/vnd.openxmlformats-officedocument.presentationml.slideLayout+xml"/>
  <Override PartName="/ppt/slideLayouts/slideLayout2825.xml" ContentType="application/vnd.openxmlformats-officedocument.presentationml.slideLayout+xml"/>
  <Override PartName="/ppt/slideLayouts/slideLayout3626.xml" ContentType="application/vnd.openxmlformats-officedocument.presentationml.slideLayout+xml"/>
  <Override PartName="/ppt/slideLayouts/slideLayout1027.xml" ContentType="application/vnd.openxmlformats-officedocument.presentationml.slideLayout+xml"/>
  <Override PartName="/ppt/slideLayouts/slideLayout1928.xml" ContentType="application/vnd.openxmlformats-officedocument.presentationml.slideLayout+xml"/>
  <Override PartName="/ppt/slideLayouts/slideLayout3129.xml" ContentType="application/vnd.openxmlformats-officedocument.presentationml.slideLayout+xml"/>
  <Override PartName="/ppt/slideLayouts/slideLayout430.xml" ContentType="application/vnd.openxmlformats-officedocument.presentationml.slideLayout+xml"/>
  <Override PartName="/ppt/slideLayouts/slideLayout931.xml" ContentType="application/vnd.openxmlformats-officedocument.presentationml.slideLayout+xml"/>
  <Override PartName="/ppt/slideLayouts/slideLayout1432.xml" ContentType="application/vnd.openxmlformats-officedocument.presentationml.slideLayout+xml"/>
  <Override PartName="/ppt/slideLayouts/slideLayout2233.xml" ContentType="application/vnd.openxmlformats-officedocument.presentationml.slideLayout+xml"/>
  <Override PartName="/ppt/slideLayouts/slideLayout2734.xml" ContentType="application/vnd.openxmlformats-officedocument.presentationml.slideLayout+xml"/>
  <Override PartName="/ppt/slideLayouts/slideLayout3035.xml" ContentType="application/vnd.openxmlformats-officedocument.presentationml.slideLayout+xml"/>
  <Override PartName="/ppt/slideLayouts/slideLayout3536.xml" ContentType="application/vnd.openxmlformats-officedocument.presentationml.slideLayout+xml"/>
  <Override PartName="/ppt/slides/slide172.xml" ContentType="application/vnd.openxmlformats-officedocument.presentationml.slide+xml"/>
  <Override PartName="/ppt/notesSlides/notesSlide172.xml" ContentType="application/vnd.openxmlformats-officedocument.presentationml.notesSlide+xml"/>
  <Override PartName="/ppt/slides/slide253.xml" ContentType="application/vnd.openxmlformats-officedocument.presentationml.slide+xml"/>
  <Override PartName="/ppt/notesSlides/notesSlide253.xml" ContentType="application/vnd.openxmlformats-officedocument.presentationml.notesSlide+xml"/>
  <Override PartName="/ppt/slides/slide204.xml" ContentType="application/vnd.openxmlformats-officedocument.presentationml.slide+xml"/>
  <Override PartName="/ppt/charts/chart21.xml" ContentType="application/vnd.openxmlformats-officedocument.drawingml.chart+xml"/>
  <Override PartName="/ppt/charts/colors2.xml" ContentType="application/vnd.ms-office.chartcolorstyle+xml"/>
  <Override PartName="/ppt/charts/style2.xml" ContentType="application/vnd.ms-office.chartstyle+xml"/>
  <Override PartName="/ppt/notesSlides/notesSlide204.xml" ContentType="application/vnd.openxmlformats-officedocument.presentationml.notesSlide+xml"/>
  <Override PartName="/ppt/tableStyles.xml" ContentType="application/vnd.openxmlformats-officedocument.presentationml.tableStyles+xml"/>
  <Override PartName="/ppt/slides/slide65.xml" ContentType="application/vnd.openxmlformats-officedocument.presentationml.slide+xml"/>
  <Override PartName="/ppt/notesSlides/notesSlide65.xml" ContentType="application/vnd.openxmlformats-officedocument.presentationml.notesSlide+xml"/>
  <Override PartName="/ppt/slides/slide116.xml" ContentType="application/vnd.openxmlformats-officedocument.presentationml.slide+xml"/>
  <Override PartName="/ppt/notesSlides/notesSlide116.xml" ContentType="application/vnd.openxmlformats-officedocument.presentationml.notesSlide+xml"/>
  <Override PartName="/ppt/slides/slide167.xml" ContentType="application/vnd.openxmlformats-officedocument.presentationml.slide+xml"/>
  <Override PartName="/ppt/notesSlides/notesSlide167.xml" ContentType="application/vnd.openxmlformats-officedocument.presentationml.notesSlide+xml"/>
  <Override PartName="/ppt/slides/slide248.xml" ContentType="application/vnd.openxmlformats-officedocument.presentationml.slide+xml"/>
  <Override PartName="/ppt/notesSlides/notesSlide248.xml" ContentType="application/vnd.openxmlformats-officedocument.presentationml.notesSlide+xml"/>
  <Override PartName="/ppt/slides/slide19.xml" ContentType="application/vnd.openxmlformats-officedocument.presentationml.slide+xml"/>
  <Override PartName="/ppt/notesSlides/notesSlide19.xml" ContentType="application/vnd.openxmlformats-officedocument.presentationml.notesSlide+xml"/>
  <Override PartName="/ppt/slides/slide1510.xml" ContentType="application/vnd.openxmlformats-officedocument.presentationml.slide+xml"/>
  <Override PartName="/ppt/charts/chart12.xml" ContentType="application/vnd.openxmlformats-officedocument.drawingml.chart+xml"/>
  <Override PartName="/ppt/charts/colors12.xml" ContentType="application/vnd.ms-office.chartcolorstyle+xml"/>
  <Override PartName="/ppt/charts/style12.xml" ContentType="application/vnd.ms-office.chartstyle+xml"/>
  <Override PartName="/ppt/notesSlides/notesSlide1510.xml" ContentType="application/vnd.openxmlformats-officedocument.presentationml.notesSlide+xml"/>
  <Override PartName="/ppt/slides/slide1911.xml" ContentType="application/vnd.openxmlformats-officedocument.presentationml.slide+xml"/>
  <Override PartName="/ppt/notesSlides/notesSlide1911.xml" ContentType="application/vnd.openxmlformats-officedocument.presentationml.notesSlide+xml"/>
  <Override PartName="/ppt/slides/slide512.xml" ContentType="application/vnd.openxmlformats-officedocument.presentationml.slide+xml"/>
  <Override PartName="/ppt/notesSlides/notesSlide512.xml" ContentType="application/vnd.openxmlformats-officedocument.presentationml.notesSlide+xml"/>
  <Override PartName="/ppt/slides/slide1013.xml" ContentType="application/vnd.openxmlformats-officedocument.presentationml.slide+xml"/>
  <Override PartName="/ppt/notesSlides/notesSlide1013.xml" ContentType="application/vnd.openxmlformats-officedocument.presentationml.notesSlide+xml"/>
  <Override PartName="/ppt/slides/slide2314.xml" ContentType="application/vnd.openxmlformats-officedocument.presentationml.slide+xml"/>
  <Override PartName="/ppt/notesSlides/notesSlide2314.xml" ContentType="application/vnd.openxmlformats-officedocument.presentationml.notesSlide+xml"/>
  <Override PartName="/ppt/viewProps.xml" ContentType="application/vnd.openxmlformats-officedocument.presentationml.viewProps+xml"/>
  <Override PartName="/customXml/item3.xml" ContentType="application/xml"/>
  <Override PartName="/customXml/itemProps31.xml" ContentType="application/vnd.openxmlformats-officedocument.customXmlProperties+xml"/>
  <Override PartName="/ppt/slides/slide415.xml" ContentType="application/vnd.openxmlformats-officedocument.presentationml.slide+xml"/>
  <Override PartName="/ppt/notesSlides/notesSlide415.xml" ContentType="application/vnd.openxmlformats-officedocument.presentationml.notesSlide+xml"/>
  <Override PartName="/ppt/slides/slide1416.xml" ContentType="application/vnd.openxmlformats-officedocument.presentationml.slide+xml"/>
  <Override PartName="/ppt/notesSlides/notesSlide1416.xml" ContentType="application/vnd.openxmlformats-officedocument.presentationml.notesSlide+xml"/>
  <Override PartName="/ppt/slides/slide2217.xml" ContentType="application/vnd.openxmlformats-officedocument.presentationml.slide+xml"/>
  <Override PartName="/ppt/notesSlides/notesSlide2217.xml" ContentType="application/vnd.openxmlformats-officedocument.presentationml.notesSlide+xml"/>
  <Override PartName="/ppt/slides/slide2718.xml" ContentType="application/vnd.openxmlformats-officedocument.presentationml.slide+xml"/>
  <Override PartName="/ppt/notesSlides/notesSlide2718.xml" ContentType="application/vnd.openxmlformats-officedocument.presentationml.notesSlide+xml"/>
  <Override PartName="/customXml/item22.xml" ContentType="application/xml"/>
  <Override PartName="/customXml/itemProps22.xml" ContentType="application/vnd.openxmlformats-officedocument.customXmlProperties+xml"/>
  <Override PartName="/ppt/slides/slide919.xml" ContentType="application/vnd.openxmlformats-officedocument.presentationml.slide+xml"/>
  <Override PartName="/ppt/notesSlides/notesSlide919.xml" ContentType="application/vnd.openxmlformats-officedocument.presentationml.notesSlide+xml"/>
  <Override PartName="/ppt/slides/slide1820.xml" ContentType="application/vnd.openxmlformats-officedocument.presentationml.slide+xml"/>
  <Override PartName="/ppt/notesSlides/notesSlide1820.xml" ContentType="application/vnd.openxmlformats-officedocument.presentationml.notesSlide+xml"/>
  <Override PartName="/ppt/presProps.xml" ContentType="application/vnd.openxmlformats-officedocument.presentationml.presProps+xml"/>
  <Override PartName="/ppt/slides/slide321.xml" ContentType="application/vnd.openxmlformats-officedocument.presentationml.slide+xml"/>
  <Override PartName="/ppt/notesSlides/notesSlide321.xml" ContentType="application/vnd.openxmlformats-officedocument.presentationml.notesSlide+xml"/>
  <Override PartName="/ppt/slides/slide822.xml" ContentType="application/vnd.openxmlformats-officedocument.presentationml.slide+xml"/>
  <Override PartName="/ppt/notesSlides/notesSlide822.xml" ContentType="application/vnd.openxmlformats-officedocument.presentationml.notesSlide+xml"/>
  <Override PartName="/ppt/slides/slide1323.xml" ContentType="application/vnd.openxmlformats-officedocument.presentationml.slide+xml"/>
  <Override PartName="/ppt/notesSlides/notesSlide1323.xml" ContentType="application/vnd.openxmlformats-officedocument.presentationml.notesSlide+xml"/>
  <Override PartName="/ppt/slides/slide2124.xml" ContentType="application/vnd.openxmlformats-officedocument.presentationml.slide+xml"/>
  <Override PartName="/ppt/notesSlides/notesSlide2124.xml" ContentType="application/vnd.openxmlformats-officedocument.presentationml.notesSlide+xml"/>
  <Override PartName="/ppt/slides/slide2625.xml" ContentType="application/vnd.openxmlformats-officedocument.presentationml.slide+xml"/>
  <Override PartName="/ppt/notesSlides/notesSlide2625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customXml/item13.xml" ContentType="application/xml"/>
  <Override PartName="/customXml/itemProps13.xml" ContentType="application/vnd.openxmlformats-officedocument.customXmlProperties+xml"/>
  <Override PartName="/ppt/slides/slide726.xml" ContentType="application/vnd.openxmlformats-officedocument.presentationml.slide+xml"/>
  <Override PartName="/ppt/notesSlides/notesSlide726.xml" ContentType="application/vnd.openxmlformats-officedocument.presentationml.notesSlide+xml"/>
  <Override PartName="/ppt/slides/slide227.xml" ContentType="application/vnd.openxmlformats-officedocument.presentationml.slide+xml"/>
  <Override PartName="/ppt/notesSlides/notesSlide227.xml" ContentType="application/vnd.openxmlformats-officedocument.presentationml.notesSlid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85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4" r:id="rId10"/>
    <p:sldId id="265" r:id="rId11"/>
    <p:sldId id="266" r:id="rId12"/>
    <p:sldId id="267" r:id="rId13"/>
    <p:sldId id="268" r:id="rId14"/>
    <p:sldId id="270" r:id="rId15"/>
    <p:sldId id="284" r:id="rId16"/>
    <p:sldId id="272" r:id="rId17"/>
    <p:sldId id="283" r:id="rId18"/>
    <p:sldId id="274" r:id="rId19"/>
    <p:sldId id="275" r:id="rId20"/>
    <p:sldId id="276" r:id="rId21"/>
    <p:sldId id="277" r:id="rId22"/>
    <p:sldId id="278" r:id="rId23"/>
    <p:sldId id="279" r:id="rId24"/>
    <p:sldId id="280" r:id="rId25"/>
    <p:sldId id="282" r:id="rId26"/>
    <p:sldId id="286" r:id="rId27"/>
    <p:sldId id="256" r:id="rId28"/>
  </p:sldIdLst>
  <p:sldSz cx="12192000" cy="6858000"/>
  <p:notesSz cx="6858000" cy="9144000"/>
  <p:defaultTextStyle>
    <a:defPPr>
      <a:defRPr lang="ru-RU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FF6E7"/>
    <a:srgbClr val="8D6347"/>
    <a:srgbClr val="FFFFFF"/>
    <a:srgbClr val="9D0000"/>
    <a:srgbClr val="855939"/>
    <a:srgbClr val="60370F"/>
    <a:srgbClr val="8D632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>
        <p:scale>
          <a:sx n="100" d="100"/>
          <a:sy n="100" d="100"/>
        </p:scale>
        <p:origin x="-758" y="-408"/>
      </p:cViewPr>
      <p:guideLst/>
    </p:cSldViewPr>
  </p:slid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-6125"/>
    </p:cViewPr>
  </p:sorterViewPr>
  <p:notesViewPr>
    <p:cSldViewPr snapToGrid="0" showGuides="1">
      <p:cViewPr>
        <p:scale>
          <a:sx n="50" d="100"/>
          <a:sy n="50" d="100"/>
        </p:scale>
        <p:origin x="2640" y="336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121.xml" Id="rId13" /><Relationship Type="http://schemas.openxmlformats.org/officeDocument/2006/relationships/slide" Target="/ppt/slides/slide172.xml" Id="rId18" /><Relationship Type="http://schemas.openxmlformats.org/officeDocument/2006/relationships/slide" Target="/ppt/slides/slide253.xml" Id="rId26" /><Relationship Type="http://schemas.openxmlformats.org/officeDocument/2006/relationships/slide" Target="/ppt/slides/slide204.xml" Id="rId21" /><Relationship Type="http://schemas.openxmlformats.org/officeDocument/2006/relationships/tableStyles" Target="/ppt/tableStyles.xml" Id="rId34" /><Relationship Type="http://schemas.openxmlformats.org/officeDocument/2006/relationships/slide" Target="/ppt/slides/slide65.xml" Id="rId7" /><Relationship Type="http://schemas.openxmlformats.org/officeDocument/2006/relationships/slide" Target="/ppt/slides/slide116.xml" Id="rId12" /><Relationship Type="http://schemas.openxmlformats.org/officeDocument/2006/relationships/slide" Target="/ppt/slides/slide167.xml" Id="rId17" /><Relationship Type="http://schemas.openxmlformats.org/officeDocument/2006/relationships/slide" Target="/ppt/slides/slide248.xml" Id="rId25" /><Relationship Type="http://schemas.openxmlformats.org/officeDocument/2006/relationships/theme" Target="/ppt/theme/theme12.xml" Id="rId33" /><Relationship Type="http://schemas.openxmlformats.org/officeDocument/2006/relationships/slide" Target="/ppt/slides/slide19.xml" Id="rId2" /><Relationship Type="http://schemas.openxmlformats.org/officeDocument/2006/relationships/slide" Target="/ppt/slides/slide1510.xml" Id="rId16" /><Relationship Type="http://schemas.openxmlformats.org/officeDocument/2006/relationships/slide" Target="/ppt/slides/slide1911.xml" Id="rId20" /><Relationship Type="http://schemas.openxmlformats.org/officeDocument/2006/relationships/notesMaster" Target="/ppt/notesMasters/notesMaster11.xml" Id="rId29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12.xml" Id="rId6" /><Relationship Type="http://schemas.openxmlformats.org/officeDocument/2006/relationships/slide" Target="/ppt/slides/slide1013.xml" Id="rId11" /><Relationship Type="http://schemas.openxmlformats.org/officeDocument/2006/relationships/slide" Target="/ppt/slides/slide2314.xml" Id="rId24" /><Relationship Type="http://schemas.openxmlformats.org/officeDocument/2006/relationships/viewProps" Target="/ppt/viewProps.xml" Id="rId32" /><Relationship Type="http://schemas.openxmlformats.org/officeDocument/2006/relationships/customXml" Target="/customXml/item3.xml" Id="rId37" /><Relationship Type="http://schemas.openxmlformats.org/officeDocument/2006/relationships/slide" Target="/ppt/slides/slide415.xml" Id="rId5" /><Relationship Type="http://schemas.openxmlformats.org/officeDocument/2006/relationships/slide" Target="/ppt/slides/slide1416.xml" Id="rId15" /><Relationship Type="http://schemas.openxmlformats.org/officeDocument/2006/relationships/slide" Target="/ppt/slides/slide2217.xml" Id="rId23" /><Relationship Type="http://schemas.openxmlformats.org/officeDocument/2006/relationships/slide" Target="/ppt/slides/slide2718.xml" Id="rId28" /><Relationship Type="http://schemas.openxmlformats.org/officeDocument/2006/relationships/customXml" Target="/customXml/item22.xml" Id="rId36" /><Relationship Type="http://schemas.openxmlformats.org/officeDocument/2006/relationships/slide" Target="/ppt/slides/slide919.xml" Id="rId10" /><Relationship Type="http://schemas.openxmlformats.org/officeDocument/2006/relationships/slide" Target="/ppt/slides/slide1820.xml" Id="rId19" /><Relationship Type="http://schemas.openxmlformats.org/officeDocument/2006/relationships/presProps" Target="/ppt/presProps.xml" Id="rId31" /><Relationship Type="http://schemas.openxmlformats.org/officeDocument/2006/relationships/slide" Target="/ppt/slides/slide321.xml" Id="rId4" /><Relationship Type="http://schemas.openxmlformats.org/officeDocument/2006/relationships/slide" Target="/ppt/slides/slide822.xml" Id="rId9" /><Relationship Type="http://schemas.openxmlformats.org/officeDocument/2006/relationships/slide" Target="/ppt/slides/slide1323.xml" Id="rId14" /><Relationship Type="http://schemas.openxmlformats.org/officeDocument/2006/relationships/slide" Target="/ppt/slides/slide2124.xml" Id="rId22" /><Relationship Type="http://schemas.openxmlformats.org/officeDocument/2006/relationships/slide" Target="/ppt/slides/slide2625.xml" Id="rId27" /><Relationship Type="http://schemas.openxmlformats.org/officeDocument/2006/relationships/handoutMaster" Target="/ppt/handoutMasters/handoutMaster11.xml" Id="rId30" /><Relationship Type="http://schemas.openxmlformats.org/officeDocument/2006/relationships/customXml" Target="/customXml/item13.xml" Id="rId35" /><Relationship Type="http://schemas.openxmlformats.org/officeDocument/2006/relationships/slide" Target="/ppt/slides/slide726.xml" Id="rId8" /><Relationship Type="http://schemas.openxmlformats.org/officeDocument/2006/relationships/slide" Target="/ppt/slides/slide227.xml" Id="rId3" /></Relationships>
</file>

<file path=ppt/charts/_rels/chart1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2.xlsx" Id="rId3" /><Relationship Type="http://schemas.microsoft.com/office/2011/relationships/chartColorStyle" Target="/ppt/charts/colors12.xml" Id="rId2" /><Relationship Type="http://schemas.microsoft.com/office/2011/relationships/chartStyle" Target="/ppt/charts/style12.xml" Id="rId1" /></Relationships>
</file>

<file path=ppt/charts/_rels/chart2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.xlsx" Id="rId3" /><Relationship Type="http://schemas.microsoft.com/office/2011/relationships/chartColorStyle" Target="/ppt/charts/colors2.xml" Id="rId2" /><Relationship Type="http://schemas.microsoft.com/office/2011/relationships/chartStyle" Target="/ppt/charts/style2.xml" Id="rId1" /></Relationships>
</file>

<file path=ppt/charts/chart1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rgbClr val="9D0000"/>
            </a:solidFill>
            <a:ln>
              <a:noFill/>
            </a:ln>
            <a:effectLst/>
          </c:spPr>
          <c:invertIfNegative val="0"/>
          <c:cat>
            <c:strRef>
              <c:f>Sheet1!$A$2:$A$6</c:f>
              <c:strCache>
                <c:ptCount val="5"/>
                <c:pt idx="0">
                  <c:v>20XX</c:v>
                </c:pt>
                <c:pt idx="1">
                  <c:v>20XX</c:v>
                </c:pt>
                <c:pt idx="2">
                  <c:v>20XX</c:v>
                </c:pt>
                <c:pt idx="3">
                  <c:v>20XX</c:v>
                </c:pt>
                <c:pt idx="4">
                  <c:v>20XX</c:v>
                </c:pt>
              </c:strCache>
            </c:strRef>
          </c:cat>
          <c:val>
            <c:numRef>
              <c:f>Sheet1!$B$2:$B$6</c:f>
              <c:numCache>
                <c:formatCode>[$$-409]#,##0.00</c:formatCode>
                <c:ptCount val="5"/>
                <c:pt idx="0">
                  <c:v>10000</c:v>
                </c:pt>
                <c:pt idx="1">
                  <c:v>20000</c:v>
                </c:pt>
                <c:pt idx="2">
                  <c:v>30000</c:v>
                </c:pt>
                <c:pt idx="3">
                  <c:v>40000</c:v>
                </c:pt>
                <c:pt idx="4">
                  <c:v>50000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2B5-4B35-89B3-3EE1837A7293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Sheet1!$A$2:$A$6</c:f>
              <c:strCache>
                <c:ptCount val="5"/>
                <c:pt idx="0">
                  <c:v>20XX</c:v>
                </c:pt>
                <c:pt idx="1">
                  <c:v>20XX</c:v>
                </c:pt>
                <c:pt idx="2">
                  <c:v>20XX</c:v>
                </c:pt>
                <c:pt idx="3">
                  <c:v>20XX</c:v>
                </c:pt>
                <c:pt idx="4">
                  <c:v>20XX</c:v>
                </c:pt>
              </c:strCache>
            </c:strRef>
          </c:cat>
          <c:val>
            <c:numRef>
              <c:f>Sheet1!$C$2:$C$6</c:f>
              <c:numCache>
                <c:formatCode>General</c:formatCode>
                <c:ptCount val="5"/>
              </c:numCache>
            </c:numRef>
          </c:val>
          <c:extLst>
            <c:ext xmlns:c16="http://schemas.microsoft.com/office/drawing/2014/chart" uri="{C3380CC4-5D6E-409C-BE32-E72D297353CC}">
              <c16:uniqueId val="{00000001-E2B5-4B35-89B3-3EE1837A7293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Sheet1!$A$2:$A$6</c:f>
              <c:strCache>
                <c:ptCount val="5"/>
                <c:pt idx="0">
                  <c:v>20XX</c:v>
                </c:pt>
                <c:pt idx="1">
                  <c:v>20XX</c:v>
                </c:pt>
                <c:pt idx="2">
                  <c:v>20XX</c:v>
                </c:pt>
                <c:pt idx="3">
                  <c:v>20XX</c:v>
                </c:pt>
                <c:pt idx="4">
                  <c:v>20XX</c:v>
                </c:pt>
              </c:strCache>
            </c:strRef>
          </c:cat>
          <c:val>
            <c:numRef>
              <c:f>Sheet1!$D$2:$D$6</c:f>
              <c:numCache>
                <c:formatCode>General</c:formatCode>
                <c:ptCount val="5"/>
              </c:numCache>
            </c:numRef>
          </c:val>
          <c:extLst>
            <c:ext xmlns:c16="http://schemas.microsoft.com/office/drawing/2014/chart" uri="{C3380CC4-5D6E-409C-BE32-E72D297353CC}">
              <c16:uniqueId val="{00000002-E2B5-4B35-89B3-3EE1837A7293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overlap val="100"/>
        <c:axId val="521941504"/>
        <c:axId val="521946096"/>
      </c:barChart>
      <c:catAx>
        <c:axId val="521941504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rgbClr val="8D6347"/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200" b="0" i="0" u="none" strike="noStrike" kern="1200" baseline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21946096"/>
        <c:crosses val="autoZero"/>
        <c:auto val="1"/>
        <c:lblAlgn val="ctr"/>
        <c:lblOffset val="100"/>
        <c:tickLblSkip val="1"/>
        <c:noMultiLvlLbl val="0"/>
      </c:catAx>
      <c:valAx>
        <c:axId val="521946096"/>
        <c:scaling>
          <c:orientation val="minMax"/>
          <c:max val="50000"/>
        </c:scaling>
        <c:delete val="0"/>
        <c:axPos val="l"/>
        <c:majorGridlines>
          <c:spPr>
            <a:ln w="9525" cap="flat" cmpd="sng" algn="ctr">
              <a:solidFill>
                <a:srgbClr val="FFF6E7"/>
              </a:solidFill>
              <a:round/>
            </a:ln>
            <a:effectLst/>
          </c:spPr>
        </c:majorGridlines>
        <c:numFmt formatCode="[$$-409]#,##0" sourceLinked="0"/>
        <c:majorTickMark val="none"/>
        <c:minorTickMark val="none"/>
        <c:tickLblPos val="nextTo"/>
        <c:spPr>
          <a:noFill/>
          <a:ln>
            <a:solidFill>
              <a:srgbClr val="8D6347"/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21941504"/>
        <c:crosses val="autoZero"/>
        <c:crossBetween val="between"/>
        <c:majorUnit val="10000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5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F0E5-4D61-B4E7-D24DA403B581}"/>
              </c:ext>
            </c:extLst>
          </c:dPt>
          <c:dPt>
            <c:idx val="1"/>
            <c:bubble3D val="0"/>
            <c:spPr>
              <a:solidFill>
                <a:srgbClr val="60370F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F0E5-4D61-B4E7-D24DA403B581}"/>
              </c:ext>
            </c:extLst>
          </c:dPt>
          <c:dPt>
            <c:idx val="2"/>
            <c:bubble3D val="0"/>
            <c:spPr>
              <a:solidFill>
                <a:schemeClr val="tx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F0E5-4D61-B4E7-D24DA403B581}"/>
              </c:ext>
            </c:extLst>
          </c:dPt>
          <c:dPt>
            <c:idx val="3"/>
            <c:bubble3D val="0"/>
            <c:spPr>
              <a:solidFill>
                <a:schemeClr val="tx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F0E5-4D61-B4E7-D24DA403B581}"/>
              </c:ext>
            </c:extLst>
          </c:dPt>
          <c:dPt>
            <c:idx val="4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9-F0E5-4D61-B4E7-D24DA403B581}"/>
              </c:ext>
            </c:extLst>
          </c:dPt>
          <c:dLbls>
            <c:delete val="1"/>
          </c:dLbls>
          <c:cat>
            <c:strRef>
              <c:f>Sheet1!$A$2:$A$6</c:f>
              <c:strCache>
                <c:ptCount val="5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  <c:pt idx="4">
                  <c:v>5th Qtr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>
                  <c:v>5</c:v>
                </c:pt>
                <c:pt idx="1">
                  <c:v>5</c:v>
                </c:pt>
                <c:pt idx="2">
                  <c:v>5</c:v>
                </c:pt>
                <c:pt idx="3">
                  <c:v>5</c:v>
                </c:pt>
                <c:pt idx="4">
                  <c:v>9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A-F0E5-4D61-B4E7-D24DA403B581}"/>
            </c:ext>
          </c:extLst>
        </c:ser>
        <c:dLbls>
          <c:showLegendKey val="0"/>
          <c:showVal val="0"/>
          <c:showCatName val="0"/>
          <c:showSerName val="0"/>
          <c:showPercent val="1"/>
          <c:showBubbleSize val="0"/>
          <c:showLeaderLines val="1"/>
        </c:dLbls>
        <c:firstSliceAng val="236"/>
        <c:holeSize val="47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2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8B635C87-2E62-4093-9A27-E98FC63FAB8E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EA5AAF69-BA68-4C49-8B47-9FD6ED6C539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99A152F-86C0-448B-A54E-0E2D8D8754BB}" type="datetimeFigureOut">
              <a:rPr lang="en-US" smtClean="0"/>
              <a:t>5/14/2019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37C6C3CB-CCFF-4F2E-B237-337C69FBB6D3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EF750B0-2FB2-4047-BE00-43B13750ABBA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171E503E-9C9E-4EC6-B8AF-91FC09DF0C7B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7928475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6800077E-5661-4679-A0C9-7CAF4697BC9A}" type="datetimeFigureOut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AE59743-683C-4279-9E83-23C937C99CF6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19313548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9.xml.rels>&#65279;<?xml version="1.0" encoding="utf-8"?><Relationships xmlns="http://schemas.openxmlformats.org/package/2006/relationships"><Relationship Type="http://schemas.openxmlformats.org/officeDocument/2006/relationships/slide" Target="/ppt/slides/slide19.xml" Id="rId2" /><Relationship Type="http://schemas.openxmlformats.org/officeDocument/2006/relationships/notesMaster" Target="/ppt/notesMasters/notesMaster11.xml" Id="rId1" /></Relationships>
</file>

<file path=ppt/notesSlides/_rels/notesSlide65.xml.rels>&#65279;<?xml version="1.0" encoding="utf-8"?><Relationships xmlns="http://schemas.openxmlformats.org/package/2006/relationships"><Relationship Type="http://schemas.openxmlformats.org/officeDocument/2006/relationships/slide" Target="/ppt/slides/slide65.xml" Id="rId2" /><Relationship Type="http://schemas.openxmlformats.org/officeDocument/2006/relationships/notesMaster" Target="/ppt/notesMasters/notesMaster11.xml" Id="rId1" /></Relationships>
</file>

<file path=ppt/notesSlides/_rels/notesSlide116.xml.rels>&#65279;<?xml version="1.0" encoding="utf-8"?><Relationships xmlns="http://schemas.openxmlformats.org/package/2006/relationships"><Relationship Type="http://schemas.openxmlformats.org/officeDocument/2006/relationships/slide" Target="/ppt/slides/slide116.xml" Id="rId2" /><Relationship Type="http://schemas.openxmlformats.org/officeDocument/2006/relationships/notesMaster" Target="/ppt/notesMasters/notesMaster11.xml" Id="rId1" /></Relationships>
</file>

<file path=ppt/notesSlides/_rels/notesSlide121.xml.rels>&#65279;<?xml version="1.0" encoding="utf-8"?><Relationships xmlns="http://schemas.openxmlformats.org/package/2006/relationships"><Relationship Type="http://schemas.openxmlformats.org/officeDocument/2006/relationships/slide" Target="/ppt/slides/slide121.xml" Id="rId2" /><Relationship Type="http://schemas.openxmlformats.org/officeDocument/2006/relationships/notesMaster" Target="/ppt/notesMasters/notesMaster11.xml" Id="rId1" /></Relationships>
</file>

<file path=ppt/notesSlides/_rels/notesSlide167.xml.rels>&#65279;<?xml version="1.0" encoding="utf-8"?><Relationships xmlns="http://schemas.openxmlformats.org/package/2006/relationships"><Relationship Type="http://schemas.openxmlformats.org/officeDocument/2006/relationships/slide" Target="/ppt/slides/slide167.xml" Id="rId2" /><Relationship Type="http://schemas.openxmlformats.org/officeDocument/2006/relationships/notesMaster" Target="/ppt/notesMasters/notesMaster11.xml" Id="rId1" /></Relationships>
</file>

<file path=ppt/notesSlides/_rels/notesSlide172.xml.rels>&#65279;<?xml version="1.0" encoding="utf-8"?><Relationships xmlns="http://schemas.openxmlformats.org/package/2006/relationships"><Relationship Type="http://schemas.openxmlformats.org/officeDocument/2006/relationships/slide" Target="/ppt/slides/slide172.xml" Id="rId2" /><Relationship Type="http://schemas.openxmlformats.org/officeDocument/2006/relationships/notesMaster" Target="/ppt/notesMasters/notesMaster11.xml" Id="rId1" /></Relationships>
</file>

<file path=ppt/notesSlides/_rels/notesSlide204.xml.rels>&#65279;<?xml version="1.0" encoding="utf-8"?><Relationships xmlns="http://schemas.openxmlformats.org/package/2006/relationships"><Relationship Type="http://schemas.openxmlformats.org/officeDocument/2006/relationships/slide" Target="/ppt/slides/slide204.xml" Id="rId2" /><Relationship Type="http://schemas.openxmlformats.org/officeDocument/2006/relationships/notesMaster" Target="/ppt/notesMasters/notesMaster11.xml" Id="rId1" /></Relationships>
</file>

<file path=ppt/notesSlides/_rels/notesSlide227.xml.rels>&#65279;<?xml version="1.0" encoding="utf-8"?><Relationships xmlns="http://schemas.openxmlformats.org/package/2006/relationships"><Relationship Type="http://schemas.openxmlformats.org/officeDocument/2006/relationships/slide" Target="/ppt/slides/slide227.xml" Id="rId2" /><Relationship Type="http://schemas.openxmlformats.org/officeDocument/2006/relationships/notesMaster" Target="/ppt/notesMasters/notesMaster11.xml" Id="rId1" /></Relationships>
</file>

<file path=ppt/notesSlides/_rels/notesSlide248.xml.rels>&#65279;<?xml version="1.0" encoding="utf-8"?><Relationships xmlns="http://schemas.openxmlformats.org/package/2006/relationships"><Relationship Type="http://schemas.openxmlformats.org/officeDocument/2006/relationships/slide" Target="/ppt/slides/slide248.xml" Id="rId2" /><Relationship Type="http://schemas.openxmlformats.org/officeDocument/2006/relationships/notesMaster" Target="/ppt/notesMasters/notesMaster11.xml" Id="rId1" /></Relationships>
</file>

<file path=ppt/notesSlides/_rels/notesSlide253.xml.rels>&#65279;<?xml version="1.0" encoding="utf-8"?><Relationships xmlns="http://schemas.openxmlformats.org/package/2006/relationships"><Relationship Type="http://schemas.openxmlformats.org/officeDocument/2006/relationships/slide" Target="/ppt/slides/slide253.xml" Id="rId2" /><Relationship Type="http://schemas.openxmlformats.org/officeDocument/2006/relationships/notesMaster" Target="/ppt/notesMasters/notesMaster11.xml" Id="rId1" /></Relationships>
</file>

<file path=ppt/notesSlides/_rels/notesSlide321.xml.rels>&#65279;<?xml version="1.0" encoding="utf-8"?><Relationships xmlns="http://schemas.openxmlformats.org/package/2006/relationships"><Relationship Type="http://schemas.openxmlformats.org/officeDocument/2006/relationships/slide" Target="/ppt/slides/slide321.xml" Id="rId2" /><Relationship Type="http://schemas.openxmlformats.org/officeDocument/2006/relationships/notesMaster" Target="/ppt/notesMasters/notesMaster11.xml" Id="rId1" /></Relationships>
</file>

<file path=ppt/notesSlides/_rels/notesSlide415.xml.rels>&#65279;<?xml version="1.0" encoding="utf-8"?><Relationships xmlns="http://schemas.openxmlformats.org/package/2006/relationships"><Relationship Type="http://schemas.openxmlformats.org/officeDocument/2006/relationships/slide" Target="/ppt/slides/slide415.xml" Id="rId2" /><Relationship Type="http://schemas.openxmlformats.org/officeDocument/2006/relationships/notesMaster" Target="/ppt/notesMasters/notesMaster11.xml" Id="rId1" /></Relationships>
</file>

<file path=ppt/notesSlides/_rels/notesSlide512.xml.rels>&#65279;<?xml version="1.0" encoding="utf-8"?><Relationships xmlns="http://schemas.openxmlformats.org/package/2006/relationships"><Relationship Type="http://schemas.openxmlformats.org/officeDocument/2006/relationships/slide" Target="/ppt/slides/slide512.xml" Id="rId2" /><Relationship Type="http://schemas.openxmlformats.org/officeDocument/2006/relationships/notesMaster" Target="/ppt/notesMasters/notesMaster11.xml" Id="rId1" /></Relationships>
</file>

<file path=ppt/notesSlides/_rels/notesSlide726.xml.rels>&#65279;<?xml version="1.0" encoding="utf-8"?><Relationships xmlns="http://schemas.openxmlformats.org/package/2006/relationships"><Relationship Type="http://schemas.openxmlformats.org/officeDocument/2006/relationships/slide" Target="/ppt/slides/slide726.xml" Id="rId2" /><Relationship Type="http://schemas.openxmlformats.org/officeDocument/2006/relationships/notesMaster" Target="/ppt/notesMasters/notesMaster11.xml" Id="rId1" /></Relationships>
</file>

<file path=ppt/notesSlides/_rels/notesSlide822.xml.rels>&#65279;<?xml version="1.0" encoding="utf-8"?><Relationships xmlns="http://schemas.openxmlformats.org/package/2006/relationships"><Relationship Type="http://schemas.openxmlformats.org/officeDocument/2006/relationships/slide" Target="/ppt/slides/slide822.xml" Id="rId2" /><Relationship Type="http://schemas.openxmlformats.org/officeDocument/2006/relationships/notesMaster" Target="/ppt/notesMasters/notesMaster11.xml" Id="rId1" /></Relationships>
</file>

<file path=ppt/notesSlides/_rels/notesSlide919.xml.rels>&#65279;<?xml version="1.0" encoding="utf-8"?><Relationships xmlns="http://schemas.openxmlformats.org/package/2006/relationships"><Relationship Type="http://schemas.openxmlformats.org/officeDocument/2006/relationships/slide" Target="/ppt/slides/slide919.xml" Id="rId2" /><Relationship Type="http://schemas.openxmlformats.org/officeDocument/2006/relationships/notesMaster" Target="/ppt/notesMasters/notesMaster11.xml" Id="rId1" /></Relationships>
</file>

<file path=ppt/notesSlides/_rels/notesSlide1013.xml.rels>&#65279;<?xml version="1.0" encoding="utf-8"?><Relationships xmlns="http://schemas.openxmlformats.org/package/2006/relationships"><Relationship Type="http://schemas.openxmlformats.org/officeDocument/2006/relationships/slide" Target="/ppt/slides/slide1013.xml" Id="rId2" /><Relationship Type="http://schemas.openxmlformats.org/officeDocument/2006/relationships/notesMaster" Target="/ppt/notesMasters/notesMaster11.xml" Id="rId1" /></Relationships>
</file>

<file path=ppt/notesSlides/_rels/notesSlide1323.xml.rels>&#65279;<?xml version="1.0" encoding="utf-8"?><Relationships xmlns="http://schemas.openxmlformats.org/package/2006/relationships"><Relationship Type="http://schemas.openxmlformats.org/officeDocument/2006/relationships/slide" Target="/ppt/slides/slide1323.xml" Id="rId2" /><Relationship Type="http://schemas.openxmlformats.org/officeDocument/2006/relationships/notesMaster" Target="/ppt/notesMasters/notesMaster11.xml" Id="rId1" /></Relationships>
</file>

<file path=ppt/notesSlides/_rels/notesSlide1416.xml.rels>&#65279;<?xml version="1.0" encoding="utf-8"?><Relationships xmlns="http://schemas.openxmlformats.org/package/2006/relationships"><Relationship Type="http://schemas.openxmlformats.org/officeDocument/2006/relationships/slide" Target="/ppt/slides/slide1416.xml" Id="rId2" /><Relationship Type="http://schemas.openxmlformats.org/officeDocument/2006/relationships/notesMaster" Target="/ppt/notesMasters/notesMaster11.xml" Id="rId1" /></Relationships>
</file>

<file path=ppt/notesSlides/_rels/notesSlide1510.xml.rels>&#65279;<?xml version="1.0" encoding="utf-8"?><Relationships xmlns="http://schemas.openxmlformats.org/package/2006/relationships"><Relationship Type="http://schemas.openxmlformats.org/officeDocument/2006/relationships/slide" Target="/ppt/slides/slide1510.xml" Id="rId2" /><Relationship Type="http://schemas.openxmlformats.org/officeDocument/2006/relationships/notesMaster" Target="/ppt/notesMasters/notesMaster11.xml" Id="rId1" /></Relationships>
</file>

<file path=ppt/notesSlides/_rels/notesSlide1820.xml.rels>&#65279;<?xml version="1.0" encoding="utf-8"?><Relationships xmlns="http://schemas.openxmlformats.org/package/2006/relationships"><Relationship Type="http://schemas.openxmlformats.org/officeDocument/2006/relationships/slide" Target="/ppt/slides/slide1820.xml" Id="rId2" /><Relationship Type="http://schemas.openxmlformats.org/officeDocument/2006/relationships/notesMaster" Target="/ppt/notesMasters/notesMaster11.xml" Id="rId1" /></Relationships>
</file>

<file path=ppt/notesSlides/_rels/notesSlide1911.xml.rels>&#65279;<?xml version="1.0" encoding="utf-8"?><Relationships xmlns="http://schemas.openxmlformats.org/package/2006/relationships"><Relationship Type="http://schemas.openxmlformats.org/officeDocument/2006/relationships/slide" Target="/ppt/slides/slide1911.xml" Id="rId2" /><Relationship Type="http://schemas.openxmlformats.org/officeDocument/2006/relationships/notesMaster" Target="/ppt/notesMasters/notesMaster11.xml" Id="rId1" /></Relationships>
</file>

<file path=ppt/notesSlides/_rels/notesSlide2124.xml.rels>&#65279;<?xml version="1.0" encoding="utf-8"?><Relationships xmlns="http://schemas.openxmlformats.org/package/2006/relationships"><Relationship Type="http://schemas.openxmlformats.org/officeDocument/2006/relationships/slide" Target="/ppt/slides/slide2124.xml" Id="rId2" /><Relationship Type="http://schemas.openxmlformats.org/officeDocument/2006/relationships/notesMaster" Target="/ppt/notesMasters/notesMaster11.xml" Id="rId1" /></Relationships>
</file>

<file path=ppt/notesSlides/_rels/notesSlide2217.xml.rels>&#65279;<?xml version="1.0" encoding="utf-8"?><Relationships xmlns="http://schemas.openxmlformats.org/package/2006/relationships"><Relationship Type="http://schemas.openxmlformats.org/officeDocument/2006/relationships/slide" Target="/ppt/slides/slide2217.xml" Id="rId2" /><Relationship Type="http://schemas.openxmlformats.org/officeDocument/2006/relationships/notesMaster" Target="/ppt/notesMasters/notesMaster11.xml" Id="rId1" /></Relationships>
</file>

<file path=ppt/notesSlides/_rels/notesSlide2314.xml.rels>&#65279;<?xml version="1.0" encoding="utf-8"?><Relationships xmlns="http://schemas.openxmlformats.org/package/2006/relationships"><Relationship Type="http://schemas.openxmlformats.org/officeDocument/2006/relationships/slide" Target="/ppt/slides/slide2314.xml" Id="rId2" /><Relationship Type="http://schemas.openxmlformats.org/officeDocument/2006/relationships/notesMaster" Target="/ppt/notesMasters/notesMaster11.xml" Id="rId1" /></Relationships>
</file>

<file path=ppt/notesSlides/_rels/notesSlide2625.xml.rels>&#65279;<?xml version="1.0" encoding="utf-8"?><Relationships xmlns="http://schemas.openxmlformats.org/package/2006/relationships"><Relationship Type="http://schemas.openxmlformats.org/officeDocument/2006/relationships/slide" Target="/ppt/slides/slide2625.xml" Id="rId2" /><Relationship Type="http://schemas.openxmlformats.org/officeDocument/2006/relationships/notesMaster" Target="/ppt/notesMasters/notesMaster11.xml" Id="rId1" /></Relationships>
</file>

<file path=ppt/notesSlides/_rels/notesSlide2718.xml.rels>&#65279;<?xml version="1.0" encoding="utf-8"?><Relationships xmlns="http://schemas.openxmlformats.org/package/2006/relationships"><Relationship Type="http://schemas.openxmlformats.org/officeDocument/2006/relationships/slide" Target="/ppt/slides/slide2718.xml" Id="rId2" /><Relationship Type="http://schemas.openxmlformats.org/officeDocument/2006/relationships/notesMaster" Target="/ppt/notesMasters/notesMaster11.xml" Id="rId1" /></Relationship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AE59743-683C-4279-9E83-23C937C99CF6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8618447"/>
      </p:ext>
    </p:extLst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48872764"/>
      </p:ext>
    </p:extLst>
  </p:cSld>
  <p:clrMapOvr>
    <a:masterClrMapping/>
  </p:clrMapOvr>
</p:notes>
</file>

<file path=ppt/notesSlides/notesSlide1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95582020"/>
      </p:ext>
    </p:extLst>
  </p:cSld>
  <p:clrMapOvr>
    <a:masterClrMapping/>
  </p:clrMapOvr>
</p:notes>
</file>

<file path=ppt/notesSlides/notesSlide1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92359256"/>
      </p:ext>
    </p:extLst>
  </p:cSld>
  <p:clrMapOvr>
    <a:masterClrMapping/>
  </p:clrMapOvr>
</p:notes>
</file>

<file path=ppt/notesSlides/notesSlide16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111953135"/>
      </p:ext>
    </p:extLst>
  </p:cSld>
  <p:clrMapOvr>
    <a:masterClrMapping/>
  </p:clrMapOvr>
</p:notes>
</file>

<file path=ppt/notesSlides/notesSlide17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762058582"/>
      </p:ext>
    </p:extLst>
  </p:cSld>
  <p:clrMapOvr>
    <a:masterClrMapping/>
  </p:clrMapOvr>
</p:notes>
</file>

<file path=ppt/notesSlides/notesSlide20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49693987"/>
      </p:ext>
    </p:extLst>
  </p:cSld>
  <p:clrMapOvr>
    <a:masterClrMapping/>
  </p:clrMapOvr>
</p:notes>
</file>

<file path=ppt/notesSlides/notesSlide2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57021597"/>
      </p:ext>
    </p:extLst>
  </p:cSld>
  <p:clrMapOvr>
    <a:masterClrMapping/>
  </p:clrMapOvr>
</p:notes>
</file>

<file path=ppt/notesSlides/notesSlide24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096272284"/>
      </p:ext>
    </p:extLst>
  </p:cSld>
  <p:clrMapOvr>
    <a:masterClrMapping/>
  </p:clrMapOvr>
</p:notes>
</file>

<file path=ppt/notesSlides/notesSlide25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899861280"/>
      </p:ext>
    </p:extLst>
  </p:cSld>
  <p:clrMapOvr>
    <a:masterClrMapping/>
  </p:clrMapOvr>
</p:notes>
</file>

<file path=ppt/notesSlides/notesSlide3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713042328"/>
      </p:ext>
    </p:extLst>
  </p:cSld>
  <p:clrMapOvr>
    <a:masterClrMapping/>
  </p:clrMapOvr>
</p:notes>
</file>

<file path=ppt/notesSlides/notesSlide4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626266952"/>
      </p:ext>
    </p:extLst>
  </p:cSld>
  <p:clrMapOvr>
    <a:masterClrMapping/>
  </p:clrMapOvr>
</p:notes>
</file>

<file path=ppt/notesSlides/notesSlide5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02447436"/>
      </p:ext>
    </p:extLst>
  </p:cSld>
  <p:clrMapOvr>
    <a:masterClrMapping/>
  </p:clrMapOvr>
</p:notes>
</file>

<file path=ppt/notesSlides/notesSlide7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50786971"/>
      </p:ext>
    </p:extLst>
  </p:cSld>
  <p:clrMapOvr>
    <a:masterClrMapping/>
  </p:clrMapOvr>
</p:notes>
</file>

<file path=ppt/notesSlides/notesSlide8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80084951"/>
      </p:ext>
    </p:extLst>
  </p:cSld>
  <p:clrMapOvr>
    <a:masterClrMapping/>
  </p:clrMapOvr>
</p:notes>
</file>

<file path=ppt/notesSlides/notesSlide9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5932432"/>
      </p:ext>
    </p:extLst>
  </p:cSld>
  <p:clrMapOvr>
    <a:masterClrMapping/>
  </p:clrMapOvr>
</p:notes>
</file>

<file path=ppt/notesSlides/notesSlide10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36882385"/>
      </p:ext>
    </p:extLst>
  </p:cSld>
  <p:clrMapOvr>
    <a:masterClrMapping/>
  </p:clrMapOvr>
</p:notes>
</file>

<file path=ppt/notesSlides/notesSlide13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150055168"/>
      </p:ext>
    </p:extLst>
  </p:cSld>
  <p:clrMapOvr>
    <a:masterClrMapping/>
  </p:clrMapOvr>
</p:notes>
</file>

<file path=ppt/notesSlides/notesSlide14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70908760"/>
      </p:ext>
    </p:extLst>
  </p:cSld>
  <p:clrMapOvr>
    <a:masterClrMapping/>
  </p:clrMapOvr>
</p:notes>
</file>

<file path=ppt/notesSlides/notesSlide15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73037107"/>
      </p:ext>
    </p:extLst>
  </p:cSld>
  <p:clrMapOvr>
    <a:masterClrMapping/>
  </p:clrMapOvr>
</p:notes>
</file>

<file path=ppt/notesSlides/notesSlide18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082648659"/>
      </p:ext>
    </p:extLst>
  </p:cSld>
  <p:clrMapOvr>
    <a:masterClrMapping/>
  </p:clrMapOvr>
</p:notes>
</file>

<file path=ppt/notesSlides/notesSlide19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19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53677718"/>
      </p:ext>
    </p:extLst>
  </p:cSld>
  <p:clrMapOvr>
    <a:masterClrMapping/>
  </p:clrMapOvr>
</p:notes>
</file>

<file path=ppt/notesSlides/notesSlide21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922617600"/>
      </p:ext>
    </p:extLst>
  </p:cSld>
  <p:clrMapOvr>
    <a:masterClrMapping/>
  </p:clrMapOvr>
</p:notes>
</file>

<file path=ppt/notesSlides/notesSlide22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61866632"/>
      </p:ext>
    </p:extLst>
  </p:cSld>
  <p:clrMapOvr>
    <a:masterClrMapping/>
  </p:clrMapOvr>
</p:notes>
</file>

<file path=ppt/notesSlides/notesSlide23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788760320"/>
      </p:ext>
    </p:extLst>
  </p:cSld>
  <p:clrMapOvr>
    <a:masterClrMapping/>
  </p:clrMapOvr>
</p:notes>
</file>

<file path=ppt/notesSlides/notesSlide26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567860154"/>
      </p:ext>
    </p:extLst>
  </p:cSld>
  <p:clrMapOvr>
    <a:masterClrMapping/>
  </p:clrMapOvr>
</p:notes>
</file>

<file path=ppt/notesSlides/notesSlide27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AE59743-683C-4279-9E83-23C937C99CF6}" type="slidenum">
              <a:rPr lang="en-US" noProof="0" smtClean="0"/>
              <a:t>27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264064721"/>
      </p:ext>
    </p:extLst>
  </p:cSld>
  <p:clrMapOvr>
    <a:masterClrMapping/>
  </p:clrMapOvr>
</p:notes>
</file>

<file path=ppt/slideLayouts/_rels/slideLayout36.xml.rels>&#65279;<?xml version="1.0" encoding="utf-8"?><Relationships xmlns="http://schemas.openxmlformats.org/package/2006/relationships"><Relationship Type="http://schemas.openxmlformats.org/officeDocument/2006/relationships/image" Target="/ppt/media/image68.png" Id="rId3" /><Relationship Type="http://schemas.openxmlformats.org/officeDocument/2006/relationships/image" Target="/ppt/media/image59.png" Id="rId2" /><Relationship Type="http://schemas.openxmlformats.org/officeDocument/2006/relationships/slideMaster" Target="/ppt/slideMasters/slideMaster11.xml" Id="rId1" /></Relationships>
</file>

<file path=ppt/slideLayouts/_rels/slideLayout79.xml.rels>&#65279;<?xml version="1.0" encoding="utf-8"?><Relationships xmlns="http://schemas.openxmlformats.org/package/2006/relationships"><Relationship Type="http://schemas.openxmlformats.org/officeDocument/2006/relationships/image" Target="/ppt/media/image143.svg" Id="rId3" /><Relationship Type="http://schemas.openxmlformats.org/officeDocument/2006/relationships/image" Target="/ppt/media/image135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66.svg" Id="rId5" /><Relationship Type="http://schemas.openxmlformats.org/officeDocument/2006/relationships/image" Target="/ppt/media/image1511.png" Id="rId4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image" Target="/ppt/media/image182.png" Id="rId3" /><Relationship Type="http://schemas.openxmlformats.org/officeDocument/2006/relationships/image" Target="/ppt/media/image17.jpg" Id="rId2" /><Relationship Type="http://schemas.openxmlformats.org/officeDocument/2006/relationships/slideMaster" Target="/ppt/slideMasters/slideMaster11.xml" Id="rId1" /></Relationships>
</file>

<file path=ppt/slideLayouts/_rels/slideLayout117.xml.rels>&#65279;<?xml version="1.0" encoding="utf-8"?><Relationships xmlns="http://schemas.openxmlformats.org/package/2006/relationships"><Relationship Type="http://schemas.openxmlformats.org/officeDocument/2006/relationships/image" Target="/ppt/media/image214.png" Id="rId3" /><Relationship Type="http://schemas.openxmlformats.org/officeDocument/2006/relationships/image" Target="/ppt/media/image14.jpg" Id="rId2" /><Relationship Type="http://schemas.openxmlformats.org/officeDocument/2006/relationships/slideMaster" Target="/ppt/slideMasters/slideMaster11.xml" Id="rId1" /></Relationships>
</file>

<file path=ppt/slideLayouts/_rels/slideLayout1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image" Target="/ppt/media/image22.svg" Id="rId3" /><Relationship Type="http://schemas.openxmlformats.org/officeDocument/2006/relationships/image" Target="/ppt/media/image213.png" Id="rId2" /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image" Target="/ppt/media/image242.svg" Id="rId3" /><Relationship Type="http://schemas.openxmlformats.org/officeDocument/2006/relationships/image" Target="/ppt/media/image234.png" Id="rId2" /><Relationship Type="http://schemas.openxmlformats.org/officeDocument/2006/relationships/slideMaster" Target="/ppt/slideMasters/slideMaster11.xml" Id="rId1" /></Relationships>
</file>

<file path=ppt/slideLayouts/_rels/slideLayout213.xml.rels>&#65279;<?xml version="1.0" encoding="utf-8"?><Relationships xmlns="http://schemas.openxmlformats.org/package/2006/relationships"><Relationship Type="http://schemas.openxmlformats.org/officeDocument/2006/relationships/image" Target="/ppt/media/image412.png" Id="rId3" /><Relationship Type="http://schemas.openxmlformats.org/officeDocument/2006/relationships/image" Target="/ppt/media/image33.jpg" Id="rId2" /><Relationship Type="http://schemas.openxmlformats.org/officeDocument/2006/relationships/slideMaster" Target="/ppt/slideMasters/slideMaster11.xml" Id="rId1" /></Relationships>
</file>

<file path=ppt/slideLayouts/_rels/slideLayout217.xml.rels>&#65279;<?xml version="1.0" encoding="utf-8"?><Relationships xmlns="http://schemas.openxmlformats.org/package/2006/relationships"><Relationship Type="http://schemas.openxmlformats.org/officeDocument/2006/relationships/image" Target="/ppt/media/image2610.png" Id="rId3" /><Relationship Type="http://schemas.openxmlformats.org/officeDocument/2006/relationships/image" Target="/ppt/media/image252.jpg" Id="rId2" /><Relationship Type="http://schemas.openxmlformats.org/officeDocument/2006/relationships/slideMaster" Target="/ppt/slideMasters/slideMaster11.xml" Id="rId1" /></Relationships>
</file>

<file path=ppt/slideLayouts/_rels/slideLayout265.xml.rels>&#65279;<?xml version="1.0" encoding="utf-8"?><Relationships xmlns="http://schemas.openxmlformats.org/package/2006/relationships"><Relationship Type="http://schemas.openxmlformats.org/officeDocument/2006/relationships/image" Target="/ppt/media/image143.svg" Id="rId3" /><Relationship Type="http://schemas.openxmlformats.org/officeDocument/2006/relationships/image" Target="/ppt/media/image324.svg" Id="rId7" /><Relationship Type="http://schemas.openxmlformats.org/officeDocument/2006/relationships/image" Target="/ppt/media/image135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316.png" Id="rId6" /><Relationship Type="http://schemas.openxmlformats.org/officeDocument/2006/relationships/image" Target="/ppt/media/image305.svg" Id="rId5" /><Relationship Type="http://schemas.openxmlformats.org/officeDocument/2006/relationships/image" Target="/ppt/media/image297.png" Id="rId4" /></Relationships>
</file>

<file path=ppt/slideLayouts/_rels/slideLayout34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30.xml.rels>&#65279;<?xml version="1.0" encoding="utf-8"?><Relationships xmlns="http://schemas.openxmlformats.org/package/2006/relationships"><Relationship Type="http://schemas.openxmlformats.org/officeDocument/2006/relationships/image" Target="/ppt/media/image817.png" Id="rId3" /><Relationship Type="http://schemas.openxmlformats.org/officeDocument/2006/relationships/image" Target="/ppt/media/image76.jpg" Id="rId2" /><Relationship Type="http://schemas.openxmlformats.org/officeDocument/2006/relationships/slideMaster" Target="/ppt/slideMasters/slideMaster11.xml" Id="rId1" /></Relationships>
</file>

<file path=ppt/slideLayouts/_rels/slideLayout522.xml.rels>&#65279;<?xml version="1.0" encoding="utf-8"?><Relationships xmlns="http://schemas.openxmlformats.org/package/2006/relationships"><Relationship Type="http://schemas.openxmlformats.org/officeDocument/2006/relationships/image" Target="/ppt/media/image1016.png" Id="rId3" /><Relationship Type="http://schemas.openxmlformats.org/officeDocument/2006/relationships/image" Target="/ppt/media/image95.jpg" Id="rId2" /><Relationship Type="http://schemas.openxmlformats.org/officeDocument/2006/relationships/slideMaster" Target="/ppt/slideMasters/slideMaster11.xml" Id="rId1" /></Relationships>
</file>

<file path=ppt/slideLayouts/_rels/slideLayout618.xml.rels>&#65279;<?xml version="1.0" encoding="utf-8"?><Relationships xmlns="http://schemas.openxmlformats.org/package/2006/relationships"><Relationship Type="http://schemas.openxmlformats.org/officeDocument/2006/relationships/image" Target="/ppt/media/image128.svg" Id="rId3" /><Relationship Type="http://schemas.openxmlformats.org/officeDocument/2006/relationships/image" Target="/ppt/media/image1115.png" Id="rId2" /><Relationship Type="http://schemas.openxmlformats.org/officeDocument/2006/relationships/slideMaster" Target="/ppt/slideMasters/slideMaster11.xml" Id="rId1" /></Relationships>
</file>

<file path=ppt/slideLayouts/_rels/slideLayout93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27.xml.rels>&#65279;<?xml version="1.0" encoding="utf-8"?><Relationships xmlns="http://schemas.openxmlformats.org/package/2006/relationships"><Relationship Type="http://schemas.openxmlformats.org/officeDocument/2006/relationships/image" Target="/ppt/media/image143.svg" Id="rId3" /><Relationship Type="http://schemas.openxmlformats.org/officeDocument/2006/relationships/image" Target="/ppt/media/image135.png" Id="rId2" /><Relationship Type="http://schemas.openxmlformats.org/officeDocument/2006/relationships/slideMaster" Target="/ppt/slideMasters/slideMaster11.xml" Id="rId1" /></Relationships>
</file>

<file path=ppt/slideLayouts/_rels/slideLayout1119.xml.rels>&#65279;<?xml version="1.0" encoding="utf-8"?><Relationships xmlns="http://schemas.openxmlformats.org/package/2006/relationships"><Relationship Type="http://schemas.openxmlformats.org/officeDocument/2006/relationships/image" Target="/ppt/media/image207.svg" Id="rId3" /><Relationship Type="http://schemas.openxmlformats.org/officeDocument/2006/relationships/image" Target="/ppt/media/image1913.png" Id="rId2" /><Relationship Type="http://schemas.openxmlformats.org/officeDocument/2006/relationships/slideMaster" Target="/ppt/slideMasters/slideMaster11.xml" Id="rId1" /></Relationships>
</file>

<file path=ppt/slideLayouts/_rels/slideLayout143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2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14.xml.rels>&#65279;<?xml version="1.0" encoding="utf-8"?><Relationships xmlns="http://schemas.openxmlformats.org/package/2006/relationships"><Relationship Type="http://schemas.openxmlformats.org/officeDocument/2006/relationships/image" Target="/ppt/media/image207.svg" Id="rId3" /><Relationship Type="http://schemas.openxmlformats.org/officeDocument/2006/relationships/image" Target="/ppt/media/image1913.png" Id="rId2" /><Relationship Type="http://schemas.openxmlformats.org/officeDocument/2006/relationships/slideMaster" Target="/ppt/slideMasters/slideMaster11.xml" Id="rId1" /></Relationships>
</file>

<file path=ppt/slideLayouts/_rels/slideLayout17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28.xml.rels>&#65279;<?xml version="1.0" encoding="utf-8"?><Relationships xmlns="http://schemas.openxmlformats.org/package/2006/relationships"><Relationship Type="http://schemas.openxmlformats.org/officeDocument/2006/relationships/image" Target="/ppt/media/image242.svg" Id="rId3" /><Relationship Type="http://schemas.openxmlformats.org/officeDocument/2006/relationships/image" Target="/ppt/media/image234.png" Id="rId2" /><Relationship Type="http://schemas.openxmlformats.org/officeDocument/2006/relationships/slideMaster" Target="/ppt/slideMasters/slideMaster11.xml" Id="rId1" /></Relationships>
</file>

<file path=ppt/slideLayouts/_rels/slideLayout2015.xml.rels>&#65279;<?xml version="1.0" encoding="utf-8"?><Relationships xmlns="http://schemas.openxmlformats.org/package/2006/relationships"><Relationship Type="http://schemas.openxmlformats.org/officeDocument/2006/relationships/image" Target="/ppt/media/image143.svg" Id="rId3" /><Relationship Type="http://schemas.openxmlformats.org/officeDocument/2006/relationships/image" Target="/ppt/media/image135.png" Id="rId2" /><Relationship Type="http://schemas.openxmlformats.org/officeDocument/2006/relationships/slideMaster" Target="/ppt/slideMasters/slideMaster11.xml" Id="rId1" /></Relationships>
</file>

<file path=ppt/slideLayouts/_rels/slideLayout2233.xml.rels>&#65279;<?xml version="1.0" encoding="utf-8"?><Relationships xmlns="http://schemas.openxmlformats.org/package/2006/relationships"><Relationship Type="http://schemas.openxmlformats.org/officeDocument/2006/relationships/image" Target="/ppt/media/image2818.png" Id="rId3" /><Relationship Type="http://schemas.openxmlformats.org/officeDocument/2006/relationships/image" Target="/ppt/media/image277.jpg" Id="rId2" /><Relationship Type="http://schemas.openxmlformats.org/officeDocument/2006/relationships/slideMaster" Target="/ppt/slideMasters/slideMaster11.xml" Id="rId1" /></Relationships>
</file>

<file path=ppt/slideLayouts/_rels/slideLayout2324.xml.rels>&#65279;<?xml version="1.0" encoding="utf-8"?><Relationships xmlns="http://schemas.openxmlformats.org/package/2006/relationships"><Relationship Type="http://schemas.openxmlformats.org/officeDocument/2006/relationships/image" Target="/ppt/media/image182.png" Id="rId3" /><Relationship Type="http://schemas.openxmlformats.org/officeDocument/2006/relationships/image" Target="/ppt/media/image17.jpg" Id="rId2" /><Relationship Type="http://schemas.openxmlformats.org/officeDocument/2006/relationships/slideMaster" Target="/ppt/slideMasters/slideMaster11.xml" Id="rId1" /></Relationships>
</file>

<file path=ppt/slideLayouts/_rels/slideLayout2420.xml.rels>&#65279;<?xml version="1.0" encoding="utf-8"?><Relationships xmlns="http://schemas.openxmlformats.org/package/2006/relationships"><Relationship Type="http://schemas.openxmlformats.org/officeDocument/2006/relationships/image" Target="/ppt/media/image242.svg" Id="rId3" /><Relationship Type="http://schemas.openxmlformats.org/officeDocument/2006/relationships/image" Target="/ppt/media/image234.png" Id="rId2" /><Relationship Type="http://schemas.openxmlformats.org/officeDocument/2006/relationships/slideMaster" Target="/ppt/slideMasters/slideMaster11.xml" Id="rId1" /></Relationships>
</file>

<file path=ppt/slideLayouts/_rels/slideLayout25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734.xml.rels>&#65279;<?xml version="1.0" encoding="utf-8"?><Relationships xmlns="http://schemas.openxmlformats.org/package/2006/relationships"><Relationship Type="http://schemas.openxmlformats.org/officeDocument/2006/relationships/image" Target="/ppt/media/image214.png" Id="rId3" /><Relationship Type="http://schemas.openxmlformats.org/officeDocument/2006/relationships/image" Target="/ppt/media/image14.jpg" Id="rId2" /><Relationship Type="http://schemas.openxmlformats.org/officeDocument/2006/relationships/slideMaster" Target="/ppt/slideMasters/slideMaster11.xml" Id="rId1" /></Relationships>
</file>

<file path=ppt/slideLayouts/_rels/slideLayout2825.xml.rels>&#65279;<?xml version="1.0" encoding="utf-8"?><Relationships xmlns="http://schemas.openxmlformats.org/package/2006/relationships"><Relationship Type="http://schemas.openxmlformats.org/officeDocument/2006/relationships/image" Target="/ppt/media/image182.png" Id="rId3" /><Relationship Type="http://schemas.openxmlformats.org/officeDocument/2006/relationships/image" Target="/ppt/media/image17.jpg" Id="rId2" /><Relationship Type="http://schemas.openxmlformats.org/officeDocument/2006/relationships/slideMaster" Target="/ppt/slideMasters/slideMaster11.xml" Id="rId1" /></Relationships>
</file>

<file path=ppt/slideLayouts/_rels/slideLayout29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03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12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221.xml.rels>&#65279;<?xml version="1.0" encoding="utf-8"?><Relationships xmlns="http://schemas.openxmlformats.org/package/2006/relationships"><Relationship Type="http://schemas.openxmlformats.org/officeDocument/2006/relationships/image" Target="/ppt/media/image143.svg" Id="rId3" /><Relationship Type="http://schemas.openxmlformats.org/officeDocument/2006/relationships/image" Target="/ppt/media/image135.png" Id="rId2" /><Relationship Type="http://schemas.openxmlformats.org/officeDocument/2006/relationships/slideMaster" Target="/ppt/slideMasters/slideMaster11.xml" Id="rId1" /></Relationships>
</file>

<file path=ppt/slideLayouts/_rels/slideLayout3312.xml.rels>&#65279;<?xml version="1.0" encoding="utf-8"?><Relationships xmlns="http://schemas.openxmlformats.org/package/2006/relationships"><Relationship Type="http://schemas.openxmlformats.org/officeDocument/2006/relationships/image" Target="/ppt/media/image143.svg" Id="rId3" /><Relationship Type="http://schemas.openxmlformats.org/officeDocument/2006/relationships/image" Target="/ppt/media/image135.png" Id="rId2" /><Relationship Type="http://schemas.openxmlformats.org/officeDocument/2006/relationships/slideMaster" Target="/ppt/slideMasters/slideMaster11.xml" Id="rId1" /></Relationships>
</file>

<file path=ppt/slideLayouts/_rels/slideLayout353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62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3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About U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 descr="Restaurant interior">
            <a:extLst>
              <a:ext uri="{FF2B5EF4-FFF2-40B4-BE49-F238E27FC236}">
                <a16:creationId xmlns:a16="http://schemas.microsoft.com/office/drawing/2014/main" id="{3663C424-4D11-4875-A44A-FF368BB74F6C}"/>
              </a:ext>
            </a:extLst>
          </p:cNvPr>
          <p:cNvSpPr/>
          <p:nvPr userDrawn="1"/>
        </p:nvSpPr>
        <p:spPr>
          <a:xfrm>
            <a:off x="4721352" y="0"/>
            <a:ext cx="7470648" cy="6858000"/>
          </a:xfrm>
          <a:prstGeom prst="rect">
            <a:avLst/>
          </a:prstGeom>
          <a:blipFill>
            <a:blip r:embed="rId2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 descr="Brush stroke mask">
            <a:extLst>
              <a:ext uri="{FF2B5EF4-FFF2-40B4-BE49-F238E27FC236}">
                <a16:creationId xmlns:a16="http://schemas.microsoft.com/office/drawing/2014/main" id="{609FB4CD-BB02-4D4B-8D86-3EC7DD3B67FE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1A8E0E8-66CF-479B-9B2B-23573DD99317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1850" y="928041"/>
            <a:ext cx="4251138" cy="1355251"/>
          </a:xfrm>
        </p:spPr>
        <p:txBody>
          <a:bodyPr anchor="b">
            <a:normAutofit/>
          </a:bodyPr>
          <a:lstStyle>
            <a:lvl1pPr>
              <a:defRPr sz="3600"/>
            </a:lvl1pPr>
          </a:lstStyle>
          <a:p>
            <a:r>
              <a:rPr lang="en-US" noProof="0"/>
              <a:t>CLICK TO EDIT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89B65A51-5568-4F87-9DD3-A3B39AB95DE1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1850" y="2417946"/>
            <a:ext cx="4251138" cy="3078575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100" i="0">
                <a:solidFill>
                  <a:schemeClr val="tx2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7AA241-A7D4-4B81-98DB-F4B364A35D3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BC00C47-591A-47BE-92B3-E36B739EB8D9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15585EA-45A6-4D35-A7AB-F97FC27E47B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7F3847C-49D2-4ADE-9E05-28B879A96F8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fld id="{F470E458-E7C2-4395-B75D-476A174CEE45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Oval 8">
            <a:extLst>
              <a:ext uri="{FF2B5EF4-FFF2-40B4-BE49-F238E27FC236}">
                <a16:creationId xmlns:a16="http://schemas.microsoft.com/office/drawing/2014/main" id="{D95556C4-3308-4A8B-A7F9-BEAC5A6230BE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rgbClr val="FFFF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1" name="Straight Connector 10">
            <a:extLst>
              <a:ext uri="{FF2B5EF4-FFF2-40B4-BE49-F238E27FC236}">
                <a16:creationId xmlns:a16="http://schemas.microsoft.com/office/drawing/2014/main" id="{9CAF3222-5D2C-427A-822C-5118901C34DE}"/>
              </a:ext>
            </a:extLst>
          </p:cNvPr>
          <p:cNvCxnSpPr/>
          <p:nvPr userDrawn="1"/>
        </p:nvCxnSpPr>
        <p:spPr>
          <a:xfrm>
            <a:off x="943135" y="2330475"/>
            <a:ext cx="356616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2" name="Picture Placeholder 2">
            <a:extLst>
              <a:ext uri="{FF2B5EF4-FFF2-40B4-BE49-F238E27FC236}">
                <a16:creationId xmlns:a16="http://schemas.microsoft.com/office/drawing/2014/main" id="{CF79489C-0CC8-496C-B0B4-808444D916F6}"/>
              </a:ext>
            </a:extLst>
          </p:cNvPr>
          <p:cNvSpPr>
            <a:spLocks noGrp="1"/>
          </p:cNvSpPr>
          <p:nvPr>
            <p:ph type="pic" sz="quarter" idx="45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4025478167"/>
      </p:ext>
    </p:extLst>
  </p:cSld>
  <p:clrMapOvr>
    <a:masterClrMapping/>
  </p:clrMapOvr>
</p:sldLayout>
</file>

<file path=ppt/slideLayouts/slideLayout7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and Computer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Rectangle 28" descr="Brush stroke spot">
            <a:extLst>
              <a:ext uri="{FF2B5EF4-FFF2-40B4-BE49-F238E27FC236}">
                <a16:creationId xmlns:a16="http://schemas.microsoft.com/office/drawing/2014/main" id="{E2FED427-78BF-4C02-954D-E32E814394EA}"/>
              </a:ext>
            </a:extLst>
          </p:cNvPr>
          <p:cNvSpPr/>
          <p:nvPr userDrawn="1"/>
        </p:nvSpPr>
        <p:spPr>
          <a:xfrm>
            <a:off x="2328672" y="690372"/>
            <a:ext cx="7534656" cy="5477256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i="0" noProof="0" dirty="0"/>
              <a:t>  </a:t>
            </a:r>
          </a:p>
        </p:txBody>
      </p:sp>
      <p:sp>
        <p:nvSpPr>
          <p:cNvPr id="34" name="Oval 33">
            <a:extLst>
              <a:ext uri="{FF2B5EF4-FFF2-40B4-BE49-F238E27FC236}">
                <a16:creationId xmlns:a16="http://schemas.microsoft.com/office/drawing/2014/main" id="{C9D05566-2E31-4BF1-84A9-915D1DC2D524}"/>
              </a:ext>
            </a:extLst>
          </p:cNvPr>
          <p:cNvSpPr/>
          <p:nvPr userDrawn="1"/>
        </p:nvSpPr>
        <p:spPr>
          <a:xfrm>
            <a:off x="9192013" y="2268437"/>
            <a:ext cx="622800" cy="6228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0" name="Oval 19">
            <a:extLst>
              <a:ext uri="{FF2B5EF4-FFF2-40B4-BE49-F238E27FC236}">
                <a16:creationId xmlns:a16="http://schemas.microsoft.com/office/drawing/2014/main" id="{71A7B534-52F4-40CD-9F32-B55843BFE1AF}"/>
              </a:ext>
            </a:extLst>
          </p:cNvPr>
          <p:cNvSpPr/>
          <p:nvPr userDrawn="1"/>
        </p:nvSpPr>
        <p:spPr>
          <a:xfrm>
            <a:off x="950259" y="2268437"/>
            <a:ext cx="622800" cy="6228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0" name="Rectangle 29" descr="Computer monitor">
            <a:extLst>
              <a:ext uri="{FF2B5EF4-FFF2-40B4-BE49-F238E27FC236}">
                <a16:creationId xmlns:a16="http://schemas.microsoft.com/office/drawing/2014/main" id="{562DC173-30FD-4C7B-8C34-C152F7D036AC}"/>
              </a:ext>
            </a:extLst>
          </p:cNvPr>
          <p:cNvSpPr/>
          <p:nvPr userDrawn="1"/>
        </p:nvSpPr>
        <p:spPr>
          <a:xfrm>
            <a:off x="3622548" y="1349070"/>
            <a:ext cx="4946904" cy="4946904"/>
          </a:xfrm>
          <a:prstGeom prst="rect">
            <a:avLst/>
          </a:prstGeom>
          <a:blipFill dpi="0" rotWithShape="1"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/>
            <a:stretch>
              <a:fillRect t="8333" b="8333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noProof="0" dirty="0"/>
              <a:t>   </a:t>
            </a:r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CE072FE3-2973-4B25-909E-2BA6663CF30C}"/>
              </a:ext>
            </a:extLst>
          </p:cNvPr>
          <p:cNvSpPr>
            <a:spLocks noGrp="1"/>
          </p:cNvSpPr>
          <p:nvPr>
            <p:ph type="pic" sz="quarter" idx="57"/>
          </p:nvPr>
        </p:nvSpPr>
        <p:spPr>
          <a:xfrm>
            <a:off x="3804600" y="1954810"/>
            <a:ext cx="4582800" cy="2844000"/>
          </a:xfrm>
          <a:ln w="12700">
            <a:solidFill>
              <a:schemeClr val="accent1"/>
            </a:solidFill>
          </a:ln>
        </p:spPr>
        <p:txBody>
          <a:bodyPr anchor="ctr" anchorCtr="0"/>
          <a:lstStyle>
            <a:lvl1pPr marL="0" indent="0" algn="ctr">
              <a:buNone/>
              <a:defRPr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D6F3FD8-7BEB-4080-AD20-18CB6D7ECE3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620867"/>
            <a:ext cx="10515600" cy="856343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347BF347-570A-4D1E-AA9F-818FDB9B3F8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CF5ACAA-C5AA-4F05-9AE1-AC245EBEF5E4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4DE783-5F47-47F2-85AE-C24C08C0090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F7FE2BF-F092-4959-8655-90D829347C2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6" name="Picture Placeholder 81" descr="Glass icon">
            <a:extLst>
              <a:ext uri="{FF2B5EF4-FFF2-40B4-BE49-F238E27FC236}">
                <a16:creationId xmlns:a16="http://schemas.microsoft.com/office/drawing/2014/main" id="{FA770760-E084-465D-92C2-D95A8E9D6A87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>
          <a:xfrm>
            <a:off x="1009659" y="2327837"/>
            <a:ext cx="504000" cy="504000"/>
          </a:xfrm>
          <a:prstGeom prst="ellipse">
            <a:avLst/>
          </a:prstGeom>
          <a:noFill/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3" name="Picture Placeholder 81" descr="Glass icon">
            <a:extLst>
              <a:ext uri="{FF2B5EF4-FFF2-40B4-BE49-F238E27FC236}">
                <a16:creationId xmlns:a16="http://schemas.microsoft.com/office/drawing/2014/main" id="{439FD4DD-D61C-4B02-8367-30738F632496}"/>
              </a:ext>
            </a:extLst>
          </p:cNvPr>
          <p:cNvSpPr>
            <a:spLocks noGrp="1"/>
          </p:cNvSpPr>
          <p:nvPr>
            <p:ph type="pic" sz="quarter" idx="46"/>
          </p:nvPr>
        </p:nvSpPr>
        <p:spPr>
          <a:xfrm>
            <a:off x="9251413" y="2327837"/>
            <a:ext cx="504000" cy="504000"/>
          </a:xfrm>
          <a:prstGeom prst="ellipse">
            <a:avLst/>
          </a:prstGeom>
          <a:noFill/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37" name="Straight Connector 36">
            <a:extLst>
              <a:ext uri="{FF2B5EF4-FFF2-40B4-BE49-F238E27FC236}">
                <a16:creationId xmlns:a16="http://schemas.microsoft.com/office/drawing/2014/main" id="{D23F3562-993B-4398-A9F0-2EB3F91CE387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59B205DF-9BF4-48EF-8022-300C804E010A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>
          <a:xfrm>
            <a:off x="846771" y="3406743"/>
            <a:ext cx="2217507" cy="1673518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2" name="Text Placeholder 40">
            <a:extLst>
              <a:ext uri="{FF2B5EF4-FFF2-40B4-BE49-F238E27FC236}">
                <a16:creationId xmlns:a16="http://schemas.microsoft.com/office/drawing/2014/main" id="{C0A3825F-66E4-4D75-A32B-6A194767C07D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846771" y="2996616"/>
            <a:ext cx="2217507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Edit text styles</a:t>
            </a:r>
          </a:p>
        </p:txBody>
      </p:sp>
      <p:sp>
        <p:nvSpPr>
          <p:cNvPr id="47" name="Text Placeholder 40">
            <a:extLst>
              <a:ext uri="{FF2B5EF4-FFF2-40B4-BE49-F238E27FC236}">
                <a16:creationId xmlns:a16="http://schemas.microsoft.com/office/drawing/2014/main" id="{75BC95B2-2A0B-4600-8DEA-881D97FE4D91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>
          <a:xfrm>
            <a:off x="9112624" y="3406743"/>
            <a:ext cx="2297013" cy="1673518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8" name="Text Placeholder 40">
            <a:extLst>
              <a:ext uri="{FF2B5EF4-FFF2-40B4-BE49-F238E27FC236}">
                <a16:creationId xmlns:a16="http://schemas.microsoft.com/office/drawing/2014/main" id="{678160C2-383A-4E7C-9882-901E9C2ACCB9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9112624" y="2996616"/>
            <a:ext cx="2297013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Edit text styles</a:t>
            </a:r>
          </a:p>
        </p:txBody>
      </p:sp>
      <p:sp>
        <p:nvSpPr>
          <p:cNvPr id="51" name="Picture Placeholder 2">
            <a:extLst>
              <a:ext uri="{FF2B5EF4-FFF2-40B4-BE49-F238E27FC236}">
                <a16:creationId xmlns:a16="http://schemas.microsoft.com/office/drawing/2014/main" id="{EDF88690-C7C9-40D4-A61F-373255AC0C78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187464414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390A20B4-6B07-46D4-988D-DBEB544368D0}"/>
              </a:ext>
            </a:extLst>
          </p:cNvPr>
          <p:cNvSpPr/>
          <p:nvPr userDrawn="1"/>
        </p:nvSpPr>
        <p:spPr>
          <a:xfrm>
            <a:off x="0" y="0"/>
            <a:ext cx="12192000" cy="4169664"/>
          </a:xfrm>
          <a:prstGeom prst="rect">
            <a:avLst/>
          </a:prstGeom>
          <a:blipFill>
            <a:blip r:embed="rId2"/>
            <a:srcRect/>
            <a:stretch>
              <a:fillRect t="-27" b="-2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Rectangle 5" descr="Brush stroke mask">
            <a:extLst>
              <a:ext uri="{FF2B5EF4-FFF2-40B4-BE49-F238E27FC236}">
                <a16:creationId xmlns:a16="http://schemas.microsoft.com/office/drawing/2014/main" id="{711F6639-CBD0-4C8A-8EF9-F2CC36C9EF71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i="0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6041A2D-ABDE-480C-AB32-045C1913989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4059533"/>
            <a:ext cx="10515600" cy="809566"/>
          </a:xfrm>
        </p:spPr>
        <p:txBody>
          <a:bodyPr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AD2437AC-C786-43E7-929A-85563795020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fld id="{0667E3E5-41F1-4289-86A1-D13981C92DFB}" type="datetime1">
              <a:rPr lang="en-US" noProof="0" smtClean="0"/>
              <a:pPr/>
              <a:t>5/14/2019</a:t>
            </a:fld>
            <a:endParaRPr lang="en-US" noProof="0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07720D3E-4D0E-4BDD-B620-8E9C6BCD0D1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5F94F75-329A-4132-BE8F-030145C9711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B3648138-4C46-4CBA-BAE1-4631A0564817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Picture Placeholder 2">
            <a:extLst>
              <a:ext uri="{FF2B5EF4-FFF2-40B4-BE49-F238E27FC236}">
                <a16:creationId xmlns:a16="http://schemas.microsoft.com/office/drawing/2014/main" id="{68E6C031-0B7B-4A1F-B78B-87ACBE781CBE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14" name="Straight Connector 13">
            <a:extLst>
              <a:ext uri="{FF2B5EF4-FFF2-40B4-BE49-F238E27FC236}">
                <a16:creationId xmlns:a16="http://schemas.microsoft.com/office/drawing/2014/main" id="{823827E5-BBC8-407C-8683-18B54D1003FD}"/>
              </a:ext>
            </a:extLst>
          </p:cNvPr>
          <p:cNvCxnSpPr/>
          <p:nvPr userDrawn="1"/>
        </p:nvCxnSpPr>
        <p:spPr>
          <a:xfrm>
            <a:off x="3738000" y="4823455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5" name="Subtitle 2">
            <a:extLst>
              <a:ext uri="{FF2B5EF4-FFF2-40B4-BE49-F238E27FC236}">
                <a16:creationId xmlns:a16="http://schemas.microsoft.com/office/drawing/2014/main" id="{07FA0C7A-BDB4-41ED-8B06-85890DD70D92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4901618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245020228"/>
      </p:ext>
    </p:extLst>
  </p:cSld>
  <p:clrMapOvr>
    <a:masterClrMapping/>
  </p:clrMapOvr>
</p:sldLayout>
</file>

<file path=ppt/slideLayouts/slideLayout1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 descr="Glasses on table">
            <a:extLst>
              <a:ext uri="{FF2B5EF4-FFF2-40B4-BE49-F238E27FC236}">
                <a16:creationId xmlns:a16="http://schemas.microsoft.com/office/drawing/2014/main" id="{8560CB95-F807-46B3-8A39-B650A8906A3F}"/>
              </a:ext>
            </a:extLst>
          </p:cNvPr>
          <p:cNvSpPr/>
          <p:nvPr userDrawn="1"/>
        </p:nvSpPr>
        <p:spPr>
          <a:xfrm>
            <a:off x="5199825" y="0"/>
            <a:ext cx="6992175" cy="6858000"/>
          </a:xfrm>
          <a:prstGeom prst="rect">
            <a:avLst/>
          </a:prstGeom>
          <a:blipFill>
            <a:blip r:embed="rId2"/>
            <a:srcRect/>
            <a:stretch>
              <a:fillRect t="-418" b="-41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 descr="Brush stroke mask">
            <a:extLst>
              <a:ext uri="{FF2B5EF4-FFF2-40B4-BE49-F238E27FC236}">
                <a16:creationId xmlns:a16="http://schemas.microsoft.com/office/drawing/2014/main" id="{09350598-7231-484F-ABFF-7D42DB8424F0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568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rgbClr val="FFFFFF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CCBC4D2-04A1-4388-B041-D25EA3246FEE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816924" y="3482526"/>
            <a:ext cx="6238970" cy="1967770"/>
          </a:xfrm>
        </p:spPr>
        <p:txBody>
          <a:bodyPr anchor="b">
            <a:normAutofit/>
          </a:bodyPr>
          <a:lstStyle>
            <a:lvl1pPr algn="l">
              <a:lnSpc>
                <a:spcPct val="85000"/>
              </a:lnSpc>
              <a:defRPr sz="5500"/>
            </a:lvl1pPr>
          </a:lstStyle>
          <a:p>
            <a:r>
              <a:rPr lang="en-US" noProof="0"/>
              <a:t>CLICK TO </a:t>
            </a:r>
            <a:br>
              <a:rPr lang="en-US" noProof="0"/>
            </a:br>
            <a:r>
              <a:rPr lang="en-US" noProof="0"/>
              <a:t>EDIT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822EDEE-795E-4F38-9546-83FC7F925318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16924" y="5646875"/>
            <a:ext cx="6238970" cy="505934"/>
          </a:xfrm>
        </p:spPr>
        <p:txBody>
          <a:bodyPr>
            <a:noAutofit/>
          </a:bodyPr>
          <a:lstStyle>
            <a:lvl1pPr marL="0" indent="0" algn="l">
              <a:buNone/>
              <a:defRPr sz="3200" i="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12BFAD3E-7077-4F6A-9BC8-4508F2B4F54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01F312F-1DCB-48A4-8ECE-A7A423B5D269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35794AFC-07BE-4BCA-8E8F-AA68C7F7074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cxnSp>
        <p:nvCxnSpPr>
          <p:cNvPr id="12" name="Straight Connector 11">
            <a:extLst>
              <a:ext uri="{FF2B5EF4-FFF2-40B4-BE49-F238E27FC236}">
                <a16:creationId xmlns:a16="http://schemas.microsoft.com/office/drawing/2014/main" id="{F70EFB6A-EF00-4DD9-9184-AFC328D0236C}"/>
              </a:ext>
            </a:extLst>
          </p:cNvPr>
          <p:cNvCxnSpPr>
            <a:cxnSpLocks/>
          </p:cNvCxnSpPr>
          <p:nvPr userDrawn="1"/>
        </p:nvCxnSpPr>
        <p:spPr>
          <a:xfrm>
            <a:off x="959490" y="5453416"/>
            <a:ext cx="4325112" cy="0"/>
          </a:xfrm>
          <a:prstGeom prst="line">
            <a:avLst/>
          </a:prstGeom>
          <a:ln w="254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1" name="Picture Placeholder 14" descr="Your logo">
            <a:extLst>
              <a:ext uri="{FF2B5EF4-FFF2-40B4-BE49-F238E27FC236}">
                <a16:creationId xmlns:a16="http://schemas.microsoft.com/office/drawing/2014/main" id="{FC85CAB4-100C-489B-BC14-9A3F41B7EC88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53091" y="873125"/>
            <a:ext cx="1646237" cy="1149350"/>
          </a:xfrm>
          <a:noFill/>
        </p:spPr>
        <p:txBody>
          <a:bodyPr wrap="square" lIns="46800" rIns="46800" anchor="ctr" anchorCtr="0">
            <a:noAutofit/>
          </a:bodyPr>
          <a:lstStyle>
            <a:lvl1pPr marL="0" indent="0" algn="ctr">
              <a:lnSpc>
                <a:spcPct val="100000"/>
              </a:lnSpc>
              <a:buNone/>
              <a:defRPr sz="400">
                <a:solidFill>
                  <a:srgbClr val="8D6347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498924118"/>
      </p:ext>
    </p:extLst>
  </p:cSld>
  <p:clrMapOvr>
    <a:masterClrMapping/>
  </p:clrMapOvr>
</p:sldLayout>
</file>

<file path=ppt/slideLayouts/slideLayout1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Subtitle, and 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79FEDE1-14F2-46B9-85D8-8B68DB5F2E5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633656" y="2914563"/>
            <a:ext cx="4899002" cy="2528208"/>
          </a:xfrm>
        </p:spPr>
        <p:txBody>
          <a:bodyPr>
            <a:normAutofit/>
          </a:bodyPr>
          <a:lstStyle>
            <a:lvl1pPr marL="230400" indent="-23040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Font typeface="Arial" panose="020B0604020202020204" pitchFamily="34" charset="0"/>
              <a:buChar char="•"/>
              <a:defRPr sz="160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0" name="Subtitle 2">
            <a:extLst>
              <a:ext uri="{FF2B5EF4-FFF2-40B4-BE49-F238E27FC236}">
                <a16:creationId xmlns:a16="http://schemas.microsoft.com/office/drawing/2014/main" id="{A617DA88-4765-4225-9C56-CD0FFD9D7673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14" name="Text Placeholder 40">
            <a:extLst>
              <a:ext uri="{FF2B5EF4-FFF2-40B4-BE49-F238E27FC236}">
                <a16:creationId xmlns:a16="http://schemas.microsoft.com/office/drawing/2014/main" id="{2E228B39-E69E-4928-A3B9-E0820CF9C197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>
          <a:xfrm>
            <a:off x="838197" y="2509005"/>
            <a:ext cx="4680000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0" name="Text Placeholder 40">
            <a:extLst>
              <a:ext uri="{FF2B5EF4-FFF2-40B4-BE49-F238E27FC236}">
                <a16:creationId xmlns:a16="http://schemas.microsoft.com/office/drawing/2014/main" id="{DB13281D-9A7C-4ED9-86E0-B903E8AE724B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>
          <a:xfrm>
            <a:off x="6694264" y="2509005"/>
            <a:ext cx="4680000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6" name="Content Placeholder 2">
            <a:extLst>
              <a:ext uri="{FF2B5EF4-FFF2-40B4-BE49-F238E27FC236}">
                <a16:creationId xmlns:a16="http://schemas.microsoft.com/office/drawing/2014/main" id="{609833F7-F057-48CB-9D76-2CA2BC07E553}"/>
              </a:ext>
            </a:extLst>
          </p:cNvPr>
          <p:cNvSpPr>
            <a:spLocks noGrp="1"/>
          </p:cNvSpPr>
          <p:nvPr>
            <p:ph sz="half" idx="57"/>
          </p:nvPr>
        </p:nvSpPr>
        <p:spPr>
          <a:xfrm>
            <a:off x="6475262" y="2914563"/>
            <a:ext cx="4899002" cy="2528208"/>
          </a:xfrm>
        </p:spPr>
        <p:txBody>
          <a:bodyPr>
            <a:normAutofit/>
          </a:bodyPr>
          <a:lstStyle>
            <a:lvl1pPr marL="230400" indent="-23040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Font typeface="Arial" panose="020B0604020202020204" pitchFamily="34" charset="0"/>
              <a:buChar char="•"/>
              <a:defRPr sz="160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173216905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hart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480661"/>
            <a:ext cx="10515600" cy="704696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277438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3" name="Rectangle 12" descr="Brush stroke spot">
            <a:extLst>
              <a:ext uri="{FF2B5EF4-FFF2-40B4-BE49-F238E27FC236}">
                <a16:creationId xmlns:a16="http://schemas.microsoft.com/office/drawing/2014/main" id="{0CCD991D-2B03-47A2-8715-7661B26F9B95}"/>
              </a:ext>
            </a:extLst>
          </p:cNvPr>
          <p:cNvSpPr/>
          <p:nvPr userDrawn="1"/>
        </p:nvSpPr>
        <p:spPr>
          <a:xfrm>
            <a:off x="1990344" y="2075688"/>
            <a:ext cx="8211312" cy="270662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Text Placeholder 9" descr="Competitors logos quadrant">
            <a:extLst>
              <a:ext uri="{FF2B5EF4-FFF2-40B4-BE49-F238E27FC236}">
                <a16:creationId xmlns:a16="http://schemas.microsoft.com/office/drawing/2014/main" id="{7246D54D-92E6-4129-9F9B-80AD6027E5BD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731544" y="1409436"/>
            <a:ext cx="2728913" cy="425450"/>
          </a:xfrm>
        </p:spPr>
        <p:txBody>
          <a:bodyPr>
            <a:noAutofit/>
          </a:bodyPr>
          <a:lstStyle>
            <a:lvl1pPr marL="0" indent="0" algn="ctr">
              <a:buNone/>
              <a:defRPr sz="1600" i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 i="1">
                <a:solidFill>
                  <a:srgbClr val="36748D"/>
                </a:solidFill>
              </a:defRPr>
            </a:lvl2pPr>
            <a:lvl3pPr marL="914400" indent="0" algn="ctr">
              <a:buNone/>
              <a:defRPr sz="1800" i="1">
                <a:solidFill>
                  <a:srgbClr val="36748D"/>
                </a:solidFill>
              </a:defRPr>
            </a:lvl3pPr>
            <a:lvl4pPr marL="1371600" indent="0" algn="ctr">
              <a:buNone/>
              <a:defRPr sz="1600" i="1">
                <a:solidFill>
                  <a:srgbClr val="36748D"/>
                </a:solidFill>
              </a:defRPr>
            </a:lvl4pPr>
            <a:lvl5pPr marL="1828800" indent="0" algn="ctr">
              <a:buNone/>
              <a:defRPr sz="1600" i="1">
                <a:solidFill>
                  <a:srgbClr val="36748D"/>
                </a:solidFill>
              </a:defRPr>
            </a:lvl5pPr>
          </a:lstStyle>
          <a:p>
            <a:pPr lvl="0"/>
            <a:r>
              <a:rPr lang="en-US" noProof="0"/>
              <a:t>More Convenient</a:t>
            </a:r>
          </a:p>
        </p:txBody>
      </p:sp>
      <p:sp>
        <p:nvSpPr>
          <p:cNvPr id="17" name="Text Placeholder 9" descr="Competitors logos quadrant">
            <a:extLst>
              <a:ext uri="{FF2B5EF4-FFF2-40B4-BE49-F238E27FC236}">
                <a16:creationId xmlns:a16="http://schemas.microsoft.com/office/drawing/2014/main" id="{6DEE1C9E-9A2E-44D5-B900-58F0DC5C1526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731544" y="5690411"/>
            <a:ext cx="2728913" cy="425450"/>
          </a:xfrm>
        </p:spPr>
        <p:txBody>
          <a:bodyPr>
            <a:noAutofit/>
          </a:bodyPr>
          <a:lstStyle>
            <a:lvl1pPr marL="0" indent="0" algn="ctr">
              <a:buNone/>
              <a:defRPr sz="1600" i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 i="1">
                <a:solidFill>
                  <a:srgbClr val="36748D"/>
                </a:solidFill>
              </a:defRPr>
            </a:lvl2pPr>
            <a:lvl3pPr marL="914400" indent="0" algn="ctr">
              <a:buNone/>
              <a:defRPr sz="1800" i="1">
                <a:solidFill>
                  <a:srgbClr val="36748D"/>
                </a:solidFill>
              </a:defRPr>
            </a:lvl3pPr>
            <a:lvl4pPr marL="1371600" indent="0" algn="ctr">
              <a:buNone/>
              <a:defRPr sz="1600" i="1">
                <a:solidFill>
                  <a:srgbClr val="36748D"/>
                </a:solidFill>
              </a:defRPr>
            </a:lvl4pPr>
            <a:lvl5pPr marL="1828800" indent="0" algn="ctr">
              <a:buNone/>
              <a:defRPr sz="1600" i="1">
                <a:solidFill>
                  <a:srgbClr val="36748D"/>
                </a:solidFill>
              </a:defRPr>
            </a:lvl5pPr>
          </a:lstStyle>
          <a:p>
            <a:pPr lvl="0"/>
            <a:r>
              <a:rPr lang="en-US" noProof="0"/>
              <a:t>Less Convenient</a:t>
            </a:r>
          </a:p>
        </p:txBody>
      </p:sp>
      <p:sp>
        <p:nvSpPr>
          <p:cNvPr id="18" name="Text Placeholder 9">
            <a:extLst>
              <a:ext uri="{FF2B5EF4-FFF2-40B4-BE49-F238E27FC236}">
                <a16:creationId xmlns:a16="http://schemas.microsoft.com/office/drawing/2014/main" id="{66B9A18B-0CF3-4C0A-B305-707B9A66919A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839903" y="3744448"/>
            <a:ext cx="2728913" cy="425450"/>
          </a:xfrm>
        </p:spPr>
        <p:txBody>
          <a:bodyPr>
            <a:noAutofit/>
          </a:bodyPr>
          <a:lstStyle>
            <a:lvl1pPr marL="0" indent="0" algn="l">
              <a:buNone/>
              <a:defRPr sz="1600" i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 i="1">
                <a:solidFill>
                  <a:srgbClr val="36748D"/>
                </a:solidFill>
              </a:defRPr>
            </a:lvl2pPr>
            <a:lvl3pPr marL="914400" indent="0" algn="ctr">
              <a:buNone/>
              <a:defRPr sz="1800" i="1">
                <a:solidFill>
                  <a:srgbClr val="36748D"/>
                </a:solidFill>
              </a:defRPr>
            </a:lvl3pPr>
            <a:lvl4pPr marL="1371600" indent="0" algn="ctr">
              <a:buNone/>
              <a:defRPr sz="1600" i="1">
                <a:solidFill>
                  <a:srgbClr val="36748D"/>
                </a:solidFill>
              </a:defRPr>
            </a:lvl4pPr>
            <a:lvl5pPr marL="1828800" indent="0" algn="ctr">
              <a:buNone/>
              <a:defRPr sz="1600" i="1">
                <a:solidFill>
                  <a:srgbClr val="36748D"/>
                </a:solidFill>
              </a:defRPr>
            </a:lvl5pPr>
          </a:lstStyle>
          <a:p>
            <a:pPr lvl="0"/>
            <a:r>
              <a:rPr lang="en-US" noProof="0"/>
              <a:t>More Expensive</a:t>
            </a:r>
          </a:p>
        </p:txBody>
      </p:sp>
      <p:sp>
        <p:nvSpPr>
          <p:cNvPr id="19" name="Text Placeholder 9" descr="Competitors logos quadrant">
            <a:extLst>
              <a:ext uri="{FF2B5EF4-FFF2-40B4-BE49-F238E27FC236}">
                <a16:creationId xmlns:a16="http://schemas.microsoft.com/office/drawing/2014/main" id="{6FE680D8-859C-4A7C-AD2D-F5FBE95F1CF9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8614398" y="3744448"/>
            <a:ext cx="2728913" cy="425450"/>
          </a:xfrm>
        </p:spPr>
        <p:txBody>
          <a:bodyPr>
            <a:noAutofit/>
          </a:bodyPr>
          <a:lstStyle>
            <a:lvl1pPr marL="0" indent="0" algn="r">
              <a:buNone/>
              <a:defRPr sz="1600" i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 i="1">
                <a:solidFill>
                  <a:srgbClr val="36748D"/>
                </a:solidFill>
              </a:defRPr>
            </a:lvl2pPr>
            <a:lvl3pPr marL="914400" indent="0" algn="ctr">
              <a:buNone/>
              <a:defRPr sz="1800" i="1">
                <a:solidFill>
                  <a:srgbClr val="36748D"/>
                </a:solidFill>
              </a:defRPr>
            </a:lvl3pPr>
            <a:lvl4pPr marL="1371600" indent="0" algn="ctr">
              <a:buNone/>
              <a:defRPr sz="1600" i="1">
                <a:solidFill>
                  <a:srgbClr val="36748D"/>
                </a:solidFill>
              </a:defRPr>
            </a:lvl4pPr>
            <a:lvl5pPr marL="1828800" indent="0" algn="ctr">
              <a:buNone/>
              <a:defRPr sz="1600" i="1">
                <a:solidFill>
                  <a:srgbClr val="36748D"/>
                </a:solidFill>
              </a:defRPr>
            </a:lvl5pPr>
          </a:lstStyle>
          <a:p>
            <a:pPr lvl="0"/>
            <a:r>
              <a:rPr lang="en-US" noProof="0"/>
              <a:t>Less Expensive</a:t>
            </a:r>
          </a:p>
        </p:txBody>
      </p:sp>
      <p:sp>
        <p:nvSpPr>
          <p:cNvPr id="22" name="Picture Placeholder 11" descr="Competitors logos quadrant">
            <a:extLst>
              <a:ext uri="{FF2B5EF4-FFF2-40B4-BE49-F238E27FC236}">
                <a16:creationId xmlns:a16="http://schemas.microsoft.com/office/drawing/2014/main" id="{E6B6CE82-1BDF-4550-8960-7F41345BA07F}"/>
              </a:ext>
            </a:extLst>
          </p:cNvPr>
          <p:cNvSpPr>
            <a:spLocks noGrp="1"/>
          </p:cNvSpPr>
          <p:nvPr>
            <p:ph type="pic" sz="quarter" idx="39" hasCustomPrompt="1"/>
          </p:nvPr>
        </p:nvSpPr>
        <p:spPr>
          <a:xfrm>
            <a:off x="3271215" y="2622855"/>
            <a:ext cx="1772153" cy="77724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000" i="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Competitor 2</a:t>
            </a:r>
          </a:p>
          <a:p>
            <a:r>
              <a:rPr lang="en-US" noProof="0" dirty="0"/>
              <a:t>Logo</a:t>
            </a:r>
          </a:p>
        </p:txBody>
      </p:sp>
      <p:sp>
        <p:nvSpPr>
          <p:cNvPr id="23" name="Picture Placeholder 11" descr="Competitors logos quadrant">
            <a:extLst>
              <a:ext uri="{FF2B5EF4-FFF2-40B4-BE49-F238E27FC236}">
                <a16:creationId xmlns:a16="http://schemas.microsoft.com/office/drawing/2014/main" id="{582E2341-B28C-43DC-9292-43E8D75A3BDD}"/>
              </a:ext>
            </a:extLst>
          </p:cNvPr>
          <p:cNvSpPr>
            <a:spLocks noGrp="1"/>
          </p:cNvSpPr>
          <p:nvPr>
            <p:ph type="pic" sz="quarter" idx="40" hasCustomPrompt="1"/>
          </p:nvPr>
        </p:nvSpPr>
        <p:spPr>
          <a:xfrm>
            <a:off x="1366167" y="2060082"/>
            <a:ext cx="1772153" cy="77724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000" i="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Competitor 1</a:t>
            </a:r>
          </a:p>
          <a:p>
            <a:r>
              <a:rPr lang="en-US" noProof="0" dirty="0"/>
              <a:t>Logo</a:t>
            </a:r>
          </a:p>
        </p:txBody>
      </p:sp>
      <p:sp>
        <p:nvSpPr>
          <p:cNvPr id="24" name="Picture Placeholder 11" descr="Competitors logos quadrant">
            <a:extLst>
              <a:ext uri="{FF2B5EF4-FFF2-40B4-BE49-F238E27FC236}">
                <a16:creationId xmlns:a16="http://schemas.microsoft.com/office/drawing/2014/main" id="{B5CF88F9-58C0-4E88-8243-2E2026B3D847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>
            <a:off x="1872684" y="4500968"/>
            <a:ext cx="1772153" cy="77724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000" i="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Competitor 3</a:t>
            </a:r>
          </a:p>
          <a:p>
            <a:r>
              <a:rPr lang="en-US" noProof="0" dirty="0"/>
              <a:t>Logo</a:t>
            </a:r>
          </a:p>
        </p:txBody>
      </p:sp>
      <p:sp>
        <p:nvSpPr>
          <p:cNvPr id="25" name="Picture Placeholder 11" descr="Competitors logos quadrant">
            <a:extLst>
              <a:ext uri="{FF2B5EF4-FFF2-40B4-BE49-F238E27FC236}">
                <a16:creationId xmlns:a16="http://schemas.microsoft.com/office/drawing/2014/main" id="{A82EE939-4C57-4B18-8083-AFBEAFEFF3C6}"/>
              </a:ext>
            </a:extLst>
          </p:cNvPr>
          <p:cNvSpPr>
            <a:spLocks noGrp="1"/>
          </p:cNvSpPr>
          <p:nvPr>
            <p:ph type="pic" sz="quarter" idx="42" hasCustomPrompt="1"/>
          </p:nvPr>
        </p:nvSpPr>
        <p:spPr>
          <a:xfrm>
            <a:off x="6636591" y="2679507"/>
            <a:ext cx="1772153" cy="77724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000" i="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Competitor 4</a:t>
            </a:r>
          </a:p>
          <a:p>
            <a:r>
              <a:rPr lang="en-US" noProof="0" dirty="0"/>
              <a:t>Logoя</a:t>
            </a:r>
          </a:p>
        </p:txBody>
      </p:sp>
      <p:sp>
        <p:nvSpPr>
          <p:cNvPr id="26" name="Picture Placeholder 11" descr="Competitors logos quadrant">
            <a:extLst>
              <a:ext uri="{FF2B5EF4-FFF2-40B4-BE49-F238E27FC236}">
                <a16:creationId xmlns:a16="http://schemas.microsoft.com/office/drawing/2014/main" id="{6F0782C9-DB20-403D-BE02-0A8B0F75EEB4}"/>
              </a:ext>
            </a:extLst>
          </p:cNvPr>
          <p:cNvSpPr>
            <a:spLocks noGrp="1"/>
          </p:cNvSpPr>
          <p:nvPr>
            <p:ph type="pic" sz="quarter" idx="43" hasCustomPrompt="1"/>
          </p:nvPr>
        </p:nvSpPr>
        <p:spPr>
          <a:xfrm>
            <a:off x="6458028" y="4605894"/>
            <a:ext cx="1772153" cy="77724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000" i="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Competitor 5</a:t>
            </a:r>
          </a:p>
          <a:p>
            <a:r>
              <a:rPr lang="en-US" noProof="0" dirty="0"/>
              <a:t>Logo</a:t>
            </a:r>
          </a:p>
        </p:txBody>
      </p:sp>
      <p:sp>
        <p:nvSpPr>
          <p:cNvPr id="27" name="Picture Placeholder 11" descr="Competitors logos quadrant">
            <a:extLst>
              <a:ext uri="{FF2B5EF4-FFF2-40B4-BE49-F238E27FC236}">
                <a16:creationId xmlns:a16="http://schemas.microsoft.com/office/drawing/2014/main" id="{BD7EAF5B-32EC-4B5A-91BC-2486855FFC26}"/>
              </a:ext>
            </a:extLst>
          </p:cNvPr>
          <p:cNvSpPr>
            <a:spLocks noGrp="1"/>
          </p:cNvSpPr>
          <p:nvPr>
            <p:ph type="pic" sz="quarter" idx="44" hasCustomPrompt="1"/>
          </p:nvPr>
        </p:nvSpPr>
        <p:spPr>
          <a:xfrm>
            <a:off x="9132534" y="4368730"/>
            <a:ext cx="1772153" cy="77724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000" i="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Competitor 6</a:t>
            </a:r>
          </a:p>
          <a:p>
            <a:r>
              <a:rPr lang="en-US" noProof="0" dirty="0"/>
              <a:t>Logo</a:t>
            </a:r>
          </a:p>
        </p:txBody>
      </p:sp>
      <p:sp>
        <p:nvSpPr>
          <p:cNvPr id="28" name="Picture Placeholder 14" descr="Competitors logos quadrant">
            <a:extLst>
              <a:ext uri="{FF2B5EF4-FFF2-40B4-BE49-F238E27FC236}">
                <a16:creationId xmlns:a16="http://schemas.microsoft.com/office/drawing/2014/main" id="{13F923C2-8EA1-4CAA-AD2F-96AD06CA8988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SpPr>
            <a:spLocks noGrp="1"/>
          </p:cNvSpPr>
          <p:nvPr>
            <p:ph type="pic" sz="quarter" idx="45" hasCustomPrompt="1"/>
          </p:nvPr>
        </p:nvSpPr>
        <p:spPr>
          <a:xfrm>
            <a:off x="9697679" y="2082333"/>
            <a:ext cx="1207008" cy="841248"/>
          </a:xfrm>
        </p:spPr>
        <p:txBody>
          <a:bodyPr wrap="square" lIns="46800" rIns="46800" anchor="ctr" anchorCtr="0">
            <a:noAutofit/>
          </a:bodyPr>
          <a:lstStyle>
            <a:lvl1pPr marL="0" indent="0" algn="ctr">
              <a:lnSpc>
                <a:spcPct val="100000"/>
              </a:lnSpc>
              <a:buNone/>
              <a:defRPr sz="140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Your</a:t>
            </a:r>
            <a:br>
              <a:rPr lang="en-US" noProof="0" dirty="0"/>
            </a:br>
            <a:r>
              <a:rPr lang="en-US" noProof="0" dirty="0"/>
              <a:t>Restaurant </a:t>
            </a:r>
            <a:br>
              <a:rPr lang="en-US" noProof="0" dirty="0"/>
            </a:br>
            <a:r>
              <a:rPr lang="en-US" noProof="0" dirty="0"/>
              <a:t>LOGO</a:t>
            </a:r>
          </a:p>
        </p:txBody>
      </p:sp>
      <p:cxnSp>
        <p:nvCxnSpPr>
          <p:cNvPr id="29" name="Straight Arrow Connector 28" descr="Competitors logos quadrant">
            <a:extLst>
              <a:ext uri="{FF2B5EF4-FFF2-40B4-BE49-F238E27FC236}">
                <a16:creationId xmlns:a16="http://schemas.microsoft.com/office/drawing/2014/main" id="{6E38594D-B49F-47FB-AAB7-D4B848169F40}"/>
              </a:ext>
            </a:extLst>
          </p:cNvPr>
          <p:cNvCxnSpPr>
            <a:cxnSpLocks/>
          </p:cNvCxnSpPr>
          <p:nvPr userDrawn="1"/>
        </p:nvCxnSpPr>
        <p:spPr>
          <a:xfrm rot="16200000">
            <a:off x="4162045" y="3698539"/>
            <a:ext cx="3867912" cy="0"/>
          </a:xfrm>
          <a:prstGeom prst="straightConnector1">
            <a:avLst/>
          </a:prstGeom>
          <a:ln w="25400">
            <a:solidFill>
              <a:schemeClr val="tx1"/>
            </a:solidFill>
            <a:tailEnd type="triangle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" name="Straight Arrow Connector 29" descr="Competitors logos quadrant">
            <a:extLst>
              <a:ext uri="{FF2B5EF4-FFF2-40B4-BE49-F238E27FC236}">
                <a16:creationId xmlns:a16="http://schemas.microsoft.com/office/drawing/2014/main" id="{9CDF9FE9-ABF5-4DE2-A545-2BF180F9F5ED}"/>
              </a:ext>
            </a:extLst>
          </p:cNvPr>
          <p:cNvCxnSpPr>
            <a:cxnSpLocks/>
          </p:cNvCxnSpPr>
          <p:nvPr userDrawn="1"/>
        </p:nvCxnSpPr>
        <p:spPr>
          <a:xfrm>
            <a:off x="943519" y="3680663"/>
            <a:ext cx="10332557" cy="0"/>
          </a:xfrm>
          <a:prstGeom prst="straightConnector1">
            <a:avLst/>
          </a:prstGeom>
          <a:ln w="25400">
            <a:solidFill>
              <a:schemeClr val="tx1"/>
            </a:solidFill>
            <a:tailEnd type="triangle" w="lg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050266328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2" name="Rectangle 11" descr="Brush stroke spot">
            <a:extLst>
              <a:ext uri="{FF2B5EF4-FFF2-40B4-BE49-F238E27FC236}">
                <a16:creationId xmlns:a16="http://schemas.microsoft.com/office/drawing/2014/main" id="{A7FA5215-18C5-48EB-9287-FD0210082394}"/>
              </a:ext>
            </a:extLst>
          </p:cNvPr>
          <p:cNvSpPr/>
          <p:nvPr userDrawn="1"/>
        </p:nvSpPr>
        <p:spPr>
          <a:xfrm>
            <a:off x="1510891" y="1671437"/>
            <a:ext cx="2377440" cy="22037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Text Placeholder 3">
            <a:extLst>
              <a:ext uri="{FF2B5EF4-FFF2-40B4-BE49-F238E27FC236}">
                <a16:creationId xmlns:a16="http://schemas.microsoft.com/office/drawing/2014/main" id="{13B21B5D-078E-4818-93B7-C4BC44E0E670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1134149" y="4352907"/>
            <a:ext cx="3118104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5" name="Text Placeholder 3">
            <a:extLst>
              <a:ext uri="{FF2B5EF4-FFF2-40B4-BE49-F238E27FC236}">
                <a16:creationId xmlns:a16="http://schemas.microsoft.com/office/drawing/2014/main" id="{19C62EE8-62D4-42A2-ADFB-270054905059}"/>
              </a:ext>
            </a:extLst>
          </p:cNvPr>
          <p:cNvSpPr>
            <a:spLocks noGrp="1"/>
          </p:cNvSpPr>
          <p:nvPr>
            <p:ph type="body" sz="half" idx="34" hasCustomPrompt="1"/>
          </p:nvPr>
        </p:nvSpPr>
        <p:spPr>
          <a:xfrm>
            <a:off x="1138721" y="3734003"/>
            <a:ext cx="3108960" cy="375509"/>
          </a:xfrm>
        </p:spPr>
        <p:txBody>
          <a:bodyPr>
            <a:noAutofit/>
          </a:bodyPr>
          <a:lstStyle>
            <a:lvl1pPr marL="0" indent="0" algn="ctr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17" name="Text Placeholder 3">
            <a:extLst>
              <a:ext uri="{FF2B5EF4-FFF2-40B4-BE49-F238E27FC236}">
                <a16:creationId xmlns:a16="http://schemas.microsoft.com/office/drawing/2014/main" id="{86BD6FD2-1D30-49A6-830E-AA56A99FC1CE}"/>
              </a:ext>
            </a:extLst>
          </p:cNvPr>
          <p:cNvSpPr>
            <a:spLocks noGrp="1"/>
          </p:cNvSpPr>
          <p:nvPr>
            <p:ph type="body" sz="half" idx="43"/>
          </p:nvPr>
        </p:nvSpPr>
        <p:spPr>
          <a:xfrm>
            <a:off x="1138721" y="4116456"/>
            <a:ext cx="3108960" cy="208998"/>
          </a:xfrm>
        </p:spPr>
        <p:txBody>
          <a:bodyPr anchor="ctr" anchorCtr="0">
            <a:no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/>
              <a:t>Click to edit Master text styles</a:t>
            </a:r>
          </a:p>
        </p:txBody>
      </p:sp>
      <p:sp>
        <p:nvSpPr>
          <p:cNvPr id="19" name="Rectangle 18" descr="Brush stroke spot">
            <a:extLst>
              <a:ext uri="{FF2B5EF4-FFF2-40B4-BE49-F238E27FC236}">
                <a16:creationId xmlns:a16="http://schemas.microsoft.com/office/drawing/2014/main" id="{092F9F63-01FC-4172-8992-6FBF9B839FC8}"/>
              </a:ext>
            </a:extLst>
          </p:cNvPr>
          <p:cNvSpPr/>
          <p:nvPr userDrawn="1"/>
        </p:nvSpPr>
        <p:spPr>
          <a:xfrm>
            <a:off x="4892290" y="1675907"/>
            <a:ext cx="2377440" cy="22037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Rectangle 22" descr="Brush stroke spot">
            <a:extLst>
              <a:ext uri="{FF2B5EF4-FFF2-40B4-BE49-F238E27FC236}">
                <a16:creationId xmlns:a16="http://schemas.microsoft.com/office/drawing/2014/main" id="{F4C281DF-CD63-43AF-A8F3-B0C6542AE01E}"/>
              </a:ext>
            </a:extLst>
          </p:cNvPr>
          <p:cNvSpPr/>
          <p:nvPr userDrawn="1"/>
        </p:nvSpPr>
        <p:spPr>
          <a:xfrm>
            <a:off x="8365057" y="1675155"/>
            <a:ext cx="2377440" cy="22037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Text Placeholder 3">
            <a:extLst>
              <a:ext uri="{FF2B5EF4-FFF2-40B4-BE49-F238E27FC236}">
                <a16:creationId xmlns:a16="http://schemas.microsoft.com/office/drawing/2014/main" id="{4B294B4F-3059-4977-8F9A-F67332F7B0A4}"/>
              </a:ext>
            </a:extLst>
          </p:cNvPr>
          <p:cNvSpPr>
            <a:spLocks noGrp="1"/>
          </p:cNvSpPr>
          <p:nvPr>
            <p:ph type="body" sz="half" idx="67"/>
          </p:nvPr>
        </p:nvSpPr>
        <p:spPr>
          <a:xfrm>
            <a:off x="4536948" y="4352907"/>
            <a:ext cx="3118104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6" name="Text Placeholder 3">
            <a:extLst>
              <a:ext uri="{FF2B5EF4-FFF2-40B4-BE49-F238E27FC236}">
                <a16:creationId xmlns:a16="http://schemas.microsoft.com/office/drawing/2014/main" id="{E6DB76A1-F16D-475C-9887-7EAE32A8C3A3}"/>
              </a:ext>
            </a:extLst>
          </p:cNvPr>
          <p:cNvSpPr>
            <a:spLocks noGrp="1"/>
          </p:cNvSpPr>
          <p:nvPr>
            <p:ph type="body" sz="half" idx="69"/>
          </p:nvPr>
        </p:nvSpPr>
        <p:spPr>
          <a:xfrm>
            <a:off x="4541520" y="4116456"/>
            <a:ext cx="3108960" cy="208998"/>
          </a:xfrm>
        </p:spPr>
        <p:txBody>
          <a:bodyPr anchor="ctr" anchorCtr="0">
            <a:no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/>
              <a:t>Click to edit Master text styles</a:t>
            </a:r>
          </a:p>
        </p:txBody>
      </p:sp>
      <p:sp>
        <p:nvSpPr>
          <p:cNvPr id="27" name="Text Placeholder 3">
            <a:extLst>
              <a:ext uri="{FF2B5EF4-FFF2-40B4-BE49-F238E27FC236}">
                <a16:creationId xmlns:a16="http://schemas.microsoft.com/office/drawing/2014/main" id="{C310658D-D557-47BB-BC8A-B915B830ED05}"/>
              </a:ext>
            </a:extLst>
          </p:cNvPr>
          <p:cNvSpPr>
            <a:spLocks noGrp="1"/>
          </p:cNvSpPr>
          <p:nvPr>
            <p:ph type="body" sz="half" idx="70"/>
          </p:nvPr>
        </p:nvSpPr>
        <p:spPr>
          <a:xfrm>
            <a:off x="7983668" y="4352907"/>
            <a:ext cx="3118104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8" name="Text Placeholder 3">
            <a:extLst>
              <a:ext uri="{FF2B5EF4-FFF2-40B4-BE49-F238E27FC236}">
                <a16:creationId xmlns:a16="http://schemas.microsoft.com/office/drawing/2014/main" id="{431AC128-54A5-4348-9354-2090E9446DD0}"/>
              </a:ext>
            </a:extLst>
          </p:cNvPr>
          <p:cNvSpPr>
            <a:spLocks noGrp="1"/>
          </p:cNvSpPr>
          <p:nvPr>
            <p:ph type="body" sz="half" idx="72"/>
          </p:nvPr>
        </p:nvSpPr>
        <p:spPr>
          <a:xfrm>
            <a:off x="7988240" y="4116456"/>
            <a:ext cx="3108960" cy="208998"/>
          </a:xfrm>
        </p:spPr>
        <p:txBody>
          <a:bodyPr anchor="ctr" anchorCtr="0">
            <a:no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/>
              <a:t>Click to edit Master text styles</a:t>
            </a:r>
          </a:p>
        </p:txBody>
      </p:sp>
      <p:sp>
        <p:nvSpPr>
          <p:cNvPr id="29" name="Picture Placeholder 7">
            <a:extLst>
              <a:ext uri="{FF2B5EF4-FFF2-40B4-BE49-F238E27FC236}">
                <a16:creationId xmlns:a16="http://schemas.microsoft.com/office/drawing/2014/main" id="{546207D6-A979-4C63-A9FA-514FA9733332}"/>
              </a:ext>
            </a:extLst>
          </p:cNvPr>
          <p:cNvSpPr>
            <a:spLocks noGrp="1"/>
          </p:cNvSpPr>
          <p:nvPr>
            <p:ph type="pic" sz="quarter" idx="73"/>
          </p:nvPr>
        </p:nvSpPr>
        <p:spPr>
          <a:xfrm>
            <a:off x="1960345" y="2023009"/>
            <a:ext cx="1461600" cy="1461600"/>
          </a:xfrm>
          <a:prstGeom prst="ellipse">
            <a:avLst/>
          </a:prstGeom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0" name="Picture Placeholder 7">
            <a:extLst>
              <a:ext uri="{FF2B5EF4-FFF2-40B4-BE49-F238E27FC236}">
                <a16:creationId xmlns:a16="http://schemas.microsoft.com/office/drawing/2014/main" id="{17B9003F-DE29-4AC3-A466-BEFDC52EA5D4}"/>
              </a:ext>
            </a:extLst>
          </p:cNvPr>
          <p:cNvSpPr>
            <a:spLocks noGrp="1"/>
          </p:cNvSpPr>
          <p:nvPr>
            <p:ph type="pic" sz="quarter" idx="74"/>
          </p:nvPr>
        </p:nvSpPr>
        <p:spPr>
          <a:xfrm>
            <a:off x="5379566" y="2023009"/>
            <a:ext cx="1461600" cy="1461600"/>
          </a:xfrm>
          <a:prstGeom prst="ellipse">
            <a:avLst/>
          </a:prstGeom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1" name="Picture Placeholder 7">
            <a:extLst>
              <a:ext uri="{FF2B5EF4-FFF2-40B4-BE49-F238E27FC236}">
                <a16:creationId xmlns:a16="http://schemas.microsoft.com/office/drawing/2014/main" id="{4BAD77A4-CEB0-4E6E-8ABE-363A50124165}"/>
              </a:ext>
            </a:extLst>
          </p:cNvPr>
          <p:cNvSpPr>
            <a:spLocks noGrp="1"/>
          </p:cNvSpPr>
          <p:nvPr>
            <p:ph type="pic" sz="quarter" idx="75"/>
          </p:nvPr>
        </p:nvSpPr>
        <p:spPr>
          <a:xfrm>
            <a:off x="8828766" y="2023009"/>
            <a:ext cx="1461600" cy="1461600"/>
          </a:xfrm>
          <a:prstGeom prst="ellipse">
            <a:avLst/>
          </a:prstGeom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2" name="Text Placeholder 3">
            <a:extLst>
              <a:ext uri="{FF2B5EF4-FFF2-40B4-BE49-F238E27FC236}">
                <a16:creationId xmlns:a16="http://schemas.microsoft.com/office/drawing/2014/main" id="{B4EF5BD4-323A-47A4-8705-96248C8A4AE9}"/>
              </a:ext>
            </a:extLst>
          </p:cNvPr>
          <p:cNvSpPr>
            <a:spLocks noGrp="1"/>
          </p:cNvSpPr>
          <p:nvPr>
            <p:ph type="body" sz="half" idx="68" hasCustomPrompt="1"/>
          </p:nvPr>
        </p:nvSpPr>
        <p:spPr>
          <a:xfrm>
            <a:off x="4541520" y="3734003"/>
            <a:ext cx="3108960" cy="375509"/>
          </a:xfrm>
        </p:spPr>
        <p:txBody>
          <a:bodyPr>
            <a:noAutofit/>
          </a:bodyPr>
          <a:lstStyle>
            <a:lvl1pPr marL="0" indent="0" algn="ctr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33" name="Text Placeholder 3">
            <a:extLst>
              <a:ext uri="{FF2B5EF4-FFF2-40B4-BE49-F238E27FC236}">
                <a16:creationId xmlns:a16="http://schemas.microsoft.com/office/drawing/2014/main" id="{88881F5B-BE54-484E-82B8-4CB1E9F43AE4}"/>
              </a:ext>
            </a:extLst>
          </p:cNvPr>
          <p:cNvSpPr>
            <a:spLocks noGrp="1"/>
          </p:cNvSpPr>
          <p:nvPr>
            <p:ph type="body" sz="half" idx="71" hasCustomPrompt="1"/>
          </p:nvPr>
        </p:nvSpPr>
        <p:spPr>
          <a:xfrm>
            <a:off x="7988240" y="3734003"/>
            <a:ext cx="3108960" cy="375509"/>
          </a:xfrm>
        </p:spPr>
        <p:txBody>
          <a:bodyPr>
            <a:noAutofit/>
          </a:bodyPr>
          <a:lstStyle>
            <a:lvl1pPr marL="0" indent="0" algn="ctr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</p:spTree>
    <p:extLst>
      <p:ext uri="{BB962C8B-B14F-4D97-AF65-F5344CB8AC3E}">
        <p14:creationId xmlns:p14="http://schemas.microsoft.com/office/powerpoint/2010/main" val="3981187012"/>
      </p:ext>
    </p:extLst>
  </p:cSld>
  <p:clrMapOvr>
    <a:masterClrMapping/>
  </p:clrMapOvr>
</p:sldLayout>
</file>

<file path=ppt/slideLayouts/slideLayout2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with logo 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 descr="Restaurant table">
            <a:extLst>
              <a:ext uri="{FF2B5EF4-FFF2-40B4-BE49-F238E27FC236}">
                <a16:creationId xmlns:a16="http://schemas.microsoft.com/office/drawing/2014/main" id="{C7B053CA-3420-4992-BA29-CDE43C99B795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2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rgbClr val="FFFFFF"/>
              </a:solidFill>
            </a:endParaRPr>
          </a:p>
        </p:txBody>
      </p:sp>
      <p:sp>
        <p:nvSpPr>
          <p:cNvPr id="8" name="Rectangle 7" descr="Brush stroke spot">
            <a:extLst>
              <a:ext uri="{FF2B5EF4-FFF2-40B4-BE49-F238E27FC236}">
                <a16:creationId xmlns:a16="http://schemas.microsoft.com/office/drawing/2014/main" id="{7C197BE4-2E4C-4177-8440-BB95B0A4C7FB}"/>
              </a:ext>
            </a:extLst>
          </p:cNvPr>
          <p:cNvSpPr/>
          <p:nvPr userDrawn="1"/>
        </p:nvSpPr>
        <p:spPr>
          <a:xfrm>
            <a:off x="3270126" y="0"/>
            <a:ext cx="6611112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Picture Placeholder 14" descr="Your logo">
            <a:extLst>
              <a:ext uri="{FF2B5EF4-FFF2-40B4-BE49-F238E27FC236}">
                <a16:creationId xmlns:a16="http://schemas.microsoft.com/office/drawing/2014/main" id="{8D7231FC-3A25-45B8-B883-4F6A0FC02B80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272882" y="1906445"/>
            <a:ext cx="1646237" cy="1149350"/>
          </a:xfrm>
          <a:noFill/>
        </p:spPr>
        <p:txBody>
          <a:bodyPr wrap="square" lIns="46800" rIns="46800" anchor="ctr" anchorCtr="0">
            <a:noAutofit/>
          </a:bodyPr>
          <a:lstStyle>
            <a:lvl1pPr marL="0" indent="0" algn="ctr">
              <a:lnSpc>
                <a:spcPct val="100000"/>
              </a:lnSpc>
              <a:buNone/>
              <a:defRPr sz="400">
                <a:solidFill>
                  <a:srgbClr val="8D6347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47AE549-C84B-493A-BE76-6879C9B69BA0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</a:lstStyle>
          <a:p>
            <a:fld id="{5B99ED80-B3BF-42A9-9C4C-D2ADCD96CFC8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5761A8C-74CD-483A-A3C5-A7D79CACCF6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6308FC7C-F5F3-4D82-ADCB-B64F9FBB21A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11" name="Straight Connector 10">
            <a:extLst>
              <a:ext uri="{FF2B5EF4-FFF2-40B4-BE49-F238E27FC236}">
                <a16:creationId xmlns:a16="http://schemas.microsoft.com/office/drawing/2014/main" id="{C90D35E8-D43B-49F9-9465-A7A8F698FC8A}"/>
              </a:ext>
            </a:extLst>
          </p:cNvPr>
          <p:cNvCxnSpPr/>
          <p:nvPr userDrawn="1"/>
        </p:nvCxnSpPr>
        <p:spPr>
          <a:xfrm>
            <a:off x="4989576" y="4457209"/>
            <a:ext cx="2212848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2" name="Subtitle 2">
            <a:extLst>
              <a:ext uri="{FF2B5EF4-FFF2-40B4-BE49-F238E27FC236}">
                <a16:creationId xmlns:a16="http://schemas.microsoft.com/office/drawing/2014/main" id="{C863CA31-4E68-4CD7-9214-51D7BBC1FA1F}"/>
              </a:ext>
            </a:extLst>
          </p:cNvPr>
          <p:cNvSpPr>
            <a:spLocks noGrp="1"/>
          </p:cNvSpPr>
          <p:nvPr>
            <p:ph type="subTitle" idx="15" hasCustomPrompt="1"/>
          </p:nvPr>
        </p:nvSpPr>
        <p:spPr>
          <a:xfrm>
            <a:off x="3529264" y="4494894"/>
            <a:ext cx="5133473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Master subtitle style</a:t>
            </a:r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CCAEEA74-ABCB-45B1-A352-71E9CCD670DE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709792" y="3306697"/>
            <a:ext cx="4772417" cy="1102291"/>
          </a:xfrm>
        </p:spPr>
        <p:txBody>
          <a:bodyPr anchor="b" anchorCtr="0">
            <a:normAutofit/>
          </a:bodyPr>
          <a:lstStyle>
            <a:lvl1pPr algn="ctr">
              <a:defRPr sz="3600"/>
            </a:lvl1pPr>
          </a:lstStyle>
          <a:p>
            <a:r>
              <a:rPr lang="en-US" noProof="0"/>
              <a:t>CLICK TO </a:t>
            </a:r>
            <a:br>
              <a:rPr lang="en-US" noProof="0"/>
            </a:br>
            <a:r>
              <a:rPr lang="en-US" noProof="0"/>
              <a:t>EDIT TITLE</a:t>
            </a:r>
          </a:p>
        </p:txBody>
      </p:sp>
    </p:spTree>
    <p:extLst>
      <p:ext uri="{BB962C8B-B14F-4D97-AF65-F5344CB8AC3E}">
        <p14:creationId xmlns:p14="http://schemas.microsoft.com/office/powerpoint/2010/main" val="1855591418"/>
      </p:ext>
    </p:extLst>
  </p:cSld>
  <p:clrMapOvr>
    <a:masterClrMapping/>
  </p:clrMapOvr>
</p:sldLayout>
</file>

<file path=ppt/slideLayouts/slideLayout2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Image, and Content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 11" descr="Glass, cups and dishes on table">
            <a:extLst>
              <a:ext uri="{FF2B5EF4-FFF2-40B4-BE49-F238E27FC236}">
                <a16:creationId xmlns:a16="http://schemas.microsoft.com/office/drawing/2014/main" id="{D05799BA-ECD2-4CD6-8250-EA03F132B9BA}"/>
              </a:ext>
            </a:extLst>
          </p:cNvPr>
          <p:cNvSpPr/>
          <p:nvPr userDrawn="1"/>
        </p:nvSpPr>
        <p:spPr>
          <a:xfrm>
            <a:off x="0" y="1133856"/>
            <a:ext cx="5998464" cy="4590288"/>
          </a:xfrm>
          <a:prstGeom prst="rect">
            <a:avLst/>
          </a:prstGeom>
          <a:blipFill>
            <a:blip r:embed="rId2"/>
            <a:srcRect/>
            <a:stretch>
              <a:fillRect l="-11" r="-11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 descr="Brush stroke mask">
            <a:extLst>
              <a:ext uri="{FF2B5EF4-FFF2-40B4-BE49-F238E27FC236}">
                <a16:creationId xmlns:a16="http://schemas.microsoft.com/office/drawing/2014/main" id="{E5FBC040-9C06-484E-B57F-7F574589FF0E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5F031D-510E-4663-BF87-CD265E4A7E1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216631" y="1030515"/>
            <a:ext cx="5292000" cy="885315"/>
          </a:xfrm>
        </p:spPr>
        <p:txBody>
          <a:bodyPr anchor="b">
            <a:normAutofit/>
          </a:bodyPr>
          <a:lstStyle>
            <a:lvl1pPr>
              <a:defRPr sz="3600"/>
            </a:lvl1pPr>
          </a:lstStyle>
          <a:p>
            <a:r>
              <a:rPr lang="en-US" noProof="0"/>
              <a:t>CLICK TO EDIT 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4CDB312-4D1B-447F-97E7-ABE93A3DE43C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985361" y="2114730"/>
            <a:ext cx="5533990" cy="2997929"/>
          </a:xfrm>
        </p:spPr>
        <p:txBody>
          <a:bodyPr>
            <a:normAutofit/>
          </a:bodyPr>
          <a:lstStyle>
            <a:lvl1pPr marL="230400" indent="-22860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Font typeface="Arial" panose="020B0604020202020204" pitchFamily="34" charset="0"/>
              <a:buChar char="•"/>
              <a:defRPr sz="2100" i="0"/>
            </a:lvl1pPr>
            <a:lvl2pPr marL="344700" indent="-34290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Font typeface="Arial" panose="020B0604020202020204" pitchFamily="34" charset="0"/>
              <a:buChar char="•"/>
              <a:defRPr sz="2100" i="1"/>
            </a:lvl2pPr>
            <a:lvl3pPr marL="230400">
              <a:lnSpc>
                <a:spcPct val="100000"/>
              </a:lnSpc>
              <a:spcBef>
                <a:spcPts val="600"/>
              </a:spcBef>
              <a:defRPr sz="2100" i="1"/>
            </a:lvl3pPr>
            <a:lvl4pPr marL="230400">
              <a:lnSpc>
                <a:spcPct val="100000"/>
              </a:lnSpc>
              <a:spcBef>
                <a:spcPts val="600"/>
              </a:spcBef>
              <a:defRPr sz="2100" i="1"/>
            </a:lvl4pPr>
            <a:lvl5pPr marL="230400">
              <a:lnSpc>
                <a:spcPct val="100000"/>
              </a:lnSpc>
              <a:spcBef>
                <a:spcPts val="600"/>
              </a:spcBef>
              <a:defRPr sz="2100" i="1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D12FBE19-D2C9-41FC-A797-CF4A863F308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83F0F4E3-5500-460C-AB20-C7CE0A3FBAD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0" name="Oval 9">
            <a:extLst>
              <a:ext uri="{FF2B5EF4-FFF2-40B4-BE49-F238E27FC236}">
                <a16:creationId xmlns:a16="http://schemas.microsoft.com/office/drawing/2014/main" id="{1EDFCD21-B871-4944-9E6C-ABFDA63AC6FD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039BD365-42F3-4F69-886B-478D54864737}"/>
              </a:ext>
            </a:extLst>
          </p:cNvPr>
          <p:cNvCxnSpPr/>
          <p:nvPr userDrawn="1"/>
        </p:nvCxnSpPr>
        <p:spPr>
          <a:xfrm>
            <a:off x="6337997" y="1979045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4" name="Picture Placeholder 2">
            <a:extLst>
              <a:ext uri="{FF2B5EF4-FFF2-40B4-BE49-F238E27FC236}">
                <a16:creationId xmlns:a16="http://schemas.microsoft.com/office/drawing/2014/main" id="{280FA08D-85FA-44C3-8767-041020BA4734}"/>
              </a:ext>
            </a:extLst>
          </p:cNvPr>
          <p:cNvSpPr>
            <a:spLocks noGrp="1"/>
          </p:cNvSpPr>
          <p:nvPr>
            <p:ph type="pic" sz="quarter" idx="45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869865750"/>
      </p:ext>
    </p:extLst>
  </p:cSld>
  <p:clrMapOvr>
    <a:masterClrMapping/>
  </p:clrMapOvr>
</p:sldLayout>
</file>

<file path=ppt/slideLayouts/slideLayout26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hone templa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Rectangle 16" descr="Brush stroke spot">
            <a:extLst>
              <a:ext uri="{FF2B5EF4-FFF2-40B4-BE49-F238E27FC236}">
                <a16:creationId xmlns:a16="http://schemas.microsoft.com/office/drawing/2014/main" id="{D91B44A9-F70B-48B6-8E13-182147782AE2}"/>
              </a:ext>
            </a:extLst>
          </p:cNvPr>
          <p:cNvSpPr/>
          <p:nvPr userDrawn="1"/>
        </p:nvSpPr>
        <p:spPr>
          <a:xfrm>
            <a:off x="2534412" y="1091422"/>
            <a:ext cx="7123176" cy="51755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1258" r="-125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noProof="0" dirty="0"/>
              <a:t>  </a:t>
            </a:r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C671094F-F73C-475D-9540-55DD444F1FF9}"/>
              </a:ext>
            </a:extLst>
          </p:cNvPr>
          <p:cNvSpPr/>
          <p:nvPr userDrawn="1"/>
        </p:nvSpPr>
        <p:spPr>
          <a:xfrm>
            <a:off x="888224" y="1939633"/>
            <a:ext cx="622800" cy="6228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" name="Oval 3">
            <a:extLst>
              <a:ext uri="{FF2B5EF4-FFF2-40B4-BE49-F238E27FC236}">
                <a16:creationId xmlns:a16="http://schemas.microsoft.com/office/drawing/2014/main" id="{C7038C80-39FC-46F2-9E65-573C76CC235F}"/>
              </a:ext>
            </a:extLst>
          </p:cNvPr>
          <p:cNvSpPr/>
          <p:nvPr userDrawn="1"/>
        </p:nvSpPr>
        <p:spPr>
          <a:xfrm>
            <a:off x="9110839" y="1939633"/>
            <a:ext cx="622800" cy="6228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714F18D6-EBB2-42FB-8DEA-EDE2DEF458D2}"/>
              </a:ext>
            </a:extLst>
          </p:cNvPr>
          <p:cNvSpPr/>
          <p:nvPr userDrawn="1"/>
        </p:nvSpPr>
        <p:spPr>
          <a:xfrm>
            <a:off x="5732019" y="2618478"/>
            <a:ext cx="2734056" cy="2286000"/>
          </a:xfrm>
          <a:prstGeom prst="rect">
            <a:avLst/>
          </a:prstGeom>
          <a:blipFill dpi="0" rotWithShape="1"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/>
            <a:stretch>
              <a:fillRect t="-67" b="-6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Picture Placeholder 11" descr="Pizza on table">
            <a:extLst>
              <a:ext uri="{FF2B5EF4-FFF2-40B4-BE49-F238E27FC236}">
                <a16:creationId xmlns:a16="http://schemas.microsoft.com/office/drawing/2014/main" id="{3A2CE4F0-232A-4D5A-93A7-CC26326CA64B}"/>
              </a:ext>
            </a:extLst>
          </p:cNvPr>
          <p:cNvSpPr>
            <a:spLocks noGrp="1"/>
          </p:cNvSpPr>
          <p:nvPr>
            <p:ph type="pic" sz="quarter" idx="40"/>
          </p:nvPr>
        </p:nvSpPr>
        <p:spPr>
          <a:xfrm>
            <a:off x="5758143" y="2760210"/>
            <a:ext cx="2514600" cy="2002536"/>
          </a:xfrm>
          <a:noFill/>
          <a:ln w="254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B2B02871-8276-43E0-9F6F-1BE83CC24FF3}"/>
              </a:ext>
            </a:extLst>
          </p:cNvPr>
          <p:cNvSpPr/>
          <p:nvPr userDrawn="1"/>
        </p:nvSpPr>
        <p:spPr>
          <a:xfrm>
            <a:off x="3501332" y="1932678"/>
            <a:ext cx="2286000" cy="3657600"/>
          </a:xfrm>
          <a:prstGeom prst="rect">
            <a:avLst/>
          </a:prstGeom>
          <a:blipFill dpi="0" rotWithShape="1"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/>
            <a:stretch>
              <a:fillRect t="-67" b="-6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Picture Placeholder 14">
            <a:extLst>
              <a:ext uri="{FF2B5EF4-FFF2-40B4-BE49-F238E27FC236}">
                <a16:creationId xmlns:a16="http://schemas.microsoft.com/office/drawing/2014/main" id="{957C18BD-F894-4B44-871C-9F7D25ED9D5C}"/>
              </a:ext>
            </a:extLst>
          </p:cNvPr>
          <p:cNvSpPr>
            <a:spLocks noGrp="1"/>
          </p:cNvSpPr>
          <p:nvPr>
            <p:ph type="pic" sz="quarter" idx="41"/>
          </p:nvPr>
        </p:nvSpPr>
        <p:spPr>
          <a:xfrm>
            <a:off x="3659694" y="2126913"/>
            <a:ext cx="1958400" cy="3096000"/>
          </a:xfrm>
          <a:noFill/>
          <a:ln w="25400">
            <a:solidFill>
              <a:srgbClr val="8D6347"/>
            </a:solidFill>
          </a:ln>
        </p:spPr>
        <p:txBody>
          <a:bodyPr anchor="ctr" anchorCtr="0">
            <a:normAutofit/>
          </a:bodyPr>
          <a:lstStyle>
            <a:lvl1pPr marL="0" indent="0" algn="ctr">
              <a:buNone/>
              <a:defRPr sz="140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4" name="Text Placeholder 3">
            <a:extLst>
              <a:ext uri="{FF2B5EF4-FFF2-40B4-BE49-F238E27FC236}">
                <a16:creationId xmlns:a16="http://schemas.microsoft.com/office/drawing/2014/main" id="{8AE96935-E804-4C56-A9CB-9A944335B8D5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770400" y="3048217"/>
            <a:ext cx="2385242" cy="1712618"/>
          </a:xfrm>
        </p:spPr>
        <p:txBody>
          <a:bodyPr tIns="0" anchor="t" anchorCtr="0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7" name="Text Placeholder 3">
            <a:extLst>
              <a:ext uri="{FF2B5EF4-FFF2-40B4-BE49-F238E27FC236}">
                <a16:creationId xmlns:a16="http://schemas.microsoft.com/office/drawing/2014/main" id="{B2001541-780F-4D96-9204-D61C68A52F75}"/>
              </a:ext>
            </a:extLst>
          </p:cNvPr>
          <p:cNvSpPr>
            <a:spLocks noGrp="1"/>
          </p:cNvSpPr>
          <p:nvPr>
            <p:ph type="body" sz="half" idx="34" hasCustomPrompt="1"/>
          </p:nvPr>
        </p:nvSpPr>
        <p:spPr>
          <a:xfrm>
            <a:off x="770400" y="2703461"/>
            <a:ext cx="2385242" cy="375509"/>
          </a:xfrm>
        </p:spPr>
        <p:txBody>
          <a:bodyPr anchor="ctr" anchorCtr="0">
            <a:normAutofit/>
          </a:bodyPr>
          <a:lstStyle>
            <a:lvl1pPr marL="0" indent="0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 styles</a:t>
            </a:r>
          </a:p>
        </p:txBody>
      </p:sp>
      <p:sp>
        <p:nvSpPr>
          <p:cNvPr id="28" name="Text Placeholder 3">
            <a:extLst>
              <a:ext uri="{FF2B5EF4-FFF2-40B4-BE49-F238E27FC236}">
                <a16:creationId xmlns:a16="http://schemas.microsoft.com/office/drawing/2014/main" id="{DC1D0DF0-7807-4F44-BC2B-B9700C962CCD}"/>
              </a:ext>
            </a:extLst>
          </p:cNvPr>
          <p:cNvSpPr>
            <a:spLocks noGrp="1"/>
          </p:cNvSpPr>
          <p:nvPr>
            <p:ph type="body" sz="half" idx="35"/>
          </p:nvPr>
        </p:nvSpPr>
        <p:spPr>
          <a:xfrm>
            <a:off x="9083451" y="3048217"/>
            <a:ext cx="2451052" cy="1712618"/>
          </a:xfrm>
        </p:spPr>
        <p:txBody>
          <a:bodyPr tIns="0" anchor="t" anchorCtr="0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1" name="Text Placeholder 3">
            <a:extLst>
              <a:ext uri="{FF2B5EF4-FFF2-40B4-BE49-F238E27FC236}">
                <a16:creationId xmlns:a16="http://schemas.microsoft.com/office/drawing/2014/main" id="{F7D8D8DB-F27B-4D75-83DB-E682CA45BDA4}"/>
              </a:ext>
            </a:extLst>
          </p:cNvPr>
          <p:cNvSpPr>
            <a:spLocks noGrp="1"/>
          </p:cNvSpPr>
          <p:nvPr>
            <p:ph type="body" sz="half" idx="37" hasCustomPrompt="1"/>
          </p:nvPr>
        </p:nvSpPr>
        <p:spPr>
          <a:xfrm>
            <a:off x="9083450" y="2703461"/>
            <a:ext cx="2451053" cy="375509"/>
          </a:xfrm>
        </p:spPr>
        <p:txBody>
          <a:bodyPr anchor="ctr" anchorCtr="0">
            <a:normAutofit/>
          </a:bodyPr>
          <a:lstStyle>
            <a:lvl1pPr marL="0" indent="0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 styles</a:t>
            </a:r>
          </a:p>
        </p:txBody>
      </p:sp>
      <p:sp>
        <p:nvSpPr>
          <p:cNvPr id="33" name="Picture Placeholder 7">
            <a:extLst>
              <a:ext uri="{FF2B5EF4-FFF2-40B4-BE49-F238E27FC236}">
                <a16:creationId xmlns:a16="http://schemas.microsoft.com/office/drawing/2014/main" id="{C36D084F-9099-4412-AB38-BEE332147833}"/>
              </a:ext>
            </a:extLst>
          </p:cNvPr>
          <p:cNvSpPr>
            <a:spLocks noGrp="1"/>
          </p:cNvSpPr>
          <p:nvPr>
            <p:ph type="pic" sz="quarter" idx="75"/>
          </p:nvPr>
        </p:nvSpPr>
        <p:spPr>
          <a:xfrm>
            <a:off x="947624" y="1999033"/>
            <a:ext cx="504000" cy="504000"/>
          </a:xfrm>
          <a:prstGeom prst="ellipse">
            <a:avLst/>
          </a:prstGeom>
          <a:noFill/>
          <a:ln w="12700">
            <a:noFill/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4" name="Picture Placeholder 7">
            <a:extLst>
              <a:ext uri="{FF2B5EF4-FFF2-40B4-BE49-F238E27FC236}">
                <a16:creationId xmlns:a16="http://schemas.microsoft.com/office/drawing/2014/main" id="{5A529E1A-870B-49B1-A061-C26BF495213C}"/>
              </a:ext>
            </a:extLst>
          </p:cNvPr>
          <p:cNvSpPr>
            <a:spLocks noGrp="1"/>
          </p:cNvSpPr>
          <p:nvPr>
            <p:ph type="pic" sz="quarter" idx="75"/>
          </p:nvPr>
        </p:nvSpPr>
        <p:spPr>
          <a:xfrm>
            <a:off x="9170239" y="1999033"/>
            <a:ext cx="504000" cy="504000"/>
          </a:xfrm>
          <a:prstGeom prst="ellipse">
            <a:avLst/>
          </a:prstGeom>
          <a:ln w="12700">
            <a:noFill/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773386865"/>
      </p:ext>
    </p:extLst>
  </p:cSld>
  <p:clrMapOvr>
    <a:masterClrMapping/>
  </p:clrMapOvr>
</p:sldLayout>
</file>

<file path=ppt/slideLayouts/slideLayout34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618750467"/>
      </p:ext>
    </p:extLst>
  </p:cSld>
  <p:clrMapOvr>
    <a:masterClrMapping/>
  </p:clrMapOvr>
</p:sldLayout>
</file>

<file path=ppt/slideLayouts/slideLayout43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, Title, and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 descr="Young man drinking coffee">
            <a:extLst>
              <a:ext uri="{FF2B5EF4-FFF2-40B4-BE49-F238E27FC236}">
                <a16:creationId xmlns:a16="http://schemas.microsoft.com/office/drawing/2014/main" id="{816EFE26-DD10-44FC-BAAF-4EA15D4086A7}"/>
              </a:ext>
            </a:extLst>
          </p:cNvPr>
          <p:cNvSpPr/>
          <p:nvPr userDrawn="1"/>
        </p:nvSpPr>
        <p:spPr>
          <a:xfrm>
            <a:off x="0" y="0"/>
            <a:ext cx="6711696" cy="5925312"/>
          </a:xfrm>
          <a:prstGeom prst="rect">
            <a:avLst/>
          </a:prstGeom>
          <a:blipFill>
            <a:blip r:embed="rId2"/>
            <a:srcRect/>
            <a:stretch>
              <a:fillRect l="-32" r="-3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 descr="Brush stroke mask">
            <a:extLst>
              <a:ext uri="{FF2B5EF4-FFF2-40B4-BE49-F238E27FC236}">
                <a16:creationId xmlns:a16="http://schemas.microsoft.com/office/drawing/2014/main" id="{4190C024-B222-4F26-9066-AD52FB0D45E3}"/>
              </a:ext>
            </a:extLst>
          </p:cNvPr>
          <p:cNvSpPr/>
          <p:nvPr userDrawn="1"/>
        </p:nvSpPr>
        <p:spPr>
          <a:xfrm>
            <a:off x="0" y="3197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5F031D-510E-4663-BF87-CD265E4A7E1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174540" y="830880"/>
            <a:ext cx="5292000" cy="1600200"/>
          </a:xfrm>
        </p:spPr>
        <p:txBody>
          <a:bodyPr anchor="b">
            <a:normAutofit/>
          </a:bodyPr>
          <a:lstStyle>
            <a:lvl1pPr>
              <a:defRPr sz="36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4CDB312-4D1B-447F-97E7-ABE93A3DE43C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932550" y="2600951"/>
            <a:ext cx="5533990" cy="2997929"/>
          </a:xfrm>
        </p:spPr>
        <p:txBody>
          <a:bodyPr>
            <a:normAutofit/>
          </a:bodyPr>
          <a:lstStyle>
            <a:lvl1pPr marL="230400">
              <a:lnSpc>
                <a:spcPct val="100000"/>
              </a:lnSpc>
              <a:spcBef>
                <a:spcPts val="600"/>
              </a:spcBef>
              <a:defRPr sz="2100" i="0"/>
            </a:lvl1pPr>
            <a:lvl2pPr marL="1800" indent="0">
              <a:lnSpc>
                <a:spcPct val="100000"/>
              </a:lnSpc>
              <a:spcBef>
                <a:spcPts val="600"/>
              </a:spcBef>
              <a:buNone/>
              <a:defRPr sz="2100" i="1"/>
            </a:lvl2pPr>
            <a:lvl3pPr marL="230400">
              <a:lnSpc>
                <a:spcPct val="100000"/>
              </a:lnSpc>
              <a:spcBef>
                <a:spcPts val="600"/>
              </a:spcBef>
              <a:defRPr sz="2100" i="1"/>
            </a:lvl3pPr>
            <a:lvl4pPr marL="230400">
              <a:lnSpc>
                <a:spcPct val="100000"/>
              </a:lnSpc>
              <a:spcBef>
                <a:spcPts val="600"/>
              </a:spcBef>
              <a:defRPr sz="2100" i="1"/>
            </a:lvl4pPr>
            <a:lvl5pPr marL="230400">
              <a:lnSpc>
                <a:spcPct val="100000"/>
              </a:lnSpc>
              <a:spcBef>
                <a:spcPts val="600"/>
              </a:spcBef>
              <a:defRPr sz="2100" i="1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D12FBE19-D2C9-41FC-A797-CF4A863F308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7351740" y="286747"/>
            <a:ext cx="4114800" cy="365125"/>
          </a:xfrm>
        </p:spPr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83F0F4E3-5500-460C-AB20-C7CE0A3FBAD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0" name="Oval 9">
            <a:extLst>
              <a:ext uri="{FF2B5EF4-FFF2-40B4-BE49-F238E27FC236}">
                <a16:creationId xmlns:a16="http://schemas.microsoft.com/office/drawing/2014/main" id="{1EDFCD21-B871-4944-9E6C-ABFDA63AC6FD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039BD365-42F3-4F69-886B-478D54864737}"/>
              </a:ext>
            </a:extLst>
          </p:cNvPr>
          <p:cNvCxnSpPr/>
          <p:nvPr userDrawn="1"/>
        </p:nvCxnSpPr>
        <p:spPr>
          <a:xfrm>
            <a:off x="6207371" y="2494294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4" name="Picture Placeholder 2">
            <a:extLst>
              <a:ext uri="{FF2B5EF4-FFF2-40B4-BE49-F238E27FC236}">
                <a16:creationId xmlns:a16="http://schemas.microsoft.com/office/drawing/2014/main" id="{280FA08D-85FA-44C3-8767-041020BA4734}"/>
              </a:ext>
            </a:extLst>
          </p:cNvPr>
          <p:cNvSpPr>
            <a:spLocks noGrp="1"/>
          </p:cNvSpPr>
          <p:nvPr>
            <p:ph type="pic" sz="quarter" idx="45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4051821744"/>
      </p:ext>
    </p:extLst>
  </p:cSld>
  <p:clrMapOvr>
    <a:masterClrMapping/>
  </p:clrMapOvr>
</p:sldLayout>
</file>

<file path=ppt/slideLayouts/slideLayout5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Content, and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Young smiling woman with mobile phone">
            <a:extLst>
              <a:ext uri="{FF2B5EF4-FFF2-40B4-BE49-F238E27FC236}">
                <a16:creationId xmlns:a16="http://schemas.microsoft.com/office/drawing/2014/main" id="{95A5621D-11A8-4134-AA47-F59127E702CB}"/>
              </a:ext>
            </a:extLst>
          </p:cNvPr>
          <p:cNvSpPr/>
          <p:nvPr userDrawn="1"/>
        </p:nvSpPr>
        <p:spPr>
          <a:xfrm>
            <a:off x="7373112" y="493776"/>
            <a:ext cx="4818888" cy="6364224"/>
          </a:xfrm>
          <a:prstGeom prst="rect">
            <a:avLst/>
          </a:prstGeom>
          <a:blipFill>
            <a:blip r:embed="rId2"/>
            <a:srcRect/>
            <a:stretch>
              <a:fillRect l="-20" r="-20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 descr="Brush stroke mask">
            <a:extLst>
              <a:ext uri="{FF2B5EF4-FFF2-40B4-BE49-F238E27FC236}">
                <a16:creationId xmlns:a16="http://schemas.microsoft.com/office/drawing/2014/main" id="{41855D31-B9D9-4D6C-8BAD-6CBA6017C18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Title 25">
            <a:extLst>
              <a:ext uri="{FF2B5EF4-FFF2-40B4-BE49-F238E27FC236}">
                <a16:creationId xmlns:a16="http://schemas.microsoft.com/office/drawing/2014/main" id="{618935A2-A027-4F36-94E5-021BC775EE5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907362" y="800100"/>
            <a:ext cx="5386748" cy="1223719"/>
          </a:xfrm>
        </p:spPr>
        <p:txBody>
          <a:bodyPr anchor="b" anchorCtr="0"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7F87E340-E9AB-4958-9BB5-EA625139913E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63D4347-0243-438A-89AF-12102C07C720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D6FFFCFA-118E-40C3-9A31-9334927F759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04CCF696-3C50-45B5-BF9E-733C5D210A5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fld id="{F470E458-E7C2-4395-B75D-476A174CEE45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Picture Placeholder 2">
            <a:extLst>
              <a:ext uri="{FF2B5EF4-FFF2-40B4-BE49-F238E27FC236}">
                <a16:creationId xmlns:a16="http://schemas.microsoft.com/office/drawing/2014/main" id="{ADB7BE2C-F374-4A10-96A5-F4C3D52DF3D4}"/>
              </a:ext>
            </a:extLst>
          </p:cNvPr>
          <p:cNvSpPr>
            <a:spLocks noGrp="1"/>
          </p:cNvSpPr>
          <p:nvPr>
            <p:ph type="pic" sz="quarter" idx="45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1" name="Oval 10">
            <a:extLst>
              <a:ext uri="{FF2B5EF4-FFF2-40B4-BE49-F238E27FC236}">
                <a16:creationId xmlns:a16="http://schemas.microsoft.com/office/drawing/2014/main" id="{8D0DD7A6-4E62-41D2-9037-F6ADD1C3BF56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rgbClr val="FFFF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4" name="Straight Connector 13">
            <a:extLst>
              <a:ext uri="{FF2B5EF4-FFF2-40B4-BE49-F238E27FC236}">
                <a16:creationId xmlns:a16="http://schemas.microsoft.com/office/drawing/2014/main" id="{D182F2C1-1B27-4C93-8CE6-A529D3C9E336}"/>
              </a:ext>
            </a:extLst>
          </p:cNvPr>
          <p:cNvCxnSpPr/>
          <p:nvPr userDrawn="1"/>
        </p:nvCxnSpPr>
        <p:spPr>
          <a:xfrm>
            <a:off x="1020765" y="2093311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21" name="Content Placeholder 2">
            <a:extLst>
              <a:ext uri="{FF2B5EF4-FFF2-40B4-BE49-F238E27FC236}">
                <a16:creationId xmlns:a16="http://schemas.microsoft.com/office/drawing/2014/main" id="{479F16AA-9675-49E6-85D6-845D59565E4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84282" y="2212179"/>
            <a:ext cx="5533990" cy="2997929"/>
          </a:xfrm>
        </p:spPr>
        <p:txBody>
          <a:bodyPr>
            <a:normAutofit/>
          </a:bodyPr>
          <a:lstStyle>
            <a:lvl1pPr marL="23040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defRPr sz="2100" i="0"/>
            </a:lvl1pPr>
            <a:lvl2pPr marL="1800" indent="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None/>
              <a:defRPr sz="2100" i="0"/>
            </a:lvl2pPr>
            <a:lvl3pPr marL="230400">
              <a:lnSpc>
                <a:spcPct val="100000"/>
              </a:lnSpc>
              <a:spcBef>
                <a:spcPts val="600"/>
              </a:spcBef>
              <a:defRPr sz="2100" i="1"/>
            </a:lvl3pPr>
            <a:lvl4pPr marL="230400">
              <a:lnSpc>
                <a:spcPct val="100000"/>
              </a:lnSpc>
              <a:spcBef>
                <a:spcPts val="600"/>
              </a:spcBef>
              <a:defRPr sz="2100" i="1"/>
            </a:lvl4pPr>
            <a:lvl5pPr marL="230400">
              <a:lnSpc>
                <a:spcPct val="100000"/>
              </a:lnSpc>
              <a:spcBef>
                <a:spcPts val="600"/>
              </a:spcBef>
              <a:defRPr sz="2100" i="1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</p:txBody>
      </p:sp>
    </p:spTree>
    <p:extLst>
      <p:ext uri="{BB962C8B-B14F-4D97-AF65-F5344CB8AC3E}">
        <p14:creationId xmlns:p14="http://schemas.microsoft.com/office/powerpoint/2010/main" val="1826842474"/>
      </p:ext>
    </p:extLst>
  </p:cSld>
  <p:clrMapOvr>
    <a:masterClrMapping/>
  </p:clrMapOvr>
</p:sldLayout>
</file>

<file path=ppt/slideLayouts/slideLayout6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angle 10" descr="Brush stroke spot">
            <a:extLst>
              <a:ext uri="{FF2B5EF4-FFF2-40B4-BE49-F238E27FC236}">
                <a16:creationId xmlns:a16="http://schemas.microsoft.com/office/drawing/2014/main" id="{08C782C8-0805-4592-ADC0-CF3D28CFE0C4}"/>
              </a:ext>
            </a:extLst>
          </p:cNvPr>
          <p:cNvSpPr/>
          <p:nvPr userDrawn="1"/>
        </p:nvSpPr>
        <p:spPr>
          <a:xfrm>
            <a:off x="6205330" y="2469056"/>
            <a:ext cx="1124712" cy="112471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2247" r="-224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 descr="Brush stroke spot">
            <a:extLst>
              <a:ext uri="{FF2B5EF4-FFF2-40B4-BE49-F238E27FC236}">
                <a16:creationId xmlns:a16="http://schemas.microsoft.com/office/drawing/2014/main" id="{9867BBE4-E529-4F6E-BECB-86D66409ED65}"/>
              </a:ext>
            </a:extLst>
          </p:cNvPr>
          <p:cNvSpPr/>
          <p:nvPr userDrawn="1"/>
        </p:nvSpPr>
        <p:spPr>
          <a:xfrm>
            <a:off x="6205330" y="3958942"/>
            <a:ext cx="1124712" cy="112471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2247" r="-224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D6F3FD8-7BEB-4080-AD20-18CB6D7ECE3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620867"/>
            <a:ext cx="10515600" cy="856343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347BF347-570A-4D1E-AA9F-818FDB9B3F8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CF5ACAA-C5AA-4F05-9AE1-AC245EBEF5E4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4DE783-5F47-47F2-85AE-C24C08C0090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F7FE2BF-F092-4959-8655-90D829347C2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7" name="Rectangle 6" descr="Brush stroke spot">
            <a:extLst>
              <a:ext uri="{FF2B5EF4-FFF2-40B4-BE49-F238E27FC236}">
                <a16:creationId xmlns:a16="http://schemas.microsoft.com/office/drawing/2014/main" id="{8BD46B2B-D1EB-4F6A-9DE0-7A15A95DC05D}"/>
              </a:ext>
            </a:extLst>
          </p:cNvPr>
          <p:cNvSpPr/>
          <p:nvPr userDrawn="1"/>
        </p:nvSpPr>
        <p:spPr>
          <a:xfrm>
            <a:off x="695325" y="2469056"/>
            <a:ext cx="1124712" cy="112471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2247" r="-224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 descr="Brush stroke spot">
            <a:extLst>
              <a:ext uri="{FF2B5EF4-FFF2-40B4-BE49-F238E27FC236}">
                <a16:creationId xmlns:a16="http://schemas.microsoft.com/office/drawing/2014/main" id="{6F1436FB-165E-4908-9E28-A8598A7E3101}"/>
              </a:ext>
            </a:extLst>
          </p:cNvPr>
          <p:cNvSpPr/>
          <p:nvPr userDrawn="1"/>
        </p:nvSpPr>
        <p:spPr>
          <a:xfrm>
            <a:off x="695325" y="3964689"/>
            <a:ext cx="1124712" cy="112471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2247" r="-224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Picture Placeholder 81" descr="Glass icon">
            <a:extLst>
              <a:ext uri="{FF2B5EF4-FFF2-40B4-BE49-F238E27FC236}">
                <a16:creationId xmlns:a16="http://schemas.microsoft.com/office/drawing/2014/main" id="{FA770760-E084-465D-92C2-D95A8E9D6A87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>
          <a:xfrm>
            <a:off x="1009659" y="2758916"/>
            <a:ext cx="504000" cy="504000"/>
          </a:xfrm>
          <a:prstGeom prst="ellipse">
            <a:avLst/>
          </a:prstGeom>
          <a:noFill/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0" name="Oval 19">
            <a:extLst>
              <a:ext uri="{FF2B5EF4-FFF2-40B4-BE49-F238E27FC236}">
                <a16:creationId xmlns:a16="http://schemas.microsoft.com/office/drawing/2014/main" id="{71A7B534-52F4-40CD-9F32-B55843BFE1AF}"/>
              </a:ext>
            </a:extLst>
          </p:cNvPr>
          <p:cNvSpPr/>
          <p:nvPr userDrawn="1"/>
        </p:nvSpPr>
        <p:spPr>
          <a:xfrm>
            <a:off x="950259" y="2699516"/>
            <a:ext cx="622800" cy="622800"/>
          </a:xfrm>
          <a:prstGeom prst="ellipse">
            <a:avLst/>
          </a:prstGeom>
          <a:noFill/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3" name="Picture Placeholder 81" descr="Glass icon">
            <a:extLst>
              <a:ext uri="{FF2B5EF4-FFF2-40B4-BE49-F238E27FC236}">
                <a16:creationId xmlns:a16="http://schemas.microsoft.com/office/drawing/2014/main" id="{360A394A-115E-490F-A44B-D11719211D3A}"/>
              </a:ext>
            </a:extLst>
          </p:cNvPr>
          <p:cNvSpPr>
            <a:spLocks noGrp="1"/>
          </p:cNvSpPr>
          <p:nvPr>
            <p:ph type="pic" sz="quarter" idx="45"/>
          </p:nvPr>
        </p:nvSpPr>
        <p:spPr>
          <a:xfrm>
            <a:off x="1009659" y="4259099"/>
            <a:ext cx="504000" cy="504000"/>
          </a:xfrm>
          <a:prstGeom prst="ellipse">
            <a:avLst/>
          </a:prstGeom>
          <a:noFill/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24B05348-828C-4161-AC9D-32C0F64C8558}"/>
              </a:ext>
            </a:extLst>
          </p:cNvPr>
          <p:cNvSpPr/>
          <p:nvPr userDrawn="1"/>
        </p:nvSpPr>
        <p:spPr>
          <a:xfrm>
            <a:off x="950259" y="4199699"/>
            <a:ext cx="622800" cy="622800"/>
          </a:xfrm>
          <a:prstGeom prst="ellipse">
            <a:avLst/>
          </a:prstGeom>
          <a:noFill/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3" name="Picture Placeholder 81" descr="Glass icon">
            <a:extLst>
              <a:ext uri="{FF2B5EF4-FFF2-40B4-BE49-F238E27FC236}">
                <a16:creationId xmlns:a16="http://schemas.microsoft.com/office/drawing/2014/main" id="{439FD4DD-D61C-4B02-8367-30738F632496}"/>
              </a:ext>
            </a:extLst>
          </p:cNvPr>
          <p:cNvSpPr>
            <a:spLocks noGrp="1"/>
          </p:cNvSpPr>
          <p:nvPr>
            <p:ph type="pic" sz="quarter" idx="46"/>
          </p:nvPr>
        </p:nvSpPr>
        <p:spPr>
          <a:xfrm>
            <a:off x="6513230" y="2758916"/>
            <a:ext cx="504000" cy="504000"/>
          </a:xfrm>
          <a:prstGeom prst="ellipse">
            <a:avLst/>
          </a:prstGeom>
          <a:noFill/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4" name="Oval 33">
            <a:extLst>
              <a:ext uri="{FF2B5EF4-FFF2-40B4-BE49-F238E27FC236}">
                <a16:creationId xmlns:a16="http://schemas.microsoft.com/office/drawing/2014/main" id="{C9D05566-2E31-4BF1-84A9-915D1DC2D524}"/>
              </a:ext>
            </a:extLst>
          </p:cNvPr>
          <p:cNvSpPr/>
          <p:nvPr userDrawn="1"/>
        </p:nvSpPr>
        <p:spPr>
          <a:xfrm>
            <a:off x="6453830" y="2699516"/>
            <a:ext cx="622800" cy="622800"/>
          </a:xfrm>
          <a:prstGeom prst="ellipse">
            <a:avLst/>
          </a:prstGeom>
          <a:noFill/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5" name="Picture Placeholder 81" descr="Glass icon">
            <a:extLst>
              <a:ext uri="{FF2B5EF4-FFF2-40B4-BE49-F238E27FC236}">
                <a16:creationId xmlns:a16="http://schemas.microsoft.com/office/drawing/2014/main" id="{B3682957-0496-44A8-9D25-2C8CF6C44DA8}"/>
              </a:ext>
            </a:extLst>
          </p:cNvPr>
          <p:cNvSpPr>
            <a:spLocks noGrp="1"/>
          </p:cNvSpPr>
          <p:nvPr>
            <p:ph type="pic" sz="quarter" idx="47"/>
          </p:nvPr>
        </p:nvSpPr>
        <p:spPr>
          <a:xfrm>
            <a:off x="6513230" y="4259099"/>
            <a:ext cx="504000" cy="504000"/>
          </a:xfrm>
          <a:prstGeom prst="ellipse">
            <a:avLst/>
          </a:prstGeom>
          <a:noFill/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D41006D2-6E2A-4E2D-BFDD-0F4690FFAF18}"/>
              </a:ext>
            </a:extLst>
          </p:cNvPr>
          <p:cNvSpPr/>
          <p:nvPr userDrawn="1"/>
        </p:nvSpPr>
        <p:spPr>
          <a:xfrm>
            <a:off x="6453830" y="4199699"/>
            <a:ext cx="622800" cy="622800"/>
          </a:xfrm>
          <a:prstGeom prst="ellipse">
            <a:avLst/>
          </a:prstGeom>
          <a:noFill/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cxnSp>
        <p:nvCxnSpPr>
          <p:cNvPr id="37" name="Straight Connector 36">
            <a:extLst>
              <a:ext uri="{FF2B5EF4-FFF2-40B4-BE49-F238E27FC236}">
                <a16:creationId xmlns:a16="http://schemas.microsoft.com/office/drawing/2014/main" id="{D23F3562-993B-4398-A9F0-2EB3F91CE387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38" name="Subtitle 2">
            <a:extLst>
              <a:ext uri="{FF2B5EF4-FFF2-40B4-BE49-F238E27FC236}">
                <a16:creationId xmlns:a16="http://schemas.microsoft.com/office/drawing/2014/main" id="{7C726E26-D540-424D-A785-221B0A06B9C0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59B205DF-9BF4-48EF-8022-300C804E010A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>
          <a:xfrm>
            <a:off x="1630819" y="2950465"/>
            <a:ext cx="3775075" cy="835297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/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2" name="Text Placeholder 40">
            <a:extLst>
              <a:ext uri="{FF2B5EF4-FFF2-40B4-BE49-F238E27FC236}">
                <a16:creationId xmlns:a16="http://schemas.microsoft.com/office/drawing/2014/main" id="{C0A3825F-66E4-4D75-A32B-6A194767C07D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>
          <a:xfrm>
            <a:off x="1630819" y="2593413"/>
            <a:ext cx="3775075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4" name="Text Placeholder 40">
            <a:extLst>
              <a:ext uri="{FF2B5EF4-FFF2-40B4-BE49-F238E27FC236}">
                <a16:creationId xmlns:a16="http://schemas.microsoft.com/office/drawing/2014/main" id="{5B8A89D1-A311-4B44-88F9-A887EAC076BF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>
          <a:xfrm>
            <a:off x="1630819" y="4449344"/>
            <a:ext cx="3775075" cy="835297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/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5" name="Text Placeholder 40">
            <a:extLst>
              <a:ext uri="{FF2B5EF4-FFF2-40B4-BE49-F238E27FC236}">
                <a16:creationId xmlns:a16="http://schemas.microsoft.com/office/drawing/2014/main" id="{E8383D4D-0BCE-4438-B642-E9D5AC09B69C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>
          <a:xfrm>
            <a:off x="1630819" y="4092292"/>
            <a:ext cx="3775075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7" name="Text Placeholder 40">
            <a:extLst>
              <a:ext uri="{FF2B5EF4-FFF2-40B4-BE49-F238E27FC236}">
                <a16:creationId xmlns:a16="http://schemas.microsoft.com/office/drawing/2014/main" id="{75BC95B2-2A0B-4600-8DEA-881D97FE4D91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>
          <a:xfrm>
            <a:off x="7122858" y="2950465"/>
            <a:ext cx="3775075" cy="835297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/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8" name="Text Placeholder 40">
            <a:extLst>
              <a:ext uri="{FF2B5EF4-FFF2-40B4-BE49-F238E27FC236}">
                <a16:creationId xmlns:a16="http://schemas.microsoft.com/office/drawing/2014/main" id="{678160C2-383A-4E7C-9882-901E9C2ACCB9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>
          <a:xfrm>
            <a:off x="7122858" y="2593413"/>
            <a:ext cx="3775075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9" name="Text Placeholder 40">
            <a:extLst>
              <a:ext uri="{FF2B5EF4-FFF2-40B4-BE49-F238E27FC236}">
                <a16:creationId xmlns:a16="http://schemas.microsoft.com/office/drawing/2014/main" id="{BD1CBE09-ACAD-43FB-8617-942C604D408C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>
          <a:xfrm>
            <a:off x="7122858" y="4449344"/>
            <a:ext cx="3775075" cy="835297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/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0" name="Text Placeholder 40">
            <a:extLst>
              <a:ext uri="{FF2B5EF4-FFF2-40B4-BE49-F238E27FC236}">
                <a16:creationId xmlns:a16="http://schemas.microsoft.com/office/drawing/2014/main" id="{AF933841-8F79-4411-AE38-0E6EFFE2F13E}"/>
              </a:ext>
            </a:extLst>
          </p:cNvPr>
          <p:cNvSpPr>
            <a:spLocks noGrp="1"/>
          </p:cNvSpPr>
          <p:nvPr>
            <p:ph type="body" sz="quarter" idx="55"/>
          </p:nvPr>
        </p:nvSpPr>
        <p:spPr>
          <a:xfrm>
            <a:off x="7122858" y="4092292"/>
            <a:ext cx="3775075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1" name="Picture Placeholder 2">
            <a:extLst>
              <a:ext uri="{FF2B5EF4-FFF2-40B4-BE49-F238E27FC236}">
                <a16:creationId xmlns:a16="http://schemas.microsoft.com/office/drawing/2014/main" id="{EDF88690-C7C9-40D4-A61F-373255AC0C78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466596078"/>
      </p:ext>
    </p:extLst>
  </p:cSld>
  <p:clrMapOvr>
    <a:masterClrMapping/>
  </p:clrMapOvr>
</p:sldLayout>
</file>

<file path=ppt/slideLayouts/slideLayout93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79FEDE1-14F2-46B9-85D8-8B68DB5F2E5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2998971"/>
            <a:ext cx="3312000" cy="2528208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7069FC09-58F1-47E8-B7C1-B82F1844D96E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440000" y="2998971"/>
            <a:ext cx="3312000" cy="2528208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0" name="Subtitle 2">
            <a:extLst>
              <a:ext uri="{FF2B5EF4-FFF2-40B4-BE49-F238E27FC236}">
                <a16:creationId xmlns:a16="http://schemas.microsoft.com/office/drawing/2014/main" id="{A617DA88-4765-4225-9C56-CD0FFD9D7673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14" name="Text Placeholder 40">
            <a:extLst>
              <a:ext uri="{FF2B5EF4-FFF2-40B4-BE49-F238E27FC236}">
                <a16:creationId xmlns:a16="http://schemas.microsoft.com/office/drawing/2014/main" id="{2E228B39-E69E-4928-A3B9-E0820CF9C197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>
          <a:xfrm>
            <a:off x="838200" y="2593413"/>
            <a:ext cx="3312000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7" name="Content Placeholder 3">
            <a:extLst>
              <a:ext uri="{FF2B5EF4-FFF2-40B4-BE49-F238E27FC236}">
                <a16:creationId xmlns:a16="http://schemas.microsoft.com/office/drawing/2014/main" id="{5400C05A-142B-49F8-AC8C-60DBCE7C4B58}"/>
              </a:ext>
            </a:extLst>
          </p:cNvPr>
          <p:cNvSpPr>
            <a:spLocks noGrp="1"/>
          </p:cNvSpPr>
          <p:nvPr>
            <p:ph sz="half" idx="50"/>
          </p:nvPr>
        </p:nvSpPr>
        <p:spPr>
          <a:xfrm>
            <a:off x="8041800" y="2998971"/>
            <a:ext cx="3312000" cy="2528208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9" name="Text Placeholder 40">
            <a:extLst>
              <a:ext uri="{FF2B5EF4-FFF2-40B4-BE49-F238E27FC236}">
                <a16:creationId xmlns:a16="http://schemas.microsoft.com/office/drawing/2014/main" id="{BA84A100-E46E-4A91-8A0C-75C717CDFB6D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>
          <a:xfrm>
            <a:off x="4440000" y="2593413"/>
            <a:ext cx="3312000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0" name="Text Placeholder 40">
            <a:extLst>
              <a:ext uri="{FF2B5EF4-FFF2-40B4-BE49-F238E27FC236}">
                <a16:creationId xmlns:a16="http://schemas.microsoft.com/office/drawing/2014/main" id="{DB13281D-9A7C-4ED9-86E0-B903E8AE724B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>
          <a:xfrm>
            <a:off x="8041800" y="2593413"/>
            <a:ext cx="3312000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908543371"/>
      </p:ext>
    </p:extLst>
  </p:cSld>
  <p:clrMapOvr>
    <a:masterClrMapping/>
  </p:clrMapOvr>
</p:sldLayout>
</file>

<file path=ppt/slideLayouts/slideLayout10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 45" descr="Brush stroke spot">
            <a:extLst>
              <a:ext uri="{FF2B5EF4-FFF2-40B4-BE49-F238E27FC236}">
                <a16:creationId xmlns:a16="http://schemas.microsoft.com/office/drawing/2014/main" id="{0A2C58D9-C10D-4BD1-98F0-5F5552601AE6}"/>
              </a:ext>
            </a:extLst>
          </p:cNvPr>
          <p:cNvSpPr/>
          <p:nvPr userDrawn="1"/>
        </p:nvSpPr>
        <p:spPr>
          <a:xfrm>
            <a:off x="442270" y="2313405"/>
            <a:ext cx="3675888" cy="179222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22682" b="-2268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2" name="Rectangle 51" descr="Brush stroke spot">
            <a:extLst>
              <a:ext uri="{FF2B5EF4-FFF2-40B4-BE49-F238E27FC236}">
                <a16:creationId xmlns:a16="http://schemas.microsoft.com/office/drawing/2014/main" id="{95045E2F-58A4-48EC-BF05-523315AB6031}"/>
              </a:ext>
            </a:extLst>
          </p:cNvPr>
          <p:cNvSpPr/>
          <p:nvPr userDrawn="1"/>
        </p:nvSpPr>
        <p:spPr>
          <a:xfrm>
            <a:off x="5747630" y="2309233"/>
            <a:ext cx="3675888" cy="179222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22682" b="-2268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0" name="Text Placeholder 40">
            <a:extLst>
              <a:ext uri="{FF2B5EF4-FFF2-40B4-BE49-F238E27FC236}">
                <a16:creationId xmlns:a16="http://schemas.microsoft.com/office/drawing/2014/main" id="{15964389-22F6-40A0-A36E-E542607646E1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>
          <a:xfrm>
            <a:off x="1046452" y="3642055"/>
            <a:ext cx="4787999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D6F3FD8-7BEB-4080-AD20-18CB6D7ECE3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620867"/>
            <a:ext cx="10515600" cy="856343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347BF347-570A-4D1E-AA9F-818FDB9B3F8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CF5ACAA-C5AA-4F05-9AE1-AC245EBEF5E4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4DE783-5F47-47F2-85AE-C24C08C0090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F7FE2BF-F092-4959-8655-90D829347C2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37" name="Straight Connector 36">
            <a:extLst>
              <a:ext uri="{FF2B5EF4-FFF2-40B4-BE49-F238E27FC236}">
                <a16:creationId xmlns:a16="http://schemas.microsoft.com/office/drawing/2014/main" id="{D23F3562-993B-4398-A9F0-2EB3F91CE387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38" name="Subtitle 2">
            <a:extLst>
              <a:ext uri="{FF2B5EF4-FFF2-40B4-BE49-F238E27FC236}">
                <a16:creationId xmlns:a16="http://schemas.microsoft.com/office/drawing/2014/main" id="{7C726E26-D540-424D-A785-221B0A06B9C0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59B205DF-9BF4-48EF-8022-300C804E010A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>
          <a:xfrm>
            <a:off x="1046452" y="4054527"/>
            <a:ext cx="4788000" cy="835297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1" name="Picture Placeholder 2">
            <a:extLst>
              <a:ext uri="{FF2B5EF4-FFF2-40B4-BE49-F238E27FC236}">
                <a16:creationId xmlns:a16="http://schemas.microsoft.com/office/drawing/2014/main" id="{EDF88690-C7C9-40D4-A61F-373255AC0C78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1" name="Text Placeholder 40">
            <a:extLst>
              <a:ext uri="{FF2B5EF4-FFF2-40B4-BE49-F238E27FC236}">
                <a16:creationId xmlns:a16="http://schemas.microsoft.com/office/drawing/2014/main" id="{19621356-FE2C-4AEC-9E89-2CC86A230211}"/>
              </a:ext>
            </a:extLst>
          </p:cNvPr>
          <p:cNvSpPr>
            <a:spLocks noGrp="1"/>
          </p:cNvSpPr>
          <p:nvPr>
            <p:ph type="body" sz="quarter" idx="58" hasCustomPrompt="1"/>
          </p:nvPr>
        </p:nvSpPr>
        <p:spPr>
          <a:xfrm>
            <a:off x="963322" y="2599849"/>
            <a:ext cx="4871129" cy="972000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7000" b="1" i="0">
                <a:solidFill>
                  <a:schemeClr val="tx2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12 345</a:t>
            </a:r>
          </a:p>
        </p:txBody>
      </p:sp>
      <p:sp>
        <p:nvSpPr>
          <p:cNvPr id="39" name="Text Placeholder 40">
            <a:extLst>
              <a:ext uri="{FF2B5EF4-FFF2-40B4-BE49-F238E27FC236}">
                <a16:creationId xmlns:a16="http://schemas.microsoft.com/office/drawing/2014/main" id="{DBAF7C9B-EA69-40A6-AB82-8564FEB1ADA3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6464798" y="3642350"/>
            <a:ext cx="4787999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0" name="Text Placeholder 40">
            <a:extLst>
              <a:ext uri="{FF2B5EF4-FFF2-40B4-BE49-F238E27FC236}">
                <a16:creationId xmlns:a16="http://schemas.microsoft.com/office/drawing/2014/main" id="{8AADAA41-DB71-4C36-9EDE-CA7E3121BDAC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>
          <a:xfrm>
            <a:off x="6464798" y="4054822"/>
            <a:ext cx="4788000" cy="835297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3" name="Text Placeholder 40">
            <a:extLst>
              <a:ext uri="{FF2B5EF4-FFF2-40B4-BE49-F238E27FC236}">
                <a16:creationId xmlns:a16="http://schemas.microsoft.com/office/drawing/2014/main" id="{B13B1E83-DF7D-4152-83F9-7A99039613F2}"/>
              </a:ext>
            </a:extLst>
          </p:cNvPr>
          <p:cNvSpPr>
            <a:spLocks noGrp="1"/>
          </p:cNvSpPr>
          <p:nvPr>
            <p:ph type="body" sz="quarter" idx="61" hasCustomPrompt="1"/>
          </p:nvPr>
        </p:nvSpPr>
        <p:spPr>
          <a:xfrm>
            <a:off x="6381668" y="2600144"/>
            <a:ext cx="4871129" cy="972000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7000" b="1" i="0">
                <a:solidFill>
                  <a:schemeClr val="tx2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6 780</a:t>
            </a:r>
          </a:p>
        </p:txBody>
      </p:sp>
    </p:spTree>
    <p:extLst>
      <p:ext uri="{BB962C8B-B14F-4D97-AF65-F5344CB8AC3E}">
        <p14:creationId xmlns:p14="http://schemas.microsoft.com/office/powerpoint/2010/main" val="3942399369"/>
      </p:ext>
    </p:extLst>
  </p:cSld>
  <p:clrMapOvr>
    <a:masterClrMapping/>
  </p:clrMapOvr>
</p:sldLayout>
</file>

<file path=ppt/slideLayouts/slideLayout11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Number Circl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 17" descr="Brush stroke spot">
            <a:extLst>
              <a:ext uri="{FF2B5EF4-FFF2-40B4-BE49-F238E27FC236}">
                <a16:creationId xmlns:a16="http://schemas.microsoft.com/office/drawing/2014/main" id="{553AE28F-6B33-44BE-A48E-511B9E37A8E5}"/>
              </a:ext>
            </a:extLst>
          </p:cNvPr>
          <p:cNvSpPr/>
          <p:nvPr userDrawn="1"/>
        </p:nvSpPr>
        <p:spPr>
          <a:xfrm>
            <a:off x="649833" y="2266060"/>
            <a:ext cx="10597896" cy="2011680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0" name="Text Placeholder 40">
            <a:extLst>
              <a:ext uri="{FF2B5EF4-FFF2-40B4-BE49-F238E27FC236}">
                <a16:creationId xmlns:a16="http://schemas.microsoft.com/office/drawing/2014/main" id="{15964389-22F6-40A0-A36E-E542607646E1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>
          <a:xfrm>
            <a:off x="1508836" y="4448204"/>
            <a:ext cx="3132000" cy="343264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D6F3FD8-7BEB-4080-AD20-18CB6D7ECE3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620867"/>
            <a:ext cx="10515600" cy="856343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347BF347-570A-4D1E-AA9F-818FDB9B3F8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CF5ACAA-C5AA-4F05-9AE1-AC245EBEF5E4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4DE783-5F47-47F2-85AE-C24C08C0090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F7FE2BF-F092-4959-8655-90D829347C2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37" name="Straight Connector 36">
            <a:extLst>
              <a:ext uri="{FF2B5EF4-FFF2-40B4-BE49-F238E27FC236}">
                <a16:creationId xmlns:a16="http://schemas.microsoft.com/office/drawing/2014/main" id="{D23F3562-993B-4398-A9F0-2EB3F91CE387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59B205DF-9BF4-48EF-8022-300C804E010A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>
          <a:xfrm>
            <a:off x="1508836" y="4860676"/>
            <a:ext cx="3132000" cy="83529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1" name="Picture Placeholder 2">
            <a:extLst>
              <a:ext uri="{FF2B5EF4-FFF2-40B4-BE49-F238E27FC236}">
                <a16:creationId xmlns:a16="http://schemas.microsoft.com/office/drawing/2014/main" id="{EDF88690-C7C9-40D4-A61F-373255AC0C78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9" name="Text Placeholder 40">
            <a:extLst>
              <a:ext uri="{FF2B5EF4-FFF2-40B4-BE49-F238E27FC236}">
                <a16:creationId xmlns:a16="http://schemas.microsoft.com/office/drawing/2014/main" id="{DBAF7C9B-EA69-40A6-AB82-8564FEB1ADA3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4716343" y="4448499"/>
            <a:ext cx="3132000" cy="343264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0" name="Text Placeholder 40">
            <a:extLst>
              <a:ext uri="{FF2B5EF4-FFF2-40B4-BE49-F238E27FC236}">
                <a16:creationId xmlns:a16="http://schemas.microsoft.com/office/drawing/2014/main" id="{8AADAA41-DB71-4C36-9EDE-CA7E3121BDAC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>
          <a:xfrm>
            <a:off x="4716343" y="4860971"/>
            <a:ext cx="3132000" cy="83529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" name="Oval 2">
            <a:extLst>
              <a:ext uri="{FF2B5EF4-FFF2-40B4-BE49-F238E27FC236}">
                <a16:creationId xmlns:a16="http://schemas.microsoft.com/office/drawing/2014/main" id="{29BB331B-BB86-4BF8-B64D-10A4EA066996}"/>
              </a:ext>
            </a:extLst>
          </p:cNvPr>
          <p:cNvSpPr/>
          <p:nvPr userDrawn="1"/>
        </p:nvSpPr>
        <p:spPr>
          <a:xfrm>
            <a:off x="1892209" y="1877591"/>
            <a:ext cx="2376000" cy="23760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19" name="Oval 18">
            <a:extLst>
              <a:ext uri="{FF2B5EF4-FFF2-40B4-BE49-F238E27FC236}">
                <a16:creationId xmlns:a16="http://schemas.microsoft.com/office/drawing/2014/main" id="{E4607297-0AE5-4568-8E23-9A22E0C9047F}"/>
              </a:ext>
            </a:extLst>
          </p:cNvPr>
          <p:cNvSpPr/>
          <p:nvPr userDrawn="1"/>
        </p:nvSpPr>
        <p:spPr>
          <a:xfrm>
            <a:off x="5318591" y="2318813"/>
            <a:ext cx="1929600" cy="19296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0" name="Oval 19">
            <a:extLst>
              <a:ext uri="{FF2B5EF4-FFF2-40B4-BE49-F238E27FC236}">
                <a16:creationId xmlns:a16="http://schemas.microsoft.com/office/drawing/2014/main" id="{16AB8DAF-6AF1-4CAA-AE2D-6AD8CDCCD190}"/>
              </a:ext>
            </a:extLst>
          </p:cNvPr>
          <p:cNvSpPr/>
          <p:nvPr userDrawn="1"/>
        </p:nvSpPr>
        <p:spPr>
          <a:xfrm>
            <a:off x="8892192" y="2827701"/>
            <a:ext cx="1407600" cy="14076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2" name="Text Placeholder 40">
            <a:extLst>
              <a:ext uri="{FF2B5EF4-FFF2-40B4-BE49-F238E27FC236}">
                <a16:creationId xmlns:a16="http://schemas.microsoft.com/office/drawing/2014/main" id="{5F5CDB97-1A89-4A46-BBC6-957BE23CC68D}"/>
              </a:ext>
            </a:extLst>
          </p:cNvPr>
          <p:cNvSpPr>
            <a:spLocks noGrp="1"/>
          </p:cNvSpPr>
          <p:nvPr userDrawn="1">
            <p:ph type="body" sz="quarter" idx="61"/>
          </p:nvPr>
        </p:nvSpPr>
        <p:spPr>
          <a:xfrm>
            <a:off x="8032507" y="4448204"/>
            <a:ext cx="3132000" cy="343264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3" name="Text Placeholder 40">
            <a:extLst>
              <a:ext uri="{FF2B5EF4-FFF2-40B4-BE49-F238E27FC236}">
                <a16:creationId xmlns:a16="http://schemas.microsoft.com/office/drawing/2014/main" id="{EE3568F2-C8B7-440C-B118-77D1EB8BA68C}"/>
              </a:ext>
            </a:extLst>
          </p:cNvPr>
          <p:cNvSpPr>
            <a:spLocks noGrp="1"/>
          </p:cNvSpPr>
          <p:nvPr userDrawn="1">
            <p:ph type="body" sz="quarter" idx="62"/>
          </p:nvPr>
        </p:nvSpPr>
        <p:spPr>
          <a:xfrm>
            <a:off x="8032507" y="4860676"/>
            <a:ext cx="3132000" cy="83529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160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8" name="Text Placeholder 40">
            <a:extLst>
              <a:ext uri="{FF2B5EF4-FFF2-40B4-BE49-F238E27FC236}">
                <a16:creationId xmlns:a16="http://schemas.microsoft.com/office/drawing/2014/main" id="{04507F51-0648-491E-AE08-5EFD71620E23}"/>
              </a:ext>
            </a:extLst>
          </p:cNvPr>
          <p:cNvSpPr>
            <a:spLocks noGrp="1"/>
          </p:cNvSpPr>
          <p:nvPr>
            <p:ph type="body" sz="quarter" idx="63" hasCustomPrompt="1"/>
          </p:nvPr>
        </p:nvSpPr>
        <p:spPr>
          <a:xfrm>
            <a:off x="2203729" y="2550122"/>
            <a:ext cx="1734798" cy="618236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50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$ 100</a:t>
            </a:r>
          </a:p>
        </p:txBody>
      </p:sp>
      <p:sp>
        <p:nvSpPr>
          <p:cNvPr id="29" name="Text Placeholder 40">
            <a:extLst>
              <a:ext uri="{FF2B5EF4-FFF2-40B4-BE49-F238E27FC236}">
                <a16:creationId xmlns:a16="http://schemas.microsoft.com/office/drawing/2014/main" id="{DC7D0F93-C77D-44A3-A2D1-6D8B93ADE8E2}"/>
              </a:ext>
            </a:extLst>
          </p:cNvPr>
          <p:cNvSpPr>
            <a:spLocks noGrp="1"/>
          </p:cNvSpPr>
          <p:nvPr>
            <p:ph type="body" sz="quarter" idx="64" hasCustomPrompt="1"/>
          </p:nvPr>
        </p:nvSpPr>
        <p:spPr>
          <a:xfrm>
            <a:off x="2203729" y="3175537"/>
            <a:ext cx="1734798" cy="418706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2100" b="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Billion</a:t>
            </a:r>
          </a:p>
        </p:txBody>
      </p:sp>
      <p:sp>
        <p:nvSpPr>
          <p:cNvPr id="32" name="Text Placeholder 40">
            <a:extLst>
              <a:ext uri="{FF2B5EF4-FFF2-40B4-BE49-F238E27FC236}">
                <a16:creationId xmlns:a16="http://schemas.microsoft.com/office/drawing/2014/main" id="{19439A71-712F-42A8-988D-A40FC79D30E3}"/>
              </a:ext>
            </a:extLst>
          </p:cNvPr>
          <p:cNvSpPr>
            <a:spLocks noGrp="1"/>
          </p:cNvSpPr>
          <p:nvPr>
            <p:ph type="body" sz="quarter" idx="65" hasCustomPrompt="1"/>
          </p:nvPr>
        </p:nvSpPr>
        <p:spPr>
          <a:xfrm>
            <a:off x="5429868" y="2755270"/>
            <a:ext cx="1734798" cy="618236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45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$ 50</a:t>
            </a:r>
          </a:p>
        </p:txBody>
      </p:sp>
      <p:sp>
        <p:nvSpPr>
          <p:cNvPr id="33" name="Text Placeholder 40">
            <a:extLst>
              <a:ext uri="{FF2B5EF4-FFF2-40B4-BE49-F238E27FC236}">
                <a16:creationId xmlns:a16="http://schemas.microsoft.com/office/drawing/2014/main" id="{38AE03D3-550E-413E-8DD3-5A6558981278}"/>
              </a:ext>
            </a:extLst>
          </p:cNvPr>
          <p:cNvSpPr>
            <a:spLocks noGrp="1"/>
          </p:cNvSpPr>
          <p:nvPr>
            <p:ph type="body" sz="quarter" idx="66" hasCustomPrompt="1"/>
          </p:nvPr>
        </p:nvSpPr>
        <p:spPr>
          <a:xfrm>
            <a:off x="5429868" y="3346179"/>
            <a:ext cx="1734798" cy="418706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2000" b="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Billion</a:t>
            </a:r>
          </a:p>
        </p:txBody>
      </p:sp>
      <p:sp>
        <p:nvSpPr>
          <p:cNvPr id="34" name="Text Placeholder 40">
            <a:extLst>
              <a:ext uri="{FF2B5EF4-FFF2-40B4-BE49-F238E27FC236}">
                <a16:creationId xmlns:a16="http://schemas.microsoft.com/office/drawing/2014/main" id="{0B0F054D-7CBD-40FB-84C5-6E37FDF0EC9C}"/>
              </a:ext>
            </a:extLst>
          </p:cNvPr>
          <p:cNvSpPr>
            <a:spLocks noGrp="1"/>
          </p:cNvSpPr>
          <p:nvPr>
            <p:ph type="body" sz="quarter" idx="67" hasCustomPrompt="1"/>
          </p:nvPr>
        </p:nvSpPr>
        <p:spPr>
          <a:xfrm>
            <a:off x="8830050" y="3060231"/>
            <a:ext cx="1529901" cy="477909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4000" b="1" i="0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$ 25</a:t>
            </a:r>
          </a:p>
        </p:txBody>
      </p:sp>
      <p:sp>
        <p:nvSpPr>
          <p:cNvPr id="35" name="Text Placeholder 40">
            <a:extLst>
              <a:ext uri="{FF2B5EF4-FFF2-40B4-BE49-F238E27FC236}">
                <a16:creationId xmlns:a16="http://schemas.microsoft.com/office/drawing/2014/main" id="{0285840A-F59B-4DDE-A051-9BBA250A628B}"/>
              </a:ext>
            </a:extLst>
          </p:cNvPr>
          <p:cNvSpPr>
            <a:spLocks noGrp="1"/>
          </p:cNvSpPr>
          <p:nvPr>
            <p:ph type="body" sz="quarter" idx="68" hasCustomPrompt="1"/>
          </p:nvPr>
        </p:nvSpPr>
        <p:spPr>
          <a:xfrm>
            <a:off x="8830050" y="3580049"/>
            <a:ext cx="1529901" cy="418706"/>
          </a:xfrm>
        </p:spPr>
        <p:txBody>
          <a:bodyPr>
            <a:no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sz="1900" b="0" i="0">
                <a:solidFill>
                  <a:schemeClr val="tx2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Billion</a:t>
            </a:r>
          </a:p>
        </p:txBody>
      </p:sp>
    </p:spTree>
    <p:extLst>
      <p:ext uri="{BB962C8B-B14F-4D97-AF65-F5344CB8AC3E}">
        <p14:creationId xmlns:p14="http://schemas.microsoft.com/office/powerpoint/2010/main" val="3408001802"/>
      </p:ext>
    </p:extLst>
  </p:cSld>
  <p:clrMapOvr>
    <a:masterClrMapping/>
  </p:clrMapOvr>
</p:sldLayout>
</file>

<file path=ppt/slideLayouts/slideLayout143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Blocks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Rectangle 28">
            <a:extLst>
              <a:ext uri="{FF2B5EF4-FFF2-40B4-BE49-F238E27FC236}">
                <a16:creationId xmlns:a16="http://schemas.microsoft.com/office/drawing/2014/main" id="{178B7359-F8D9-49C3-9ECB-5D7928220A32}"/>
              </a:ext>
            </a:extLst>
          </p:cNvPr>
          <p:cNvSpPr/>
          <p:nvPr userDrawn="1"/>
        </p:nvSpPr>
        <p:spPr>
          <a:xfrm>
            <a:off x="940831" y="2764203"/>
            <a:ext cx="3106800" cy="2706587"/>
          </a:xfrm>
          <a:prstGeom prst="rect">
            <a:avLst/>
          </a:prstGeom>
          <a:noFill/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DD6BF640-6D98-46DC-BF66-FEB2A0511221}"/>
              </a:ext>
            </a:extLst>
          </p:cNvPr>
          <p:cNvSpPr/>
          <p:nvPr userDrawn="1"/>
        </p:nvSpPr>
        <p:spPr>
          <a:xfrm>
            <a:off x="8132936" y="2762391"/>
            <a:ext cx="3106800" cy="2706587"/>
          </a:xfrm>
          <a:prstGeom prst="rect">
            <a:avLst/>
          </a:prstGeom>
          <a:noFill/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E7397380-65CA-490B-89DE-D8D1C25E0B00}"/>
              </a:ext>
            </a:extLst>
          </p:cNvPr>
          <p:cNvSpPr/>
          <p:nvPr userDrawn="1"/>
        </p:nvSpPr>
        <p:spPr>
          <a:xfrm>
            <a:off x="4542600" y="2762391"/>
            <a:ext cx="3106800" cy="2706587"/>
          </a:xfrm>
          <a:prstGeom prst="rect">
            <a:avLst/>
          </a:prstGeom>
          <a:noFill/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75252BCA-7050-40A2-A745-BB966870609C}"/>
              </a:ext>
            </a:extLst>
          </p:cNvPr>
          <p:cNvSpPr/>
          <p:nvPr userDrawn="1"/>
        </p:nvSpPr>
        <p:spPr>
          <a:xfrm>
            <a:off x="940831" y="1953987"/>
            <a:ext cx="3106800" cy="841205"/>
          </a:xfrm>
          <a:prstGeom prst="rect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8" name="Text Placeholder 12">
            <a:extLst>
              <a:ext uri="{FF2B5EF4-FFF2-40B4-BE49-F238E27FC236}">
                <a16:creationId xmlns:a16="http://schemas.microsoft.com/office/drawing/2014/main" id="{C28E9701-34F1-4219-ACE1-7000B0AE2CD4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940509" y="2871230"/>
            <a:ext cx="3106800" cy="2599560"/>
          </a:xfrm>
        </p:spPr>
        <p:txBody>
          <a:bodyPr>
            <a:normAutofit/>
          </a:bodyPr>
          <a:lstStyle>
            <a:lvl1pPr marL="180000" indent="-180000">
              <a:lnSpc>
                <a:spcPct val="100000"/>
              </a:lnSpc>
              <a:buClr>
                <a:srgbClr val="9D0000"/>
              </a:buClr>
              <a:defRPr sz="1400" i="0">
                <a:solidFill>
                  <a:schemeClr val="tx2"/>
                </a:solidFill>
              </a:defRPr>
            </a:lvl1pPr>
            <a:lvl2pPr marL="180000" indent="-180000">
              <a:lnSpc>
                <a:spcPct val="100000"/>
              </a:lnSpc>
              <a:buClr>
                <a:srgbClr val="9D0000"/>
              </a:buClr>
              <a:defRPr sz="1400" i="0">
                <a:solidFill>
                  <a:schemeClr val="tx2"/>
                </a:solidFill>
              </a:defRPr>
            </a:lvl2pPr>
            <a:lvl3pPr marL="180000" indent="-180000">
              <a:lnSpc>
                <a:spcPct val="100000"/>
              </a:lnSpc>
              <a:buClr>
                <a:srgbClr val="9D0000"/>
              </a:buClr>
              <a:defRPr sz="1400" i="0">
                <a:solidFill>
                  <a:schemeClr val="tx2"/>
                </a:solidFill>
              </a:defRPr>
            </a:lvl3pPr>
            <a:lvl4pPr marL="180000" indent="-180000">
              <a:lnSpc>
                <a:spcPct val="100000"/>
              </a:lnSpc>
              <a:buClr>
                <a:srgbClr val="9D0000"/>
              </a:buClr>
              <a:defRPr sz="1400" i="0">
                <a:solidFill>
                  <a:schemeClr val="tx2"/>
                </a:solidFill>
              </a:defRPr>
            </a:lvl4pPr>
            <a:lvl5pPr marL="180000" indent="-180000">
              <a:lnSpc>
                <a:spcPct val="100000"/>
              </a:lnSpc>
              <a:buClr>
                <a:srgbClr val="9D0000"/>
              </a:buClr>
              <a:defRPr sz="1400" i="0">
                <a:solidFill>
                  <a:schemeClr val="tx2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9" name="Text Placeholder 3">
            <a:extLst>
              <a:ext uri="{FF2B5EF4-FFF2-40B4-BE49-F238E27FC236}">
                <a16:creationId xmlns:a16="http://schemas.microsoft.com/office/drawing/2014/main" id="{415564D0-8659-4746-BD61-2022D5A1571C}"/>
              </a:ext>
            </a:extLst>
          </p:cNvPr>
          <p:cNvSpPr>
            <a:spLocks noGrp="1"/>
          </p:cNvSpPr>
          <p:nvPr>
            <p:ph type="body" sz="half" idx="34" hasCustomPrompt="1"/>
          </p:nvPr>
        </p:nvSpPr>
        <p:spPr>
          <a:xfrm>
            <a:off x="1141089" y="2123251"/>
            <a:ext cx="2906220" cy="400978"/>
          </a:xfrm>
        </p:spPr>
        <p:txBody>
          <a:bodyPr>
            <a:normAutofit/>
          </a:bodyPr>
          <a:lstStyle>
            <a:lvl1pPr marL="0" indent="0" algn="l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22" name="Subtitle 2">
            <a:extLst>
              <a:ext uri="{FF2B5EF4-FFF2-40B4-BE49-F238E27FC236}">
                <a16:creationId xmlns:a16="http://schemas.microsoft.com/office/drawing/2014/main" id="{322C9944-3681-441A-BDB1-D9901BE86251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1140273" y="2433516"/>
            <a:ext cx="2907035" cy="251428"/>
          </a:xfrm>
        </p:spPr>
        <p:txBody>
          <a:bodyPr>
            <a:normAutofit/>
          </a:bodyPr>
          <a:lstStyle>
            <a:lvl1pPr marL="0" indent="0" algn="l">
              <a:buNone/>
              <a:defRPr sz="16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text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B03FB91-2842-4B1B-8AE9-E9D1FF269D35}"/>
              </a:ext>
            </a:extLst>
          </p:cNvPr>
          <p:cNvSpPr/>
          <p:nvPr userDrawn="1"/>
        </p:nvSpPr>
        <p:spPr>
          <a:xfrm>
            <a:off x="4542600" y="1952175"/>
            <a:ext cx="3106800" cy="841205"/>
          </a:xfrm>
          <a:prstGeom prst="rect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1" name="Text Placeholder 12">
            <a:extLst>
              <a:ext uri="{FF2B5EF4-FFF2-40B4-BE49-F238E27FC236}">
                <a16:creationId xmlns:a16="http://schemas.microsoft.com/office/drawing/2014/main" id="{9616E1B6-498C-460B-AB62-AF81D52C4493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>
          <a:xfrm>
            <a:off x="4542278" y="2869418"/>
            <a:ext cx="3106800" cy="2599560"/>
          </a:xfrm>
        </p:spPr>
        <p:txBody>
          <a:bodyPr>
            <a:normAutofit/>
          </a:bodyPr>
          <a:lstStyle>
            <a:lvl1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ru-RU" sz="14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5C441323-C1A6-4BDC-AC0A-1EFAFD9BB852}"/>
              </a:ext>
            </a:extLst>
          </p:cNvPr>
          <p:cNvSpPr/>
          <p:nvPr userDrawn="1"/>
        </p:nvSpPr>
        <p:spPr>
          <a:xfrm>
            <a:off x="8132936" y="1952175"/>
            <a:ext cx="3106800" cy="841205"/>
          </a:xfrm>
          <a:prstGeom prst="rect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6" name="Text Placeholder 12">
            <a:extLst>
              <a:ext uri="{FF2B5EF4-FFF2-40B4-BE49-F238E27FC236}">
                <a16:creationId xmlns:a16="http://schemas.microsoft.com/office/drawing/2014/main" id="{BDD3F4DF-AE9A-4210-B425-69CEFF021075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8132614" y="2869418"/>
            <a:ext cx="3106800" cy="2599560"/>
          </a:xfrm>
        </p:spPr>
        <p:txBody>
          <a:bodyPr>
            <a:normAutofit/>
          </a:bodyPr>
          <a:lstStyle>
            <a:lvl1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en-US" sz="14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80000" indent="-180000" algn="l" defTabSz="914400" rtl="0" eaLnBrk="1" latinLnBrk="0" hangingPunct="1">
              <a:lnSpc>
                <a:spcPct val="100000"/>
              </a:lnSpc>
              <a:buClr>
                <a:srgbClr val="9D0000"/>
              </a:buClr>
              <a:buFont typeface="Arial" panose="020B0604020202020204" pitchFamily="34" charset="0"/>
              <a:buChar char="•"/>
              <a:defRPr lang="ru-RU" sz="14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3" name="Text Placeholder 3">
            <a:extLst>
              <a:ext uri="{FF2B5EF4-FFF2-40B4-BE49-F238E27FC236}">
                <a16:creationId xmlns:a16="http://schemas.microsoft.com/office/drawing/2014/main" id="{DE83707A-ED46-4701-A2DF-CAF67EC69C0D}"/>
              </a:ext>
            </a:extLst>
          </p:cNvPr>
          <p:cNvSpPr>
            <a:spLocks noGrp="1"/>
          </p:cNvSpPr>
          <p:nvPr>
            <p:ph type="body" sz="half" idx="60" hasCustomPrompt="1"/>
          </p:nvPr>
        </p:nvSpPr>
        <p:spPr>
          <a:xfrm>
            <a:off x="4742364" y="2123251"/>
            <a:ext cx="2906220" cy="400978"/>
          </a:xfrm>
        </p:spPr>
        <p:txBody>
          <a:bodyPr>
            <a:normAutofit/>
          </a:bodyPr>
          <a:lstStyle>
            <a:lvl1pPr marL="0" indent="0" algn="l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45" name="Text Placeholder 3">
            <a:extLst>
              <a:ext uri="{FF2B5EF4-FFF2-40B4-BE49-F238E27FC236}">
                <a16:creationId xmlns:a16="http://schemas.microsoft.com/office/drawing/2014/main" id="{79E3F99B-4600-4E33-94D7-64D008878A7E}"/>
              </a:ext>
            </a:extLst>
          </p:cNvPr>
          <p:cNvSpPr>
            <a:spLocks noGrp="1"/>
          </p:cNvSpPr>
          <p:nvPr>
            <p:ph type="body" sz="half" idx="61" hasCustomPrompt="1"/>
          </p:nvPr>
        </p:nvSpPr>
        <p:spPr>
          <a:xfrm>
            <a:off x="8333194" y="2123251"/>
            <a:ext cx="2906220" cy="400978"/>
          </a:xfrm>
        </p:spPr>
        <p:txBody>
          <a:bodyPr>
            <a:normAutofit/>
          </a:bodyPr>
          <a:lstStyle>
            <a:lvl1pPr marL="0" indent="0" algn="l"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1C632C55-1D14-4AE5-91FB-49DA76045810}"/>
              </a:ext>
            </a:extLst>
          </p:cNvPr>
          <p:cNvSpPr>
            <a:spLocks noGrp="1"/>
          </p:cNvSpPr>
          <p:nvPr>
            <p:ph type="body" sz="quarter" idx="62" hasCustomPrompt="1"/>
          </p:nvPr>
        </p:nvSpPr>
        <p:spPr>
          <a:xfrm>
            <a:off x="4742364" y="2432944"/>
            <a:ext cx="2919600" cy="252000"/>
          </a:xfrm>
        </p:spPr>
        <p:txBody>
          <a:bodyPr>
            <a:noAutofit/>
          </a:bodyPr>
          <a:lstStyle>
            <a:lvl1pPr marL="0" indent="0">
              <a:buNone/>
              <a:defRPr lang="en-US" sz="16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>
              <a:defRPr lang="en-US" sz="1600" i="1" kern="1200" dirty="0" smtClean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2pPr>
            <a:lvl3pPr>
              <a:defRPr lang="en-US" sz="1600" i="1" kern="1200" dirty="0" smtClean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3pPr>
            <a:lvl4pPr>
              <a:defRPr lang="en-US" sz="1600" i="1" kern="1200" dirty="0" smtClean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4pPr>
            <a:lvl5pPr>
              <a:defRPr lang="ru-RU" sz="1600" i="1" kern="1200" dirty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5pPr>
          </a:lstStyle>
          <a:p>
            <a:pPr lvl="0"/>
            <a:r>
              <a:rPr lang="en-US" noProof="0"/>
              <a:t>Click to Edit Master text</a:t>
            </a:r>
          </a:p>
        </p:txBody>
      </p:sp>
      <p:sp>
        <p:nvSpPr>
          <p:cNvPr id="46" name="Text Placeholder 11">
            <a:extLst>
              <a:ext uri="{FF2B5EF4-FFF2-40B4-BE49-F238E27FC236}">
                <a16:creationId xmlns:a16="http://schemas.microsoft.com/office/drawing/2014/main" id="{52665BC8-C66B-455F-8D42-C0B89951FC6B}"/>
              </a:ext>
            </a:extLst>
          </p:cNvPr>
          <p:cNvSpPr>
            <a:spLocks noGrp="1"/>
          </p:cNvSpPr>
          <p:nvPr>
            <p:ph type="body" sz="quarter" idx="63" hasCustomPrompt="1"/>
          </p:nvPr>
        </p:nvSpPr>
        <p:spPr>
          <a:xfrm>
            <a:off x="8333194" y="2432944"/>
            <a:ext cx="2919600" cy="252000"/>
          </a:xfrm>
        </p:spPr>
        <p:txBody>
          <a:bodyPr>
            <a:noAutofit/>
          </a:bodyPr>
          <a:lstStyle>
            <a:lvl1pPr marL="0" indent="0">
              <a:buNone/>
              <a:defRPr lang="en-US" sz="160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>
              <a:defRPr lang="en-US" sz="1600" i="1" kern="1200" dirty="0" smtClean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2pPr>
            <a:lvl3pPr>
              <a:defRPr lang="en-US" sz="1600" i="1" kern="1200" dirty="0" smtClean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3pPr>
            <a:lvl4pPr>
              <a:defRPr lang="en-US" sz="1600" i="1" kern="1200" dirty="0" smtClean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4pPr>
            <a:lvl5pPr>
              <a:defRPr lang="ru-RU" sz="1600" i="1" kern="1200" dirty="0">
                <a:solidFill>
                  <a:srgbClr val="8D6347"/>
                </a:solidFill>
                <a:latin typeface="+mn-lt"/>
                <a:ea typeface="+mn-ea"/>
                <a:cs typeface="+mn-cs"/>
              </a:defRPr>
            </a:lvl5pPr>
          </a:lstStyle>
          <a:p>
            <a:pPr lvl="0"/>
            <a:r>
              <a:rPr lang="en-US" noProof="0"/>
              <a:t>Click to Edit Master text</a:t>
            </a:r>
          </a:p>
        </p:txBody>
      </p:sp>
    </p:spTree>
    <p:extLst>
      <p:ext uri="{BB962C8B-B14F-4D97-AF65-F5344CB8AC3E}">
        <p14:creationId xmlns:p14="http://schemas.microsoft.com/office/powerpoint/2010/main" val="1742618765"/>
      </p:ext>
    </p:extLst>
  </p:cSld>
  <p:clrMapOvr>
    <a:masterClrMapping/>
  </p:clrMapOvr>
</p:sldLayout>
</file>

<file path=ppt/slideLayouts/slideLayout15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ith Lo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79FEDE1-14F2-46B9-85D8-8B68DB5F2E5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6" y="2299110"/>
            <a:ext cx="5220000" cy="3267502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Font typeface="Arial" panose="020B0604020202020204" pitchFamily="34" charset="0"/>
              <a:buNone/>
              <a:defRPr sz="160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4" name="Text Placeholder 40">
            <a:extLst>
              <a:ext uri="{FF2B5EF4-FFF2-40B4-BE49-F238E27FC236}">
                <a16:creationId xmlns:a16="http://schemas.microsoft.com/office/drawing/2014/main" id="{2E228B39-E69E-4928-A3B9-E0820CF9C197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>
          <a:xfrm>
            <a:off x="838206" y="1893552"/>
            <a:ext cx="5220000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rgbClr val="9D0000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0" name="Text Placeholder 40">
            <a:extLst>
              <a:ext uri="{FF2B5EF4-FFF2-40B4-BE49-F238E27FC236}">
                <a16:creationId xmlns:a16="http://schemas.microsoft.com/office/drawing/2014/main" id="{DB13281D-9A7C-4ED9-86E0-B903E8AE724B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>
          <a:xfrm>
            <a:off x="6133806" y="1893552"/>
            <a:ext cx="5220000" cy="343264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400" b="1" i="0">
                <a:solidFill>
                  <a:srgbClr val="9D0000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6" name="Content Placeholder 2">
            <a:extLst>
              <a:ext uri="{FF2B5EF4-FFF2-40B4-BE49-F238E27FC236}">
                <a16:creationId xmlns:a16="http://schemas.microsoft.com/office/drawing/2014/main" id="{609833F7-F057-48CB-9D76-2CA2BC07E553}"/>
              </a:ext>
            </a:extLst>
          </p:cNvPr>
          <p:cNvSpPr>
            <a:spLocks noGrp="1"/>
          </p:cNvSpPr>
          <p:nvPr>
            <p:ph sz="half" idx="57"/>
          </p:nvPr>
        </p:nvSpPr>
        <p:spPr>
          <a:xfrm>
            <a:off x="6133806" y="2299110"/>
            <a:ext cx="5220000" cy="3267502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Font typeface="Arial" panose="020B0604020202020204" pitchFamily="34" charset="0"/>
              <a:buNone/>
              <a:defRPr sz="160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847814218"/>
      </p:ext>
    </p:extLst>
  </p:cSld>
  <p:clrMapOvr>
    <a:masterClrMapping/>
  </p:clrMapOvr>
</p:sldLayout>
</file>

<file path=ppt/slideLayouts/slideLayout16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melin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Rectangle 41" descr="Brush stroke spot">
            <a:extLst>
              <a:ext uri="{FF2B5EF4-FFF2-40B4-BE49-F238E27FC236}">
                <a16:creationId xmlns:a16="http://schemas.microsoft.com/office/drawing/2014/main" id="{5E9B7E8C-EA81-4F11-B6B4-4C6D0883E361}"/>
              </a:ext>
            </a:extLst>
          </p:cNvPr>
          <p:cNvSpPr/>
          <p:nvPr userDrawn="1"/>
        </p:nvSpPr>
        <p:spPr>
          <a:xfrm>
            <a:off x="0" y="2554816"/>
            <a:ext cx="12192000" cy="103327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2613" t="-436" r="-2613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49" name="Straight Connector 48">
            <a:extLst>
              <a:ext uri="{FF2B5EF4-FFF2-40B4-BE49-F238E27FC236}">
                <a16:creationId xmlns:a16="http://schemas.microsoft.com/office/drawing/2014/main" id="{A22D2062-91DE-4F9D-8979-5E7B70BB4D5C}"/>
              </a:ext>
            </a:extLst>
          </p:cNvPr>
          <p:cNvCxnSpPr/>
          <p:nvPr userDrawn="1"/>
        </p:nvCxnSpPr>
        <p:spPr>
          <a:xfrm>
            <a:off x="1430172" y="3058752"/>
            <a:ext cx="8868258" cy="0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6" name="Oval 45">
            <a:extLst>
              <a:ext uri="{FF2B5EF4-FFF2-40B4-BE49-F238E27FC236}">
                <a16:creationId xmlns:a16="http://schemas.microsoft.com/office/drawing/2014/main" id="{4EB635A0-8647-462E-8EFA-7972F5298BA4}"/>
              </a:ext>
            </a:extLst>
          </p:cNvPr>
          <p:cNvSpPr/>
          <p:nvPr userDrawn="1"/>
        </p:nvSpPr>
        <p:spPr>
          <a:xfrm>
            <a:off x="7728076" y="2515014"/>
            <a:ext cx="1105200" cy="11052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7" name="Oval 46">
            <a:extLst>
              <a:ext uri="{FF2B5EF4-FFF2-40B4-BE49-F238E27FC236}">
                <a16:creationId xmlns:a16="http://schemas.microsoft.com/office/drawing/2014/main" id="{85070A80-8F0E-4B18-B219-F60856841BC5}"/>
              </a:ext>
            </a:extLst>
          </p:cNvPr>
          <p:cNvSpPr/>
          <p:nvPr userDrawn="1"/>
        </p:nvSpPr>
        <p:spPr>
          <a:xfrm>
            <a:off x="5541531" y="2515014"/>
            <a:ext cx="1105200" cy="11052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8" name="Oval 47">
            <a:extLst>
              <a:ext uri="{FF2B5EF4-FFF2-40B4-BE49-F238E27FC236}">
                <a16:creationId xmlns:a16="http://schemas.microsoft.com/office/drawing/2014/main" id="{ECAA45C4-93C9-4DB5-B9C6-4767D32E7D4F}"/>
              </a:ext>
            </a:extLst>
          </p:cNvPr>
          <p:cNvSpPr/>
          <p:nvPr userDrawn="1"/>
        </p:nvSpPr>
        <p:spPr>
          <a:xfrm>
            <a:off x="3354987" y="2515014"/>
            <a:ext cx="1105200" cy="11052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5" name="Oval 44">
            <a:extLst>
              <a:ext uri="{FF2B5EF4-FFF2-40B4-BE49-F238E27FC236}">
                <a16:creationId xmlns:a16="http://schemas.microsoft.com/office/drawing/2014/main" id="{E5C9AF58-99E9-4922-BA5A-693C45628310}"/>
              </a:ext>
            </a:extLst>
          </p:cNvPr>
          <p:cNvSpPr/>
          <p:nvPr userDrawn="1"/>
        </p:nvSpPr>
        <p:spPr>
          <a:xfrm>
            <a:off x="9914620" y="2515014"/>
            <a:ext cx="1105200" cy="11052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3" name="Oval 42">
            <a:extLst>
              <a:ext uri="{FF2B5EF4-FFF2-40B4-BE49-F238E27FC236}">
                <a16:creationId xmlns:a16="http://schemas.microsoft.com/office/drawing/2014/main" id="{71CAE0A3-2A25-4785-8E62-7CAA552DB48C}"/>
              </a:ext>
            </a:extLst>
          </p:cNvPr>
          <p:cNvSpPr/>
          <p:nvPr userDrawn="1"/>
        </p:nvSpPr>
        <p:spPr>
          <a:xfrm>
            <a:off x="1168442" y="2515014"/>
            <a:ext cx="1105200" cy="1105200"/>
          </a:xfrm>
          <a:prstGeom prst="ellipse">
            <a:avLst/>
          </a:prstGeom>
          <a:solidFill>
            <a:srgbClr val="FFF6E7"/>
          </a:solidFill>
          <a:ln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0" name="Subtitle 2">
            <a:extLst>
              <a:ext uri="{FF2B5EF4-FFF2-40B4-BE49-F238E27FC236}">
                <a16:creationId xmlns:a16="http://schemas.microsoft.com/office/drawing/2014/main" id="{A617DA88-4765-4225-9C56-CD0FFD9D7673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5" name="Text Placeholder 3">
            <a:extLst>
              <a:ext uri="{FF2B5EF4-FFF2-40B4-BE49-F238E27FC236}">
                <a16:creationId xmlns:a16="http://schemas.microsoft.com/office/drawing/2014/main" id="{EE24F90E-9639-47BA-B2B5-44308E98E5FF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59129" y="4083690"/>
            <a:ext cx="1728216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7" name="Text Placeholder 3">
            <a:extLst>
              <a:ext uri="{FF2B5EF4-FFF2-40B4-BE49-F238E27FC236}">
                <a16:creationId xmlns:a16="http://schemas.microsoft.com/office/drawing/2014/main" id="{80E9425A-8D87-4F85-AA5A-B875BC11159E}"/>
              </a:ext>
            </a:extLst>
          </p:cNvPr>
          <p:cNvSpPr>
            <a:spLocks noGrp="1"/>
          </p:cNvSpPr>
          <p:nvPr>
            <p:ph type="body" sz="half" idx="34" hasCustomPrompt="1"/>
          </p:nvPr>
        </p:nvSpPr>
        <p:spPr>
          <a:xfrm>
            <a:off x="859128" y="3734003"/>
            <a:ext cx="1728216" cy="375509"/>
          </a:xfrm>
        </p:spPr>
        <p:txBody>
          <a:bodyPr anchor="b" anchorCtr="0">
            <a:normAutofit/>
          </a:bodyPr>
          <a:lstStyle>
            <a:lvl1pPr marL="0" indent="0" algn="ctr">
              <a:buNone/>
              <a:defRPr lang="en-US" sz="20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18" name="Text Placeholder 3">
            <a:extLst>
              <a:ext uri="{FF2B5EF4-FFF2-40B4-BE49-F238E27FC236}">
                <a16:creationId xmlns:a16="http://schemas.microsoft.com/office/drawing/2014/main" id="{AAC62CEF-A7CC-4E5C-8E98-48ACBCE01C9F}"/>
              </a:ext>
            </a:extLst>
          </p:cNvPr>
          <p:cNvSpPr>
            <a:spLocks noGrp="1"/>
          </p:cNvSpPr>
          <p:nvPr>
            <p:ph type="body" sz="half" idx="42" hasCustomPrompt="1"/>
          </p:nvPr>
        </p:nvSpPr>
        <p:spPr>
          <a:xfrm>
            <a:off x="1167830" y="2849708"/>
            <a:ext cx="1106424" cy="314428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200" b="1" i="0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19" name="Text Placeholder 3">
            <a:extLst>
              <a:ext uri="{FF2B5EF4-FFF2-40B4-BE49-F238E27FC236}">
                <a16:creationId xmlns:a16="http://schemas.microsoft.com/office/drawing/2014/main" id="{809AFEDE-B5E4-4DBC-BBB4-A12825A2C863}"/>
              </a:ext>
            </a:extLst>
          </p:cNvPr>
          <p:cNvSpPr>
            <a:spLocks noGrp="1"/>
          </p:cNvSpPr>
          <p:nvPr>
            <p:ph type="body" sz="half" idx="43" hasCustomPrompt="1"/>
          </p:nvPr>
        </p:nvSpPr>
        <p:spPr>
          <a:xfrm>
            <a:off x="1167830" y="3092621"/>
            <a:ext cx="1106424" cy="314427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000" b="0" i="0" kern="1200" dirty="0" smtClean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month</a:t>
            </a:r>
          </a:p>
        </p:txBody>
      </p:sp>
      <p:sp>
        <p:nvSpPr>
          <p:cNvPr id="23" name="Text Placeholder 3">
            <a:extLst>
              <a:ext uri="{FF2B5EF4-FFF2-40B4-BE49-F238E27FC236}">
                <a16:creationId xmlns:a16="http://schemas.microsoft.com/office/drawing/2014/main" id="{C655C2FA-4FE8-4A41-80BA-4F216DED3B33}"/>
              </a:ext>
            </a:extLst>
          </p:cNvPr>
          <p:cNvSpPr>
            <a:spLocks noGrp="1"/>
          </p:cNvSpPr>
          <p:nvPr>
            <p:ph type="body" sz="half" idx="48" hasCustomPrompt="1"/>
          </p:nvPr>
        </p:nvSpPr>
        <p:spPr>
          <a:xfrm>
            <a:off x="9914008" y="2827850"/>
            <a:ext cx="1106424" cy="314428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200" b="1" i="0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4" name="Text Placeholder 3">
            <a:extLst>
              <a:ext uri="{FF2B5EF4-FFF2-40B4-BE49-F238E27FC236}">
                <a16:creationId xmlns:a16="http://schemas.microsoft.com/office/drawing/2014/main" id="{EF847E62-5CE2-45BE-A885-8D6CB5A97161}"/>
              </a:ext>
            </a:extLst>
          </p:cNvPr>
          <p:cNvSpPr>
            <a:spLocks noGrp="1"/>
          </p:cNvSpPr>
          <p:nvPr>
            <p:ph type="body" sz="half" idx="49" hasCustomPrompt="1"/>
          </p:nvPr>
        </p:nvSpPr>
        <p:spPr>
          <a:xfrm>
            <a:off x="9914008" y="3070763"/>
            <a:ext cx="1106424" cy="314427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000" b="0" i="0" kern="1200" dirty="0" smtClean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month</a:t>
            </a:r>
          </a:p>
        </p:txBody>
      </p:sp>
      <p:sp>
        <p:nvSpPr>
          <p:cNvPr id="26" name="Text Placeholder 3">
            <a:extLst>
              <a:ext uri="{FF2B5EF4-FFF2-40B4-BE49-F238E27FC236}">
                <a16:creationId xmlns:a16="http://schemas.microsoft.com/office/drawing/2014/main" id="{E9700CBF-AC90-4C6B-B28B-6070D7F4D171}"/>
              </a:ext>
            </a:extLst>
          </p:cNvPr>
          <p:cNvSpPr>
            <a:spLocks noGrp="1"/>
          </p:cNvSpPr>
          <p:nvPr>
            <p:ph type="body" sz="half" idx="50" hasCustomPrompt="1"/>
          </p:nvPr>
        </p:nvSpPr>
        <p:spPr>
          <a:xfrm>
            <a:off x="3354375" y="2849708"/>
            <a:ext cx="1106424" cy="314428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200" b="1" i="0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7" name="Text Placeholder 3">
            <a:extLst>
              <a:ext uri="{FF2B5EF4-FFF2-40B4-BE49-F238E27FC236}">
                <a16:creationId xmlns:a16="http://schemas.microsoft.com/office/drawing/2014/main" id="{14A999B7-5760-4B03-8394-F38F76320714}"/>
              </a:ext>
            </a:extLst>
          </p:cNvPr>
          <p:cNvSpPr>
            <a:spLocks noGrp="1"/>
          </p:cNvSpPr>
          <p:nvPr>
            <p:ph type="body" sz="half" idx="51" hasCustomPrompt="1"/>
          </p:nvPr>
        </p:nvSpPr>
        <p:spPr>
          <a:xfrm>
            <a:off x="3354375" y="3092621"/>
            <a:ext cx="1106424" cy="314427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000" b="0" i="0" kern="1200" dirty="0" smtClean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month</a:t>
            </a:r>
          </a:p>
        </p:txBody>
      </p:sp>
      <p:sp>
        <p:nvSpPr>
          <p:cNvPr id="29" name="Text Placeholder 3">
            <a:extLst>
              <a:ext uri="{FF2B5EF4-FFF2-40B4-BE49-F238E27FC236}">
                <a16:creationId xmlns:a16="http://schemas.microsoft.com/office/drawing/2014/main" id="{F0F3187D-7DB1-4719-9F22-A55C5CEB6E7B}"/>
              </a:ext>
            </a:extLst>
          </p:cNvPr>
          <p:cNvSpPr>
            <a:spLocks noGrp="1"/>
          </p:cNvSpPr>
          <p:nvPr>
            <p:ph type="body" sz="half" idx="52" hasCustomPrompt="1"/>
          </p:nvPr>
        </p:nvSpPr>
        <p:spPr>
          <a:xfrm>
            <a:off x="5540919" y="2849708"/>
            <a:ext cx="1106424" cy="314428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200" b="1" i="0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30" name="Text Placeholder 3">
            <a:extLst>
              <a:ext uri="{FF2B5EF4-FFF2-40B4-BE49-F238E27FC236}">
                <a16:creationId xmlns:a16="http://schemas.microsoft.com/office/drawing/2014/main" id="{FC11D98A-051A-491B-9B80-2EFB0B103E76}"/>
              </a:ext>
            </a:extLst>
          </p:cNvPr>
          <p:cNvSpPr>
            <a:spLocks noGrp="1"/>
          </p:cNvSpPr>
          <p:nvPr>
            <p:ph type="body" sz="half" idx="53" hasCustomPrompt="1"/>
          </p:nvPr>
        </p:nvSpPr>
        <p:spPr>
          <a:xfrm>
            <a:off x="5540919" y="3092621"/>
            <a:ext cx="1106424" cy="314427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000" b="0" i="0" kern="1200" dirty="0" smtClean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month</a:t>
            </a:r>
          </a:p>
        </p:txBody>
      </p:sp>
      <p:sp>
        <p:nvSpPr>
          <p:cNvPr id="32" name="Text Placeholder 3">
            <a:extLst>
              <a:ext uri="{FF2B5EF4-FFF2-40B4-BE49-F238E27FC236}">
                <a16:creationId xmlns:a16="http://schemas.microsoft.com/office/drawing/2014/main" id="{7F4211FC-A6F2-4AFA-9F30-FD13CEAAC5A0}"/>
              </a:ext>
            </a:extLst>
          </p:cNvPr>
          <p:cNvSpPr>
            <a:spLocks noGrp="1"/>
          </p:cNvSpPr>
          <p:nvPr>
            <p:ph type="body" sz="half" idx="54" hasCustomPrompt="1"/>
          </p:nvPr>
        </p:nvSpPr>
        <p:spPr>
          <a:xfrm>
            <a:off x="7727464" y="2849708"/>
            <a:ext cx="1106424" cy="314428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200" b="1" i="0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33" name="Text Placeholder 3">
            <a:extLst>
              <a:ext uri="{FF2B5EF4-FFF2-40B4-BE49-F238E27FC236}">
                <a16:creationId xmlns:a16="http://schemas.microsoft.com/office/drawing/2014/main" id="{D3931DEC-CD0C-4B70-8E1E-036122C0484A}"/>
              </a:ext>
            </a:extLst>
          </p:cNvPr>
          <p:cNvSpPr>
            <a:spLocks noGrp="1"/>
          </p:cNvSpPr>
          <p:nvPr>
            <p:ph type="body" sz="half" idx="55" hasCustomPrompt="1"/>
          </p:nvPr>
        </p:nvSpPr>
        <p:spPr>
          <a:xfrm>
            <a:off x="7727464" y="3092621"/>
            <a:ext cx="1106424" cy="314427"/>
          </a:xfrm>
        </p:spPr>
        <p:txBody>
          <a:bodyPr>
            <a:noAutofit/>
          </a:bodyPr>
          <a:lstStyle>
            <a:lvl1pPr marL="0" indent="0" algn="ctr">
              <a:spcBef>
                <a:spcPts val="600"/>
              </a:spcBef>
              <a:buNone/>
              <a:defRPr lang="en-US" sz="2000" b="0" i="0" kern="1200" dirty="0" smtClean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month</a:t>
            </a:r>
          </a:p>
        </p:txBody>
      </p:sp>
      <p:sp>
        <p:nvSpPr>
          <p:cNvPr id="34" name="Text Placeholder 3">
            <a:extLst>
              <a:ext uri="{FF2B5EF4-FFF2-40B4-BE49-F238E27FC236}">
                <a16:creationId xmlns:a16="http://schemas.microsoft.com/office/drawing/2014/main" id="{E45025BC-6529-4F89-87D6-1D94E2C72C6F}"/>
              </a:ext>
            </a:extLst>
          </p:cNvPr>
          <p:cNvSpPr>
            <a:spLocks noGrp="1"/>
          </p:cNvSpPr>
          <p:nvPr>
            <p:ph type="body" sz="half" idx="57"/>
          </p:nvPr>
        </p:nvSpPr>
        <p:spPr>
          <a:xfrm>
            <a:off x="9603105" y="4083690"/>
            <a:ext cx="1728216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5" name="Text Placeholder 3">
            <a:extLst>
              <a:ext uri="{FF2B5EF4-FFF2-40B4-BE49-F238E27FC236}">
                <a16:creationId xmlns:a16="http://schemas.microsoft.com/office/drawing/2014/main" id="{3CD7F50C-7C74-42DA-AD3A-38EEA8993C5D}"/>
              </a:ext>
            </a:extLst>
          </p:cNvPr>
          <p:cNvSpPr>
            <a:spLocks noGrp="1"/>
          </p:cNvSpPr>
          <p:nvPr>
            <p:ph type="body" sz="half" idx="58" hasCustomPrompt="1"/>
          </p:nvPr>
        </p:nvSpPr>
        <p:spPr>
          <a:xfrm>
            <a:off x="9603104" y="3734003"/>
            <a:ext cx="1728216" cy="375509"/>
          </a:xfrm>
        </p:spPr>
        <p:txBody>
          <a:bodyPr anchor="b" anchorCtr="0">
            <a:normAutofit/>
          </a:bodyPr>
          <a:lstStyle>
            <a:lvl1pPr marL="0" indent="0" algn="ctr">
              <a:buNone/>
              <a:defRPr lang="en-US" sz="20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36" name="Text Placeholder 3">
            <a:extLst>
              <a:ext uri="{FF2B5EF4-FFF2-40B4-BE49-F238E27FC236}">
                <a16:creationId xmlns:a16="http://schemas.microsoft.com/office/drawing/2014/main" id="{6B626BA0-3E25-4C19-9341-736B0E810156}"/>
              </a:ext>
            </a:extLst>
          </p:cNvPr>
          <p:cNvSpPr>
            <a:spLocks noGrp="1"/>
          </p:cNvSpPr>
          <p:nvPr>
            <p:ph type="body" sz="half" idx="59"/>
          </p:nvPr>
        </p:nvSpPr>
        <p:spPr>
          <a:xfrm>
            <a:off x="3045123" y="4083690"/>
            <a:ext cx="1728216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7" name="Text Placeholder 3">
            <a:extLst>
              <a:ext uri="{FF2B5EF4-FFF2-40B4-BE49-F238E27FC236}">
                <a16:creationId xmlns:a16="http://schemas.microsoft.com/office/drawing/2014/main" id="{71D35746-C7C9-44AF-B36A-AD900B43E000}"/>
              </a:ext>
            </a:extLst>
          </p:cNvPr>
          <p:cNvSpPr>
            <a:spLocks noGrp="1"/>
          </p:cNvSpPr>
          <p:nvPr>
            <p:ph type="body" sz="half" idx="60" hasCustomPrompt="1"/>
          </p:nvPr>
        </p:nvSpPr>
        <p:spPr>
          <a:xfrm>
            <a:off x="3045122" y="3734003"/>
            <a:ext cx="1728216" cy="375509"/>
          </a:xfrm>
        </p:spPr>
        <p:txBody>
          <a:bodyPr anchor="b" anchorCtr="0">
            <a:normAutofit/>
          </a:bodyPr>
          <a:lstStyle>
            <a:lvl1pPr marL="0" indent="0" algn="ctr">
              <a:buNone/>
              <a:defRPr lang="en-US" sz="20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38" name="Text Placeholder 3">
            <a:extLst>
              <a:ext uri="{FF2B5EF4-FFF2-40B4-BE49-F238E27FC236}">
                <a16:creationId xmlns:a16="http://schemas.microsoft.com/office/drawing/2014/main" id="{0DD122A5-3E85-448B-AEF4-916061D337DA}"/>
              </a:ext>
            </a:extLst>
          </p:cNvPr>
          <p:cNvSpPr>
            <a:spLocks noGrp="1"/>
          </p:cNvSpPr>
          <p:nvPr>
            <p:ph type="body" sz="half" idx="61"/>
          </p:nvPr>
        </p:nvSpPr>
        <p:spPr>
          <a:xfrm>
            <a:off x="5231117" y="4083690"/>
            <a:ext cx="1728216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9" name="Text Placeholder 3">
            <a:extLst>
              <a:ext uri="{FF2B5EF4-FFF2-40B4-BE49-F238E27FC236}">
                <a16:creationId xmlns:a16="http://schemas.microsoft.com/office/drawing/2014/main" id="{458B3ABB-6123-475E-9158-8F0F7E5CB7EA}"/>
              </a:ext>
            </a:extLst>
          </p:cNvPr>
          <p:cNvSpPr>
            <a:spLocks noGrp="1"/>
          </p:cNvSpPr>
          <p:nvPr>
            <p:ph type="body" sz="half" idx="62" hasCustomPrompt="1"/>
          </p:nvPr>
        </p:nvSpPr>
        <p:spPr>
          <a:xfrm>
            <a:off x="5231116" y="3734003"/>
            <a:ext cx="1728216" cy="375509"/>
          </a:xfrm>
        </p:spPr>
        <p:txBody>
          <a:bodyPr anchor="b" anchorCtr="0">
            <a:normAutofit/>
          </a:bodyPr>
          <a:lstStyle>
            <a:lvl1pPr marL="0" indent="0" algn="ctr">
              <a:buNone/>
              <a:defRPr lang="en-US" sz="20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  <p:sp>
        <p:nvSpPr>
          <p:cNvPr id="40" name="Text Placeholder 3">
            <a:extLst>
              <a:ext uri="{FF2B5EF4-FFF2-40B4-BE49-F238E27FC236}">
                <a16:creationId xmlns:a16="http://schemas.microsoft.com/office/drawing/2014/main" id="{D3B00581-02A2-4EBF-BF5A-C945D4E1CF1F}"/>
              </a:ext>
            </a:extLst>
          </p:cNvPr>
          <p:cNvSpPr>
            <a:spLocks noGrp="1"/>
          </p:cNvSpPr>
          <p:nvPr>
            <p:ph type="body" sz="half" idx="63"/>
          </p:nvPr>
        </p:nvSpPr>
        <p:spPr>
          <a:xfrm>
            <a:off x="7417111" y="4083690"/>
            <a:ext cx="1728216" cy="1336467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600"/>
              </a:spcBef>
              <a:buNone/>
              <a:defRPr lang="en-US" sz="160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1" name="Text Placeholder 3">
            <a:extLst>
              <a:ext uri="{FF2B5EF4-FFF2-40B4-BE49-F238E27FC236}">
                <a16:creationId xmlns:a16="http://schemas.microsoft.com/office/drawing/2014/main" id="{841B08C8-6479-4E23-9967-D1A97B48518A}"/>
              </a:ext>
            </a:extLst>
          </p:cNvPr>
          <p:cNvSpPr>
            <a:spLocks noGrp="1"/>
          </p:cNvSpPr>
          <p:nvPr>
            <p:ph type="body" sz="half" idx="64" hasCustomPrompt="1"/>
          </p:nvPr>
        </p:nvSpPr>
        <p:spPr>
          <a:xfrm>
            <a:off x="7417110" y="3734003"/>
            <a:ext cx="1728216" cy="375509"/>
          </a:xfrm>
        </p:spPr>
        <p:txBody>
          <a:bodyPr anchor="b" anchorCtr="0">
            <a:normAutofit/>
          </a:bodyPr>
          <a:lstStyle>
            <a:lvl1pPr marL="0" indent="0" algn="ctr">
              <a:buNone/>
              <a:defRPr lang="en-US" sz="20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Master text</a:t>
            </a:r>
          </a:p>
        </p:txBody>
      </p:sp>
    </p:spTree>
    <p:extLst>
      <p:ext uri="{BB962C8B-B14F-4D97-AF65-F5344CB8AC3E}">
        <p14:creationId xmlns:p14="http://schemas.microsoft.com/office/powerpoint/2010/main" val="626631385"/>
      </p:ext>
    </p:extLst>
  </p:cSld>
  <p:clrMapOvr>
    <a:masterClrMapping/>
  </p:clrMapOvr>
</p:sldLayout>
</file>

<file path=ppt/slideLayouts/slideLayout17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79FEDE1-14F2-46B9-85D8-8B68DB5F2E5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1798360" y="1554169"/>
            <a:ext cx="8595281" cy="4012443"/>
          </a:xfrm>
        </p:spPr>
        <p:txBody>
          <a:bodyPr>
            <a:norm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Clr>
                <a:srgbClr val="9D0000"/>
              </a:buClr>
              <a:buFont typeface="Arial" panose="020B0604020202020204" pitchFamily="34" charset="0"/>
              <a:buNone/>
              <a:defRPr sz="1600" i="0"/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356244666"/>
      </p:ext>
    </p:extLst>
  </p:cSld>
  <p:clrMapOvr>
    <a:masterClrMapping/>
  </p:clrMapOvr>
</p:sldLayout>
</file>

<file path=ppt/slideLayouts/slideLayout19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ig team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0" name="Subtitle 2">
            <a:extLst>
              <a:ext uri="{FF2B5EF4-FFF2-40B4-BE49-F238E27FC236}">
                <a16:creationId xmlns:a16="http://schemas.microsoft.com/office/drawing/2014/main" id="{A617DA88-4765-4225-9C56-CD0FFD9D7673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4" name="Rectangle 43" descr="Brush stroke spot">
            <a:extLst>
              <a:ext uri="{FF2B5EF4-FFF2-40B4-BE49-F238E27FC236}">
                <a16:creationId xmlns:a16="http://schemas.microsoft.com/office/drawing/2014/main" id="{45F71459-E761-4BAA-8296-9AF4852B6725}"/>
              </a:ext>
            </a:extLst>
          </p:cNvPr>
          <p:cNvSpPr/>
          <p:nvPr userDrawn="1"/>
        </p:nvSpPr>
        <p:spPr>
          <a:xfrm>
            <a:off x="782879" y="2237042"/>
            <a:ext cx="1600200" cy="149047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0" name="Text Placeholder 3">
            <a:extLst>
              <a:ext uri="{FF2B5EF4-FFF2-40B4-BE49-F238E27FC236}">
                <a16:creationId xmlns:a16="http://schemas.microsoft.com/office/drawing/2014/main" id="{6AC768B6-7E69-4D83-802E-99B210F63E7C}"/>
              </a:ext>
            </a:extLst>
          </p:cNvPr>
          <p:cNvSpPr>
            <a:spLocks noGrp="1"/>
          </p:cNvSpPr>
          <p:nvPr>
            <p:ph type="body" sz="half" idx="34"/>
          </p:nvPr>
        </p:nvSpPr>
        <p:spPr>
          <a:xfrm>
            <a:off x="2282288" y="2506566"/>
            <a:ext cx="1993392" cy="69296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2" name="Text Placeholder 3">
            <a:extLst>
              <a:ext uri="{FF2B5EF4-FFF2-40B4-BE49-F238E27FC236}">
                <a16:creationId xmlns:a16="http://schemas.microsoft.com/office/drawing/2014/main" id="{BF4CB0EB-2362-40AE-A515-F4CB60384DCF}"/>
              </a:ext>
            </a:extLst>
          </p:cNvPr>
          <p:cNvSpPr>
            <a:spLocks noGrp="1"/>
          </p:cNvSpPr>
          <p:nvPr>
            <p:ph type="body" sz="half" idx="66"/>
          </p:nvPr>
        </p:nvSpPr>
        <p:spPr>
          <a:xfrm>
            <a:off x="2282288" y="3164364"/>
            <a:ext cx="1993392" cy="561367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3" name="Rectangle 52" descr="Brush stroke spot">
            <a:extLst>
              <a:ext uri="{FF2B5EF4-FFF2-40B4-BE49-F238E27FC236}">
                <a16:creationId xmlns:a16="http://schemas.microsoft.com/office/drawing/2014/main" id="{649EA34C-A785-4041-A0AB-24331FD3E59F}"/>
              </a:ext>
            </a:extLst>
          </p:cNvPr>
          <p:cNvSpPr/>
          <p:nvPr userDrawn="1"/>
        </p:nvSpPr>
        <p:spPr>
          <a:xfrm>
            <a:off x="782879" y="3984186"/>
            <a:ext cx="1600200" cy="149047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4" name="Text Placeholder 3">
            <a:extLst>
              <a:ext uri="{FF2B5EF4-FFF2-40B4-BE49-F238E27FC236}">
                <a16:creationId xmlns:a16="http://schemas.microsoft.com/office/drawing/2014/main" id="{C7883561-875A-4883-8EBA-695D8F428B34}"/>
              </a:ext>
            </a:extLst>
          </p:cNvPr>
          <p:cNvSpPr>
            <a:spLocks noGrp="1"/>
          </p:cNvSpPr>
          <p:nvPr>
            <p:ph type="body" sz="half" idx="67"/>
          </p:nvPr>
        </p:nvSpPr>
        <p:spPr>
          <a:xfrm>
            <a:off x="2282288" y="4253710"/>
            <a:ext cx="1993392" cy="69296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6" name="Text Placeholder 3">
            <a:extLst>
              <a:ext uri="{FF2B5EF4-FFF2-40B4-BE49-F238E27FC236}">
                <a16:creationId xmlns:a16="http://schemas.microsoft.com/office/drawing/2014/main" id="{012DB6B7-23AC-4EF4-B923-9AD4D38FE8F7}"/>
              </a:ext>
            </a:extLst>
          </p:cNvPr>
          <p:cNvSpPr>
            <a:spLocks noGrp="1"/>
          </p:cNvSpPr>
          <p:nvPr>
            <p:ph type="body" sz="half" idx="69"/>
          </p:nvPr>
        </p:nvSpPr>
        <p:spPr>
          <a:xfrm>
            <a:off x="2282288" y="4911508"/>
            <a:ext cx="1993392" cy="561367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7" name="Rectangle 56" descr="Brush stroke spot">
            <a:extLst>
              <a:ext uri="{FF2B5EF4-FFF2-40B4-BE49-F238E27FC236}">
                <a16:creationId xmlns:a16="http://schemas.microsoft.com/office/drawing/2014/main" id="{4C9A4FED-7338-4464-BD67-68B1B1F078A9}"/>
              </a:ext>
            </a:extLst>
          </p:cNvPr>
          <p:cNvSpPr/>
          <p:nvPr userDrawn="1"/>
        </p:nvSpPr>
        <p:spPr>
          <a:xfrm>
            <a:off x="4354565" y="2237042"/>
            <a:ext cx="1600200" cy="149047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8" name="Text Placeholder 3">
            <a:extLst>
              <a:ext uri="{FF2B5EF4-FFF2-40B4-BE49-F238E27FC236}">
                <a16:creationId xmlns:a16="http://schemas.microsoft.com/office/drawing/2014/main" id="{FF72A063-C2D4-42E7-95AF-2DBF9DB9DC3C}"/>
              </a:ext>
            </a:extLst>
          </p:cNvPr>
          <p:cNvSpPr>
            <a:spLocks noGrp="1"/>
          </p:cNvSpPr>
          <p:nvPr>
            <p:ph type="body" sz="half" idx="70"/>
          </p:nvPr>
        </p:nvSpPr>
        <p:spPr>
          <a:xfrm>
            <a:off x="5853974" y="2506566"/>
            <a:ext cx="1993392" cy="69296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0" name="Text Placeholder 3">
            <a:extLst>
              <a:ext uri="{FF2B5EF4-FFF2-40B4-BE49-F238E27FC236}">
                <a16:creationId xmlns:a16="http://schemas.microsoft.com/office/drawing/2014/main" id="{DCA75C38-AA57-488A-93F2-F457032ACBBE}"/>
              </a:ext>
            </a:extLst>
          </p:cNvPr>
          <p:cNvSpPr>
            <a:spLocks noGrp="1"/>
          </p:cNvSpPr>
          <p:nvPr>
            <p:ph type="body" sz="half" idx="72"/>
          </p:nvPr>
        </p:nvSpPr>
        <p:spPr>
          <a:xfrm>
            <a:off x="5853974" y="3164364"/>
            <a:ext cx="1993392" cy="561367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1" name="Rectangle 60" descr="Brush stroke spot">
            <a:extLst>
              <a:ext uri="{FF2B5EF4-FFF2-40B4-BE49-F238E27FC236}">
                <a16:creationId xmlns:a16="http://schemas.microsoft.com/office/drawing/2014/main" id="{CBB617DF-59C7-4901-819F-9FEF8687F033}"/>
              </a:ext>
            </a:extLst>
          </p:cNvPr>
          <p:cNvSpPr/>
          <p:nvPr userDrawn="1"/>
        </p:nvSpPr>
        <p:spPr>
          <a:xfrm>
            <a:off x="4354565" y="3984186"/>
            <a:ext cx="1600200" cy="149047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2" name="Text Placeholder 3">
            <a:extLst>
              <a:ext uri="{FF2B5EF4-FFF2-40B4-BE49-F238E27FC236}">
                <a16:creationId xmlns:a16="http://schemas.microsoft.com/office/drawing/2014/main" id="{FA1A5060-0709-436F-9B45-E81C52904172}"/>
              </a:ext>
            </a:extLst>
          </p:cNvPr>
          <p:cNvSpPr>
            <a:spLocks noGrp="1"/>
          </p:cNvSpPr>
          <p:nvPr>
            <p:ph type="body" sz="half" idx="73"/>
          </p:nvPr>
        </p:nvSpPr>
        <p:spPr>
          <a:xfrm>
            <a:off x="5853974" y="4253710"/>
            <a:ext cx="1993392" cy="69296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4" name="Text Placeholder 3">
            <a:extLst>
              <a:ext uri="{FF2B5EF4-FFF2-40B4-BE49-F238E27FC236}">
                <a16:creationId xmlns:a16="http://schemas.microsoft.com/office/drawing/2014/main" id="{D1E38D5A-8267-4462-A410-F99B81044F4C}"/>
              </a:ext>
            </a:extLst>
          </p:cNvPr>
          <p:cNvSpPr>
            <a:spLocks noGrp="1"/>
          </p:cNvSpPr>
          <p:nvPr>
            <p:ph type="body" sz="half" idx="75"/>
          </p:nvPr>
        </p:nvSpPr>
        <p:spPr>
          <a:xfrm>
            <a:off x="5853974" y="4911508"/>
            <a:ext cx="1993392" cy="561367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5" name="Rectangle 64" descr="Brush stroke spot">
            <a:extLst>
              <a:ext uri="{FF2B5EF4-FFF2-40B4-BE49-F238E27FC236}">
                <a16:creationId xmlns:a16="http://schemas.microsoft.com/office/drawing/2014/main" id="{D485ED5B-CAAF-4D50-B350-1FD874EBA4D7}"/>
              </a:ext>
            </a:extLst>
          </p:cNvPr>
          <p:cNvSpPr/>
          <p:nvPr userDrawn="1"/>
        </p:nvSpPr>
        <p:spPr>
          <a:xfrm>
            <a:off x="7946020" y="2237042"/>
            <a:ext cx="1600200" cy="149047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6" name="Text Placeholder 3">
            <a:extLst>
              <a:ext uri="{FF2B5EF4-FFF2-40B4-BE49-F238E27FC236}">
                <a16:creationId xmlns:a16="http://schemas.microsoft.com/office/drawing/2014/main" id="{D6E28A9E-F913-4B5F-B3BC-410D8AA45F20}"/>
              </a:ext>
            </a:extLst>
          </p:cNvPr>
          <p:cNvSpPr>
            <a:spLocks noGrp="1"/>
          </p:cNvSpPr>
          <p:nvPr>
            <p:ph type="body" sz="half" idx="76"/>
          </p:nvPr>
        </p:nvSpPr>
        <p:spPr>
          <a:xfrm>
            <a:off x="9445429" y="2506566"/>
            <a:ext cx="1993392" cy="69296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8" name="Text Placeholder 3">
            <a:extLst>
              <a:ext uri="{FF2B5EF4-FFF2-40B4-BE49-F238E27FC236}">
                <a16:creationId xmlns:a16="http://schemas.microsoft.com/office/drawing/2014/main" id="{2B41B518-590B-4CF3-B4E8-70F9DDFB196E}"/>
              </a:ext>
            </a:extLst>
          </p:cNvPr>
          <p:cNvSpPr>
            <a:spLocks noGrp="1"/>
          </p:cNvSpPr>
          <p:nvPr>
            <p:ph type="body" sz="half" idx="78"/>
          </p:nvPr>
        </p:nvSpPr>
        <p:spPr>
          <a:xfrm>
            <a:off x="9445429" y="3164364"/>
            <a:ext cx="1993392" cy="561367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9" name="Rectangle 68" descr="Brush stroke spot">
            <a:extLst>
              <a:ext uri="{FF2B5EF4-FFF2-40B4-BE49-F238E27FC236}">
                <a16:creationId xmlns:a16="http://schemas.microsoft.com/office/drawing/2014/main" id="{C331D4D8-F16F-49D3-BDB7-1FB2BCE6EAEA}"/>
              </a:ext>
            </a:extLst>
          </p:cNvPr>
          <p:cNvSpPr/>
          <p:nvPr userDrawn="1"/>
        </p:nvSpPr>
        <p:spPr>
          <a:xfrm>
            <a:off x="7946020" y="3984186"/>
            <a:ext cx="1600200" cy="1490472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0" name="Text Placeholder 3">
            <a:extLst>
              <a:ext uri="{FF2B5EF4-FFF2-40B4-BE49-F238E27FC236}">
                <a16:creationId xmlns:a16="http://schemas.microsoft.com/office/drawing/2014/main" id="{0D7912DE-7BEE-491D-83D9-ED9BFE8998E8}"/>
              </a:ext>
            </a:extLst>
          </p:cNvPr>
          <p:cNvSpPr>
            <a:spLocks noGrp="1"/>
          </p:cNvSpPr>
          <p:nvPr>
            <p:ph type="body" sz="half" idx="79"/>
          </p:nvPr>
        </p:nvSpPr>
        <p:spPr>
          <a:xfrm>
            <a:off x="9445429" y="4253710"/>
            <a:ext cx="1993392" cy="69296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72" name="Text Placeholder 3">
            <a:extLst>
              <a:ext uri="{FF2B5EF4-FFF2-40B4-BE49-F238E27FC236}">
                <a16:creationId xmlns:a16="http://schemas.microsoft.com/office/drawing/2014/main" id="{A588BDB2-BB85-458C-AF31-D90BEE530110}"/>
              </a:ext>
            </a:extLst>
          </p:cNvPr>
          <p:cNvSpPr>
            <a:spLocks noGrp="1"/>
          </p:cNvSpPr>
          <p:nvPr>
            <p:ph type="body" sz="half" idx="81"/>
          </p:nvPr>
        </p:nvSpPr>
        <p:spPr>
          <a:xfrm>
            <a:off x="9445429" y="4911508"/>
            <a:ext cx="1993392" cy="561367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0" kern="1200" dirty="0" smtClean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73" name="Picture Placeholder 3">
            <a:extLst>
              <a:ext uri="{FF2B5EF4-FFF2-40B4-BE49-F238E27FC236}">
                <a16:creationId xmlns:a16="http://schemas.microsoft.com/office/drawing/2014/main" id="{E9B1CB54-DBEA-47FB-AFCA-953A06370DEF}"/>
              </a:ext>
            </a:extLst>
          </p:cNvPr>
          <p:cNvSpPr>
            <a:spLocks noGrp="1"/>
          </p:cNvSpPr>
          <p:nvPr>
            <p:ph type="pic" sz="quarter" idx="82"/>
          </p:nvPr>
        </p:nvSpPr>
        <p:spPr>
          <a:xfrm>
            <a:off x="993109" y="2398030"/>
            <a:ext cx="1098000" cy="1098000"/>
          </a:xfrm>
          <a:prstGeom prst="ellipse">
            <a:avLst/>
          </a:prstGeom>
          <a:solidFill>
            <a:schemeClr val="bg1"/>
          </a:solidFill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75" name="Picture Placeholder 3">
            <a:extLst>
              <a:ext uri="{FF2B5EF4-FFF2-40B4-BE49-F238E27FC236}">
                <a16:creationId xmlns:a16="http://schemas.microsoft.com/office/drawing/2014/main" id="{72C260FD-1E05-47E9-B248-27CAC5FC3B69}"/>
              </a:ext>
            </a:extLst>
          </p:cNvPr>
          <p:cNvSpPr>
            <a:spLocks noGrp="1"/>
          </p:cNvSpPr>
          <p:nvPr>
            <p:ph type="pic" sz="quarter" idx="83"/>
          </p:nvPr>
        </p:nvSpPr>
        <p:spPr>
          <a:xfrm>
            <a:off x="996007" y="4145174"/>
            <a:ext cx="1098000" cy="1098000"/>
          </a:xfrm>
          <a:prstGeom prst="ellipse">
            <a:avLst/>
          </a:prstGeom>
          <a:solidFill>
            <a:schemeClr val="bg1"/>
          </a:solidFill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78" name="Picture Placeholder 3">
            <a:extLst>
              <a:ext uri="{FF2B5EF4-FFF2-40B4-BE49-F238E27FC236}">
                <a16:creationId xmlns:a16="http://schemas.microsoft.com/office/drawing/2014/main" id="{BDFC2481-D48B-4444-9ADC-73238E01E93A}"/>
              </a:ext>
            </a:extLst>
          </p:cNvPr>
          <p:cNvSpPr>
            <a:spLocks noGrp="1"/>
          </p:cNvSpPr>
          <p:nvPr>
            <p:ph type="pic" sz="quarter" idx="84"/>
          </p:nvPr>
        </p:nvSpPr>
        <p:spPr>
          <a:xfrm>
            <a:off x="8182550" y="2403213"/>
            <a:ext cx="1098000" cy="1098000"/>
          </a:xfrm>
          <a:prstGeom prst="ellipse">
            <a:avLst/>
          </a:prstGeom>
          <a:solidFill>
            <a:schemeClr val="bg1"/>
          </a:solidFill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79" name="Picture Placeholder 3">
            <a:extLst>
              <a:ext uri="{FF2B5EF4-FFF2-40B4-BE49-F238E27FC236}">
                <a16:creationId xmlns:a16="http://schemas.microsoft.com/office/drawing/2014/main" id="{659B6395-72AE-4725-9373-C44AC7C2962A}"/>
              </a:ext>
            </a:extLst>
          </p:cNvPr>
          <p:cNvSpPr>
            <a:spLocks noGrp="1"/>
          </p:cNvSpPr>
          <p:nvPr>
            <p:ph type="pic" sz="quarter" idx="85"/>
          </p:nvPr>
        </p:nvSpPr>
        <p:spPr>
          <a:xfrm>
            <a:off x="8185448" y="4150357"/>
            <a:ext cx="1098000" cy="1098000"/>
          </a:xfrm>
          <a:prstGeom prst="ellipse">
            <a:avLst/>
          </a:prstGeom>
          <a:solidFill>
            <a:schemeClr val="bg1"/>
          </a:solidFill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80" name="Picture Placeholder 3">
            <a:extLst>
              <a:ext uri="{FF2B5EF4-FFF2-40B4-BE49-F238E27FC236}">
                <a16:creationId xmlns:a16="http://schemas.microsoft.com/office/drawing/2014/main" id="{41E8F088-085E-4881-BFA7-545F97699A75}"/>
              </a:ext>
            </a:extLst>
          </p:cNvPr>
          <p:cNvSpPr>
            <a:spLocks noGrp="1"/>
          </p:cNvSpPr>
          <p:nvPr>
            <p:ph type="pic" sz="quarter" idx="86"/>
          </p:nvPr>
        </p:nvSpPr>
        <p:spPr>
          <a:xfrm>
            <a:off x="4586273" y="2398030"/>
            <a:ext cx="1098000" cy="1098000"/>
          </a:xfrm>
          <a:prstGeom prst="ellipse">
            <a:avLst/>
          </a:prstGeom>
          <a:solidFill>
            <a:schemeClr val="bg1"/>
          </a:solidFill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81" name="Picture Placeholder 3">
            <a:extLst>
              <a:ext uri="{FF2B5EF4-FFF2-40B4-BE49-F238E27FC236}">
                <a16:creationId xmlns:a16="http://schemas.microsoft.com/office/drawing/2014/main" id="{DD2AACCA-1BD1-4ECD-95C3-E9AB07D242E0}"/>
              </a:ext>
            </a:extLst>
          </p:cNvPr>
          <p:cNvSpPr>
            <a:spLocks noGrp="1"/>
          </p:cNvSpPr>
          <p:nvPr>
            <p:ph type="pic" sz="quarter" idx="87"/>
          </p:nvPr>
        </p:nvSpPr>
        <p:spPr>
          <a:xfrm>
            <a:off x="4589171" y="4145174"/>
            <a:ext cx="1098000" cy="1098000"/>
          </a:xfrm>
          <a:prstGeom prst="ellipse">
            <a:avLst/>
          </a:prstGeom>
          <a:solidFill>
            <a:schemeClr val="bg1"/>
          </a:solidFill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4171673328"/>
      </p:ext>
    </p:extLst>
  </p:cSld>
  <p:clrMapOvr>
    <a:masterClrMapping/>
  </p:clrMapOvr>
</p:sldLayout>
</file>

<file path=ppt/slideLayouts/slideLayout20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e chart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0" name="Subtitle 2">
            <a:extLst>
              <a:ext uri="{FF2B5EF4-FFF2-40B4-BE49-F238E27FC236}">
                <a16:creationId xmlns:a16="http://schemas.microsoft.com/office/drawing/2014/main" id="{A617DA88-4765-4225-9C56-CD0FFD9D7673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59" name="Rectangle 58" descr="Brush stroke spot">
            <a:extLst>
              <a:ext uri="{FF2B5EF4-FFF2-40B4-BE49-F238E27FC236}">
                <a16:creationId xmlns:a16="http://schemas.microsoft.com/office/drawing/2014/main" id="{29FB1599-AC79-4571-B03A-98277CE717CC}"/>
              </a:ext>
            </a:extLst>
          </p:cNvPr>
          <p:cNvSpPr/>
          <p:nvPr userDrawn="1"/>
        </p:nvSpPr>
        <p:spPr>
          <a:xfrm>
            <a:off x="3174492" y="2141776"/>
            <a:ext cx="5843016" cy="4242816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36" b="-436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3" name="Text Placeholder 3">
            <a:extLst>
              <a:ext uri="{FF2B5EF4-FFF2-40B4-BE49-F238E27FC236}">
                <a16:creationId xmlns:a16="http://schemas.microsoft.com/office/drawing/2014/main" id="{AC056410-CC3A-4562-8AD4-DDA11527B7AE}"/>
              </a:ext>
            </a:extLst>
          </p:cNvPr>
          <p:cNvSpPr>
            <a:spLocks noGrp="1"/>
          </p:cNvSpPr>
          <p:nvPr>
            <p:ph type="body" sz="half" idx="34" hasCustomPrompt="1"/>
          </p:nvPr>
        </p:nvSpPr>
        <p:spPr>
          <a:xfrm>
            <a:off x="835712" y="2508631"/>
            <a:ext cx="2642616" cy="37550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$ 2,000,000</a:t>
            </a:r>
          </a:p>
        </p:txBody>
      </p:sp>
      <p:sp>
        <p:nvSpPr>
          <p:cNvPr id="74" name="Text Placeholder 3">
            <a:extLst>
              <a:ext uri="{FF2B5EF4-FFF2-40B4-BE49-F238E27FC236}">
                <a16:creationId xmlns:a16="http://schemas.microsoft.com/office/drawing/2014/main" id="{E9EF01CE-943D-4321-A20D-EB63E56E3212}"/>
              </a:ext>
            </a:extLst>
          </p:cNvPr>
          <p:cNvSpPr>
            <a:spLocks noGrp="1"/>
          </p:cNvSpPr>
          <p:nvPr>
            <p:ph type="body" sz="half" idx="66"/>
          </p:nvPr>
        </p:nvSpPr>
        <p:spPr>
          <a:xfrm>
            <a:off x="835712" y="2938041"/>
            <a:ext cx="2642616" cy="375509"/>
          </a:xfrm>
        </p:spPr>
        <p:txBody>
          <a:bodyPr>
            <a:noAutofit/>
          </a:bodyPr>
          <a:lstStyle>
            <a:lvl1pPr marL="0" indent="0" algn="l">
              <a:buNone/>
              <a:defRPr lang="en-US" sz="1600" b="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76" name="Text Placeholder 3">
            <a:extLst>
              <a:ext uri="{FF2B5EF4-FFF2-40B4-BE49-F238E27FC236}">
                <a16:creationId xmlns:a16="http://schemas.microsoft.com/office/drawing/2014/main" id="{B77364C8-3D3A-415B-9433-C4696B84A988}"/>
              </a:ext>
            </a:extLst>
          </p:cNvPr>
          <p:cNvSpPr>
            <a:spLocks noGrp="1"/>
          </p:cNvSpPr>
          <p:nvPr>
            <p:ph type="body" sz="half" idx="83" hasCustomPrompt="1"/>
          </p:nvPr>
        </p:nvSpPr>
        <p:spPr>
          <a:xfrm>
            <a:off x="835712" y="3640411"/>
            <a:ext cx="2642616" cy="375509"/>
          </a:xfrm>
        </p:spPr>
        <p:txBody>
          <a:bodyPr>
            <a:noAutofit/>
          </a:bodyPr>
          <a:lstStyle>
            <a:lvl1pPr marL="0" indent="0" algn="l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$ 2,000,000</a:t>
            </a:r>
          </a:p>
        </p:txBody>
      </p:sp>
      <p:sp>
        <p:nvSpPr>
          <p:cNvPr id="77" name="Text Placeholder 3">
            <a:extLst>
              <a:ext uri="{FF2B5EF4-FFF2-40B4-BE49-F238E27FC236}">
                <a16:creationId xmlns:a16="http://schemas.microsoft.com/office/drawing/2014/main" id="{19ABCF73-31BD-4929-9900-AB2F7023E665}"/>
              </a:ext>
            </a:extLst>
          </p:cNvPr>
          <p:cNvSpPr>
            <a:spLocks noGrp="1"/>
          </p:cNvSpPr>
          <p:nvPr>
            <p:ph type="body" sz="half" idx="86"/>
          </p:nvPr>
        </p:nvSpPr>
        <p:spPr>
          <a:xfrm>
            <a:off x="835712" y="4069821"/>
            <a:ext cx="2642616" cy="375509"/>
          </a:xfrm>
        </p:spPr>
        <p:txBody>
          <a:bodyPr>
            <a:noAutofit/>
          </a:bodyPr>
          <a:lstStyle>
            <a:lvl1pPr marL="0" indent="0" algn="l">
              <a:buNone/>
              <a:defRPr lang="en-US" sz="1600" b="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82" name="Text Placeholder 3">
            <a:extLst>
              <a:ext uri="{FF2B5EF4-FFF2-40B4-BE49-F238E27FC236}">
                <a16:creationId xmlns:a16="http://schemas.microsoft.com/office/drawing/2014/main" id="{CDE0C703-933F-44FB-9589-30DCA646D9B1}"/>
              </a:ext>
            </a:extLst>
          </p:cNvPr>
          <p:cNvSpPr>
            <a:spLocks noGrp="1"/>
          </p:cNvSpPr>
          <p:nvPr>
            <p:ph type="body" sz="half" idx="87" hasCustomPrompt="1"/>
          </p:nvPr>
        </p:nvSpPr>
        <p:spPr>
          <a:xfrm>
            <a:off x="8848114" y="2508631"/>
            <a:ext cx="2642616" cy="375509"/>
          </a:xfrm>
        </p:spPr>
        <p:txBody>
          <a:bodyPr>
            <a:noAutofit/>
          </a:bodyPr>
          <a:lstStyle>
            <a:lvl1pPr marL="0" indent="0" algn="r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$ 1,500,000</a:t>
            </a:r>
          </a:p>
        </p:txBody>
      </p:sp>
      <p:sp>
        <p:nvSpPr>
          <p:cNvPr id="83" name="Text Placeholder 3">
            <a:extLst>
              <a:ext uri="{FF2B5EF4-FFF2-40B4-BE49-F238E27FC236}">
                <a16:creationId xmlns:a16="http://schemas.microsoft.com/office/drawing/2014/main" id="{679401A1-F51D-455D-88BB-4C189CE1A1A5}"/>
              </a:ext>
            </a:extLst>
          </p:cNvPr>
          <p:cNvSpPr>
            <a:spLocks noGrp="1"/>
          </p:cNvSpPr>
          <p:nvPr>
            <p:ph type="body" sz="half" idx="88"/>
          </p:nvPr>
        </p:nvSpPr>
        <p:spPr>
          <a:xfrm>
            <a:off x="8848114" y="2938041"/>
            <a:ext cx="2642616" cy="375509"/>
          </a:xfrm>
        </p:spPr>
        <p:txBody>
          <a:bodyPr>
            <a:noAutofit/>
          </a:bodyPr>
          <a:lstStyle>
            <a:lvl1pPr marL="0" indent="0" algn="r">
              <a:buNone/>
              <a:defRPr lang="en-US" sz="1600" b="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84" name="Text Placeholder 3">
            <a:extLst>
              <a:ext uri="{FF2B5EF4-FFF2-40B4-BE49-F238E27FC236}">
                <a16:creationId xmlns:a16="http://schemas.microsoft.com/office/drawing/2014/main" id="{5B3DB4F9-0262-4485-A538-5A6C02DD46DC}"/>
              </a:ext>
            </a:extLst>
          </p:cNvPr>
          <p:cNvSpPr>
            <a:spLocks noGrp="1"/>
          </p:cNvSpPr>
          <p:nvPr>
            <p:ph type="body" sz="half" idx="89" hasCustomPrompt="1"/>
          </p:nvPr>
        </p:nvSpPr>
        <p:spPr>
          <a:xfrm>
            <a:off x="8848114" y="3640411"/>
            <a:ext cx="2642616" cy="375509"/>
          </a:xfrm>
        </p:spPr>
        <p:txBody>
          <a:bodyPr>
            <a:noAutofit/>
          </a:bodyPr>
          <a:lstStyle>
            <a:lvl1pPr marL="0" indent="0" algn="r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$ 2,500,000</a:t>
            </a:r>
          </a:p>
        </p:txBody>
      </p:sp>
      <p:sp>
        <p:nvSpPr>
          <p:cNvPr id="85" name="Text Placeholder 3">
            <a:extLst>
              <a:ext uri="{FF2B5EF4-FFF2-40B4-BE49-F238E27FC236}">
                <a16:creationId xmlns:a16="http://schemas.microsoft.com/office/drawing/2014/main" id="{AA1742CF-6B82-4A44-9413-7CC52CB9A9AE}"/>
              </a:ext>
            </a:extLst>
          </p:cNvPr>
          <p:cNvSpPr>
            <a:spLocks noGrp="1"/>
          </p:cNvSpPr>
          <p:nvPr>
            <p:ph type="body" sz="half" idx="90"/>
          </p:nvPr>
        </p:nvSpPr>
        <p:spPr>
          <a:xfrm>
            <a:off x="8848114" y="4069821"/>
            <a:ext cx="2642616" cy="375509"/>
          </a:xfrm>
        </p:spPr>
        <p:txBody>
          <a:bodyPr>
            <a:noAutofit/>
          </a:bodyPr>
          <a:lstStyle>
            <a:lvl1pPr marL="0" indent="0" algn="r">
              <a:buNone/>
              <a:defRPr lang="en-US" sz="1600" b="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86" name="Text Placeholder 3">
            <a:extLst>
              <a:ext uri="{FF2B5EF4-FFF2-40B4-BE49-F238E27FC236}">
                <a16:creationId xmlns:a16="http://schemas.microsoft.com/office/drawing/2014/main" id="{298DDAA6-2DD7-45D2-BE23-DF28D9F3FE81}"/>
              </a:ext>
            </a:extLst>
          </p:cNvPr>
          <p:cNvSpPr>
            <a:spLocks noGrp="1"/>
          </p:cNvSpPr>
          <p:nvPr>
            <p:ph type="body" sz="half" idx="91" hasCustomPrompt="1"/>
          </p:nvPr>
        </p:nvSpPr>
        <p:spPr>
          <a:xfrm>
            <a:off x="8848114" y="4772191"/>
            <a:ext cx="2642616" cy="375509"/>
          </a:xfrm>
        </p:spPr>
        <p:txBody>
          <a:bodyPr>
            <a:noAutofit/>
          </a:bodyPr>
          <a:lstStyle>
            <a:lvl1pPr marL="0" indent="0" algn="r">
              <a:lnSpc>
                <a:spcPct val="85000"/>
              </a:lnSpc>
              <a:buNone/>
              <a:defRPr lang="en-US" sz="24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$ 3,200,000</a:t>
            </a:r>
          </a:p>
        </p:txBody>
      </p:sp>
      <p:sp>
        <p:nvSpPr>
          <p:cNvPr id="87" name="Text Placeholder 3">
            <a:extLst>
              <a:ext uri="{FF2B5EF4-FFF2-40B4-BE49-F238E27FC236}">
                <a16:creationId xmlns:a16="http://schemas.microsoft.com/office/drawing/2014/main" id="{0839545C-9AD8-44AD-8D2B-331D8B4030B6}"/>
              </a:ext>
            </a:extLst>
          </p:cNvPr>
          <p:cNvSpPr>
            <a:spLocks noGrp="1"/>
          </p:cNvSpPr>
          <p:nvPr>
            <p:ph type="body" sz="half" idx="92"/>
          </p:nvPr>
        </p:nvSpPr>
        <p:spPr>
          <a:xfrm>
            <a:off x="8848114" y="5201601"/>
            <a:ext cx="2642616" cy="375509"/>
          </a:xfrm>
        </p:spPr>
        <p:txBody>
          <a:bodyPr>
            <a:noAutofit/>
          </a:bodyPr>
          <a:lstStyle>
            <a:lvl1pPr marL="0" indent="0" algn="r">
              <a:buNone/>
              <a:defRPr lang="en-US" sz="1600" b="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cxnSp>
        <p:nvCxnSpPr>
          <p:cNvPr id="88" name="Straight Connector 87">
            <a:extLst>
              <a:ext uri="{FF2B5EF4-FFF2-40B4-BE49-F238E27FC236}">
                <a16:creationId xmlns:a16="http://schemas.microsoft.com/office/drawing/2014/main" id="{41D6688E-B7D9-4DE1-9F3F-37C2A92C4E0F}"/>
              </a:ext>
            </a:extLst>
          </p:cNvPr>
          <p:cNvCxnSpPr/>
          <p:nvPr userDrawn="1"/>
        </p:nvCxnSpPr>
        <p:spPr>
          <a:xfrm>
            <a:off x="939117" y="2913559"/>
            <a:ext cx="4069080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9" name="Straight Connector 88">
            <a:extLst>
              <a:ext uri="{FF2B5EF4-FFF2-40B4-BE49-F238E27FC236}">
                <a16:creationId xmlns:a16="http://schemas.microsoft.com/office/drawing/2014/main" id="{F181279E-4A25-4C06-AC3E-DD484486E99E}"/>
              </a:ext>
            </a:extLst>
          </p:cNvPr>
          <p:cNvCxnSpPr/>
          <p:nvPr userDrawn="1"/>
        </p:nvCxnSpPr>
        <p:spPr>
          <a:xfrm>
            <a:off x="940025" y="4043588"/>
            <a:ext cx="4069080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0" name="Straight Connector 89">
            <a:extLst>
              <a:ext uri="{FF2B5EF4-FFF2-40B4-BE49-F238E27FC236}">
                <a16:creationId xmlns:a16="http://schemas.microsoft.com/office/drawing/2014/main" id="{B4474904-40E3-4615-B2E6-774159563047}"/>
              </a:ext>
            </a:extLst>
          </p:cNvPr>
          <p:cNvCxnSpPr/>
          <p:nvPr userDrawn="1"/>
        </p:nvCxnSpPr>
        <p:spPr>
          <a:xfrm>
            <a:off x="7314351" y="2913559"/>
            <a:ext cx="4069080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1" name="Straight Connector 90">
            <a:extLst>
              <a:ext uri="{FF2B5EF4-FFF2-40B4-BE49-F238E27FC236}">
                <a16:creationId xmlns:a16="http://schemas.microsoft.com/office/drawing/2014/main" id="{F07585DD-C644-4DA0-8B68-A0E1AD3EE09B}"/>
              </a:ext>
            </a:extLst>
          </p:cNvPr>
          <p:cNvCxnSpPr/>
          <p:nvPr userDrawn="1"/>
        </p:nvCxnSpPr>
        <p:spPr>
          <a:xfrm>
            <a:off x="7315259" y="4043588"/>
            <a:ext cx="4069080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2" name="Straight Connector 91">
            <a:extLst>
              <a:ext uri="{FF2B5EF4-FFF2-40B4-BE49-F238E27FC236}">
                <a16:creationId xmlns:a16="http://schemas.microsoft.com/office/drawing/2014/main" id="{D24FEA3C-C05C-407B-B68B-2614F9A64317}"/>
              </a:ext>
            </a:extLst>
          </p:cNvPr>
          <p:cNvCxnSpPr/>
          <p:nvPr userDrawn="1"/>
        </p:nvCxnSpPr>
        <p:spPr>
          <a:xfrm>
            <a:off x="7314351" y="5180251"/>
            <a:ext cx="4069080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3" name="Chart Placeholder 3" descr="Funding diagram">
            <a:extLst>
              <a:ext uri="{FF2B5EF4-FFF2-40B4-BE49-F238E27FC236}">
                <a16:creationId xmlns:a16="http://schemas.microsoft.com/office/drawing/2014/main" id="{F3103F9C-FB5A-4708-903D-6EACBC625172}"/>
              </a:ext>
            </a:extLst>
          </p:cNvPr>
          <p:cNvSpPr>
            <a:spLocks noGrp="1"/>
          </p:cNvSpPr>
          <p:nvPr>
            <p:ph type="chart" sz="quarter" idx="82"/>
          </p:nvPr>
        </p:nvSpPr>
        <p:spPr>
          <a:xfrm>
            <a:off x="3775713" y="2496385"/>
            <a:ext cx="4640574" cy="3481263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240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Click icon to add chart</a:t>
            </a:r>
          </a:p>
        </p:txBody>
      </p:sp>
    </p:spTree>
    <p:extLst>
      <p:ext uri="{BB962C8B-B14F-4D97-AF65-F5344CB8AC3E}">
        <p14:creationId xmlns:p14="http://schemas.microsoft.com/office/powerpoint/2010/main" val="4065523559"/>
      </p:ext>
    </p:extLst>
  </p:cSld>
  <p:clrMapOvr>
    <a:masterClrMapping/>
  </p:clrMapOvr>
</p:sldLayout>
</file>

<file path=ppt/slideLayouts/slideLayout22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s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Rectangle 15" descr="Glasses on table">
            <a:extLst>
              <a:ext uri="{FF2B5EF4-FFF2-40B4-BE49-F238E27FC236}">
                <a16:creationId xmlns:a16="http://schemas.microsoft.com/office/drawing/2014/main" id="{26EA01E0-35F5-4371-9D8C-7F3A16EBAEDF}"/>
              </a:ext>
            </a:extLst>
          </p:cNvPr>
          <p:cNvSpPr/>
          <p:nvPr userDrawn="1"/>
        </p:nvSpPr>
        <p:spPr>
          <a:xfrm>
            <a:off x="0" y="758952"/>
            <a:ext cx="6190488" cy="6099048"/>
          </a:xfrm>
          <a:prstGeom prst="rect">
            <a:avLst/>
          </a:prstGeom>
          <a:blipFill>
            <a:blip r:embed="rId2"/>
            <a:srcRect/>
            <a:stretch>
              <a:fillRect l="-31" r="-31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 descr="Brush stroke mask">
            <a:extLst>
              <a:ext uri="{FF2B5EF4-FFF2-40B4-BE49-F238E27FC236}">
                <a16:creationId xmlns:a16="http://schemas.microsoft.com/office/drawing/2014/main" id="{F28DE59C-954D-4B4D-A240-A9111C89F6A8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D12FBE19-D2C9-41FC-A797-CF4A863F308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7351740" y="286747"/>
            <a:ext cx="4114800" cy="365125"/>
          </a:xfrm>
        </p:spPr>
        <p:txBody>
          <a:bodyPr/>
          <a:lstStyle/>
          <a:p>
            <a:endParaRPr lang="en-US" noProof="0" dirty="0"/>
          </a:p>
        </p:txBody>
      </p:sp>
      <p:sp>
        <p:nvSpPr>
          <p:cNvPr id="17" name="Thanks title layout">
            <a:extLst>
              <a:ext uri="{FF2B5EF4-FFF2-40B4-BE49-F238E27FC236}">
                <a16:creationId xmlns:a16="http://schemas.microsoft.com/office/drawing/2014/main" id="{E329346F-CCD7-4FB0-98B2-13C3DB0AA17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570540" y="884136"/>
            <a:ext cx="4896000" cy="894117"/>
          </a:xfrm>
        </p:spPr>
        <p:txBody>
          <a:bodyPr>
            <a:noAutofit/>
          </a:bodyPr>
          <a:lstStyle>
            <a:lvl1pPr algn="r">
              <a:defRPr sz="5500" b="1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THANK YOU!</a:t>
            </a: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05BAF915-A340-4955-812D-8F555BDB4102}"/>
              </a:ext>
            </a:extLst>
          </p:cNvPr>
          <p:cNvCxnSpPr/>
          <p:nvPr userDrawn="1"/>
        </p:nvCxnSpPr>
        <p:spPr>
          <a:xfrm>
            <a:off x="6565392" y="1729437"/>
            <a:ext cx="4718304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9" name="Picture Placeholder 14" descr="Your logo">
            <a:extLst>
              <a:ext uri="{FF2B5EF4-FFF2-40B4-BE49-F238E27FC236}">
                <a16:creationId xmlns:a16="http://schemas.microsoft.com/office/drawing/2014/main" id="{DE1A1E87-77E1-4901-A7FE-5FFA9F5B4BBD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709655" y="2449546"/>
            <a:ext cx="1646237" cy="1149350"/>
          </a:xfrm>
          <a:noFill/>
        </p:spPr>
        <p:txBody>
          <a:bodyPr wrap="square" lIns="46800" rIns="46800" anchor="ctr" anchorCtr="0">
            <a:noAutofit/>
          </a:bodyPr>
          <a:lstStyle>
            <a:lvl1pPr marL="0" indent="0" algn="ctr">
              <a:lnSpc>
                <a:spcPct val="100000"/>
              </a:lnSpc>
              <a:buNone/>
              <a:defRPr sz="400">
                <a:solidFill>
                  <a:srgbClr val="8D6347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0" name="Text Placeholder 10">
            <a:extLst>
              <a:ext uri="{FF2B5EF4-FFF2-40B4-BE49-F238E27FC236}">
                <a16:creationId xmlns:a16="http://schemas.microsoft.com/office/drawing/2014/main" id="{6A0BD12F-1E2D-481D-BBF0-A56B2BD0D563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570540" y="3781118"/>
            <a:ext cx="4896000" cy="664762"/>
          </a:xfrm>
        </p:spPr>
        <p:txBody>
          <a:bodyPr>
            <a:noAutofit/>
          </a:bodyPr>
          <a:lstStyle>
            <a:lvl1pPr marL="0" indent="0" algn="r">
              <a:buNone/>
              <a:defRPr sz="4000" b="1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Speaker Name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FAC44F14-FD8B-4299-8C06-FB93B882538D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6570540" y="4362699"/>
            <a:ext cx="4896000" cy="265403"/>
          </a:xfrm>
        </p:spPr>
        <p:txBody>
          <a:bodyPr>
            <a:noAutofit/>
          </a:bodyPr>
          <a:lstStyle>
            <a:lvl1pPr marL="0" indent="0" algn="r">
              <a:buNone/>
              <a:defRPr sz="1800" b="0" i="0">
                <a:solidFill>
                  <a:schemeClr val="tx2"/>
                </a:solidFill>
                <a:latin typeface="+mn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Email:</a:t>
            </a:r>
          </a:p>
        </p:txBody>
      </p:sp>
      <p:sp>
        <p:nvSpPr>
          <p:cNvPr id="22" name="Text Placeholder 10">
            <a:extLst>
              <a:ext uri="{FF2B5EF4-FFF2-40B4-BE49-F238E27FC236}">
                <a16:creationId xmlns:a16="http://schemas.microsoft.com/office/drawing/2014/main" id="{C3CE0E11-D8F9-40F9-B542-06B00FA4FCA1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6570540" y="4628102"/>
            <a:ext cx="4896000" cy="373961"/>
          </a:xfrm>
        </p:spPr>
        <p:txBody>
          <a:bodyPr>
            <a:noAutofit/>
          </a:bodyPr>
          <a:lstStyle>
            <a:lvl1pPr marL="0" indent="0" algn="r">
              <a:buNone/>
              <a:defRPr sz="3000" b="0" i="0">
                <a:solidFill>
                  <a:schemeClr val="tx2"/>
                </a:solidFill>
                <a:latin typeface="+mn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speakeremail@website.com</a:t>
            </a:r>
          </a:p>
        </p:txBody>
      </p:sp>
      <p:sp>
        <p:nvSpPr>
          <p:cNvPr id="23" name="Text Placeholder 10">
            <a:extLst>
              <a:ext uri="{FF2B5EF4-FFF2-40B4-BE49-F238E27FC236}">
                <a16:creationId xmlns:a16="http://schemas.microsoft.com/office/drawing/2014/main" id="{4D4FB496-FE3D-4CC5-83B0-B2793EFEF004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6570540" y="5040876"/>
            <a:ext cx="4896000" cy="252891"/>
          </a:xfrm>
        </p:spPr>
        <p:txBody>
          <a:bodyPr>
            <a:noAutofit/>
          </a:bodyPr>
          <a:lstStyle>
            <a:lvl1pPr marL="0" indent="0" algn="r">
              <a:buNone/>
              <a:defRPr sz="1800" b="0" i="0">
                <a:solidFill>
                  <a:schemeClr val="tx2"/>
                </a:solidFill>
                <a:latin typeface="+mn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Phone:</a:t>
            </a:r>
          </a:p>
        </p:txBody>
      </p:sp>
      <p:sp>
        <p:nvSpPr>
          <p:cNvPr id="24" name="Text Placeholder 10">
            <a:extLst>
              <a:ext uri="{FF2B5EF4-FFF2-40B4-BE49-F238E27FC236}">
                <a16:creationId xmlns:a16="http://schemas.microsoft.com/office/drawing/2014/main" id="{00F0D864-E0B5-4A45-A4DF-4334FDD7B146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6570540" y="5293767"/>
            <a:ext cx="4896000" cy="566921"/>
          </a:xfrm>
        </p:spPr>
        <p:txBody>
          <a:bodyPr>
            <a:noAutofit/>
          </a:bodyPr>
          <a:lstStyle>
            <a:lvl1pPr marL="0" indent="0" algn="r">
              <a:buNone/>
              <a:defRPr sz="3000" b="0" i="0">
                <a:solidFill>
                  <a:schemeClr val="tx2"/>
                </a:solidFill>
                <a:latin typeface="+mn-lt"/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+7 888 999-000-11</a:t>
            </a:r>
          </a:p>
        </p:txBody>
      </p:sp>
    </p:spTree>
    <p:extLst>
      <p:ext uri="{BB962C8B-B14F-4D97-AF65-F5344CB8AC3E}">
        <p14:creationId xmlns:p14="http://schemas.microsoft.com/office/powerpoint/2010/main" val="3261608806"/>
      </p:ext>
    </p:extLst>
  </p:cSld>
  <p:clrMapOvr>
    <a:masterClrMapping/>
  </p:clrMapOvr>
</p:sldLayout>
</file>

<file path=ppt/slideLayouts/slideLayout23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Appendix Cover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390A20B4-6B07-46D4-988D-DBEB544368D0}"/>
              </a:ext>
            </a:extLst>
          </p:cNvPr>
          <p:cNvSpPr/>
          <p:nvPr userDrawn="1"/>
        </p:nvSpPr>
        <p:spPr>
          <a:xfrm>
            <a:off x="0" y="0"/>
            <a:ext cx="12192000" cy="4169664"/>
          </a:xfrm>
          <a:prstGeom prst="rect">
            <a:avLst/>
          </a:prstGeom>
          <a:blipFill>
            <a:blip r:embed="rId2"/>
            <a:srcRect/>
            <a:stretch>
              <a:fillRect t="-27" b="-2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Rectangle 5" descr="Brush stroke mask">
            <a:extLst>
              <a:ext uri="{FF2B5EF4-FFF2-40B4-BE49-F238E27FC236}">
                <a16:creationId xmlns:a16="http://schemas.microsoft.com/office/drawing/2014/main" id="{711F6639-CBD0-4C8A-8EF9-F2CC36C9EF71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6041A2D-ABDE-480C-AB32-045C1913989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4326233"/>
            <a:ext cx="10515600" cy="809566"/>
          </a:xfrm>
        </p:spPr>
        <p:txBody>
          <a:bodyPr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AD2437AC-C786-43E7-929A-85563795020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fld id="{0667E3E5-41F1-4289-86A1-D13981C92DFB}" type="datetime1">
              <a:rPr lang="en-US" noProof="0" smtClean="0"/>
              <a:pPr/>
              <a:t>5/14/2019</a:t>
            </a:fld>
            <a:endParaRPr lang="en-US" noProof="0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07720D3E-4D0E-4BDD-B620-8E9C6BCD0D1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5F94F75-329A-4132-BE8F-030145C9711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B3648138-4C46-4CBA-BAE1-4631A0564817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Picture Placeholder 2">
            <a:extLst>
              <a:ext uri="{FF2B5EF4-FFF2-40B4-BE49-F238E27FC236}">
                <a16:creationId xmlns:a16="http://schemas.microsoft.com/office/drawing/2014/main" id="{68E6C031-0B7B-4A1F-B78B-87ACBE781CBE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14" name="Straight Connector 13">
            <a:extLst>
              <a:ext uri="{FF2B5EF4-FFF2-40B4-BE49-F238E27FC236}">
                <a16:creationId xmlns:a16="http://schemas.microsoft.com/office/drawing/2014/main" id="{823827E5-BBC8-407C-8683-18B54D1003FD}"/>
              </a:ext>
            </a:extLst>
          </p:cNvPr>
          <p:cNvCxnSpPr/>
          <p:nvPr userDrawn="1"/>
        </p:nvCxnSpPr>
        <p:spPr>
          <a:xfrm>
            <a:off x="3738000" y="5090155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4037928992"/>
      </p:ext>
    </p:extLst>
  </p:cSld>
  <p:clrMapOvr>
    <a:masterClrMapping/>
  </p:clrMapOvr>
</p:sldLayout>
</file>

<file path=ppt/slideLayouts/slideLayout24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ot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7351740" y="286747"/>
            <a:ext cx="4114800" cy="365125"/>
          </a:xfrm>
        </p:spPr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4" name="Rectangle 23" descr="Brush stroke spot">
            <a:extLst>
              <a:ext uri="{FF2B5EF4-FFF2-40B4-BE49-F238E27FC236}">
                <a16:creationId xmlns:a16="http://schemas.microsoft.com/office/drawing/2014/main" id="{D96D18D3-B702-4651-BEF4-0E6B09A7D555}"/>
              </a:ext>
            </a:extLst>
          </p:cNvPr>
          <p:cNvSpPr/>
          <p:nvPr userDrawn="1"/>
        </p:nvSpPr>
        <p:spPr>
          <a:xfrm>
            <a:off x="548640" y="1733508"/>
            <a:ext cx="1874520" cy="17465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13" b="-413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4" name="Text Placeholder 3">
            <a:extLst>
              <a:ext uri="{FF2B5EF4-FFF2-40B4-BE49-F238E27FC236}">
                <a16:creationId xmlns:a16="http://schemas.microsoft.com/office/drawing/2014/main" id="{652C9FD8-1460-4E64-B8BC-CA45BA7C4B66}"/>
              </a:ext>
            </a:extLst>
          </p:cNvPr>
          <p:cNvSpPr>
            <a:spLocks noGrp="1"/>
          </p:cNvSpPr>
          <p:nvPr>
            <p:ph type="body" sz="half" idx="34"/>
          </p:nvPr>
        </p:nvSpPr>
        <p:spPr>
          <a:xfrm>
            <a:off x="8906157" y="2871468"/>
            <a:ext cx="2560383" cy="330454"/>
          </a:xfrm>
        </p:spPr>
        <p:txBody>
          <a:bodyPr>
            <a:noAutofit/>
          </a:bodyPr>
          <a:lstStyle>
            <a:lvl1pPr marL="0" indent="0" algn="r">
              <a:lnSpc>
                <a:spcPct val="85000"/>
              </a:lnSpc>
              <a:buNone/>
              <a:defRPr lang="en-US" sz="20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6" name="Text Placeholder 3">
            <a:extLst>
              <a:ext uri="{FF2B5EF4-FFF2-40B4-BE49-F238E27FC236}">
                <a16:creationId xmlns:a16="http://schemas.microsoft.com/office/drawing/2014/main" id="{2B2471E0-ECA3-4640-BFDE-00A4244C2547}"/>
              </a:ext>
            </a:extLst>
          </p:cNvPr>
          <p:cNvSpPr>
            <a:spLocks noGrp="1"/>
          </p:cNvSpPr>
          <p:nvPr>
            <p:ph type="body" sz="half" idx="66" hasCustomPrompt="1"/>
          </p:nvPr>
        </p:nvSpPr>
        <p:spPr>
          <a:xfrm>
            <a:off x="2395166" y="2025155"/>
            <a:ext cx="9071374" cy="877359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1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7" name="Text Placeholder 3">
            <a:extLst>
              <a:ext uri="{FF2B5EF4-FFF2-40B4-BE49-F238E27FC236}">
                <a16:creationId xmlns:a16="http://schemas.microsoft.com/office/drawing/2014/main" id="{8BACAAC9-DC1B-45F5-8B83-C468D78DB910}"/>
              </a:ext>
            </a:extLst>
          </p:cNvPr>
          <p:cNvSpPr>
            <a:spLocks noGrp="1"/>
          </p:cNvSpPr>
          <p:nvPr>
            <p:ph type="body" sz="half" idx="67"/>
          </p:nvPr>
        </p:nvSpPr>
        <p:spPr>
          <a:xfrm>
            <a:off x="8906157" y="3152107"/>
            <a:ext cx="2560383" cy="330454"/>
          </a:xfrm>
        </p:spPr>
        <p:txBody>
          <a:bodyPr>
            <a:noAutofit/>
          </a:bodyPr>
          <a:lstStyle>
            <a:lvl1pPr marL="0" indent="0" algn="r">
              <a:lnSpc>
                <a:spcPct val="85000"/>
              </a:lnSpc>
              <a:buNone/>
              <a:defRPr lang="en-US" sz="1600" b="0" i="1" kern="1200" dirty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cxnSp>
        <p:nvCxnSpPr>
          <p:cNvPr id="38" name="Straight Connector 37">
            <a:extLst>
              <a:ext uri="{FF2B5EF4-FFF2-40B4-BE49-F238E27FC236}">
                <a16:creationId xmlns:a16="http://schemas.microsoft.com/office/drawing/2014/main" id="{433BF02C-5128-4705-BDAA-A36BA2E50DFF}"/>
              </a:ext>
            </a:extLst>
          </p:cNvPr>
          <p:cNvCxnSpPr/>
          <p:nvPr userDrawn="1"/>
        </p:nvCxnSpPr>
        <p:spPr>
          <a:xfrm>
            <a:off x="5602224" y="3383046"/>
            <a:ext cx="987552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39" name="Rectangle 38" descr="Brush stroke spot">
            <a:extLst>
              <a:ext uri="{FF2B5EF4-FFF2-40B4-BE49-F238E27FC236}">
                <a16:creationId xmlns:a16="http://schemas.microsoft.com/office/drawing/2014/main" id="{5D721349-BDDA-47F4-BB33-DDAB2DD44F1B}"/>
              </a:ext>
            </a:extLst>
          </p:cNvPr>
          <p:cNvSpPr/>
          <p:nvPr userDrawn="1"/>
        </p:nvSpPr>
        <p:spPr>
          <a:xfrm>
            <a:off x="548640" y="3681508"/>
            <a:ext cx="1874520" cy="17465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t="-413" b="-413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0" name="Text Placeholder 3">
            <a:extLst>
              <a:ext uri="{FF2B5EF4-FFF2-40B4-BE49-F238E27FC236}">
                <a16:creationId xmlns:a16="http://schemas.microsoft.com/office/drawing/2014/main" id="{9BD9BC82-9664-4610-A1BC-90E5F4CC736E}"/>
              </a:ext>
            </a:extLst>
          </p:cNvPr>
          <p:cNvSpPr>
            <a:spLocks noGrp="1"/>
          </p:cNvSpPr>
          <p:nvPr>
            <p:ph type="body" sz="half" idx="68"/>
          </p:nvPr>
        </p:nvSpPr>
        <p:spPr>
          <a:xfrm>
            <a:off x="8906157" y="4819468"/>
            <a:ext cx="2560383" cy="330454"/>
          </a:xfrm>
        </p:spPr>
        <p:txBody>
          <a:bodyPr>
            <a:noAutofit/>
          </a:bodyPr>
          <a:lstStyle>
            <a:lvl1pPr marL="0" indent="0" algn="r">
              <a:lnSpc>
                <a:spcPct val="85000"/>
              </a:lnSpc>
              <a:buNone/>
              <a:defRPr lang="en-US" sz="2000" b="1" kern="1200" dirty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2" name="Text Placeholder 3">
            <a:extLst>
              <a:ext uri="{FF2B5EF4-FFF2-40B4-BE49-F238E27FC236}">
                <a16:creationId xmlns:a16="http://schemas.microsoft.com/office/drawing/2014/main" id="{7879E591-AFC3-45A3-9875-660930C57AF4}"/>
              </a:ext>
            </a:extLst>
          </p:cNvPr>
          <p:cNvSpPr>
            <a:spLocks noGrp="1"/>
          </p:cNvSpPr>
          <p:nvPr>
            <p:ph type="body" sz="half" idx="70" hasCustomPrompt="1"/>
          </p:nvPr>
        </p:nvSpPr>
        <p:spPr>
          <a:xfrm>
            <a:off x="2395166" y="3973155"/>
            <a:ext cx="9071374" cy="877359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1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3" name="Text Placeholder 3">
            <a:extLst>
              <a:ext uri="{FF2B5EF4-FFF2-40B4-BE49-F238E27FC236}">
                <a16:creationId xmlns:a16="http://schemas.microsoft.com/office/drawing/2014/main" id="{274C99EA-E9EB-43A8-8807-6DD5323F881E}"/>
              </a:ext>
            </a:extLst>
          </p:cNvPr>
          <p:cNvSpPr>
            <a:spLocks noGrp="1"/>
          </p:cNvSpPr>
          <p:nvPr>
            <p:ph type="body" sz="half" idx="71"/>
          </p:nvPr>
        </p:nvSpPr>
        <p:spPr>
          <a:xfrm>
            <a:off x="8906157" y="5100107"/>
            <a:ext cx="2560383" cy="330454"/>
          </a:xfrm>
        </p:spPr>
        <p:txBody>
          <a:bodyPr>
            <a:noAutofit/>
          </a:bodyPr>
          <a:lstStyle>
            <a:lvl1pPr marL="0" indent="0" algn="r">
              <a:lnSpc>
                <a:spcPct val="85000"/>
              </a:lnSpc>
              <a:buNone/>
              <a:defRPr lang="en-US" sz="1600" b="0" i="1" kern="1200" dirty="0">
                <a:solidFill>
                  <a:schemeClr val="accent6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4" name="Picture Placeholder 7">
            <a:extLst>
              <a:ext uri="{FF2B5EF4-FFF2-40B4-BE49-F238E27FC236}">
                <a16:creationId xmlns:a16="http://schemas.microsoft.com/office/drawing/2014/main" id="{74E5C1DF-1CF3-431D-8289-3A269EFD1DFE}"/>
              </a:ext>
            </a:extLst>
          </p:cNvPr>
          <p:cNvSpPr>
            <a:spLocks noGrp="1"/>
          </p:cNvSpPr>
          <p:nvPr>
            <p:ph type="pic" sz="quarter" idx="75"/>
          </p:nvPr>
        </p:nvSpPr>
        <p:spPr>
          <a:xfrm>
            <a:off x="884204" y="2021109"/>
            <a:ext cx="1162800" cy="1162800"/>
          </a:xfrm>
          <a:prstGeom prst="ellipse">
            <a:avLst/>
          </a:prstGeom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2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6" name="Picture Placeholder 7">
            <a:extLst>
              <a:ext uri="{FF2B5EF4-FFF2-40B4-BE49-F238E27FC236}">
                <a16:creationId xmlns:a16="http://schemas.microsoft.com/office/drawing/2014/main" id="{62765A35-4E4D-481A-AD5D-F689CCD638E4}"/>
              </a:ext>
            </a:extLst>
          </p:cNvPr>
          <p:cNvSpPr>
            <a:spLocks noGrp="1"/>
          </p:cNvSpPr>
          <p:nvPr>
            <p:ph type="pic" sz="quarter" idx="76"/>
          </p:nvPr>
        </p:nvSpPr>
        <p:spPr>
          <a:xfrm>
            <a:off x="884204" y="3973503"/>
            <a:ext cx="1162800" cy="1162800"/>
          </a:xfrm>
          <a:prstGeom prst="ellipse">
            <a:avLst/>
          </a:prstGeom>
          <a:ln w="12700">
            <a:solidFill>
              <a:srgbClr val="8D6347"/>
            </a:solidFill>
          </a:ln>
        </p:spPr>
        <p:txBody>
          <a:bodyPr anchor="ctr" anchorCtr="0">
            <a:noAutofit/>
          </a:bodyPr>
          <a:lstStyle>
            <a:lvl1pPr marL="0" indent="0" algn="ctr">
              <a:buNone/>
              <a:defRPr sz="12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324297486"/>
      </p:ext>
    </p:extLst>
  </p:cSld>
  <p:clrMapOvr>
    <a:masterClrMapping/>
  </p:clrMapOvr>
</p:sldLayout>
</file>

<file path=ppt/slideLayouts/slideLayout25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text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D39C86C5-91F0-4083-8CE5-1B547E5FEA06}"/>
              </a:ext>
            </a:extLst>
          </p:cNvPr>
          <p:cNvCxnSpPr/>
          <p:nvPr userDrawn="1"/>
        </p:nvCxnSpPr>
        <p:spPr>
          <a:xfrm>
            <a:off x="3738000" y="1554169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0" name="Subtitle 2">
            <a:extLst>
              <a:ext uri="{FF2B5EF4-FFF2-40B4-BE49-F238E27FC236}">
                <a16:creationId xmlns:a16="http://schemas.microsoft.com/office/drawing/2014/main" id="{A617DA88-4765-4225-9C56-CD0FFD9D7673}"/>
              </a:ext>
            </a:extLst>
          </p:cNvPr>
          <p:cNvSpPr>
            <a:spLocks noGrp="1"/>
          </p:cNvSpPr>
          <p:nvPr>
            <p:ph type="subTitle" idx="15"/>
          </p:nvPr>
        </p:nvSpPr>
        <p:spPr>
          <a:xfrm>
            <a:off x="838200" y="1632332"/>
            <a:ext cx="10515600" cy="526312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2400" i="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21" name="Picture Placeholder 2">
            <a:extLst>
              <a:ext uri="{FF2B5EF4-FFF2-40B4-BE49-F238E27FC236}">
                <a16:creationId xmlns:a16="http://schemas.microsoft.com/office/drawing/2014/main" id="{F2ACB6B7-AA9C-4400-AE52-4698E1110F22}"/>
              </a:ext>
            </a:extLst>
          </p:cNvPr>
          <p:cNvSpPr>
            <a:spLocks noGrp="1"/>
          </p:cNvSpPr>
          <p:nvPr>
            <p:ph type="pic" sz="quarter" idx="56"/>
          </p:nvPr>
        </p:nvSpPr>
        <p:spPr>
          <a:xfrm>
            <a:off x="943519" y="5736021"/>
            <a:ext cx="824400" cy="571500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7" name="Text Placeholder 3">
            <a:extLst>
              <a:ext uri="{FF2B5EF4-FFF2-40B4-BE49-F238E27FC236}">
                <a16:creationId xmlns:a16="http://schemas.microsoft.com/office/drawing/2014/main" id="{005754B0-9295-4959-B988-1280E463A93F}"/>
              </a:ext>
            </a:extLst>
          </p:cNvPr>
          <p:cNvSpPr>
            <a:spLocks noGrp="1"/>
          </p:cNvSpPr>
          <p:nvPr>
            <p:ph type="body" sz="half" idx="90"/>
          </p:nvPr>
        </p:nvSpPr>
        <p:spPr>
          <a:xfrm>
            <a:off x="838200" y="2521618"/>
            <a:ext cx="4891812" cy="2927341"/>
          </a:xfrm>
        </p:spPr>
        <p:txBody>
          <a:bodyPr>
            <a:noAutofit/>
          </a:bodyPr>
          <a:lstStyle>
            <a:lvl1pPr marL="0" indent="0" algn="l">
              <a:lnSpc>
                <a:spcPct val="100000"/>
              </a:lnSpc>
              <a:buNone/>
              <a:defRPr lang="en-US" sz="1600" b="0" i="0" kern="1200" dirty="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8" name="Text Placeholder 12">
            <a:extLst>
              <a:ext uri="{FF2B5EF4-FFF2-40B4-BE49-F238E27FC236}">
                <a16:creationId xmlns:a16="http://schemas.microsoft.com/office/drawing/2014/main" id="{8D6DC9E5-924D-4DD3-A31B-2D243B49A0D4}"/>
              </a:ext>
            </a:extLst>
          </p:cNvPr>
          <p:cNvSpPr>
            <a:spLocks noGrp="1"/>
          </p:cNvSpPr>
          <p:nvPr>
            <p:ph type="body" sz="quarter" idx="91"/>
          </p:nvPr>
        </p:nvSpPr>
        <p:spPr>
          <a:xfrm>
            <a:off x="6574728" y="2514760"/>
            <a:ext cx="4891812" cy="2934199"/>
          </a:xfrm>
        </p:spPr>
        <p:txBody>
          <a:bodyPr>
            <a:normAutofit/>
          </a:bodyPr>
          <a:lstStyle>
            <a:lvl1pPr>
              <a:lnSpc>
                <a:spcPct val="100000"/>
              </a:lnSpc>
              <a:buClr>
                <a:srgbClr val="9D0000"/>
              </a:buClr>
              <a:defRPr sz="1600" i="0"/>
            </a:lvl1pPr>
            <a:lvl2pPr marL="396000">
              <a:lnSpc>
                <a:spcPct val="100000"/>
              </a:lnSpc>
              <a:buClr>
                <a:srgbClr val="9D0000"/>
              </a:buClr>
              <a:defRPr sz="1600" i="0"/>
            </a:lvl2pPr>
            <a:lvl3pPr marL="561600">
              <a:lnSpc>
                <a:spcPct val="100000"/>
              </a:lnSpc>
              <a:buClr>
                <a:srgbClr val="9D0000"/>
              </a:buClr>
              <a:defRPr sz="1600" i="0"/>
            </a:lvl3pPr>
            <a:lvl4pPr marL="727200">
              <a:lnSpc>
                <a:spcPct val="100000"/>
              </a:lnSpc>
              <a:buClr>
                <a:srgbClr val="9D0000"/>
              </a:buClr>
              <a:defRPr sz="1600" i="0"/>
            </a:lvl4pPr>
            <a:lvl5pPr marL="892800">
              <a:lnSpc>
                <a:spcPct val="100000"/>
              </a:lnSpc>
              <a:buClr>
                <a:srgbClr val="9D0000"/>
              </a:buClr>
              <a:defRPr sz="1600" i="0"/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869066106"/>
      </p:ext>
    </p:extLst>
  </p:cSld>
  <p:clrMapOvr>
    <a:masterClrMapping/>
  </p:clrMapOvr>
</p:sldLayout>
</file>

<file path=ppt/slideLayouts/slideLayout273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 descr="Glasses on table">
            <a:extLst>
              <a:ext uri="{FF2B5EF4-FFF2-40B4-BE49-F238E27FC236}">
                <a16:creationId xmlns:a16="http://schemas.microsoft.com/office/drawing/2014/main" id="{8560CB95-F807-46B3-8A39-B650A8906A3F}"/>
              </a:ext>
            </a:extLst>
          </p:cNvPr>
          <p:cNvSpPr/>
          <p:nvPr userDrawn="1"/>
        </p:nvSpPr>
        <p:spPr>
          <a:xfrm>
            <a:off x="5199825" y="0"/>
            <a:ext cx="6992175" cy="6858000"/>
          </a:xfrm>
          <a:prstGeom prst="rect">
            <a:avLst/>
          </a:prstGeom>
          <a:blipFill>
            <a:blip r:embed="rId2"/>
            <a:srcRect/>
            <a:stretch>
              <a:fillRect t="-418" b="-41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 descr="Brush stroke mask">
            <a:extLst>
              <a:ext uri="{FF2B5EF4-FFF2-40B4-BE49-F238E27FC236}">
                <a16:creationId xmlns:a16="http://schemas.microsoft.com/office/drawing/2014/main" id="{09350598-7231-484F-ABFF-7D42DB8424F0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568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rgbClr val="FFFFFF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CCBC4D2-04A1-4388-B041-D25EA3246FEE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816924" y="3482526"/>
            <a:ext cx="6238970" cy="1967770"/>
          </a:xfrm>
        </p:spPr>
        <p:txBody>
          <a:bodyPr anchor="b">
            <a:normAutofit/>
          </a:bodyPr>
          <a:lstStyle>
            <a:lvl1pPr algn="l">
              <a:lnSpc>
                <a:spcPct val="85000"/>
              </a:lnSpc>
              <a:defRPr sz="5500"/>
            </a:lvl1pPr>
          </a:lstStyle>
          <a:p>
            <a:r>
              <a:rPr lang="en-US" noProof="0"/>
              <a:t>CLICK TO </a:t>
            </a:r>
            <a:br>
              <a:rPr lang="en-US" noProof="0"/>
            </a:br>
            <a:r>
              <a:rPr lang="en-US" noProof="0"/>
              <a:t>EDIT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822EDEE-795E-4F38-9546-83FC7F925318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16924" y="5646875"/>
            <a:ext cx="6238970" cy="505934"/>
          </a:xfrm>
        </p:spPr>
        <p:txBody>
          <a:bodyPr>
            <a:noAutofit/>
          </a:bodyPr>
          <a:lstStyle>
            <a:lvl1pPr marL="0" indent="0" algn="l">
              <a:buNone/>
              <a:defRPr sz="3200" i="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12BFAD3E-7077-4F6A-9BC8-4508F2B4F54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01F312F-1DCB-48A4-8ECE-A7A423B5D269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35794AFC-07BE-4BCA-8E8F-AA68C7F7074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cxnSp>
        <p:nvCxnSpPr>
          <p:cNvPr id="12" name="Straight Connector 11">
            <a:extLst>
              <a:ext uri="{FF2B5EF4-FFF2-40B4-BE49-F238E27FC236}">
                <a16:creationId xmlns:a16="http://schemas.microsoft.com/office/drawing/2014/main" id="{F70EFB6A-EF00-4DD9-9184-AFC328D0236C}"/>
              </a:ext>
            </a:extLst>
          </p:cNvPr>
          <p:cNvCxnSpPr>
            <a:cxnSpLocks/>
          </p:cNvCxnSpPr>
          <p:nvPr userDrawn="1"/>
        </p:nvCxnSpPr>
        <p:spPr>
          <a:xfrm>
            <a:off x="959490" y="5453416"/>
            <a:ext cx="4325112" cy="0"/>
          </a:xfrm>
          <a:prstGeom prst="line">
            <a:avLst/>
          </a:prstGeom>
          <a:ln w="254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6EF1DDE-4EBA-4A5F-9642-8E8E51017B2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031944394"/>
      </p:ext>
    </p:extLst>
  </p:cSld>
  <p:clrMapOvr>
    <a:masterClrMapping/>
  </p:clrMapOvr>
</p:sldLayout>
</file>

<file path=ppt/slideLayouts/slideLayout28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390A20B4-6B07-46D4-988D-DBEB544368D0}"/>
              </a:ext>
            </a:extLst>
          </p:cNvPr>
          <p:cNvSpPr/>
          <p:nvPr userDrawn="1"/>
        </p:nvSpPr>
        <p:spPr>
          <a:xfrm>
            <a:off x="0" y="0"/>
            <a:ext cx="12192000" cy="4169664"/>
          </a:xfrm>
          <a:prstGeom prst="rect">
            <a:avLst/>
          </a:prstGeom>
          <a:blipFill>
            <a:blip r:embed="rId2"/>
            <a:srcRect/>
            <a:stretch>
              <a:fillRect t="-27" b="-27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Rectangle 5" descr="Brush stroke mask">
            <a:extLst>
              <a:ext uri="{FF2B5EF4-FFF2-40B4-BE49-F238E27FC236}">
                <a16:creationId xmlns:a16="http://schemas.microsoft.com/office/drawing/2014/main" id="{711F6639-CBD0-4C8A-8EF9-F2CC36C9EF71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3"/>
            <a:stretch>
              <a:fillRect l="-22" r="-22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i="0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6041A2D-ABDE-480C-AB32-045C1913989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4059533"/>
            <a:ext cx="10515600" cy="809566"/>
          </a:xfrm>
        </p:spPr>
        <p:txBody>
          <a:bodyPr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AD2437AC-C786-43E7-929A-85563795020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fld id="{0667E3E5-41F1-4289-86A1-D13981C92DFB}" type="datetime1">
              <a:rPr lang="en-US" noProof="0" smtClean="0"/>
              <a:pPr/>
              <a:t>5/14/2019</a:t>
            </a:fld>
            <a:endParaRPr lang="en-US" noProof="0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07720D3E-4D0E-4BDD-B620-8E9C6BCD0D1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rgbClr val="FFFFFF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5F94F75-329A-4132-BE8F-030145C9711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B3648138-4C46-4CBA-BAE1-4631A0564817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rgbClr val="8D634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4" name="Straight Connector 13">
            <a:extLst>
              <a:ext uri="{FF2B5EF4-FFF2-40B4-BE49-F238E27FC236}">
                <a16:creationId xmlns:a16="http://schemas.microsoft.com/office/drawing/2014/main" id="{823827E5-BBC8-407C-8683-18B54D1003FD}"/>
              </a:ext>
            </a:extLst>
          </p:cNvPr>
          <p:cNvCxnSpPr/>
          <p:nvPr userDrawn="1"/>
        </p:nvCxnSpPr>
        <p:spPr>
          <a:xfrm>
            <a:off x="3738000" y="4823455"/>
            <a:ext cx="4716000" cy="0"/>
          </a:xfrm>
          <a:prstGeom prst="line">
            <a:avLst/>
          </a:prstGeom>
          <a:ln w="12700"/>
        </p:spPr>
        <p:style>
          <a:lnRef idx="3">
            <a:schemeClr val="accent1"/>
          </a:lnRef>
          <a:fillRef idx="0">
            <a:schemeClr val="accent1"/>
          </a:fillRef>
          <a:effectRef idx="2">
            <a:schemeClr val="accent1"/>
          </a:effectRef>
          <a:fontRef idx="minor">
            <a:schemeClr val="tx1"/>
          </a:fontRef>
        </p:style>
      </p:cxnSp>
      <p:sp>
        <p:nvSpPr>
          <p:cNvPr id="12" name="Text Placeholder 2">
            <a:extLst>
              <a:ext uri="{FF2B5EF4-FFF2-40B4-BE49-F238E27FC236}">
                <a16:creationId xmlns:a16="http://schemas.microsoft.com/office/drawing/2014/main" id="{15169612-3818-48E7-9A30-66C970052EB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901618"/>
            <a:ext cx="10509250" cy="515552"/>
          </a:xfrm>
        </p:spPr>
        <p:txBody>
          <a:bodyPr vert="horz" lIns="91440" tIns="45720" rIns="91440" bIns="45720" rtlCol="0" anchor="ctr" anchorCtr="0">
            <a:normAutofit/>
          </a:bodyPr>
          <a:lstStyle>
            <a:lvl1pPr marL="0" indent="0" algn="ctr">
              <a:buNone/>
              <a:defRPr lang="en-US" sz="2400" i="0"/>
            </a:lvl1pPr>
          </a:lstStyle>
          <a:p>
            <a:pPr marL="228600" lvl="0" indent="-228600" algn="ctr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260116956"/>
      </p:ext>
    </p:extLst>
  </p:cSld>
  <p:clrMapOvr>
    <a:masterClrMapping/>
  </p:clrMapOvr>
</p:sldLayout>
</file>

<file path=ppt/slideLayouts/slideLayout29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D9F6BE4E-68E0-48F7-AD88-3A2574C976B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10515600" cy="415037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423250492"/>
      </p:ext>
    </p:extLst>
  </p:cSld>
  <p:clrMapOvr>
    <a:masterClrMapping/>
  </p:clrMapOvr>
</p:sldLayout>
</file>

<file path=ppt/slideLayouts/slideLayout30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C00DF417-C5C3-4FDA-87D5-323AF2736A6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15037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Content Placeholder 3">
            <a:extLst>
              <a:ext uri="{FF2B5EF4-FFF2-40B4-BE49-F238E27FC236}">
                <a16:creationId xmlns:a16="http://schemas.microsoft.com/office/drawing/2014/main" id="{CDA880CD-CD01-4A78-BF0C-95A33ABA883C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15037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97051228"/>
      </p:ext>
    </p:extLst>
  </p:cSld>
  <p:clrMapOvr>
    <a:masterClrMapping/>
  </p:clrMapOvr>
</p:sldLayout>
</file>

<file path=ppt/slideLayouts/slideLayout31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865D719B-9788-41E0-9D02-45172FBEA44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0" name="Content Placeholder 3">
            <a:extLst>
              <a:ext uri="{FF2B5EF4-FFF2-40B4-BE49-F238E27FC236}">
                <a16:creationId xmlns:a16="http://schemas.microsoft.com/office/drawing/2014/main" id="{BEF52044-38F3-4EBE-A961-C2A07D297A20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47092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4">
            <a:extLst>
              <a:ext uri="{FF2B5EF4-FFF2-40B4-BE49-F238E27FC236}">
                <a16:creationId xmlns:a16="http://schemas.microsoft.com/office/drawing/2014/main" id="{CFE8FE9D-45F9-4807-9850-F1BB27342170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2" name="Content Placeholder 5">
            <a:extLst>
              <a:ext uri="{FF2B5EF4-FFF2-40B4-BE49-F238E27FC236}">
                <a16:creationId xmlns:a16="http://schemas.microsoft.com/office/drawing/2014/main" id="{B5BD8D56-1BFA-4D3E-976F-E2E64897A626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47092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545126895"/>
      </p:ext>
    </p:extLst>
  </p:cSld>
  <p:clrMapOvr>
    <a:masterClrMapping/>
  </p:clrMapOvr>
</p:sldLayout>
</file>

<file path=ppt/slideLayouts/slideLayout32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9" name="Rectangle 8" descr="Brush stroke spot">
            <a:extLst>
              <a:ext uri="{FF2B5EF4-FFF2-40B4-BE49-F238E27FC236}">
                <a16:creationId xmlns:a16="http://schemas.microsoft.com/office/drawing/2014/main" id="{78D1AB40-289A-458E-87F0-E8A6C4B324B1}"/>
              </a:ext>
            </a:extLst>
          </p:cNvPr>
          <p:cNvSpPr/>
          <p:nvPr userDrawn="1"/>
        </p:nvSpPr>
        <p:spPr>
          <a:xfrm>
            <a:off x="2534412" y="1091422"/>
            <a:ext cx="7123176" cy="51755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1258" r="-125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noProof="0" dirty="0"/>
              <a:t>  </a:t>
            </a:r>
          </a:p>
        </p:txBody>
      </p:sp>
      <p:sp>
        <p:nvSpPr>
          <p:cNvPr id="10" name="Title 1">
            <a:extLst>
              <a:ext uri="{FF2B5EF4-FFF2-40B4-BE49-F238E27FC236}">
                <a16:creationId xmlns:a16="http://schemas.microsoft.com/office/drawing/2014/main" id="{3727C929-BDFE-48CA-8DBD-EFB7FB5B0A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987424"/>
            <a:ext cx="3932237" cy="1069975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C7723446-041E-4646-956A-F010B3303381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58AF44D3-FB33-4645-9D4F-B96C01ACEF2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261191577"/>
      </p:ext>
    </p:extLst>
  </p:cSld>
  <p:clrMapOvr>
    <a:masterClrMapping/>
  </p:clrMapOvr>
</p:sldLayout>
</file>

<file path=ppt/slideLayouts/slideLayout33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9" name="Rectangle 8" descr="Brush stroke spot">
            <a:extLst>
              <a:ext uri="{FF2B5EF4-FFF2-40B4-BE49-F238E27FC236}">
                <a16:creationId xmlns:a16="http://schemas.microsoft.com/office/drawing/2014/main" id="{78D1AB40-289A-458E-87F0-E8A6C4B324B1}"/>
              </a:ext>
            </a:extLst>
          </p:cNvPr>
          <p:cNvSpPr/>
          <p:nvPr userDrawn="1"/>
        </p:nvSpPr>
        <p:spPr>
          <a:xfrm>
            <a:off x="2534412" y="1091422"/>
            <a:ext cx="7123176" cy="5175504"/>
          </a:xfrm>
          <a:prstGeom prst="rect">
            <a:avLst/>
          </a:prstGeom>
          <a:blipFill dpi="0" rotWithShape="1">
            <a:blip r:embed="rId2">
              <a:alphaModFix amt="35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/>
            <a:stretch>
              <a:fillRect l="-1258" r="-1258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noProof="0" dirty="0"/>
              <a:t>  </a:t>
            </a:r>
          </a:p>
        </p:txBody>
      </p:sp>
      <p:sp>
        <p:nvSpPr>
          <p:cNvPr id="10" name="Title 1">
            <a:extLst>
              <a:ext uri="{FF2B5EF4-FFF2-40B4-BE49-F238E27FC236}">
                <a16:creationId xmlns:a16="http://schemas.microsoft.com/office/drawing/2014/main" id="{3727C929-BDFE-48CA-8DBD-EFB7FB5B0A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987424"/>
            <a:ext cx="3932237" cy="1069975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C7723446-041E-4646-956A-F010B3303381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3" name="Picture Placeholder 2">
            <a:extLst>
              <a:ext uri="{FF2B5EF4-FFF2-40B4-BE49-F238E27FC236}">
                <a16:creationId xmlns:a16="http://schemas.microsoft.com/office/drawing/2014/main" id="{2184BB62-FBE4-4F0A-AE3B-1A292BA9B76C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610208948"/>
      </p:ext>
    </p:extLst>
  </p:cSld>
  <p:clrMapOvr>
    <a:masterClrMapping/>
  </p:clrMapOvr>
</p:sldLayout>
</file>

<file path=ppt/slideLayouts/slideLayout353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17C2F7-CB66-4CB8-B26F-7B3C64D575E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6" y="757392"/>
            <a:ext cx="10515600" cy="704696"/>
          </a:xfrm>
        </p:spPr>
        <p:txBody>
          <a:bodyPr anchor="b" anchorCtr="0"/>
          <a:lstStyle>
            <a:lvl1pPr algn="ctr">
              <a:defRPr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784BEA-5E31-4B76-8435-68BD500D0BF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173E6F1-BC8C-420B-B85F-1216FC0CAEFE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E419BEDD-A744-40CE-9FA6-391AD6FC33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093815F-F490-4307-9E87-AAF436C71A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5B4595A1-E20F-45D7-AF11-4849898DB9C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1486694" y="2246313"/>
            <a:ext cx="9218612" cy="2365375"/>
          </a:xfrm>
        </p:spPr>
        <p:txBody>
          <a:bodyPr anchor="ctr">
            <a:normAutofit/>
          </a:bodyPr>
          <a:lstStyle>
            <a:lvl1pPr marL="0" indent="0" algn="ctr">
              <a:buNone/>
              <a:defRPr sz="6000"/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906081505"/>
      </p:ext>
    </p:extLst>
  </p:cSld>
  <p:clrMapOvr>
    <a:masterClrMapping/>
  </p:clrMapOvr>
</p:sldLayout>
</file>

<file path=ppt/slideLayouts/slideLayout362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33A261C6-E42E-4F1C-8216-77A358DB0BE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B9208B2-41C8-4A61-B828-55494ADD5993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5B901FE4-4890-4330-96D0-D3F6E9666E3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1498604B-E739-4608-A505-18C0674AB39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79521803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265.xml" Id="rId26" /><Relationship Type="http://schemas.openxmlformats.org/officeDocument/2006/relationships/slideLayout" Target="/ppt/slideLayouts/slideLayout36.xml" Id="rId3" /><Relationship Type="http://schemas.openxmlformats.org/officeDocument/2006/relationships/slideLayout" Target="/ppt/slideLayouts/slideLayout217.xml" Id="rId21" /><Relationship Type="http://schemas.openxmlformats.org/officeDocument/2006/relationships/slideLayout" Target="/ppt/slideLayouts/slideLayout348.xml" Id="rId34" /><Relationship Type="http://schemas.openxmlformats.org/officeDocument/2006/relationships/slideLayout" Target="/ppt/slideLayouts/slideLayout79.xml" Id="rId7" /><Relationship Type="http://schemas.openxmlformats.org/officeDocument/2006/relationships/slideLayout" Target="/ppt/slideLayouts/slideLayout121.xml" Id="rId12" /><Relationship Type="http://schemas.openxmlformats.org/officeDocument/2006/relationships/slideLayout" Target="/ppt/slideLayouts/slideLayout1710.xml" Id="rId17" /><Relationship Type="http://schemas.openxmlformats.org/officeDocument/2006/relationships/slideLayout" Target="/ppt/slideLayouts/slideLayout2511.xml" Id="rId25" /><Relationship Type="http://schemas.openxmlformats.org/officeDocument/2006/relationships/slideLayout" Target="/ppt/slideLayouts/slideLayout3312.xml" Id="rId33" /><Relationship Type="http://schemas.openxmlformats.org/officeDocument/2006/relationships/slideLayout" Target="/ppt/slideLayouts/slideLayout213.xml" Id="rId2" /><Relationship Type="http://schemas.openxmlformats.org/officeDocument/2006/relationships/slideLayout" Target="/ppt/slideLayouts/slideLayout1614.xml" Id="rId16" /><Relationship Type="http://schemas.openxmlformats.org/officeDocument/2006/relationships/slideLayout" Target="/ppt/slideLayouts/slideLayout2015.xml" Id="rId20" /><Relationship Type="http://schemas.openxmlformats.org/officeDocument/2006/relationships/slideLayout" Target="/ppt/slideLayouts/slideLayout2916.xml" Id="rId29" /><Relationship Type="http://schemas.openxmlformats.org/officeDocument/2006/relationships/slideLayout" Target="/ppt/slideLayouts/slideLayout117.xml" Id="rId1" /><Relationship Type="http://schemas.openxmlformats.org/officeDocument/2006/relationships/slideLayout" Target="/ppt/slideLayouts/slideLayout618.xml" Id="rId6" /><Relationship Type="http://schemas.openxmlformats.org/officeDocument/2006/relationships/slideLayout" Target="/ppt/slideLayouts/slideLayout1119.xml" Id="rId11" /><Relationship Type="http://schemas.openxmlformats.org/officeDocument/2006/relationships/slideLayout" Target="/ppt/slideLayouts/slideLayout2420.xml" Id="rId24" /><Relationship Type="http://schemas.openxmlformats.org/officeDocument/2006/relationships/slideLayout" Target="/ppt/slideLayouts/slideLayout3221.xml" Id="rId32" /><Relationship Type="http://schemas.openxmlformats.org/officeDocument/2006/relationships/theme" Target="/ppt/theme/theme12.xml" Id="rId37" /><Relationship Type="http://schemas.openxmlformats.org/officeDocument/2006/relationships/slideLayout" Target="/ppt/slideLayouts/slideLayout522.xml" Id="rId5" /><Relationship Type="http://schemas.openxmlformats.org/officeDocument/2006/relationships/slideLayout" Target="/ppt/slideLayouts/slideLayout1523.xml" Id="rId15" /><Relationship Type="http://schemas.openxmlformats.org/officeDocument/2006/relationships/slideLayout" Target="/ppt/slideLayouts/slideLayout2324.xml" Id="rId23" /><Relationship Type="http://schemas.openxmlformats.org/officeDocument/2006/relationships/slideLayout" Target="/ppt/slideLayouts/slideLayout2825.xml" Id="rId28" /><Relationship Type="http://schemas.openxmlformats.org/officeDocument/2006/relationships/slideLayout" Target="/ppt/slideLayouts/slideLayout3626.xml" Id="rId36" /><Relationship Type="http://schemas.openxmlformats.org/officeDocument/2006/relationships/slideLayout" Target="/ppt/slideLayouts/slideLayout1027.xml" Id="rId10" /><Relationship Type="http://schemas.openxmlformats.org/officeDocument/2006/relationships/slideLayout" Target="/ppt/slideLayouts/slideLayout1928.xml" Id="rId19" /><Relationship Type="http://schemas.openxmlformats.org/officeDocument/2006/relationships/slideLayout" Target="/ppt/slideLayouts/slideLayout3129.xml" Id="rId31" /><Relationship Type="http://schemas.openxmlformats.org/officeDocument/2006/relationships/slideLayout" Target="/ppt/slideLayouts/slideLayout430.xml" Id="rId4" /><Relationship Type="http://schemas.openxmlformats.org/officeDocument/2006/relationships/slideLayout" Target="/ppt/slideLayouts/slideLayout931.xml" Id="rId9" /><Relationship Type="http://schemas.openxmlformats.org/officeDocument/2006/relationships/slideLayout" Target="/ppt/slideLayouts/slideLayout1432.xml" Id="rId14" /><Relationship Type="http://schemas.openxmlformats.org/officeDocument/2006/relationships/slideLayout" Target="/ppt/slideLayouts/slideLayout2233.xml" Id="rId22" /><Relationship Type="http://schemas.openxmlformats.org/officeDocument/2006/relationships/slideLayout" Target="/ppt/slideLayouts/slideLayout2734.xml" Id="rId27" /><Relationship Type="http://schemas.openxmlformats.org/officeDocument/2006/relationships/slideLayout" Target="/ppt/slideLayouts/slideLayout3035.xml" Id="rId30" /><Relationship Type="http://schemas.openxmlformats.org/officeDocument/2006/relationships/slideLayout" Target="/ppt/slideLayouts/slideLayout3536.xml" Id="rId35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5AEE8E21-DA8C-48C2-84A8-3E52CDB57D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6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AC391D3-C433-4A10-BCCB-AC8D646401E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821464C9-3D68-47CD-9063-9947FA3963D1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286747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2"/>
                </a:solidFill>
              </a:defRPr>
            </a:lvl1pPr>
          </a:lstStyle>
          <a:p>
            <a:fld id="{CE205DC2-453F-4135-BED0-E24F8F069361}" type="datetime1">
              <a:rPr lang="en-US" noProof="0" smtClean="0"/>
              <a:pPr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FC0211C0-B516-4F22-84A2-69B5EEFB4EC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7351740" y="286747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935D5E2-D6AF-47D7-B943-C9FAB666BA67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042882" y="5976001"/>
            <a:ext cx="366756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000">
                <a:solidFill>
                  <a:schemeClr val="tx1"/>
                </a:solidFill>
              </a:defRPr>
            </a:lvl1pPr>
          </a:lstStyle>
          <a:p>
            <a:fld id="{F470E458-E7C2-4395-B75D-476A174CEE45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AA0AC1CF-7888-4B0B-B751-F9C83F4B7C06}"/>
              </a:ext>
            </a:extLst>
          </p:cNvPr>
          <p:cNvSpPr/>
          <p:nvPr userDrawn="1"/>
        </p:nvSpPr>
        <p:spPr>
          <a:xfrm>
            <a:off x="11066240" y="5998544"/>
            <a:ext cx="320040" cy="320040"/>
          </a:xfrm>
          <a:prstGeom prst="ellipse">
            <a:avLst/>
          </a:prstGeom>
          <a:noFill/>
          <a:ln w="6350">
            <a:solidFill>
              <a:schemeClr val="tx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65407384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6" r:id="rId4"/>
    <p:sldLayoutId id="2147483657" r:id="rId5"/>
    <p:sldLayoutId id="2147483658" r:id="rId6"/>
    <p:sldLayoutId id="2147483659" r:id="rId7"/>
    <p:sldLayoutId id="2147483654" r:id="rId8"/>
    <p:sldLayoutId id="2147483652" r:id="rId9"/>
    <p:sldLayoutId id="2147483660" r:id="rId10"/>
    <p:sldLayoutId id="2147483661" r:id="rId11"/>
    <p:sldLayoutId id="2147483662" r:id="rId12"/>
    <p:sldLayoutId id="2147483663" r:id="rId13"/>
    <p:sldLayoutId id="2147483664" r:id="rId14"/>
    <p:sldLayoutId id="2147483665" r:id="rId15"/>
    <p:sldLayoutId id="2147483666" r:id="rId16"/>
    <p:sldLayoutId id="2147483667" r:id="rId17"/>
    <p:sldLayoutId id="2147483668" r:id="rId18"/>
    <p:sldLayoutId id="2147483669" r:id="rId19"/>
    <p:sldLayoutId id="2147483670" r:id="rId20"/>
    <p:sldLayoutId id="2147483671" r:id="rId21"/>
    <p:sldLayoutId id="2147483672" r:id="rId22"/>
    <p:sldLayoutId id="2147483673" r:id="rId23"/>
    <p:sldLayoutId id="2147483674" r:id="rId24"/>
    <p:sldLayoutId id="2147483676" r:id="rId25"/>
    <p:sldLayoutId id="2147483675" r:id="rId26"/>
    <p:sldLayoutId id="2147483677" r:id="rId27"/>
    <p:sldLayoutId id="2147483681" r:id="rId28"/>
    <p:sldLayoutId id="2147483680" r:id="rId29"/>
    <p:sldLayoutId id="2147483682" r:id="rId30"/>
    <p:sldLayoutId id="2147483683" r:id="rId31"/>
    <p:sldLayoutId id="2147483684" r:id="rId32"/>
    <p:sldLayoutId id="2147483685" r:id="rId33"/>
    <p:sldLayoutId id="2147483686" r:id="rId34"/>
    <p:sldLayoutId id="2147483687" r:id="rId35"/>
    <p:sldLayoutId id="2147483655" r:id="rId36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600" b="1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ru-RU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414" userDrawn="1">
          <p15:clr>
            <a:srgbClr val="F26B43"/>
          </p15:clr>
        </p15:guide>
        <p15:guide id="2" pos="7174" userDrawn="1">
          <p15:clr>
            <a:srgbClr val="F26B43"/>
          </p15:clr>
        </p15:guide>
        <p15:guide id="3" orient="horz" pos="3974" userDrawn="1">
          <p15:clr>
            <a:srgbClr val="F26B43"/>
          </p15:clr>
        </p15:guide>
        <p15:guide id="4" pos="506" userDrawn="1">
          <p15:clr>
            <a:srgbClr val="F26B43"/>
          </p15:clr>
        </p15:guide>
      </p15:sldGuideLst>
    </p:ext>
  </p:extLst>
</p:sldMaster>
</file>

<file path=ppt/slides/_rels/slide19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9.xml" Id="rId2" /><Relationship Type="http://schemas.openxmlformats.org/officeDocument/2006/relationships/slideLayout" Target="/ppt/slideLayouts/slideLayout117.xml" Id="rId1" /><Relationship Type="http://schemas.openxmlformats.org/officeDocument/2006/relationships/image" Target="/ppt/media/image349.svg" Id="rId4" /></Relationships>
</file>

<file path=ppt/slides/_rels/slide65.xml.rels>&#65279;<?xml version="1.0" encoding="utf-8"?><Relationships xmlns="http://schemas.openxmlformats.org/package/2006/relationships"><Relationship Type="http://schemas.openxmlformats.org/officeDocument/2006/relationships/image" Target="/ppt/media/image4010.svg" Id="rId8" /><Relationship Type="http://schemas.openxmlformats.org/officeDocument/2006/relationships/image" Target="/ppt/media/image3519.png" Id="rId3" /><Relationship Type="http://schemas.openxmlformats.org/officeDocument/2006/relationships/image" Target="/ppt/media/image3920.png" Id="rId7" /><Relationship Type="http://schemas.openxmlformats.org/officeDocument/2006/relationships/image" Target="/ppt/media/image349.svg" Id="rId12" /><Relationship Type="http://schemas.openxmlformats.org/officeDocument/2006/relationships/notesSlide" Target="/ppt/notesSlides/notesSlide65.xml" Id="rId2" /><Relationship Type="http://schemas.openxmlformats.org/officeDocument/2006/relationships/slideLayout" Target="/ppt/slideLayouts/slideLayout618.xml" Id="rId1" /><Relationship Type="http://schemas.openxmlformats.org/officeDocument/2006/relationships/image" Target="/ppt/media/image3811.svg" Id="rId6" /><Relationship Type="http://schemas.openxmlformats.org/officeDocument/2006/relationships/image" Target="/ppt/media/image33.png" Id="rId11" /><Relationship Type="http://schemas.openxmlformats.org/officeDocument/2006/relationships/image" Target="/ppt/media/image3721.png" Id="rId5" /><Relationship Type="http://schemas.openxmlformats.org/officeDocument/2006/relationships/image" Target="/ppt/media/image4212.svg" Id="rId10" /><Relationship Type="http://schemas.openxmlformats.org/officeDocument/2006/relationships/image" Target="/ppt/media/image3613.svg" Id="rId4" /><Relationship Type="http://schemas.openxmlformats.org/officeDocument/2006/relationships/image" Target="/ppt/media/image4122.png" Id="rId9" /></Relationships>
</file>

<file path=ppt/slides/_rels/slide116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16.xml" Id="rId2" /><Relationship Type="http://schemas.openxmlformats.org/officeDocument/2006/relationships/slideLayout" Target="/ppt/slideLayouts/slideLayout1119.xml" Id="rId1" /><Relationship Type="http://schemas.openxmlformats.org/officeDocument/2006/relationships/image" Target="/ppt/media/image349.svg" Id="rId4" /></Relationships>
</file>

<file path=ppt/slides/_rels/slide121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21.xml" Id="rId2" /><Relationship Type="http://schemas.openxmlformats.org/officeDocument/2006/relationships/slideLayout" Target="/ppt/slideLayouts/slideLayout121.xml" Id="rId1" /><Relationship Type="http://schemas.openxmlformats.org/officeDocument/2006/relationships/image" Target="/ppt/media/image349.svg" Id="rId4" /></Relationships>
</file>

<file path=ppt/slides/_rels/slide167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67.xml" Id="rId2" /><Relationship Type="http://schemas.openxmlformats.org/officeDocument/2006/relationships/slideLayout" Target="/ppt/slideLayouts/slideLayout1614.xml" Id="rId1" /><Relationship Type="http://schemas.openxmlformats.org/officeDocument/2006/relationships/image" Target="/ppt/media/image349.svg" Id="rId4" /></Relationships>
</file>

<file path=ppt/slides/_rels/slide172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72.xml" Id="rId2" /><Relationship Type="http://schemas.openxmlformats.org/officeDocument/2006/relationships/slideLayout" Target="/ppt/slideLayouts/slideLayout1710.xml" Id="rId1" /><Relationship Type="http://schemas.openxmlformats.org/officeDocument/2006/relationships/image" Target="/ppt/media/image349.svg" Id="rId4" /></Relationships>
</file>

<file path=ppt/slides/_rels/slide204.xml.rels>&#65279;<?xml version="1.0" encoding="utf-8"?><Relationships xmlns="http://schemas.openxmlformats.org/package/2006/relationships"><Relationship Type="http://schemas.openxmlformats.org/officeDocument/2006/relationships/chart" Target="/ppt/charts/chart21.xml" Id="rId3" /><Relationship Type="http://schemas.openxmlformats.org/officeDocument/2006/relationships/notesSlide" Target="/ppt/notesSlides/notesSlide204.xml" Id="rId2" /><Relationship Type="http://schemas.openxmlformats.org/officeDocument/2006/relationships/slideLayout" Target="/ppt/slideLayouts/slideLayout2015.xml" Id="rId1" /><Relationship Type="http://schemas.openxmlformats.org/officeDocument/2006/relationships/image" Target="/ppt/media/image349.svg" Id="rId5" /><Relationship Type="http://schemas.openxmlformats.org/officeDocument/2006/relationships/image" Target="/ppt/media/image33.png" Id="rId4" /></Relationships>
</file>

<file path=ppt/slides/_rels/slide227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227.xml" Id="rId2" /><Relationship Type="http://schemas.openxmlformats.org/officeDocument/2006/relationships/slideLayout" Target="/ppt/slideLayouts/slideLayout213.xml" Id="rId1" /><Relationship Type="http://schemas.openxmlformats.org/officeDocument/2006/relationships/image" Target="/ppt/media/image349.svg" Id="rId4" /></Relationships>
</file>

<file path=ppt/slides/_rels/slide248.xml.rels>&#65279;<?xml version="1.0" encoding="utf-8"?><Relationships xmlns="http://schemas.openxmlformats.org/package/2006/relationships"><Relationship Type="http://schemas.openxmlformats.org/officeDocument/2006/relationships/image" Target="/ppt/media/image448.jpg" Id="rId3" /><Relationship Type="http://schemas.openxmlformats.org/officeDocument/2006/relationships/notesSlide" Target="/ppt/notesSlides/notesSlide248.xml" Id="rId2" /><Relationship Type="http://schemas.openxmlformats.org/officeDocument/2006/relationships/slideLayout" Target="/ppt/slideLayouts/slideLayout2420.xml" Id="rId1" /><Relationship Type="http://schemas.openxmlformats.org/officeDocument/2006/relationships/image" Target="/ppt/media/image349.svg" Id="rId6" /><Relationship Type="http://schemas.openxmlformats.org/officeDocument/2006/relationships/image" Target="/ppt/media/image33.png" Id="rId5" /><Relationship Type="http://schemas.openxmlformats.org/officeDocument/2006/relationships/image" Target="/ppt/media/image459.jpg" Id="rId4" /></Relationships>
</file>

<file path=ppt/slides/_rels/slide253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253.xml" Id="rId2" /><Relationship Type="http://schemas.openxmlformats.org/officeDocument/2006/relationships/slideLayout" Target="/ppt/slideLayouts/slideLayout2511.xml" Id="rId1" /><Relationship Type="http://schemas.openxmlformats.org/officeDocument/2006/relationships/image" Target="/ppt/media/image349.svg" Id="rId4" /></Relationships>
</file>

<file path=ppt/slides/_rels/slide321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321.xml" Id="rId2" /><Relationship Type="http://schemas.openxmlformats.org/officeDocument/2006/relationships/slideLayout" Target="/ppt/slideLayouts/slideLayout36.xml" Id="rId1" /><Relationship Type="http://schemas.openxmlformats.org/officeDocument/2006/relationships/image" Target="/ppt/media/image349.svg" Id="rId4" /></Relationships>
</file>

<file path=ppt/slides/_rels/slide415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415.xml" Id="rId2" /><Relationship Type="http://schemas.openxmlformats.org/officeDocument/2006/relationships/slideLayout" Target="/ppt/slideLayouts/slideLayout430.xml" Id="rId1" /><Relationship Type="http://schemas.openxmlformats.org/officeDocument/2006/relationships/image" Target="/ppt/media/image349.svg" Id="rId4" /></Relationships>
</file>

<file path=ppt/slides/_rels/slide512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512.xml" Id="rId2" /><Relationship Type="http://schemas.openxmlformats.org/officeDocument/2006/relationships/slideLayout" Target="/ppt/slideLayouts/slideLayout522.xml" Id="rId1" /><Relationship Type="http://schemas.openxmlformats.org/officeDocument/2006/relationships/image" Target="/ppt/media/image349.svg" Id="rId4" /></Relationships>
</file>

<file path=ppt/slides/_rels/slide726.xml.rels>&#65279;<?xml version="1.0" encoding="utf-8"?><Relationships xmlns="http://schemas.openxmlformats.org/package/2006/relationships"><Relationship Type="http://schemas.openxmlformats.org/officeDocument/2006/relationships/image" Target="/ppt/media/image33.png" Id="rId8" /><Relationship Type="http://schemas.openxmlformats.org/officeDocument/2006/relationships/image" Target="/ppt/media/image3519.png" Id="rId3" /><Relationship Type="http://schemas.openxmlformats.org/officeDocument/2006/relationships/image" Target="/ppt/media/image3811.svg" Id="rId7" /><Relationship Type="http://schemas.openxmlformats.org/officeDocument/2006/relationships/notesSlide" Target="/ppt/notesSlides/notesSlide726.xml" Id="rId2" /><Relationship Type="http://schemas.openxmlformats.org/officeDocument/2006/relationships/slideLayout" Target="/ppt/slideLayouts/slideLayout79.xml" Id="rId1" /><Relationship Type="http://schemas.openxmlformats.org/officeDocument/2006/relationships/image" Target="/ppt/media/image3721.png" Id="rId6" /><Relationship Type="http://schemas.openxmlformats.org/officeDocument/2006/relationships/image" Target="/ppt/media/image4313.jpg" Id="rId5" /><Relationship Type="http://schemas.openxmlformats.org/officeDocument/2006/relationships/image" Target="/ppt/media/image3613.svg" Id="rId4" /><Relationship Type="http://schemas.openxmlformats.org/officeDocument/2006/relationships/image" Target="/ppt/media/image349.svg" Id="rId9" /></Relationships>
</file>

<file path=ppt/slides/_rels/slide822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822.xml" Id="rId2" /><Relationship Type="http://schemas.openxmlformats.org/officeDocument/2006/relationships/slideLayout" Target="/ppt/slideLayouts/slideLayout82.xml" Id="rId1" /><Relationship Type="http://schemas.openxmlformats.org/officeDocument/2006/relationships/image" Target="/ppt/media/image349.svg" Id="rId4" /></Relationships>
</file>

<file path=ppt/slides/_rels/slide919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919.xml" Id="rId2" /><Relationship Type="http://schemas.openxmlformats.org/officeDocument/2006/relationships/slideLayout" Target="/ppt/slideLayouts/slideLayout931.xml" Id="rId1" /><Relationship Type="http://schemas.openxmlformats.org/officeDocument/2006/relationships/image" Target="/ppt/media/image349.svg" Id="rId4" /></Relationships>
</file>

<file path=ppt/slides/_rels/slide1013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013.xml" Id="rId2" /><Relationship Type="http://schemas.openxmlformats.org/officeDocument/2006/relationships/slideLayout" Target="/ppt/slideLayouts/slideLayout1027.xml" Id="rId1" /><Relationship Type="http://schemas.openxmlformats.org/officeDocument/2006/relationships/image" Target="/ppt/media/image349.svg" Id="rId4" /></Relationships>
</file>

<file path=ppt/slides/_rels/slide1323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323.xml" Id="rId2" /><Relationship Type="http://schemas.openxmlformats.org/officeDocument/2006/relationships/slideLayout" Target="/ppt/slideLayouts/slideLayout133.xml" Id="rId1" /><Relationship Type="http://schemas.openxmlformats.org/officeDocument/2006/relationships/image" Target="/ppt/media/image349.svg" Id="rId4" /></Relationships>
</file>

<file path=ppt/slides/_rels/slide1416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1416.xml" Id="rId2" /><Relationship Type="http://schemas.openxmlformats.org/officeDocument/2006/relationships/slideLayout" Target="/ppt/slideLayouts/slideLayout1432.xml" Id="rId1" /><Relationship Type="http://schemas.openxmlformats.org/officeDocument/2006/relationships/image" Target="/ppt/media/image349.svg" Id="rId4" /></Relationships>
</file>

<file path=ppt/slides/_rels/slide1510.xml.rels>&#65279;<?xml version="1.0" encoding="utf-8"?><Relationships xmlns="http://schemas.openxmlformats.org/package/2006/relationships"><Relationship Type="http://schemas.openxmlformats.org/officeDocument/2006/relationships/chart" Target="/ppt/charts/chart12.xml" Id="rId3" /><Relationship Type="http://schemas.openxmlformats.org/officeDocument/2006/relationships/notesSlide" Target="/ppt/notesSlides/notesSlide1510.xml" Id="rId2" /><Relationship Type="http://schemas.openxmlformats.org/officeDocument/2006/relationships/slideLayout" Target="/ppt/slideLayouts/slideLayout1523.xml" Id="rId1" /><Relationship Type="http://schemas.openxmlformats.org/officeDocument/2006/relationships/image" Target="/ppt/media/image349.svg" Id="rId5" /><Relationship Type="http://schemas.openxmlformats.org/officeDocument/2006/relationships/image" Target="/ppt/media/image33.png" Id="rId4" /></Relationships>
</file>

<file path=ppt/slides/_rels/slide1820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image" Target="/ppt/media/image4610.jpg" Id="rId7" /><Relationship Type="http://schemas.openxmlformats.org/officeDocument/2006/relationships/notesSlide" Target="/ppt/notesSlides/notesSlide1820.xml" Id="rId2" /><Relationship Type="http://schemas.openxmlformats.org/officeDocument/2006/relationships/slideLayout" Target="/ppt/slideLayouts/slideLayout184.xml" Id="rId1" /><Relationship Type="http://schemas.openxmlformats.org/officeDocument/2006/relationships/image" Target="/ppt/media/image459.jpg" Id="rId6" /><Relationship Type="http://schemas.openxmlformats.org/officeDocument/2006/relationships/image" Target="/ppt/media/image448.jpg" Id="rId5" /><Relationship Type="http://schemas.openxmlformats.org/officeDocument/2006/relationships/image" Target="/ppt/media/image349.svg" Id="rId4" /></Relationships>
</file>

<file path=ppt/slides/_rels/slide1911.xml.rels>&#65279;<?xml version="1.0" encoding="utf-8"?><Relationships xmlns="http://schemas.openxmlformats.org/package/2006/relationships"><Relationship Type="http://schemas.openxmlformats.org/officeDocument/2006/relationships/image" Target="/ppt/media/image448.jpg" Id="rId3" /><Relationship Type="http://schemas.openxmlformats.org/officeDocument/2006/relationships/image" Target="/ppt/media/image349.svg" Id="rId7" /><Relationship Type="http://schemas.openxmlformats.org/officeDocument/2006/relationships/notesSlide" Target="/ppt/notesSlides/notesSlide1911.xml" Id="rId2" /><Relationship Type="http://schemas.openxmlformats.org/officeDocument/2006/relationships/slideLayout" Target="/ppt/slideLayouts/slideLayout1928.xml" Id="rId1" /><Relationship Type="http://schemas.openxmlformats.org/officeDocument/2006/relationships/image" Target="/ppt/media/image33.png" Id="rId6" /><Relationship Type="http://schemas.openxmlformats.org/officeDocument/2006/relationships/image" Target="/ppt/media/image4610.jpg" Id="rId5" /><Relationship Type="http://schemas.openxmlformats.org/officeDocument/2006/relationships/image" Target="/ppt/media/image459.jpg" Id="rId4" /></Relationships>
</file>

<file path=ppt/slides/_rels/slide2124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2124.xml" Id="rId2" /><Relationship Type="http://schemas.openxmlformats.org/officeDocument/2006/relationships/slideLayout" Target="/ppt/slideLayouts/slideLayout217.xml" Id="rId1" /><Relationship Type="http://schemas.openxmlformats.org/officeDocument/2006/relationships/image" Target="/ppt/media/image349.svg" Id="rId4" /></Relationships>
</file>

<file path=ppt/slides/_rels/slide2217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2217.xml" Id="rId2" /><Relationship Type="http://schemas.openxmlformats.org/officeDocument/2006/relationships/slideLayout" Target="/ppt/slideLayouts/slideLayout2233.xml" Id="rId1" /><Relationship Type="http://schemas.openxmlformats.org/officeDocument/2006/relationships/image" Target="/ppt/media/image349.svg" Id="rId4" /></Relationships>
</file>

<file path=ppt/slides/_rels/slide2314.xml.rels>&#65279;<?xml version="1.0" encoding="utf-8"?><Relationships xmlns="http://schemas.openxmlformats.org/package/2006/relationships"><Relationship Type="http://schemas.openxmlformats.org/officeDocument/2006/relationships/image" Target="/ppt/media/image33.png" Id="rId3" /><Relationship Type="http://schemas.openxmlformats.org/officeDocument/2006/relationships/notesSlide" Target="/ppt/notesSlides/notesSlide2314.xml" Id="rId2" /><Relationship Type="http://schemas.openxmlformats.org/officeDocument/2006/relationships/slideLayout" Target="/ppt/slideLayouts/slideLayout2324.xml" Id="rId1" /><Relationship Type="http://schemas.openxmlformats.org/officeDocument/2006/relationships/image" Target="/ppt/media/image349.svg" Id="rId4" /></Relationships>
</file>

<file path=ppt/slides/_rels/slide2625.xml.rels>&#65279;<?xml version="1.0" encoding="utf-8"?><Relationships xmlns="http://schemas.openxmlformats.org/package/2006/relationships"><Relationship Type="http://schemas.openxmlformats.org/officeDocument/2006/relationships/image" Target="/ppt/media/image3811.svg" Id="rId8" /><Relationship Type="http://schemas.openxmlformats.org/officeDocument/2006/relationships/image" Target="/ppt/media/image3519.png" Id="rId3" /><Relationship Type="http://schemas.openxmlformats.org/officeDocument/2006/relationships/image" Target="/ppt/media/image3721.png" Id="rId7" /><Relationship Type="http://schemas.openxmlformats.org/officeDocument/2006/relationships/notesSlide" Target="/ppt/notesSlides/notesSlide2625.xml" Id="rId2" /><Relationship Type="http://schemas.openxmlformats.org/officeDocument/2006/relationships/slideLayout" Target="/ppt/slideLayouts/slideLayout265.xml" Id="rId1" /><Relationship Type="http://schemas.openxmlformats.org/officeDocument/2006/relationships/image" Target="/ppt/media/image4811.jpg" Id="rId6" /><Relationship Type="http://schemas.openxmlformats.org/officeDocument/2006/relationships/image" Target="/ppt/media/image4712.jpg" Id="rId5" /><Relationship Type="http://schemas.openxmlformats.org/officeDocument/2006/relationships/image" Target="/ppt/media/image349.svg" Id="rId10" /><Relationship Type="http://schemas.openxmlformats.org/officeDocument/2006/relationships/image" Target="/ppt/media/image3613.svg" Id="rId4" /><Relationship Type="http://schemas.openxmlformats.org/officeDocument/2006/relationships/image" Target="/ppt/media/image33.png" Id="rId9" /></Relationships>
</file>

<file path=ppt/slides/_rels/slide2718.xml.rels>&#65279;<?xml version="1.0" encoding="utf-8"?><Relationships xmlns="http://schemas.openxmlformats.org/package/2006/relationships"><Relationship Type="http://schemas.openxmlformats.org/officeDocument/2006/relationships/notesSlide" Target="/ppt/notesSlides/notesSlide2718.xml" Id="rId2" /><Relationship Type="http://schemas.openxmlformats.org/officeDocument/2006/relationships/slideLayout" Target="/ppt/slideLayouts/slideLayout3536.xml" Id="rId1" /><Relationship Type="http://schemas.openxmlformats.org/officeDocument/2006/relationships/hyperlink" Target="https://go.microsoft.com/fwlink/?linkid=2006808&amp;clcid=0x409" TargetMode="External" Id="rId3" /></Relationships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Company logo">
            <a:extLst>
              <a:ext uri="{FF2B5EF4-FFF2-40B4-BE49-F238E27FC236}">
                <a16:creationId xmlns:a16="http://schemas.microsoft.com/office/drawing/2014/main" id="{0BDA37A0-5B4C-408D-AA8C-D74A602CA95F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237" b="237"/>
          <a:stretch>
            <a:fillRect/>
          </a:stretch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BC771BA1-104B-437A-BD2C-C1120088E0B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16924" y="3482148"/>
            <a:ext cx="6238970" cy="1967770"/>
          </a:xfrm>
        </p:spPr>
        <p:txBody>
          <a:bodyPr>
            <a:normAutofit/>
          </a:bodyPr>
          <a:lstStyle/>
          <a:p>
            <a:r>
              <a:rPr lang="en-US" sz="5500" dirty="0"/>
              <a:t>PITCH DECK</a:t>
            </a:r>
            <a:br>
              <a:rPr lang="en-US" sz="5500" dirty="0"/>
            </a:br>
            <a:r>
              <a:rPr lang="en-US" sz="5500" dirty="0"/>
              <a:t>TITLE</a:t>
            </a:r>
            <a:endParaRPr lang="ru-RU" sz="5500" dirty="0"/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612F902E-562E-4C59-9195-659D40C6A995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16924" y="5647253"/>
            <a:ext cx="6238970" cy="505934"/>
          </a:xfrm>
        </p:spPr>
        <p:txBody>
          <a:bodyPr/>
          <a:lstStyle/>
          <a:p>
            <a:r>
              <a:rPr lang="en-US" dirty="0"/>
              <a:t>Pitch Deck Tagline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457492707"/>
      </p:ext>
    </p:extLst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59C81B0-2191-45BC-9905-2E1C78EB939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PRODUCT</a:t>
            </a:r>
          </a:p>
        </p:txBody>
      </p:sp>
      <p:sp>
        <p:nvSpPr>
          <p:cNvPr id="8" name="Subtitle 7">
            <a:extLst>
              <a:ext uri="{FF2B5EF4-FFF2-40B4-BE49-F238E27FC236}">
                <a16:creationId xmlns:a16="http://schemas.microsoft.com/office/drawing/2014/main" id="{FF3B8616-1339-49B7-9484-5BA1C898AEAA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21" name="Picture Placeholder 20" descr="Glass icon">
            <a:extLst>
              <a:ext uri="{FF2B5EF4-FFF2-40B4-BE49-F238E27FC236}">
                <a16:creationId xmlns:a16="http://schemas.microsoft.com/office/drawing/2014/main" id="{5210F475-2002-4AE9-A0FF-DCBCA11294CF}"/>
              </a:ext>
            </a:extLst>
          </p:cNvPr>
          <p:cNvPicPr>
            <a:picLocks noGrp="1" noChangeAspect="1"/>
          </p:cNvPicPr>
          <p:nvPr>
            <p:ph type="pic" sz="quarter" idx="24"/>
          </p:nvPr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-56449" t="-20014" r="-56449" b="-26812"/>
          <a:stretch/>
        </p:blipFill>
        <p:spPr>
          <a:xfrm>
            <a:off x="1009659" y="2761871"/>
            <a:ext cx="504000" cy="504000"/>
          </a:xfrm>
        </p:spPr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B8C2489-4C28-4A80-9F6E-875452B0C83B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/>
              <a:t>Section 1 Title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DDC39B62-BE54-415D-91D1-F2917B1B10B8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</a:p>
        </p:txBody>
      </p:sp>
      <p:pic>
        <p:nvPicPr>
          <p:cNvPr id="25" name="Picture Placeholder 24" descr="Cloche icon">
            <a:extLst>
              <a:ext uri="{FF2B5EF4-FFF2-40B4-BE49-F238E27FC236}">
                <a16:creationId xmlns:a16="http://schemas.microsoft.com/office/drawing/2014/main" id="{A1652785-1C4D-4FB1-B5F5-620BA44061A7}"/>
              </a:ext>
            </a:extLst>
          </p:cNvPr>
          <p:cNvPicPr>
            <a:picLocks noGrp="1" noChangeAspect="1"/>
          </p:cNvPicPr>
          <p:nvPr>
            <p:ph type="pic" sz="quarter" idx="46"/>
          </p:nvPr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-9608" t="-22708" r="-9608" b="-46945"/>
          <a:stretch/>
        </p:blipFill>
        <p:spPr>
          <a:xfrm>
            <a:off x="6522420" y="2754732"/>
            <a:ext cx="504000" cy="504000"/>
          </a:xfrm>
        </p:spPr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E6642833-0C4D-49DE-99DB-E59E9EE7BE48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/>
              <a:t>Section 2 Title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999C6DE-C119-420D-988D-0EA1E658703C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</a:p>
        </p:txBody>
      </p:sp>
      <p:pic>
        <p:nvPicPr>
          <p:cNvPr id="23" name="Picture Placeholder 22" descr="Knife and fork icon">
            <a:extLst>
              <a:ext uri="{FF2B5EF4-FFF2-40B4-BE49-F238E27FC236}">
                <a16:creationId xmlns:a16="http://schemas.microsoft.com/office/drawing/2014/main" id="{ED69C2CE-13BC-4657-9342-BFDC8F715C54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-35875" t="-13714" r="-35875" b="-13714"/>
          <a:stretch/>
        </p:blipFill>
        <p:spPr>
          <a:xfrm>
            <a:off x="1009659" y="4259510"/>
            <a:ext cx="504000" cy="504000"/>
          </a:xfrm>
        </p:spPr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C6C93ED-5B50-4336-9413-22836A56194D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/>
              <a:t>Section 3 Title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15E286E8-3B5C-407E-B8B8-7B5B8E300465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</a:p>
        </p:txBody>
      </p:sp>
      <p:pic>
        <p:nvPicPr>
          <p:cNvPr id="27" name="Picture Placeholder 26" descr="Chef hat icon">
            <a:extLst>
              <a:ext uri="{FF2B5EF4-FFF2-40B4-BE49-F238E27FC236}">
                <a16:creationId xmlns:a16="http://schemas.microsoft.com/office/drawing/2014/main" id="{62D1674E-42EF-4E5E-9D93-A14E50217E94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-26034" t="-23413" r="-26034" b="-23413"/>
          <a:stretch/>
        </p:blipFill>
        <p:spPr>
          <a:xfrm>
            <a:off x="6522420" y="4245725"/>
            <a:ext cx="504000" cy="504000"/>
          </a:xfrm>
        </p:spPr>
      </p:pic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11A4B33-5F58-4E10-89D9-517850C8BD8F}"/>
              </a:ext>
            </a:extLst>
          </p:cNvPr>
          <p:cNvSpPr>
            <a:spLocks noGrp="1"/>
          </p:cNvSpPr>
          <p:nvPr>
            <p:ph type="body" sz="quarter" idx="55"/>
          </p:nvPr>
        </p:nvSpPr>
        <p:spPr/>
        <p:txBody>
          <a:bodyPr/>
          <a:lstStyle/>
          <a:p>
            <a:r>
              <a:rPr lang="en-US" dirty="0"/>
              <a:t>Section 4 Title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CAFB2275-61A3-4A9B-B84E-FFDA44EEAA04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</a:p>
        </p:txBody>
      </p:sp>
      <p:pic>
        <p:nvPicPr>
          <p:cNvPr id="19" name="Picture Placeholder 18" descr="Company logo">
            <a:extLst>
              <a:ext uri="{FF2B5EF4-FFF2-40B4-BE49-F238E27FC236}">
                <a16:creationId xmlns:a16="http://schemas.microsoft.com/office/drawing/2014/main" id="{827A29AB-051C-4DA0-BDDD-D5E521CF8307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6128D86-6A24-4EED-BF70-9F13E0CE27F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0</a:t>
            </a:r>
            <a:fld id="{F470E458-E7C2-4395-B75D-476A174CEE45}" type="slidenum">
              <a:rPr lang="en-US" smtClean="0"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61911150"/>
      </p:ext>
    </p:extLst>
  </p:cSld>
  <p:clrMapOvr>
    <a:masterClrMapping/>
  </p:clrMapOvr>
</p:sld>
</file>

<file path=ppt/slides/slide1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4537B595-9F70-4B19-BE5F-5F5310129CA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YOUR MARKET OPPORTUNITY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66952B09-3FF3-4683-8853-EB9581C01A18}"/>
              </a:ext>
            </a:extLst>
          </p:cNvPr>
          <p:cNvSpPr>
            <a:spLocks noGrp="1"/>
          </p:cNvSpPr>
          <p:nvPr>
            <p:ph type="body" sz="quarter" idx="63"/>
          </p:nvPr>
        </p:nvSpPr>
        <p:spPr/>
        <p:txBody>
          <a:bodyPr/>
          <a:lstStyle/>
          <a:p>
            <a:r>
              <a:rPr lang="en-US" dirty="0"/>
              <a:t>$100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82BCE9B8-1EA9-494B-9B81-6F08CE20EC84}"/>
              </a:ext>
            </a:extLst>
          </p:cNvPr>
          <p:cNvSpPr>
            <a:spLocks noGrp="1"/>
          </p:cNvSpPr>
          <p:nvPr>
            <p:ph type="body" sz="quarter" idx="64"/>
          </p:nvPr>
        </p:nvSpPr>
        <p:spPr/>
        <p:txBody>
          <a:bodyPr/>
          <a:lstStyle/>
          <a:p>
            <a:r>
              <a:rPr lang="en-US" dirty="0"/>
              <a:t>Billion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86E21ADE-CD65-4128-B54B-B15B04E2DDAC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/>
        <p:txBody>
          <a:bodyPr/>
          <a:lstStyle/>
          <a:p>
            <a:r>
              <a:rPr lang="en-US" dirty="0"/>
              <a:t>Section 1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3DE4EFE-A9F0-401E-9A12-68AE0104AE1C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AAC96678-3B1E-4AD7-A2AB-9BA9EB78EEAF}"/>
              </a:ext>
            </a:extLst>
          </p:cNvPr>
          <p:cNvSpPr>
            <a:spLocks noGrp="1"/>
          </p:cNvSpPr>
          <p:nvPr>
            <p:ph type="body" sz="quarter" idx="65"/>
          </p:nvPr>
        </p:nvSpPr>
        <p:spPr/>
        <p:txBody>
          <a:bodyPr/>
          <a:lstStyle/>
          <a:p>
            <a:r>
              <a:rPr lang="en-US" dirty="0"/>
              <a:t>$50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6120FCE6-8860-4FAF-9DD6-B81C80401049}"/>
              </a:ext>
            </a:extLst>
          </p:cNvPr>
          <p:cNvSpPr>
            <a:spLocks noGrp="1"/>
          </p:cNvSpPr>
          <p:nvPr>
            <p:ph type="body" sz="quarter" idx="66"/>
          </p:nvPr>
        </p:nvSpPr>
        <p:spPr/>
        <p:txBody>
          <a:bodyPr/>
          <a:lstStyle/>
          <a:p>
            <a:r>
              <a:rPr lang="en-US" dirty="0"/>
              <a:t>Billion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101D73EC-9B0B-4C5D-8D29-A19EC06A271C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/>
        <p:txBody>
          <a:bodyPr/>
          <a:lstStyle/>
          <a:p>
            <a:r>
              <a:rPr lang="en-US" dirty="0"/>
              <a:t>Section 2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822D5854-47D6-432B-8042-86714FAB3DDB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</a:p>
          <a:p>
            <a:endParaRPr lang="en-US" dirty="0"/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220BB1F5-1D28-4A11-B7DD-E8B2B323B434}"/>
              </a:ext>
            </a:extLst>
          </p:cNvPr>
          <p:cNvSpPr>
            <a:spLocks noGrp="1"/>
          </p:cNvSpPr>
          <p:nvPr>
            <p:ph type="body" sz="quarter" idx="67"/>
          </p:nvPr>
        </p:nvSpPr>
        <p:spPr/>
        <p:txBody>
          <a:bodyPr/>
          <a:lstStyle/>
          <a:p>
            <a:r>
              <a:rPr lang="en-US" dirty="0"/>
              <a:t>$25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16BD651C-586E-486E-8B18-B77DEACB0B5F}"/>
              </a:ext>
            </a:extLst>
          </p:cNvPr>
          <p:cNvSpPr>
            <a:spLocks noGrp="1"/>
          </p:cNvSpPr>
          <p:nvPr>
            <p:ph type="body" sz="quarter" idx="68"/>
          </p:nvPr>
        </p:nvSpPr>
        <p:spPr/>
        <p:txBody>
          <a:bodyPr/>
          <a:lstStyle/>
          <a:p>
            <a:r>
              <a:rPr lang="en-US" dirty="0"/>
              <a:t>Billion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D80279D6-22E8-4B0B-98D9-D987741B51E4}"/>
              </a:ext>
            </a:extLst>
          </p:cNvPr>
          <p:cNvSpPr>
            <a:spLocks noGrp="1"/>
          </p:cNvSpPr>
          <p:nvPr>
            <p:ph type="body" sz="quarter" idx="61"/>
          </p:nvPr>
        </p:nvSpPr>
        <p:spPr/>
        <p:txBody>
          <a:bodyPr/>
          <a:lstStyle/>
          <a:p>
            <a:r>
              <a:rPr lang="en-US" dirty="0"/>
              <a:t>Section 3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8F4B6FC1-C525-48B5-A33E-5C3FA43E5FC5}"/>
              </a:ext>
            </a:extLst>
          </p:cNvPr>
          <p:cNvSpPr>
            <a:spLocks noGrp="1"/>
          </p:cNvSpPr>
          <p:nvPr>
            <p:ph type="body" sz="quarter" idx="6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</p:txBody>
      </p:sp>
      <p:pic>
        <p:nvPicPr>
          <p:cNvPr id="19" name="Picture Placeholder 18" descr="Company logo">
            <a:extLst>
              <a:ext uri="{FF2B5EF4-FFF2-40B4-BE49-F238E27FC236}">
                <a16:creationId xmlns:a16="http://schemas.microsoft.com/office/drawing/2014/main" id="{DE363DAB-E94E-48AA-ABD1-92FAC8ED1C76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E8C33C9F-0797-4701-B9B2-6E3B2518170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13242484"/>
      </p:ext>
    </p:extLst>
  </p:cSld>
  <p:clrMapOvr>
    <a:masterClrMapping/>
  </p:clrMapOvr>
</p:sld>
</file>

<file path=ppt/slides/slide1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F809F7B-E677-4AAE-98A6-FA7A59B3581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COMPETITION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CA76A69A-04B8-4805-8B86-A6BADBCB6313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604B26C-3EBF-4E7E-A66F-204FE2AFA0E5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>
          <a:xfrm>
            <a:off x="838197" y="2424597"/>
            <a:ext cx="4680000" cy="343264"/>
          </a:xfrm>
        </p:spPr>
        <p:txBody>
          <a:bodyPr/>
          <a:lstStyle/>
          <a:p>
            <a:r>
              <a:rPr lang="en-US" dirty="0"/>
              <a:t>Section 1 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77BDC4F-6A83-4642-ABBE-23232B11903C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633656" y="2830155"/>
            <a:ext cx="4899002" cy="2528208"/>
          </a:xfrm>
        </p:spPr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</a:t>
            </a:r>
            <a:br>
              <a:rPr lang="en-US" dirty="0"/>
            </a:br>
            <a:r>
              <a:rPr lang="en-US" dirty="0"/>
              <a:t>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606F369-9547-4F70-BCD9-0A80400ED91A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>
          <a:xfrm>
            <a:off x="6694264" y="2424597"/>
            <a:ext cx="4680000" cy="343264"/>
          </a:xfrm>
        </p:spPr>
        <p:txBody>
          <a:bodyPr/>
          <a:lstStyle/>
          <a:p>
            <a:r>
              <a:rPr lang="en-US" dirty="0"/>
              <a:t>Section 2 Title</a:t>
            </a:r>
          </a:p>
        </p:txBody>
      </p:sp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05287BDD-B957-46A5-B8DE-C477E5FAA179}"/>
              </a:ext>
            </a:extLst>
          </p:cNvPr>
          <p:cNvSpPr>
            <a:spLocks noGrp="1"/>
          </p:cNvSpPr>
          <p:nvPr>
            <p:ph sz="half" idx="57"/>
          </p:nvPr>
        </p:nvSpPr>
        <p:spPr>
          <a:xfrm>
            <a:off x="6475262" y="2830155"/>
            <a:ext cx="4899002" cy="2528208"/>
          </a:xfrm>
        </p:spPr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</a:t>
            </a:r>
            <a:br>
              <a:rPr lang="en-US" dirty="0"/>
            </a:br>
            <a:r>
              <a:rPr lang="en-US" dirty="0"/>
              <a:t>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pic>
        <p:nvPicPr>
          <p:cNvPr id="11" name="Picture Placeholder 10" descr="Company logo">
            <a:extLst>
              <a:ext uri="{FF2B5EF4-FFF2-40B4-BE49-F238E27FC236}">
                <a16:creationId xmlns:a16="http://schemas.microsoft.com/office/drawing/2014/main" id="{EBD23D27-28A3-4485-AE3D-3340989631AE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BE25EFEB-8E37-456F-9070-5F147B05C57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59139329"/>
      </p:ext>
    </p:extLst>
  </p:cSld>
  <p:clrMapOvr>
    <a:masterClrMapping/>
  </p:clrMapOvr>
</p:sld>
</file>

<file path=ppt/slides/slide16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E6BA8EF-BB79-496B-BDCB-D7B0EA27E9B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TIMELINE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AC5FF02E-6EA5-485E-9ACC-BE0A77CACFDB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822EAD1C-2E2B-45B8-AC27-3017CA0A5E44}"/>
              </a:ext>
            </a:extLst>
          </p:cNvPr>
          <p:cNvSpPr>
            <a:spLocks noGrp="1"/>
          </p:cNvSpPr>
          <p:nvPr>
            <p:ph type="body" sz="half" idx="42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C25A7720-FC34-4F1B-8D65-70BB3089B846}"/>
              </a:ext>
            </a:extLst>
          </p:cNvPr>
          <p:cNvSpPr>
            <a:spLocks noGrp="1"/>
          </p:cNvSpPr>
          <p:nvPr>
            <p:ph type="body" sz="half" idx="43"/>
          </p:nvPr>
        </p:nvSpPr>
        <p:spPr/>
        <p:txBody>
          <a:bodyPr/>
          <a:lstStyle/>
          <a:p>
            <a:r>
              <a:rPr lang="en-US" dirty="0"/>
              <a:t>month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477292B3-2F30-41D9-B605-ABFC370B7891}"/>
              </a:ext>
            </a:extLst>
          </p:cNvPr>
          <p:cNvSpPr>
            <a:spLocks noGrp="1"/>
          </p:cNvSpPr>
          <p:nvPr>
            <p:ph type="body" sz="half" idx="34"/>
          </p:nvPr>
        </p:nvSpPr>
        <p:spPr/>
        <p:txBody>
          <a:bodyPr/>
          <a:lstStyle/>
          <a:p>
            <a:r>
              <a:rPr lang="en-US" dirty="0"/>
              <a:t>Point 1 Title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C771A6E-8BBB-4F0C-A3C5-12B90C51FD92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5D36FDD-CE76-42DC-BA27-015E14364970}"/>
              </a:ext>
            </a:extLst>
          </p:cNvPr>
          <p:cNvSpPr>
            <a:spLocks noGrp="1"/>
          </p:cNvSpPr>
          <p:nvPr>
            <p:ph type="body" sz="half" idx="50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8231EC71-BB20-44A8-A4F1-E0063A19052D}"/>
              </a:ext>
            </a:extLst>
          </p:cNvPr>
          <p:cNvSpPr>
            <a:spLocks noGrp="1"/>
          </p:cNvSpPr>
          <p:nvPr>
            <p:ph type="body" sz="half" idx="51"/>
          </p:nvPr>
        </p:nvSpPr>
        <p:spPr/>
        <p:txBody>
          <a:bodyPr/>
          <a:lstStyle/>
          <a:p>
            <a:r>
              <a:rPr lang="en-US" dirty="0"/>
              <a:t>month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39B0401A-1AD7-428B-8650-C1CF85C4A716}"/>
              </a:ext>
            </a:extLst>
          </p:cNvPr>
          <p:cNvSpPr>
            <a:spLocks noGrp="1"/>
          </p:cNvSpPr>
          <p:nvPr>
            <p:ph type="body" sz="half" idx="60"/>
          </p:nvPr>
        </p:nvSpPr>
        <p:spPr/>
        <p:txBody>
          <a:bodyPr/>
          <a:lstStyle/>
          <a:p>
            <a:r>
              <a:rPr lang="en-US" dirty="0"/>
              <a:t>Point 2 Title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2B7C69F6-DEB5-477D-8357-29FA66FE78C3}"/>
              </a:ext>
            </a:extLst>
          </p:cNvPr>
          <p:cNvSpPr>
            <a:spLocks noGrp="1"/>
          </p:cNvSpPr>
          <p:nvPr>
            <p:ph type="body" sz="half" idx="59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04514188-6AC8-48F7-B125-E76CAAF74E43}"/>
              </a:ext>
            </a:extLst>
          </p:cNvPr>
          <p:cNvSpPr>
            <a:spLocks noGrp="1"/>
          </p:cNvSpPr>
          <p:nvPr>
            <p:ph type="body" sz="half" idx="52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0D469ECC-2BA3-43ED-8E2F-EB25512A464B}"/>
              </a:ext>
            </a:extLst>
          </p:cNvPr>
          <p:cNvSpPr>
            <a:spLocks noGrp="1"/>
          </p:cNvSpPr>
          <p:nvPr>
            <p:ph type="body" sz="half" idx="53"/>
          </p:nvPr>
        </p:nvSpPr>
        <p:spPr/>
        <p:txBody>
          <a:bodyPr/>
          <a:lstStyle/>
          <a:p>
            <a:r>
              <a:rPr lang="en-US" dirty="0"/>
              <a:t>month</a:t>
            </a:r>
          </a:p>
        </p:txBody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12A8ED58-9C37-4635-8248-4C2FB626D0ED}"/>
              </a:ext>
            </a:extLst>
          </p:cNvPr>
          <p:cNvSpPr>
            <a:spLocks noGrp="1"/>
          </p:cNvSpPr>
          <p:nvPr>
            <p:ph type="body" sz="half" idx="62"/>
          </p:nvPr>
        </p:nvSpPr>
        <p:spPr/>
        <p:txBody>
          <a:bodyPr/>
          <a:lstStyle/>
          <a:p>
            <a:r>
              <a:rPr lang="en-US" dirty="0"/>
              <a:t>Point 3 Title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B66059B7-0D74-40D6-81EF-3DE7A9681CCB}"/>
              </a:ext>
            </a:extLst>
          </p:cNvPr>
          <p:cNvSpPr>
            <a:spLocks noGrp="1"/>
          </p:cNvSpPr>
          <p:nvPr>
            <p:ph type="body" sz="half" idx="6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0A5EBD2E-C39B-4E4E-B86F-78E33BE949D0}"/>
              </a:ext>
            </a:extLst>
          </p:cNvPr>
          <p:cNvSpPr>
            <a:spLocks noGrp="1"/>
          </p:cNvSpPr>
          <p:nvPr>
            <p:ph type="body" sz="half" idx="54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9C2FE401-CD79-4BE3-BFA1-4AE23E5EE5C0}"/>
              </a:ext>
            </a:extLst>
          </p:cNvPr>
          <p:cNvSpPr>
            <a:spLocks noGrp="1"/>
          </p:cNvSpPr>
          <p:nvPr>
            <p:ph type="body" sz="half" idx="55"/>
          </p:nvPr>
        </p:nvSpPr>
        <p:spPr/>
        <p:txBody>
          <a:bodyPr/>
          <a:lstStyle/>
          <a:p>
            <a:r>
              <a:rPr lang="en-US" dirty="0"/>
              <a:t>month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9D1B7D3B-0CDD-4C21-A7AC-1AB6CCE181D1}"/>
              </a:ext>
            </a:extLst>
          </p:cNvPr>
          <p:cNvSpPr>
            <a:spLocks noGrp="1"/>
          </p:cNvSpPr>
          <p:nvPr>
            <p:ph type="body" sz="half" idx="64"/>
          </p:nvPr>
        </p:nvSpPr>
        <p:spPr/>
        <p:txBody>
          <a:bodyPr/>
          <a:lstStyle/>
          <a:p>
            <a:r>
              <a:rPr lang="en-US" dirty="0"/>
              <a:t>Point 4 Title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C5D17E8B-D872-426A-850E-A358990ED3B0}"/>
              </a:ext>
            </a:extLst>
          </p:cNvPr>
          <p:cNvSpPr>
            <a:spLocks noGrp="1"/>
          </p:cNvSpPr>
          <p:nvPr>
            <p:ph type="body" sz="half" idx="6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08A3FE01-1351-44F6-96F0-AEB4637B32DC}"/>
              </a:ext>
            </a:extLst>
          </p:cNvPr>
          <p:cNvSpPr>
            <a:spLocks noGrp="1"/>
          </p:cNvSpPr>
          <p:nvPr>
            <p:ph type="body" sz="half" idx="48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61C84588-3C83-49CF-B6C0-11040AD9B195}"/>
              </a:ext>
            </a:extLst>
          </p:cNvPr>
          <p:cNvSpPr>
            <a:spLocks noGrp="1"/>
          </p:cNvSpPr>
          <p:nvPr>
            <p:ph type="body" sz="half" idx="49"/>
          </p:nvPr>
        </p:nvSpPr>
        <p:spPr/>
        <p:txBody>
          <a:bodyPr/>
          <a:lstStyle/>
          <a:p>
            <a:r>
              <a:rPr lang="en-US" dirty="0"/>
              <a:t>month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B743DB92-F799-4859-B31D-2F2615C5E2B5}"/>
              </a:ext>
            </a:extLst>
          </p:cNvPr>
          <p:cNvSpPr>
            <a:spLocks noGrp="1"/>
          </p:cNvSpPr>
          <p:nvPr>
            <p:ph type="body" sz="half" idx="58"/>
          </p:nvPr>
        </p:nvSpPr>
        <p:spPr/>
        <p:txBody>
          <a:bodyPr/>
          <a:lstStyle/>
          <a:p>
            <a:r>
              <a:rPr lang="en-US" dirty="0"/>
              <a:t>Point 5 Title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AEE62498-709A-48EE-B092-1921D0EAAE30}"/>
              </a:ext>
            </a:extLst>
          </p:cNvPr>
          <p:cNvSpPr>
            <a:spLocks noGrp="1"/>
          </p:cNvSpPr>
          <p:nvPr>
            <p:ph type="body" sz="half" idx="5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</p:txBody>
      </p:sp>
      <p:pic>
        <p:nvPicPr>
          <p:cNvPr id="27" name="Picture Placeholder 26" descr="Company logo">
            <a:extLst>
              <a:ext uri="{FF2B5EF4-FFF2-40B4-BE49-F238E27FC236}">
                <a16:creationId xmlns:a16="http://schemas.microsoft.com/office/drawing/2014/main" id="{D2874A04-DD0E-49E8-9C3D-314551347897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21E03582-55FC-48E1-AF04-61EC8D4AA9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16413224"/>
      </p:ext>
    </p:extLst>
  </p:cSld>
  <p:clrMapOvr>
    <a:masterClrMapping/>
  </p:clrMapOvr>
</p:sld>
</file>

<file path=ppt/slides/slide17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CDC40534-9364-4C7E-AFFC-8F5542B5808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6" y="516762"/>
            <a:ext cx="10515600" cy="704696"/>
          </a:xfrm>
        </p:spPr>
        <p:txBody>
          <a:bodyPr/>
          <a:lstStyle/>
          <a:p>
            <a:r>
              <a:rPr lang="en-US" dirty="0"/>
              <a:t>FINANCIALS</a:t>
            </a:r>
          </a:p>
        </p:txBody>
      </p:sp>
      <p:graphicFrame>
        <p:nvGraphicFramePr>
          <p:cNvPr id="6" name="Content Placeholder 5">
            <a:extLst>
              <a:ext uri="{FF2B5EF4-FFF2-40B4-BE49-F238E27FC236}">
                <a16:creationId xmlns:a16="http://schemas.microsoft.com/office/drawing/2014/main" id="{A256359B-2615-4A78-88AD-A84C95730AF7}"/>
              </a:ext>
            </a:extLst>
          </p:cNvPr>
          <p:cNvGraphicFramePr>
            <a:graphicFrameLocks noGrp="1"/>
          </p:cNvGraphicFramePr>
          <p:nvPr>
            <p:ph sz="half" idx="1"/>
            <p:extLst>
              <p:ext uri="{D42A27DB-BD31-4B8C-83A1-F6EECF244321}">
                <p14:modId xmlns:p14="http://schemas.microsoft.com/office/powerpoint/2010/main" val="4128622551"/>
              </p:ext>
            </p:extLst>
          </p:nvPr>
        </p:nvGraphicFramePr>
        <p:xfrm>
          <a:off x="2005811" y="1300581"/>
          <a:ext cx="8372882" cy="448056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216882">
                  <a:extLst>
                    <a:ext uri="{9D8B030D-6E8A-4147-A177-3AD203B41FA5}">
                      <a16:colId xmlns:a16="http://schemas.microsoft.com/office/drawing/2014/main" val="1594918328"/>
                    </a:ext>
                  </a:extLst>
                </a:gridCol>
                <a:gridCol w="1764000">
                  <a:extLst>
                    <a:ext uri="{9D8B030D-6E8A-4147-A177-3AD203B41FA5}">
                      <a16:colId xmlns:a16="http://schemas.microsoft.com/office/drawing/2014/main" val="68770544"/>
                    </a:ext>
                  </a:extLst>
                </a:gridCol>
                <a:gridCol w="1764000">
                  <a:extLst>
                    <a:ext uri="{9D8B030D-6E8A-4147-A177-3AD203B41FA5}">
                      <a16:colId xmlns:a16="http://schemas.microsoft.com/office/drawing/2014/main" val="2386523858"/>
                    </a:ext>
                  </a:extLst>
                </a:gridCol>
                <a:gridCol w="1764000">
                  <a:extLst>
                    <a:ext uri="{9D8B030D-6E8A-4147-A177-3AD203B41FA5}">
                      <a16:colId xmlns:a16="http://schemas.microsoft.com/office/drawing/2014/main" val="1364794444"/>
                    </a:ext>
                  </a:extLst>
                </a:gridCol>
                <a:gridCol w="864000">
                  <a:extLst>
                    <a:ext uri="{9D8B030D-6E8A-4147-A177-3AD203B41FA5}">
                      <a16:colId xmlns:a16="http://schemas.microsoft.com/office/drawing/2014/main" val="2564561195"/>
                    </a:ext>
                  </a:extLst>
                </a:gridCol>
              </a:tblGrid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YEAR 1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YEAR 2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YEAR 3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75523599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Users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400,000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1,600,000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629130832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Jobs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4,000,000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16,000,000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938260557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Average price per job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75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80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90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37461547"/>
                  </a:ext>
                </a:extLst>
              </a:tr>
              <a:tr h="409271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COMPANY REVENUE @15%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4064098295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- Cost of Revenue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520716248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Gross Profit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781055899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OPEX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60370F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240683586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- Sales &amp; Marketing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5,062,500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38,400,000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151,200,000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70%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739779741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- Customer Service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1,687,500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9,600,000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21,600,000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10%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789820273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- Product Development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562,500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10,800,000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5%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62086642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- Misc.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281,250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4,320,000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2%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952012089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TOTAL OPEX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7,596,750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52,800,000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187,920,000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666585001"/>
                  </a:ext>
                </a:extLst>
              </a:tr>
              <a:tr h="29291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400" b="1" i="0" kern="1200" dirty="0">
                          <a:solidFill>
                            <a:srgbClr val="8D6347"/>
                          </a:solidFill>
                          <a:latin typeface="+mj-lt"/>
                          <a:ea typeface="+mn-ea"/>
                          <a:cs typeface="+mn-cs"/>
                        </a:rPr>
                        <a:t>EBIT</a:t>
                      </a:r>
                      <a:endParaRPr lang="ru-RU" sz="1400" b="1" i="0" kern="1200" dirty="0">
                        <a:solidFill>
                          <a:srgbClr val="8D6347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1" i="0" kern="1200" dirty="0">
                          <a:solidFill>
                            <a:srgbClr val="9D0000"/>
                          </a:solidFill>
                          <a:latin typeface="+mn-lt"/>
                          <a:ea typeface="+mn-ea"/>
                          <a:cs typeface="+mn-cs"/>
                        </a:rPr>
                        <a:t>-1,968,750</a:t>
                      </a:r>
                      <a:endParaRPr lang="ru-RU" sz="1200" b="1" i="0" kern="1200" dirty="0">
                        <a:solidFill>
                          <a:srgbClr val="9D0000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1" i="0" kern="1200" dirty="0">
                          <a:solidFill>
                            <a:srgbClr val="9D0000"/>
                          </a:solidFill>
                          <a:latin typeface="+mn-lt"/>
                          <a:ea typeface="+mn-ea"/>
                          <a:cs typeface="+mn-cs"/>
                        </a:rPr>
                        <a:t>-4,800,000</a:t>
                      </a:r>
                      <a:endParaRPr lang="ru-RU" sz="1200" b="1" i="0" kern="1200" dirty="0">
                        <a:solidFill>
                          <a:srgbClr val="9D0000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200" b="1" i="0" kern="1200" dirty="0">
                          <a:solidFill>
                            <a:srgbClr val="577423"/>
                          </a:solidFill>
                          <a:latin typeface="+mn-lt"/>
                          <a:ea typeface="+mn-ea"/>
                          <a:cs typeface="+mn-cs"/>
                        </a:rPr>
                        <a:t>28,080,000</a:t>
                      </a:r>
                      <a:endParaRPr lang="ru-RU" sz="1200" b="1" i="0" kern="1200" dirty="0">
                        <a:solidFill>
                          <a:srgbClr val="577423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algn="ctr" defTabSz="914400" rtl="0" eaLnBrk="1" latinLnBrk="0" hangingPunct="1"/>
                      <a:r>
                        <a:rPr lang="en-US" sz="1200" b="0" i="0" kern="1200" dirty="0">
                          <a:solidFill>
                            <a:srgbClr val="8D6347"/>
                          </a:solidFill>
                          <a:latin typeface="+mn-lt"/>
                          <a:ea typeface="+mn-ea"/>
                          <a:cs typeface="+mn-cs"/>
                        </a:rPr>
                        <a:t>13%</a:t>
                      </a:r>
                      <a:endParaRPr lang="ru-RU" sz="1200" b="0" i="0" kern="1200" dirty="0">
                        <a:solidFill>
                          <a:srgbClr val="8D6347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473146963"/>
                  </a:ext>
                </a:extLst>
              </a:tr>
            </a:tbl>
          </a:graphicData>
        </a:graphic>
      </p:graphicFrame>
      <p:pic>
        <p:nvPicPr>
          <p:cNvPr id="8" name="Picture Placeholder 7" descr="Company logo">
            <a:extLst>
              <a:ext uri="{FF2B5EF4-FFF2-40B4-BE49-F238E27FC236}">
                <a16:creationId xmlns:a16="http://schemas.microsoft.com/office/drawing/2014/main" id="{A07521AB-F7A8-47D4-A6F7-33CBBF24FAF2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0276BD5B-F5EC-4E4F-A135-C4D3B7D66BD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02808250"/>
      </p:ext>
    </p:extLst>
  </p:cSld>
  <p:clrMapOvr>
    <a:masterClrMapping/>
  </p:clrMapOvr>
</p:sld>
</file>

<file path=ppt/slides/slide20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7FDA93E-9AAD-40C5-B481-026C9B5608E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FUNDING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E46E523F-7FBE-414E-911F-7908A85EB0AB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9D53084-CB5F-4516-98FF-21D08741DBA8}"/>
              </a:ext>
            </a:extLst>
          </p:cNvPr>
          <p:cNvSpPr>
            <a:spLocks noGrp="1"/>
          </p:cNvSpPr>
          <p:nvPr>
            <p:ph type="body" sz="half" idx="34"/>
          </p:nvPr>
        </p:nvSpPr>
        <p:spPr/>
        <p:txBody>
          <a:bodyPr/>
          <a:lstStyle/>
          <a:p>
            <a:r>
              <a:rPr lang="en-US" dirty="0"/>
              <a:t>$ 2,000,000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FCCBBB63-776E-4A5C-B7A6-8F1D718A4405}"/>
              </a:ext>
            </a:extLst>
          </p:cNvPr>
          <p:cNvSpPr>
            <a:spLocks noGrp="1"/>
          </p:cNvSpPr>
          <p:nvPr>
            <p:ph type="body" sz="half" idx="66"/>
          </p:nvPr>
        </p:nvSpPr>
        <p:spPr/>
        <p:txBody>
          <a:bodyPr/>
          <a:lstStyle/>
          <a:p>
            <a:r>
              <a:rPr lang="en-US" dirty="0"/>
              <a:t>Category 1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3EAB8D62-6706-4CD0-A545-86E3F3E3C322}"/>
              </a:ext>
            </a:extLst>
          </p:cNvPr>
          <p:cNvSpPr>
            <a:spLocks noGrp="1"/>
          </p:cNvSpPr>
          <p:nvPr>
            <p:ph type="body" sz="half" idx="83"/>
          </p:nvPr>
        </p:nvSpPr>
        <p:spPr/>
        <p:txBody>
          <a:bodyPr/>
          <a:lstStyle/>
          <a:p>
            <a:r>
              <a:rPr lang="en-US" dirty="0"/>
              <a:t>$ 2,000,000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2F25CA46-4421-4FA5-BDEB-FF697B78FFF5}"/>
              </a:ext>
            </a:extLst>
          </p:cNvPr>
          <p:cNvSpPr>
            <a:spLocks noGrp="1"/>
          </p:cNvSpPr>
          <p:nvPr>
            <p:ph type="body" sz="half" idx="86"/>
          </p:nvPr>
        </p:nvSpPr>
        <p:spPr/>
        <p:txBody>
          <a:bodyPr/>
          <a:lstStyle/>
          <a:p>
            <a:r>
              <a:rPr lang="en-US" dirty="0"/>
              <a:t>Category 2</a:t>
            </a:r>
          </a:p>
        </p:txBody>
      </p:sp>
      <p:graphicFrame>
        <p:nvGraphicFramePr>
          <p:cNvPr id="19" name="Chart Placeholder 20" descr="Pie diagram">
            <a:extLst>
              <a:ext uri="{FF2B5EF4-FFF2-40B4-BE49-F238E27FC236}">
                <a16:creationId xmlns:a16="http://schemas.microsoft.com/office/drawing/2014/main" id="{21CA0B60-C64C-438D-A8E5-05DF8EF8D389}"/>
              </a:ext>
            </a:extLst>
          </p:cNvPr>
          <p:cNvGraphicFramePr>
            <a:graphicFrameLocks noGrp="1"/>
          </p:cNvGraphicFramePr>
          <p:nvPr>
            <p:ph type="chart" sz="quarter" idx="82"/>
            <p:extLst>
              <p:ext uri="{D42A27DB-BD31-4B8C-83A1-F6EECF244321}">
                <p14:modId xmlns:p14="http://schemas.microsoft.com/office/powerpoint/2010/main" val="2425400697"/>
              </p:ext>
            </p:extLst>
          </p:nvPr>
        </p:nvGraphicFramePr>
        <p:xfrm>
          <a:off x="3595426" y="2192343"/>
          <a:ext cx="5001148" cy="374915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41938D89-1256-4708-9D84-74D6B96541F5}"/>
              </a:ext>
            </a:extLst>
          </p:cNvPr>
          <p:cNvSpPr>
            <a:spLocks noGrp="1"/>
          </p:cNvSpPr>
          <p:nvPr>
            <p:ph type="body" sz="half" idx="87"/>
          </p:nvPr>
        </p:nvSpPr>
        <p:spPr/>
        <p:txBody>
          <a:bodyPr/>
          <a:lstStyle/>
          <a:p>
            <a:r>
              <a:rPr lang="en-US" dirty="0"/>
              <a:t>$ 1,500,000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DA41FDE-3695-4900-AFA8-0279599F981E}"/>
              </a:ext>
            </a:extLst>
          </p:cNvPr>
          <p:cNvSpPr>
            <a:spLocks noGrp="1"/>
          </p:cNvSpPr>
          <p:nvPr>
            <p:ph type="body" sz="half" idx="88"/>
          </p:nvPr>
        </p:nvSpPr>
        <p:spPr/>
        <p:txBody>
          <a:bodyPr/>
          <a:lstStyle/>
          <a:p>
            <a:r>
              <a:rPr lang="en-US" dirty="0"/>
              <a:t>Category 3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93E2B1EC-2F2C-422B-888D-5674FF85E51D}"/>
              </a:ext>
            </a:extLst>
          </p:cNvPr>
          <p:cNvSpPr>
            <a:spLocks noGrp="1"/>
          </p:cNvSpPr>
          <p:nvPr>
            <p:ph type="body" sz="half" idx="89"/>
          </p:nvPr>
        </p:nvSpPr>
        <p:spPr/>
        <p:txBody>
          <a:bodyPr/>
          <a:lstStyle/>
          <a:p>
            <a:r>
              <a:rPr lang="en-US" dirty="0"/>
              <a:t>$ 2,500,000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D2863B50-C214-4ED1-8DF8-F7A1377508A0}"/>
              </a:ext>
            </a:extLst>
          </p:cNvPr>
          <p:cNvSpPr>
            <a:spLocks noGrp="1"/>
          </p:cNvSpPr>
          <p:nvPr>
            <p:ph type="body" sz="half" idx="90"/>
          </p:nvPr>
        </p:nvSpPr>
        <p:spPr/>
        <p:txBody>
          <a:bodyPr/>
          <a:lstStyle/>
          <a:p>
            <a:r>
              <a:rPr lang="en-US" dirty="0"/>
              <a:t>Category 4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8C0CD511-1753-44BC-9F43-56DC5CF9DEBD}"/>
              </a:ext>
            </a:extLst>
          </p:cNvPr>
          <p:cNvSpPr>
            <a:spLocks noGrp="1"/>
          </p:cNvSpPr>
          <p:nvPr>
            <p:ph type="body" sz="half" idx="91"/>
          </p:nvPr>
        </p:nvSpPr>
        <p:spPr/>
        <p:txBody>
          <a:bodyPr/>
          <a:lstStyle/>
          <a:p>
            <a:r>
              <a:rPr lang="en-US" dirty="0"/>
              <a:t>$ 3,200,000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63684FB6-9E85-4B37-B408-2FEEDA953F51}"/>
              </a:ext>
            </a:extLst>
          </p:cNvPr>
          <p:cNvSpPr>
            <a:spLocks noGrp="1"/>
          </p:cNvSpPr>
          <p:nvPr>
            <p:ph type="body" sz="half" idx="92"/>
          </p:nvPr>
        </p:nvSpPr>
        <p:spPr/>
        <p:txBody>
          <a:bodyPr/>
          <a:lstStyle/>
          <a:p>
            <a:r>
              <a:rPr lang="en-US" dirty="0"/>
              <a:t>Category 5</a:t>
            </a:r>
          </a:p>
        </p:txBody>
      </p:sp>
      <p:pic>
        <p:nvPicPr>
          <p:cNvPr id="21" name="Picture Placeholder 20" descr="Company logo">
            <a:extLst>
              <a:ext uri="{FF2B5EF4-FFF2-40B4-BE49-F238E27FC236}">
                <a16:creationId xmlns:a16="http://schemas.microsoft.com/office/drawing/2014/main" id="{5C89D787-5349-4628-BAB0-D83998089C69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25D93747-9BDE-4EE1-9789-99DA062457B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20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31277314"/>
      </p:ext>
    </p:extLst>
  </p:cSld>
  <p:clrMapOvr>
    <a:masterClrMapping/>
  </p:clrMapOvr>
</p:sld>
</file>

<file path=ppt/slides/slide2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Placeholder 5" descr="Company logo">
            <a:extLst>
              <a:ext uri="{FF2B5EF4-FFF2-40B4-BE49-F238E27FC236}">
                <a16:creationId xmlns:a16="http://schemas.microsoft.com/office/drawing/2014/main" id="{9770F097-FCA0-4C75-9178-DECBA8E92908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131" b="131"/>
          <a:stretch>
            <a:fillRect/>
          </a:stretch>
        </p:blipFill>
        <p:spPr/>
      </p:pic>
      <p:sp>
        <p:nvSpPr>
          <p:cNvPr id="4" name="Title 3">
            <a:extLst>
              <a:ext uri="{FF2B5EF4-FFF2-40B4-BE49-F238E27FC236}">
                <a16:creationId xmlns:a16="http://schemas.microsoft.com/office/drawing/2014/main" id="{55023858-1A32-4776-924F-C80E5993B75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 sz="4000" dirty="0"/>
              <a:t>PITCH DECK</a:t>
            </a:r>
            <a:br>
              <a:rPr lang="en-US" sz="4000" dirty="0"/>
            </a:br>
            <a:r>
              <a:rPr lang="en-US" sz="4000" dirty="0"/>
              <a:t>COVER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C9214AA-7CAA-486F-B94C-0576CD3DC115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Pitch Deck Tagline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1F78032-7158-4F74-BDAC-C1E06036B7A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98228817"/>
      </p:ext>
    </p:extLst>
  </p:cSld>
  <p:clrMapOvr>
    <a:masterClrMapping/>
  </p:clrMapOvr>
</p:sld>
</file>

<file path=ppt/slides/slide2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11D25BC-69B0-445F-BFD2-A15B19076A4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TESTIMONIALS</a:t>
            </a:r>
          </a:p>
        </p:txBody>
      </p:sp>
      <p:pic>
        <p:nvPicPr>
          <p:cNvPr id="14" name="Picture Placeholder 13" descr="Team Member Photo">
            <a:extLst>
              <a:ext uri="{FF2B5EF4-FFF2-40B4-BE49-F238E27FC236}">
                <a16:creationId xmlns:a16="http://schemas.microsoft.com/office/drawing/2014/main" id="{059D5751-27E7-4925-AB76-804F79AA00B4}"/>
              </a:ext>
            </a:extLst>
          </p:cNvPr>
          <p:cNvPicPr>
            <a:picLocks noGrp="1" noChangeAspect="1"/>
          </p:cNvPicPr>
          <p:nvPr>
            <p:ph type="pic" sz="quarter" idx="75"/>
          </p:nvPr>
        </p:nvPicPr>
        <p:blipFill>
          <a:blip r:embed="rId3"/>
          <a:srcRect l="68" r="68"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6C8D665-9380-46B9-A760-DCB9A3B90DD9}"/>
              </a:ext>
            </a:extLst>
          </p:cNvPr>
          <p:cNvSpPr>
            <a:spLocks noGrp="1"/>
          </p:cNvSpPr>
          <p:nvPr>
            <p:ph type="body" sz="half" idx="6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65C812AB-966C-4E11-AF78-4BAA00918E90}"/>
              </a:ext>
            </a:extLst>
          </p:cNvPr>
          <p:cNvSpPr>
            <a:spLocks noGrp="1"/>
          </p:cNvSpPr>
          <p:nvPr>
            <p:ph type="body" sz="half" idx="34"/>
          </p:nvPr>
        </p:nvSpPr>
        <p:spPr/>
        <p:txBody>
          <a:bodyPr/>
          <a:lstStyle/>
          <a:p>
            <a:r>
              <a:rPr lang="en-US" dirty="0"/>
              <a:t>Person 1 Name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A6468D69-D7B1-4C4C-A8EA-F6AA1CF82777}"/>
              </a:ext>
            </a:extLst>
          </p:cNvPr>
          <p:cNvSpPr>
            <a:spLocks noGrp="1"/>
          </p:cNvSpPr>
          <p:nvPr>
            <p:ph type="body" sz="half" idx="67"/>
          </p:nvPr>
        </p:nvSpPr>
        <p:spPr/>
        <p:txBody>
          <a:bodyPr/>
          <a:lstStyle/>
          <a:p>
            <a:r>
              <a:rPr lang="en-US" dirty="0"/>
              <a:t>Company, Title</a:t>
            </a:r>
          </a:p>
        </p:txBody>
      </p:sp>
      <p:pic>
        <p:nvPicPr>
          <p:cNvPr id="16" name="Picture Placeholder 15" descr="Team Member Photo">
            <a:extLst>
              <a:ext uri="{FF2B5EF4-FFF2-40B4-BE49-F238E27FC236}">
                <a16:creationId xmlns:a16="http://schemas.microsoft.com/office/drawing/2014/main" id="{AB7D0785-2D2D-40B2-88BF-4AA6B35F3B3D}"/>
              </a:ext>
            </a:extLst>
          </p:cNvPr>
          <p:cNvPicPr>
            <a:picLocks noGrp="1" noChangeAspect="1"/>
          </p:cNvPicPr>
          <p:nvPr>
            <p:ph type="pic" sz="quarter" idx="76"/>
          </p:nvPr>
        </p:nvPicPr>
        <p:blipFill>
          <a:blip r:embed="rId4"/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8203336D-67A1-400E-809C-737392F0F91A}"/>
              </a:ext>
            </a:extLst>
          </p:cNvPr>
          <p:cNvSpPr>
            <a:spLocks noGrp="1"/>
          </p:cNvSpPr>
          <p:nvPr>
            <p:ph type="body" sz="half" idx="7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5EDB349D-74AB-44E3-ABF9-966D44661932}"/>
              </a:ext>
            </a:extLst>
          </p:cNvPr>
          <p:cNvSpPr>
            <a:spLocks noGrp="1"/>
          </p:cNvSpPr>
          <p:nvPr>
            <p:ph type="body" sz="half" idx="68"/>
          </p:nvPr>
        </p:nvSpPr>
        <p:spPr/>
        <p:txBody>
          <a:bodyPr/>
          <a:lstStyle/>
          <a:p>
            <a:r>
              <a:rPr lang="en-US" dirty="0"/>
              <a:t>Person 2 Name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2613B2A7-1A42-4B06-A44D-E442D3A6C717}"/>
              </a:ext>
            </a:extLst>
          </p:cNvPr>
          <p:cNvSpPr>
            <a:spLocks noGrp="1"/>
          </p:cNvSpPr>
          <p:nvPr>
            <p:ph type="body" sz="half" idx="71"/>
          </p:nvPr>
        </p:nvSpPr>
        <p:spPr/>
        <p:txBody>
          <a:bodyPr/>
          <a:lstStyle/>
          <a:p>
            <a:r>
              <a:rPr lang="en-US" dirty="0"/>
              <a:t>Company, Title</a:t>
            </a:r>
          </a:p>
        </p:txBody>
      </p:sp>
      <p:pic>
        <p:nvPicPr>
          <p:cNvPr id="18" name="Picture Placeholder 17" descr="Company logo">
            <a:extLst>
              <a:ext uri="{FF2B5EF4-FFF2-40B4-BE49-F238E27FC236}">
                <a16:creationId xmlns:a16="http://schemas.microsoft.com/office/drawing/2014/main" id="{922DBC55-8825-40E0-84FA-34F0B4A4801F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t="655" b="655"/>
          <a:stretch>
            <a:fillRect/>
          </a:stretch>
        </p:blipFill>
        <p:spPr>
          <a:xfrm>
            <a:off x="943519" y="5736021"/>
            <a:ext cx="824400" cy="571500"/>
          </a:xfrm>
        </p:spPr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0E420A27-18AB-4F8F-8EA5-A1A4E28F37B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24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24553508"/>
      </p:ext>
    </p:extLst>
  </p:cSld>
  <p:clrMapOvr>
    <a:masterClrMapping/>
  </p:clrMapOvr>
</p:sld>
</file>

<file path=ppt/slides/slide25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3FC0997-E006-463A-9350-DD3AC560877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CASE STUDY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300E0EF3-BAF0-4374-A9FC-F74CF69E8C75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AB40AA1-2AEE-4C96-9B5A-4FF878388833}"/>
              </a:ext>
            </a:extLst>
          </p:cNvPr>
          <p:cNvSpPr>
            <a:spLocks noGrp="1"/>
          </p:cNvSpPr>
          <p:nvPr>
            <p:ph type="body" sz="half" idx="9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4D412DCA-756A-4F42-A884-5BB7B8146B0E}"/>
              </a:ext>
            </a:extLst>
          </p:cNvPr>
          <p:cNvSpPr>
            <a:spLocks noGrp="1"/>
          </p:cNvSpPr>
          <p:nvPr>
            <p:ph type="body" sz="quarter" idx="9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pic>
        <p:nvPicPr>
          <p:cNvPr id="9" name="Picture Placeholder 8" descr="Company logo">
            <a:extLst>
              <a:ext uri="{FF2B5EF4-FFF2-40B4-BE49-F238E27FC236}">
                <a16:creationId xmlns:a16="http://schemas.microsoft.com/office/drawing/2014/main" id="{92E2D809-44CE-48B7-A53A-77C4E3C84598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BC1465D-5BE7-401D-85EE-AFA945557E9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25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59341795"/>
      </p:ext>
    </p:extLst>
  </p:cSld>
  <p:clrMapOvr>
    <a:masterClrMapping/>
  </p:clrMapOvr>
</p:sld>
</file>

<file path=ppt/slides/slide3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72FC0C4-7B6C-4E9A-8274-2FC40023F4D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05A4E51-65D1-4F1C-B66B-51A1E5DC03B9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pic>
        <p:nvPicPr>
          <p:cNvPr id="7" name="Picture Placeholder 6" descr="Company logo">
            <a:extLst>
              <a:ext uri="{FF2B5EF4-FFF2-40B4-BE49-F238E27FC236}">
                <a16:creationId xmlns:a16="http://schemas.microsoft.com/office/drawing/2014/main" id="{3C008318-AEAE-4C05-A89F-775467434FA0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09C25A8-B8DD-4EB6-91B0-C2BB5DA7F8D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042882" y="5976001"/>
            <a:ext cx="366756" cy="365125"/>
          </a:xfrm>
        </p:spPr>
        <p:txBody>
          <a:bodyPr/>
          <a:lstStyle/>
          <a:p>
            <a:r>
              <a:rPr lang="en-US" dirty="0">
                <a:solidFill>
                  <a:srgbClr val="FFFFFF"/>
                </a:solidFill>
              </a:rPr>
              <a:t>0</a:t>
            </a:r>
            <a:fld id="{F470E458-E7C2-4395-B75D-476A174CEE45}" type="slidenum">
              <a:rPr lang="en-US" smtClean="0">
                <a:solidFill>
                  <a:srgbClr val="FFFFFF"/>
                </a:solidFill>
              </a:rPr>
              <a:pPr/>
              <a:t>3</a:t>
            </a:fld>
            <a:endParaRPr lang="en-US" dirty="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03718904"/>
      </p:ext>
    </p:extLst>
  </p:cSld>
  <p:clrMapOvr>
    <a:masterClrMapping/>
  </p:clrMapOvr>
</p:sld>
</file>

<file path=ppt/slides/slide4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7C0FF02-C55C-4A6B-AF02-6DB462D7D06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PROBLEM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9A9DA2D1-994D-4AB7-87F1-A6FB5D623E01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</a:t>
            </a:r>
            <a:br>
              <a:rPr lang="en-US" dirty="0"/>
            </a:br>
            <a:r>
              <a:rPr lang="en-US" dirty="0"/>
              <a:t>Vivamus a tellus.</a:t>
            </a:r>
          </a:p>
        </p:txBody>
      </p:sp>
      <p:pic>
        <p:nvPicPr>
          <p:cNvPr id="7" name="Picture Placeholder 6" descr="Company logo">
            <a:extLst>
              <a:ext uri="{FF2B5EF4-FFF2-40B4-BE49-F238E27FC236}">
                <a16:creationId xmlns:a16="http://schemas.microsoft.com/office/drawing/2014/main" id="{3260D0D3-DF8B-41CB-8846-9F8ABDD7AE3E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B7959B0A-E19C-45C1-981D-1B62B169FBA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0</a:t>
            </a:r>
            <a:fld id="{F470E458-E7C2-4395-B75D-476A174CEE45}" type="slidenum">
              <a:rPr lang="en-US" smtClean="0"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84231009"/>
      </p:ext>
    </p:extLst>
  </p:cSld>
  <p:clrMapOvr>
    <a:masterClrMapping/>
  </p:clrMapOvr>
</p:sld>
</file>

<file path=ppt/slides/slide5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DD8F39A-E118-43F8-815F-43859C4AC7C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SOLUTION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00CF1DCA-E4B9-4FEB-8B5A-00A83758B771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pic>
        <p:nvPicPr>
          <p:cNvPr id="8" name="Picture Placeholder 7" descr="Company logo">
            <a:extLst>
              <a:ext uri="{FF2B5EF4-FFF2-40B4-BE49-F238E27FC236}">
                <a16:creationId xmlns:a16="http://schemas.microsoft.com/office/drawing/2014/main" id="{70AD00E5-DB51-48B6-BBD8-998B937D358B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63CEC3D2-2C7A-4B7D-AE77-495AD272EB8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0</a:t>
            </a:r>
            <a:fld id="{F470E458-E7C2-4395-B75D-476A174CEE45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04337572"/>
      </p:ext>
    </p:extLst>
  </p:cSld>
  <p:clrMapOvr>
    <a:masterClrMapping/>
  </p:clrMapOvr>
</p:sld>
</file>

<file path=ppt/slides/slide7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17F56EA8-E044-4CC4-B513-B26BD950766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YOUR PRODUCT</a:t>
            </a:r>
          </a:p>
        </p:txBody>
      </p:sp>
      <p:pic>
        <p:nvPicPr>
          <p:cNvPr id="15" name="Picture Placeholder 14" descr="Glass icon">
            <a:extLst>
              <a:ext uri="{FF2B5EF4-FFF2-40B4-BE49-F238E27FC236}">
                <a16:creationId xmlns:a16="http://schemas.microsoft.com/office/drawing/2014/main" id="{FBFC9385-E01D-4FC5-BA27-8132925624A3}"/>
              </a:ext>
            </a:extLst>
          </p:cNvPr>
          <p:cNvPicPr>
            <a:picLocks noGrp="1" noChangeAspect="1"/>
          </p:cNvPicPr>
          <p:nvPr>
            <p:ph type="pic" sz="quarter" idx="24"/>
          </p:nvPr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-46133" t="-12176" r="-46839" b="-20907"/>
          <a:stretch/>
        </p:blipFill>
        <p:spPr>
          <a:xfrm>
            <a:off x="1014254" y="2337296"/>
            <a:ext cx="504000" cy="504000"/>
          </a:xfrm>
        </p:spPr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C72ED8EC-71D2-4543-A0F0-EE3BBF92F0DA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/>
              <a:t>Section 1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5E0FD3EC-7066-4EE1-99E8-3410E569CC87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ultricies.</a:t>
            </a:r>
          </a:p>
        </p:txBody>
      </p:sp>
      <p:pic>
        <p:nvPicPr>
          <p:cNvPr id="13" name="Picture Placeholder 12" descr="Course diches image">
            <a:extLst>
              <a:ext uri="{FF2B5EF4-FFF2-40B4-BE49-F238E27FC236}">
                <a16:creationId xmlns:a16="http://schemas.microsoft.com/office/drawing/2014/main" id="{DAAFC736-F4BC-4BA3-8457-3BC8C25F45CE}"/>
              </a:ext>
            </a:extLst>
          </p:cNvPr>
          <p:cNvPicPr>
            <a:picLocks noGrp="1" noChangeAspect="1"/>
          </p:cNvPicPr>
          <p:nvPr>
            <p:ph type="pic" sz="quarter" idx="57"/>
          </p:nvPr>
        </p:nvPicPr>
        <p:blipFill>
          <a:blip r:embed="rId5"/>
          <a:srcRect l="864" r="864"/>
          <a:stretch>
            <a:fillRect/>
          </a:stretch>
        </p:blipFill>
        <p:spPr/>
      </p:pic>
      <p:pic>
        <p:nvPicPr>
          <p:cNvPr id="17" name="Picture Placeholder 16" descr="Cloche icon">
            <a:extLst>
              <a:ext uri="{FF2B5EF4-FFF2-40B4-BE49-F238E27FC236}">
                <a16:creationId xmlns:a16="http://schemas.microsoft.com/office/drawing/2014/main" id="{9211FF59-1254-48F6-9792-1AE0523EB93F}"/>
              </a:ext>
            </a:extLst>
          </p:cNvPr>
          <p:cNvPicPr>
            <a:picLocks noGrp="1" noChangeAspect="1"/>
          </p:cNvPicPr>
          <p:nvPr>
            <p:ph type="pic" sz="quarter" idx="46"/>
          </p:nvPr>
        </p:nvPicPr>
        <p:blipFill rotWithShape="1"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rcRect l="-11450" t="-26725" r="-11450" b="-48167"/>
          <a:stretch/>
        </p:blipFill>
        <p:spPr>
          <a:xfrm>
            <a:off x="9251413" y="2332432"/>
            <a:ext cx="504000" cy="504000"/>
          </a:xfrm>
        </p:spPr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F490247B-1801-406D-84B0-13D91AA0A0D5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/>
              <a:t>Section 2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2049704E-C70E-4F97-B41A-FDBD01602DBB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ultricies.</a:t>
            </a:r>
          </a:p>
        </p:txBody>
      </p:sp>
      <p:pic>
        <p:nvPicPr>
          <p:cNvPr id="19" name="Picture Placeholder 18" descr="Company logo">
            <a:extLst>
              <a:ext uri="{FF2B5EF4-FFF2-40B4-BE49-F238E27FC236}">
                <a16:creationId xmlns:a16="http://schemas.microsoft.com/office/drawing/2014/main" id="{EEF55D1B-0E92-48A6-A05A-27E641564874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CBB4CA8-B002-4DDD-8BB6-E512F24E3B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0</a:t>
            </a:r>
            <a:fld id="{F470E458-E7C2-4395-B75D-476A174CEE45}" type="slidenum">
              <a:rPr lang="en-US" smtClean="0"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61022320"/>
      </p:ext>
    </p:extLst>
  </p:cSld>
  <p:clrMapOvr>
    <a:masterClrMapping/>
  </p:clrMapOvr>
</p:sld>
</file>

<file path=ppt/slides/slide8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41C353B-B4F8-4BE2-AAFA-68505EFD94A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DIVIDER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5E27CE7C-5BD9-4B85-86E7-5792386CDCD5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pic>
        <p:nvPicPr>
          <p:cNvPr id="7" name="Picture Placeholder 6" descr="Company logo">
            <a:extLst>
              <a:ext uri="{FF2B5EF4-FFF2-40B4-BE49-F238E27FC236}">
                <a16:creationId xmlns:a16="http://schemas.microsoft.com/office/drawing/2014/main" id="{F8DFF120-F35A-496B-A2D3-B4DE5A720A1E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73D73B8-0159-4360-B763-76EC226632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0</a:t>
            </a:r>
            <a:fld id="{F470E458-E7C2-4395-B75D-476A174CEE45}" type="slidenum">
              <a:rPr lang="en-US" smtClean="0"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85038125"/>
      </p:ext>
    </p:extLst>
  </p:cSld>
  <p:clrMapOvr>
    <a:masterClrMapping/>
  </p:clrMapOvr>
</p:sld>
</file>

<file path=ppt/slides/slide9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34F19DB-AF7B-4BB7-A1D5-A8394B984F7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BUSINESS MODEL</a:t>
            </a:r>
          </a:p>
        </p:txBody>
      </p:sp>
      <p:sp>
        <p:nvSpPr>
          <p:cNvPr id="6" name="Subtitle 5">
            <a:extLst>
              <a:ext uri="{FF2B5EF4-FFF2-40B4-BE49-F238E27FC236}">
                <a16:creationId xmlns:a16="http://schemas.microsoft.com/office/drawing/2014/main" id="{D99BDFE3-FEDF-425B-A668-58B7892B366E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33214D98-2AC9-41D0-953E-F5C86A1A8999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/>
              <a:t>Section 1 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5C3CA893-1A8D-418C-B882-5F99B0D8BF60}"/>
              </a:ext>
            </a:extLst>
          </p:cNvPr>
          <p:cNvSpPr>
            <a:spLocks noGrp="1"/>
          </p:cNvSpPr>
          <p:nvPr>
            <p:ph sz="half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3DAF1EC-5B0D-46F1-B728-F7FE18025A47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/>
              <a:t>Section 2 Title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20848E49-5C0B-4587-A31A-E5966059EFAF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E29D79A4-609D-40CB-A31C-39255E02AA32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/>
              <a:t>Section 3 Title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CF77D0CB-EC61-4009-B8D3-FBF56511BC95}"/>
              </a:ext>
            </a:extLst>
          </p:cNvPr>
          <p:cNvSpPr>
            <a:spLocks noGrp="1"/>
          </p:cNvSpPr>
          <p:nvPr>
            <p:ph sz="half" idx="5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pic>
        <p:nvPicPr>
          <p:cNvPr id="13" name="Picture Placeholder 12" descr="Company logo">
            <a:extLst>
              <a:ext uri="{FF2B5EF4-FFF2-40B4-BE49-F238E27FC236}">
                <a16:creationId xmlns:a16="http://schemas.microsoft.com/office/drawing/2014/main" id="{49118EF5-0762-4DED-9E40-F7533D239395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09DF1EAD-1A34-4983-B8A6-3BD0E7A7E03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0</a:t>
            </a:r>
            <a:fld id="{F470E458-E7C2-4395-B75D-476A174CEE45}" type="slidenum">
              <a:rPr lang="en-US" smtClean="0"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1013011"/>
      </p:ext>
    </p:extLst>
  </p:cSld>
  <p:clrMapOvr>
    <a:masterClrMapping/>
  </p:clrMapOvr>
</p:sld>
</file>

<file path=ppt/slides/slide10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FCDE14EA-D755-42BB-A773-87353BE40D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3622163F-D09E-45BE-BB51-0B37B5D9FDB6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78B72CB9-4F02-4542-9386-F83F09A021C6}"/>
              </a:ext>
            </a:extLst>
          </p:cNvPr>
          <p:cNvSpPr>
            <a:spLocks noGrp="1"/>
          </p:cNvSpPr>
          <p:nvPr>
            <p:ph type="body" sz="quarter" idx="58"/>
          </p:nvPr>
        </p:nvSpPr>
        <p:spPr/>
        <p:txBody>
          <a:bodyPr/>
          <a:lstStyle/>
          <a:p>
            <a:r>
              <a:rPr lang="en-US" dirty="0"/>
              <a:t>12 345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3A156E2A-7EA6-46A1-8550-A4DF1EEC1915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/>
        <p:txBody>
          <a:bodyPr/>
          <a:lstStyle/>
          <a:p>
            <a:r>
              <a:rPr lang="en-US" dirty="0"/>
              <a:t>Section 1 Title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C0C7273-3D05-4EC4-ADCC-E27B36EEEEE4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ultricies.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3FEAF0C4-7898-4ED3-AA4F-68C2FB5AFFF9}"/>
              </a:ext>
            </a:extLst>
          </p:cNvPr>
          <p:cNvSpPr>
            <a:spLocks noGrp="1"/>
          </p:cNvSpPr>
          <p:nvPr>
            <p:ph type="body" sz="quarter" idx="61"/>
          </p:nvPr>
        </p:nvSpPr>
        <p:spPr/>
        <p:txBody>
          <a:bodyPr/>
          <a:lstStyle/>
          <a:p>
            <a:r>
              <a:rPr lang="en-US" dirty="0"/>
              <a:t>16 780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055CBAE8-59A6-43F6-8A7C-7DA5A98BAE9F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/>
        <p:txBody>
          <a:bodyPr/>
          <a:lstStyle/>
          <a:p>
            <a:r>
              <a:rPr lang="en-US" dirty="0"/>
              <a:t>Section 2 Title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FE98970-2CA9-4318-9937-A1421B4C4992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ultricies.</a:t>
            </a:r>
          </a:p>
        </p:txBody>
      </p:sp>
      <p:pic>
        <p:nvPicPr>
          <p:cNvPr id="13" name="Picture Placeholder 12" descr="Company logo">
            <a:extLst>
              <a:ext uri="{FF2B5EF4-FFF2-40B4-BE49-F238E27FC236}">
                <a16:creationId xmlns:a16="http://schemas.microsoft.com/office/drawing/2014/main" id="{895BAE55-8D7A-48D2-BF33-95805B193E4B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CEECB1D-F676-4A71-942E-CE7C24411A0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8559871"/>
      </p:ext>
    </p:extLst>
  </p:cSld>
  <p:clrMapOvr>
    <a:masterClrMapping/>
  </p:clrMapOvr>
</p:sld>
</file>

<file path=ppt/slides/slide13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CBD4B0E-7D3D-42E8-9B35-DBAC6E8063A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COMPETITION SLIDE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8500BD9-920E-41FE-9B96-86BE96E1B794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More Convenient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6D0FED2-0F00-4E89-8CE6-AD8A7A724058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Less Convenient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0E54CFD7-6E7E-4807-931A-D37D987643BB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More Expensive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C2C3A749-93D5-46CF-8551-0D230DB2102F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 dirty="0"/>
              <a:t>Less Expensive</a:t>
            </a:r>
          </a:p>
        </p:txBody>
      </p:sp>
      <p:sp>
        <p:nvSpPr>
          <p:cNvPr id="10" name="Picture Placeholder 9" descr="Company logo">
            <a:extLst>
              <a:ext uri="{FF2B5EF4-FFF2-40B4-BE49-F238E27FC236}">
                <a16:creationId xmlns:a16="http://schemas.microsoft.com/office/drawing/2014/main" id="{396203EC-02BB-40D3-AE1C-F6B730C11CD1}"/>
              </a:ext>
            </a:extLst>
          </p:cNvPr>
          <p:cNvSpPr>
            <a:spLocks noGrp="1"/>
          </p:cNvSpPr>
          <p:nvPr>
            <p:ph type="pic" sz="quarter" idx="40"/>
          </p:nvPr>
        </p:nvSpPr>
        <p:spPr/>
      </p:sp>
      <p:sp>
        <p:nvSpPr>
          <p:cNvPr id="9" name="Picture Placeholder 8" descr="Company logo">
            <a:extLst>
              <a:ext uri="{FF2B5EF4-FFF2-40B4-BE49-F238E27FC236}">
                <a16:creationId xmlns:a16="http://schemas.microsoft.com/office/drawing/2014/main" id="{8C26C884-9148-4F3F-AC5A-8C4DFA1BEEB6}"/>
              </a:ext>
            </a:extLst>
          </p:cNvPr>
          <p:cNvSpPr>
            <a:spLocks noGrp="1"/>
          </p:cNvSpPr>
          <p:nvPr>
            <p:ph type="pic" sz="quarter" idx="39"/>
          </p:nvPr>
        </p:nvSpPr>
        <p:spPr/>
      </p:sp>
      <p:sp>
        <p:nvSpPr>
          <p:cNvPr id="11" name="Picture Placeholder 10" descr="Company logo">
            <a:extLst>
              <a:ext uri="{FF2B5EF4-FFF2-40B4-BE49-F238E27FC236}">
                <a16:creationId xmlns:a16="http://schemas.microsoft.com/office/drawing/2014/main" id="{2F4F8441-6FA5-4DFA-8EA8-B0D8C49AEEF3}"/>
              </a:ext>
            </a:extLst>
          </p:cNvPr>
          <p:cNvSpPr>
            <a:spLocks noGrp="1"/>
          </p:cNvSpPr>
          <p:nvPr>
            <p:ph type="pic" sz="quarter" idx="41"/>
          </p:nvPr>
        </p:nvSpPr>
        <p:spPr/>
      </p:sp>
      <p:sp>
        <p:nvSpPr>
          <p:cNvPr id="12" name="Picture Placeholder 11" descr="Company logo">
            <a:extLst>
              <a:ext uri="{FF2B5EF4-FFF2-40B4-BE49-F238E27FC236}">
                <a16:creationId xmlns:a16="http://schemas.microsoft.com/office/drawing/2014/main" id="{27479C00-4603-4E2A-B6A5-5F55FCE01B9F}"/>
              </a:ext>
            </a:extLst>
          </p:cNvPr>
          <p:cNvSpPr>
            <a:spLocks noGrp="1"/>
          </p:cNvSpPr>
          <p:nvPr>
            <p:ph type="pic" sz="quarter" idx="42"/>
          </p:nvPr>
        </p:nvSpPr>
        <p:spPr/>
      </p:sp>
      <p:sp>
        <p:nvSpPr>
          <p:cNvPr id="13" name="Picture Placeholder 12" descr="Company logo">
            <a:extLst>
              <a:ext uri="{FF2B5EF4-FFF2-40B4-BE49-F238E27FC236}">
                <a16:creationId xmlns:a16="http://schemas.microsoft.com/office/drawing/2014/main" id="{D20BEFA1-E06F-4420-A2BC-9369CB34A6A6}"/>
              </a:ext>
            </a:extLst>
          </p:cNvPr>
          <p:cNvSpPr>
            <a:spLocks noGrp="1"/>
          </p:cNvSpPr>
          <p:nvPr>
            <p:ph type="pic" sz="quarter" idx="43"/>
          </p:nvPr>
        </p:nvSpPr>
        <p:spPr/>
      </p:sp>
      <p:sp>
        <p:nvSpPr>
          <p:cNvPr id="14" name="Picture Placeholder 13" descr="Company logo">
            <a:extLst>
              <a:ext uri="{FF2B5EF4-FFF2-40B4-BE49-F238E27FC236}">
                <a16:creationId xmlns:a16="http://schemas.microsoft.com/office/drawing/2014/main" id="{1492E670-2A63-4A5B-84F8-40D1D356DD70}"/>
              </a:ext>
            </a:extLst>
          </p:cNvPr>
          <p:cNvSpPr>
            <a:spLocks noGrp="1"/>
          </p:cNvSpPr>
          <p:nvPr>
            <p:ph type="pic" sz="quarter" idx="44"/>
          </p:nvPr>
        </p:nvSpPr>
        <p:spPr/>
      </p:sp>
      <p:pic>
        <p:nvPicPr>
          <p:cNvPr id="19" name="Picture Placeholder 18" descr="Company logo">
            <a:extLst>
              <a:ext uri="{FF2B5EF4-FFF2-40B4-BE49-F238E27FC236}">
                <a16:creationId xmlns:a16="http://schemas.microsoft.com/office/drawing/2014/main" id="{FB8F9300-20E5-4289-88D4-0A487BC94813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359" b="359"/>
          <a:stretch>
            <a:fillRect/>
          </a:stretch>
        </p:blipFill>
        <p:spPr/>
      </p:pic>
      <p:pic>
        <p:nvPicPr>
          <p:cNvPr id="17" name="Picture Placeholder 16" descr="Company logo">
            <a:extLst>
              <a:ext uri="{FF2B5EF4-FFF2-40B4-BE49-F238E27FC236}">
                <a16:creationId xmlns:a16="http://schemas.microsoft.com/office/drawing/2014/main" id="{A60761E7-A6DB-477C-BA1C-6A991305A07A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4E27A81B-73E9-4778-9413-8ED93DC5A19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19733185"/>
      </p:ext>
    </p:extLst>
  </p:cSld>
  <p:clrMapOvr>
    <a:masterClrMapping/>
  </p:clrMapOvr>
</p:sld>
</file>

<file path=ppt/slides/slide14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22F6ABE-4870-48E3-AE47-ED2EA02CC6A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GROWTH STRATEGY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F73EE7D-715B-4F0C-BBAE-3F6CEF2EAA38}"/>
              </a:ext>
            </a:extLst>
          </p:cNvPr>
          <p:cNvSpPr>
            <a:spLocks noGrp="1"/>
          </p:cNvSpPr>
          <p:nvPr>
            <p:ph type="body" sz="half" idx="34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dirty="0"/>
              <a:t>SECTION 1 TITLE</a:t>
            </a:r>
          </a:p>
        </p:txBody>
      </p:sp>
      <p:sp>
        <p:nvSpPr>
          <p:cNvPr id="7" name="Subtitle 6">
            <a:extLst>
              <a:ext uri="{FF2B5EF4-FFF2-40B4-BE49-F238E27FC236}">
                <a16:creationId xmlns:a16="http://schemas.microsoft.com/office/drawing/2014/main" id="{677202F6-8F9E-4770-9A40-2350B0CFAF0D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>
            <a:noAutofit/>
          </a:bodyPr>
          <a:lstStyle/>
          <a:p>
            <a:r>
              <a:rPr lang="en-US" dirty="0"/>
              <a:t>Section 1 Subtitle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9BCF5CE-5EA9-40F1-9E42-36106966FD43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DBE8B473-0AA1-4E98-B9C0-5A3D44AF5998}"/>
              </a:ext>
            </a:extLst>
          </p:cNvPr>
          <p:cNvSpPr>
            <a:spLocks noGrp="1"/>
          </p:cNvSpPr>
          <p:nvPr>
            <p:ph type="body" sz="half" idx="60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dirty="0"/>
              <a:t>SECTION 2 TITLE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2CB1B9B2-128F-445B-A293-28743AAAAB39}"/>
              </a:ext>
            </a:extLst>
          </p:cNvPr>
          <p:cNvSpPr>
            <a:spLocks noGrp="1"/>
          </p:cNvSpPr>
          <p:nvPr>
            <p:ph type="body" sz="quarter" idx="62"/>
          </p:nvPr>
        </p:nvSpPr>
        <p:spPr/>
        <p:txBody>
          <a:bodyPr/>
          <a:lstStyle/>
          <a:p>
            <a:r>
              <a:rPr lang="en-US" dirty="0"/>
              <a:t>Section 2 Subtitle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B7C77058-E6FD-424F-930D-E04F60E90345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183C1FB1-6510-4278-81B4-18C321411615}"/>
              </a:ext>
            </a:extLst>
          </p:cNvPr>
          <p:cNvSpPr>
            <a:spLocks noGrp="1"/>
          </p:cNvSpPr>
          <p:nvPr>
            <p:ph type="body" sz="half" idx="6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dirty="0"/>
              <a:t>SECTION 3 TITLE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80BDF6B8-56DD-4770-A458-4C89F5E2E9E4}"/>
              </a:ext>
            </a:extLst>
          </p:cNvPr>
          <p:cNvSpPr>
            <a:spLocks noGrp="1"/>
          </p:cNvSpPr>
          <p:nvPr>
            <p:ph type="body" sz="quarter" idx="63"/>
          </p:nvPr>
        </p:nvSpPr>
        <p:spPr/>
        <p:txBody>
          <a:bodyPr/>
          <a:lstStyle/>
          <a:p>
            <a:r>
              <a:rPr lang="en-US" dirty="0"/>
              <a:t>Section 3 Subtitle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2EBD8A8-1170-4E7C-B365-BF1B6CF26436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pic>
        <p:nvPicPr>
          <p:cNvPr id="15" name="Picture Placeholder 14" descr="Company logo">
            <a:extLst>
              <a:ext uri="{FF2B5EF4-FFF2-40B4-BE49-F238E27FC236}">
                <a16:creationId xmlns:a16="http://schemas.microsoft.com/office/drawing/2014/main" id="{630EAC36-F761-40CC-8BBD-018A43BC1D34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BC537DE-195A-4043-B5BF-124CAA94D18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94329924"/>
      </p:ext>
    </p:extLst>
  </p:cSld>
  <p:clrMapOvr>
    <a:masterClrMapping/>
  </p:clrMapOvr>
</p:sld>
</file>

<file path=ppt/slides/slide15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3C8EB91-CF57-4FA9-BFF4-3111C9799E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TRACTION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005120D-D849-483E-BB6C-91BBEB1B338A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>
          <a:xfrm>
            <a:off x="838206" y="1893552"/>
            <a:ext cx="5220000" cy="343264"/>
          </a:xfrm>
        </p:spPr>
        <p:txBody>
          <a:bodyPr/>
          <a:lstStyle/>
          <a:p>
            <a:r>
              <a:rPr lang="en-US" dirty="0"/>
              <a:t>Key Metrics</a:t>
            </a:r>
          </a:p>
        </p:txBody>
      </p:sp>
      <p:graphicFrame>
        <p:nvGraphicFramePr>
          <p:cNvPr id="11" name="Content Placeholder 10">
            <a:extLst>
              <a:ext uri="{FF2B5EF4-FFF2-40B4-BE49-F238E27FC236}">
                <a16:creationId xmlns:a16="http://schemas.microsoft.com/office/drawing/2014/main" id="{40152035-8784-41EB-8D59-C02CA7F09264}"/>
              </a:ext>
            </a:extLst>
          </p:cNvPr>
          <p:cNvGraphicFramePr>
            <a:graphicFrameLocks noGrp="1"/>
          </p:cNvGraphicFramePr>
          <p:nvPr>
            <p:ph sz="half" idx="1"/>
            <p:extLst>
              <p:ext uri="{D42A27DB-BD31-4B8C-83A1-F6EECF244321}">
                <p14:modId xmlns:p14="http://schemas.microsoft.com/office/powerpoint/2010/main" val="4048586705"/>
              </p:ext>
            </p:extLst>
          </p:nvPr>
        </p:nvGraphicFramePr>
        <p:xfrm>
          <a:off x="943518" y="2416267"/>
          <a:ext cx="5480140" cy="237236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096028">
                  <a:extLst>
                    <a:ext uri="{9D8B030D-6E8A-4147-A177-3AD203B41FA5}">
                      <a16:colId xmlns:a16="http://schemas.microsoft.com/office/drawing/2014/main" val="1787405499"/>
                    </a:ext>
                  </a:extLst>
                </a:gridCol>
                <a:gridCol w="1096028">
                  <a:extLst>
                    <a:ext uri="{9D8B030D-6E8A-4147-A177-3AD203B41FA5}">
                      <a16:colId xmlns:a16="http://schemas.microsoft.com/office/drawing/2014/main" val="2598168381"/>
                    </a:ext>
                  </a:extLst>
                </a:gridCol>
                <a:gridCol w="1096028">
                  <a:extLst>
                    <a:ext uri="{9D8B030D-6E8A-4147-A177-3AD203B41FA5}">
                      <a16:colId xmlns:a16="http://schemas.microsoft.com/office/drawing/2014/main" val="516535987"/>
                    </a:ext>
                  </a:extLst>
                </a:gridCol>
                <a:gridCol w="1096028">
                  <a:extLst>
                    <a:ext uri="{9D8B030D-6E8A-4147-A177-3AD203B41FA5}">
                      <a16:colId xmlns:a16="http://schemas.microsoft.com/office/drawing/2014/main" val="397867630"/>
                    </a:ext>
                  </a:extLst>
                </a:gridCol>
                <a:gridCol w="1096028">
                  <a:extLst>
                    <a:ext uri="{9D8B030D-6E8A-4147-A177-3AD203B41FA5}">
                      <a16:colId xmlns:a16="http://schemas.microsoft.com/office/drawing/2014/main" val="3346530540"/>
                    </a:ext>
                  </a:extLst>
                </a:gridCol>
              </a:tblGrid>
              <a:tr h="370840">
                <a:tc>
                  <a:txBody>
                    <a:bodyPr/>
                    <a:lstStyle/>
                    <a:p>
                      <a:pPr algn="ctr"/>
                      <a:endParaRPr lang="ru-RU" sz="1400" i="0" dirty="0">
                        <a:latin typeface="+mj-lt"/>
                      </a:endParaRPr>
                    </a:p>
                  </a:txBody>
                  <a:tcPr anchor="ctr"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Clients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Orders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1" i="0" kern="120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Gross Revenue</a:t>
                      </a:r>
                      <a:endParaRPr lang="ru-RU" sz="1400" b="1" i="0" kern="120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9D0000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400" b="1" i="0" kern="1200" noProof="0" dirty="0">
                          <a:solidFill>
                            <a:schemeClr val="lt1"/>
                          </a:solidFill>
                          <a:latin typeface="+mj-lt"/>
                          <a:ea typeface="+mn-ea"/>
                          <a:cs typeface="+mn-cs"/>
                        </a:rPr>
                        <a:t>Net Revenue</a:t>
                      </a:r>
                      <a:endParaRPr lang="ru-RU" sz="1400" b="1" i="0" kern="1200" noProof="0" dirty="0">
                        <a:solidFill>
                          <a:schemeClr val="lt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9D0000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67323903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algn="ctr"/>
                      <a:r>
                        <a:rPr kumimoji="0" lang="ru-RU" sz="1400" b="1" i="0" u="none" strike="noStrike" kern="1200" cap="none" spc="0" normalizeH="0" baseline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+mj-lt"/>
                          <a:ea typeface="+mn-ea"/>
                          <a:cs typeface="+mn-cs"/>
                        </a:rPr>
                        <a:t>20</a:t>
                      </a:r>
                      <a:r>
                        <a:rPr kumimoji="0" lang="en-US" sz="1400" b="1" i="0" u="none" strike="noStrike" kern="1200" cap="none" spc="0" normalizeH="0" baseline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+mj-lt"/>
                          <a:ea typeface="+mn-ea"/>
                          <a:cs typeface="+mn-cs"/>
                        </a:rPr>
                        <a:t>X</a:t>
                      </a:r>
                      <a:r>
                        <a:rPr kumimoji="0" lang="en-US" sz="1400" b="1" i="0" u="none" strike="noStrike" kern="1200" cap="none" spc="0" normalizeH="0" baseline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Adobe Garamond Pro"/>
                          <a:ea typeface="+mn-ea"/>
                          <a:cs typeface="+mn-cs"/>
                        </a:rPr>
                        <a:t>X</a:t>
                      </a:r>
                      <a:endParaRPr kumimoji="0" lang="ru-RU" sz="1400" b="1" i="0" u="none" strike="noStrike" kern="1200" cap="none" spc="0" normalizeH="0" baseline="0" dirty="0">
                        <a:ln>
                          <a:noFill/>
                        </a:ln>
                        <a:solidFill>
                          <a:srgbClr val="FCEDD4"/>
                        </a:solidFill>
                        <a:effectLst/>
                        <a:uLnTx/>
                        <a:uFillTx/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10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100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$ 10,000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$ 7,000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9645828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ru-RU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+mj-lt"/>
                          <a:ea typeface="+mn-ea"/>
                          <a:cs typeface="+mn-cs"/>
                        </a:rPr>
                        <a:t>20</a:t>
                      </a: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Adobe Garamond Pro"/>
                          <a:ea typeface="+mn-ea"/>
                          <a:cs typeface="+mn-cs"/>
                        </a:rPr>
                        <a:t>XX</a:t>
                      </a:r>
                      <a:endParaRPr kumimoji="0" lang="ru-RU" sz="1400" b="1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FCEDD4"/>
                        </a:solidFill>
                        <a:effectLst/>
                        <a:uLnTx/>
                        <a:uFillTx/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20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200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$ 20,000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$ 16,000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27994946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ru-RU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+mj-lt"/>
                          <a:ea typeface="+mn-ea"/>
                          <a:cs typeface="+mn-cs"/>
                        </a:rPr>
                        <a:t>20</a:t>
                      </a: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Adobe Garamond Pro"/>
                          <a:ea typeface="+mn-ea"/>
                          <a:cs typeface="+mn-cs"/>
                        </a:rPr>
                        <a:t>XX</a:t>
                      </a:r>
                      <a:endParaRPr kumimoji="0" lang="ru-RU" sz="1400" b="1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FCEDD4"/>
                        </a:solidFill>
                        <a:effectLst/>
                        <a:uLnTx/>
                        <a:uFillTx/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30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300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$ 30,000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$ 25,000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743584701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ru-RU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+mj-lt"/>
                          <a:ea typeface="+mn-ea"/>
                          <a:cs typeface="+mn-cs"/>
                        </a:rPr>
                        <a:t>20</a:t>
                      </a: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Adobe Garamond Pro"/>
                          <a:ea typeface="+mn-ea"/>
                          <a:cs typeface="+mn-cs"/>
                        </a:rPr>
                        <a:t>XX</a:t>
                      </a:r>
                      <a:endParaRPr kumimoji="0" lang="ru-RU" sz="1400" b="1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FCEDD4"/>
                        </a:solidFill>
                        <a:effectLst/>
                        <a:uLnTx/>
                        <a:uFillTx/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855939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40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400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$ 40,000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$ 30,000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34316338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ru-RU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+mj-lt"/>
                          <a:ea typeface="+mn-ea"/>
                          <a:cs typeface="+mn-cs"/>
                        </a:rPr>
                        <a:t>20</a:t>
                      </a: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FCEDD4"/>
                          </a:solidFill>
                          <a:effectLst/>
                          <a:uLnTx/>
                          <a:uFillTx/>
                          <a:latin typeface="Adobe Garamond Pro"/>
                          <a:ea typeface="+mn-ea"/>
                          <a:cs typeface="+mn-cs"/>
                        </a:rPr>
                        <a:t>XX</a:t>
                      </a:r>
                      <a:endParaRPr kumimoji="0" lang="ru-RU" sz="1400" b="1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FCEDD4"/>
                        </a:solidFill>
                        <a:effectLst/>
                        <a:uLnTx/>
                        <a:uFillTx/>
                        <a:latin typeface="+mj-lt"/>
                        <a:ea typeface="+mn-ea"/>
                        <a:cs typeface="+mn-cs"/>
                      </a:endParaRPr>
                    </a:p>
                  </a:txBody>
                  <a:tcPr anchor="ctr">
                    <a:solidFill>
                      <a:srgbClr val="8D6347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50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400" b="0" i="0" dirty="0">
                          <a:solidFill>
                            <a:srgbClr val="8D6347"/>
                          </a:solidFill>
                          <a:latin typeface="+mn-lt"/>
                          <a:cs typeface="Segoe UI Light" panose="020B0502040204020203" pitchFamily="34" charset="0"/>
                        </a:rPr>
                        <a:t>500</a:t>
                      </a:r>
                      <a:endParaRPr lang="ru-RU" sz="1400" b="0" i="0" dirty="0">
                        <a:solidFill>
                          <a:srgbClr val="8D6347"/>
                        </a:solidFill>
                        <a:latin typeface="+mn-lt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$ 50,000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rgbClr val="8D6347"/>
                          </a:solidFill>
                          <a:effectLst/>
                          <a:uLnTx/>
                          <a:uFillTx/>
                          <a:latin typeface="Segoe UI"/>
                          <a:ea typeface="+mn-ea"/>
                          <a:cs typeface="Segoe UI Light" panose="020B0502040204020203" pitchFamily="34" charset="0"/>
                        </a:rPr>
                        <a:t>$ 40,000</a:t>
                      </a:r>
                      <a:endParaRPr kumimoji="0" lang="ru-RU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rgbClr val="8D6347"/>
                        </a:solidFill>
                        <a:effectLst/>
                        <a:uLnTx/>
                        <a:uFillTx/>
                        <a:latin typeface="Segoe UI"/>
                        <a:ea typeface="+mn-ea"/>
                        <a:cs typeface="Segoe UI Light" panose="020B0502040204020203" pitchFamily="34" charset="0"/>
                      </a:endParaRPr>
                    </a:p>
                  </a:txBody>
                  <a:tcPr anchor="ctr">
                    <a:solidFill>
                      <a:srgbClr val="FFF6E7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938658192"/>
                  </a:ext>
                </a:extLst>
              </a:tr>
            </a:tbl>
          </a:graphicData>
        </a:graphic>
      </p:graphicFrame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2EAD4B7-DE07-4DB2-AC82-4872934A8779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>
          <a:xfrm>
            <a:off x="6917622" y="1893552"/>
            <a:ext cx="4492016" cy="400994"/>
          </a:xfrm>
        </p:spPr>
        <p:txBody>
          <a:bodyPr/>
          <a:lstStyle/>
          <a:p>
            <a:r>
              <a:rPr lang="en-US" dirty="0"/>
              <a:t>Revenue by Year</a:t>
            </a:r>
          </a:p>
        </p:txBody>
      </p:sp>
      <p:graphicFrame>
        <p:nvGraphicFramePr>
          <p:cNvPr id="14" name="Content Placeholder 13" descr="Chart">
            <a:extLst>
              <a:ext uri="{FF2B5EF4-FFF2-40B4-BE49-F238E27FC236}">
                <a16:creationId xmlns:a16="http://schemas.microsoft.com/office/drawing/2014/main" id="{7D8930C9-2110-4A81-93B3-6B4477D7AB66}"/>
              </a:ext>
            </a:extLst>
          </p:cNvPr>
          <p:cNvGraphicFramePr>
            <a:graphicFrameLocks noGrp="1"/>
          </p:cNvGraphicFramePr>
          <p:nvPr>
            <p:ph sz="half" idx="57"/>
            <p:extLst>
              <p:ext uri="{D42A27DB-BD31-4B8C-83A1-F6EECF244321}">
                <p14:modId xmlns:p14="http://schemas.microsoft.com/office/powerpoint/2010/main" val="3671046261"/>
              </p:ext>
            </p:extLst>
          </p:nvPr>
        </p:nvGraphicFramePr>
        <p:xfrm>
          <a:off x="6921871" y="2294546"/>
          <a:ext cx="4600702" cy="2881036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pic>
        <p:nvPicPr>
          <p:cNvPr id="10" name="Picture Placeholder 9" descr="Company logo">
            <a:extLst>
              <a:ext uri="{FF2B5EF4-FFF2-40B4-BE49-F238E27FC236}">
                <a16:creationId xmlns:a16="http://schemas.microsoft.com/office/drawing/2014/main" id="{55D2E66B-1EB2-4EE3-8B3F-AA334ACA0543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D116CE0-41F4-4C5B-99E1-D5EB03B9043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34287160"/>
      </p:ext>
    </p:extLst>
  </p:cSld>
  <p:clrMapOvr>
    <a:masterClrMapping/>
  </p:clrMapOvr>
</p:sld>
</file>

<file path=ppt/slides/slide18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21D93A7-03E2-400D-86A8-F53E910FD23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18614649-6761-4D88-9C42-995B3C8A760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pPr/>
              <a:t>18</a:t>
            </a:fld>
            <a:endParaRPr lang="en-US" dirty="0"/>
          </a:p>
        </p:txBody>
      </p:sp>
      <p:pic>
        <p:nvPicPr>
          <p:cNvPr id="24" name="Picture Placeholder 23" descr="Company logo">
            <a:extLst>
              <a:ext uri="{FF2B5EF4-FFF2-40B4-BE49-F238E27FC236}">
                <a16:creationId xmlns:a16="http://schemas.microsoft.com/office/drawing/2014/main" id="{0C039F4E-E387-4A62-8338-A6F38453DD27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D7B14D4-2CFC-426A-B1FB-B995ECEE77C9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D5A541C-9380-443A-8DAA-CA2DC784CD4D}"/>
              </a:ext>
            </a:extLst>
          </p:cNvPr>
          <p:cNvSpPr>
            <a:spLocks noGrp="1"/>
          </p:cNvSpPr>
          <p:nvPr>
            <p:ph type="body" sz="half" idx="34"/>
          </p:nvPr>
        </p:nvSpPr>
        <p:spPr/>
        <p:txBody>
          <a:bodyPr/>
          <a:lstStyle/>
          <a:p>
            <a:r>
              <a:rPr lang="en-US" dirty="0"/>
              <a:t>Victoria Lindqvist 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51E1F49C-E48A-4726-B0A9-521567175EE0}"/>
              </a:ext>
            </a:extLst>
          </p:cNvPr>
          <p:cNvSpPr>
            <a:spLocks noGrp="1"/>
          </p:cNvSpPr>
          <p:nvPr>
            <p:ph type="body" sz="half" idx="43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03A60FA0-9B9D-427D-8527-7C31F69DE989}"/>
              </a:ext>
            </a:extLst>
          </p:cNvPr>
          <p:cNvSpPr>
            <a:spLocks noGrp="1"/>
          </p:cNvSpPr>
          <p:nvPr>
            <p:ph type="body" sz="half" idx="6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420C9F7-8E73-4F0B-BAB1-887D96E70272}"/>
              </a:ext>
            </a:extLst>
          </p:cNvPr>
          <p:cNvSpPr>
            <a:spLocks noGrp="1"/>
          </p:cNvSpPr>
          <p:nvPr>
            <p:ph type="body" sz="half" idx="69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17D69A87-EAD0-456A-BA80-374C3F4497C6}"/>
              </a:ext>
            </a:extLst>
          </p:cNvPr>
          <p:cNvSpPr>
            <a:spLocks noGrp="1"/>
          </p:cNvSpPr>
          <p:nvPr>
            <p:ph type="body" sz="half" idx="7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291C4EC-49A3-4D58-B164-EACC1141AC23}"/>
              </a:ext>
            </a:extLst>
          </p:cNvPr>
          <p:cNvSpPr>
            <a:spLocks noGrp="1"/>
          </p:cNvSpPr>
          <p:nvPr>
            <p:ph type="body" sz="half" idx="72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pic>
        <p:nvPicPr>
          <p:cNvPr id="18" name="Picture Placeholder 17" descr="Team member photo">
            <a:extLst>
              <a:ext uri="{FF2B5EF4-FFF2-40B4-BE49-F238E27FC236}">
                <a16:creationId xmlns:a16="http://schemas.microsoft.com/office/drawing/2014/main" id="{41B753EE-A977-4FCA-8E79-67176A9B121F}"/>
              </a:ext>
            </a:extLst>
          </p:cNvPr>
          <p:cNvPicPr>
            <a:picLocks noGrp="1" noChangeAspect="1"/>
          </p:cNvPicPr>
          <p:nvPr>
            <p:ph type="pic" sz="quarter" idx="73"/>
          </p:nvPr>
        </p:nvPicPr>
        <p:blipFill>
          <a:blip r:embed="rId5"/>
          <a:srcRect/>
          <a:stretch>
            <a:fillRect/>
          </a:stretch>
        </p:blipFill>
        <p:spPr/>
      </p:pic>
      <p:pic>
        <p:nvPicPr>
          <p:cNvPr id="20" name="Picture Placeholder 19" descr="Team member photo">
            <a:extLst>
              <a:ext uri="{FF2B5EF4-FFF2-40B4-BE49-F238E27FC236}">
                <a16:creationId xmlns:a16="http://schemas.microsoft.com/office/drawing/2014/main" id="{A9CC36C1-B9AF-48DD-BDA2-4BA082296862}"/>
              </a:ext>
            </a:extLst>
          </p:cNvPr>
          <p:cNvPicPr>
            <a:picLocks noGrp="1" noChangeAspect="1"/>
          </p:cNvPicPr>
          <p:nvPr>
            <p:ph type="pic" sz="quarter" idx="74"/>
          </p:nvPr>
        </p:nvPicPr>
        <p:blipFill>
          <a:blip r:embed="rId6"/>
          <a:srcRect l="54" r="54"/>
          <a:stretch>
            <a:fillRect/>
          </a:stretch>
        </p:blipFill>
        <p:spPr/>
      </p:pic>
      <p:pic>
        <p:nvPicPr>
          <p:cNvPr id="22" name="Picture Placeholder 21" descr="Team member photo">
            <a:extLst>
              <a:ext uri="{FF2B5EF4-FFF2-40B4-BE49-F238E27FC236}">
                <a16:creationId xmlns:a16="http://schemas.microsoft.com/office/drawing/2014/main" id="{8129DF77-C3E8-4734-BD23-C8A50B8A18BA}"/>
              </a:ext>
            </a:extLst>
          </p:cNvPr>
          <p:cNvPicPr>
            <a:picLocks noGrp="1" noChangeAspect="1"/>
          </p:cNvPicPr>
          <p:nvPr>
            <p:ph type="pic" sz="quarter" idx="75"/>
          </p:nvPr>
        </p:nvPicPr>
        <p:blipFill>
          <a:blip r:embed="rId7"/>
          <a:srcRect/>
          <a:stretch>
            <a:fillRect/>
          </a:stretch>
        </p:blipFill>
        <p:spPr/>
      </p:pic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8096C7F-F8C1-4963-99C5-24529B757D76}"/>
              </a:ext>
            </a:extLst>
          </p:cNvPr>
          <p:cNvSpPr>
            <a:spLocks noGrp="1"/>
          </p:cNvSpPr>
          <p:nvPr>
            <p:ph type="body" sz="half" idx="68"/>
          </p:nvPr>
        </p:nvSpPr>
        <p:spPr/>
        <p:txBody>
          <a:bodyPr/>
          <a:lstStyle/>
          <a:p>
            <a:r>
              <a:rPr lang="en-US" dirty="0"/>
              <a:t>August Bergqvist 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4424D176-A931-4EFC-8D8E-07A49113C98E}"/>
              </a:ext>
            </a:extLst>
          </p:cNvPr>
          <p:cNvSpPr>
            <a:spLocks noGrp="1"/>
          </p:cNvSpPr>
          <p:nvPr>
            <p:ph type="body" sz="half" idx="71"/>
          </p:nvPr>
        </p:nvSpPr>
        <p:spPr/>
        <p:txBody>
          <a:bodyPr/>
          <a:lstStyle/>
          <a:p>
            <a:r>
              <a:rPr lang="en-US" dirty="0"/>
              <a:t>Allan Mattsson </a:t>
            </a:r>
          </a:p>
        </p:txBody>
      </p:sp>
    </p:spTree>
    <p:extLst>
      <p:ext uri="{BB962C8B-B14F-4D97-AF65-F5344CB8AC3E}">
        <p14:creationId xmlns:p14="http://schemas.microsoft.com/office/powerpoint/2010/main" val="1786533850"/>
      </p:ext>
    </p:extLst>
  </p:cSld>
  <p:clrMapOvr>
    <a:masterClrMapping/>
  </p:clrMapOvr>
</p:sld>
</file>

<file path=ppt/slides/slide19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797C49D-C8E2-41F0-98F7-6C47DD5F85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 SLIDE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35DD3624-5E2E-4149-8C49-0CCB8017D44E}"/>
              </a:ext>
            </a:extLst>
          </p:cNvPr>
          <p:cNvSpPr>
            <a:spLocks noGrp="1"/>
          </p:cNvSpPr>
          <p:nvPr>
            <p:ph type="subTitle" idx="15"/>
          </p:nvPr>
        </p:nvSpPr>
        <p:spPr/>
        <p:txBody>
          <a:bodyPr/>
          <a:lstStyle/>
          <a:p>
            <a:r>
              <a:rPr lang="en-US" dirty="0"/>
              <a:t>Your Subtitle Here</a:t>
            </a:r>
          </a:p>
        </p:txBody>
      </p:sp>
      <p:pic>
        <p:nvPicPr>
          <p:cNvPr id="29" name="Picture Placeholder 28" descr="Team member photo">
            <a:extLst>
              <a:ext uri="{FF2B5EF4-FFF2-40B4-BE49-F238E27FC236}">
                <a16:creationId xmlns:a16="http://schemas.microsoft.com/office/drawing/2014/main" id="{91FDCB17-C9F7-4C9C-AB56-71F3A9F732E4}"/>
              </a:ext>
            </a:extLst>
          </p:cNvPr>
          <p:cNvPicPr>
            <a:picLocks noGrp="1" noChangeAspect="1"/>
          </p:cNvPicPr>
          <p:nvPr>
            <p:ph type="pic" sz="quarter" idx="82"/>
          </p:nvPr>
        </p:nvPicPr>
        <p:blipFill>
          <a:blip r:embed="rId3"/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E0A84A6-1EE2-4793-A5F3-12361AD24648}"/>
              </a:ext>
            </a:extLst>
          </p:cNvPr>
          <p:cNvSpPr>
            <a:spLocks noGrp="1"/>
          </p:cNvSpPr>
          <p:nvPr>
            <p:ph type="body" sz="half" idx="34"/>
          </p:nvPr>
        </p:nvSpPr>
        <p:spPr/>
        <p:txBody>
          <a:bodyPr/>
          <a:lstStyle/>
          <a:p>
            <a:r>
              <a:rPr lang="en-US" dirty="0"/>
              <a:t>Victoria Lindqvist 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7679E4AF-C234-4DCE-A0B5-C8F929392474}"/>
              </a:ext>
            </a:extLst>
          </p:cNvPr>
          <p:cNvSpPr>
            <a:spLocks noGrp="1"/>
          </p:cNvSpPr>
          <p:nvPr>
            <p:ph type="body" sz="half" idx="66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pic>
        <p:nvPicPr>
          <p:cNvPr id="33" name="Picture Placeholder 32" descr="Team member photo">
            <a:extLst>
              <a:ext uri="{FF2B5EF4-FFF2-40B4-BE49-F238E27FC236}">
                <a16:creationId xmlns:a16="http://schemas.microsoft.com/office/drawing/2014/main" id="{D09C6404-AC28-42D9-8F22-DF4054FA0860}"/>
              </a:ext>
            </a:extLst>
          </p:cNvPr>
          <p:cNvPicPr>
            <a:picLocks noGrp="1" noChangeAspect="1"/>
          </p:cNvPicPr>
          <p:nvPr>
            <p:ph type="pic" sz="quarter" idx="86"/>
          </p:nvPr>
        </p:nvPicPr>
        <p:blipFill>
          <a:blip r:embed="rId4"/>
          <a:srcRect t="72" b="72"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9244963F-D949-4524-9472-569AC6CF9F24}"/>
              </a:ext>
            </a:extLst>
          </p:cNvPr>
          <p:cNvSpPr>
            <a:spLocks noGrp="1"/>
          </p:cNvSpPr>
          <p:nvPr>
            <p:ph type="body" sz="half" idx="70"/>
          </p:nvPr>
        </p:nvSpPr>
        <p:spPr/>
        <p:txBody>
          <a:bodyPr/>
          <a:lstStyle/>
          <a:p>
            <a:r>
              <a:rPr lang="en-US" dirty="0"/>
              <a:t>August </a:t>
            </a:r>
            <a:br>
              <a:rPr lang="en-US" dirty="0"/>
            </a:br>
            <a:r>
              <a:rPr lang="en-US" dirty="0"/>
              <a:t>Bergqvist 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1F10B1A0-4D88-4A60-A9AB-F3B1B8A7B6F0}"/>
              </a:ext>
            </a:extLst>
          </p:cNvPr>
          <p:cNvSpPr>
            <a:spLocks noGrp="1"/>
          </p:cNvSpPr>
          <p:nvPr>
            <p:ph type="body" sz="half" idx="72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pic>
        <p:nvPicPr>
          <p:cNvPr id="37" name="Picture Placeholder 36" descr="Team member photo">
            <a:extLst>
              <a:ext uri="{FF2B5EF4-FFF2-40B4-BE49-F238E27FC236}">
                <a16:creationId xmlns:a16="http://schemas.microsoft.com/office/drawing/2014/main" id="{6E11D8A4-78C7-4650-A91E-9FD05D76AFA2}"/>
              </a:ext>
            </a:extLst>
          </p:cNvPr>
          <p:cNvPicPr>
            <a:picLocks noGrp="1" noChangeAspect="1"/>
          </p:cNvPicPr>
          <p:nvPr>
            <p:ph type="pic" sz="quarter" idx="84"/>
          </p:nvPr>
        </p:nvPicPr>
        <p:blipFill>
          <a:blip r:embed="rId5"/>
          <a:srcRect t="72" b="72"/>
          <a:stretch>
            <a:fillRect/>
          </a:stretch>
        </p:blipFill>
        <p:spPr/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4C9D3548-8585-44DC-982C-58FF10C87C7D}"/>
              </a:ext>
            </a:extLst>
          </p:cNvPr>
          <p:cNvSpPr>
            <a:spLocks noGrp="1"/>
          </p:cNvSpPr>
          <p:nvPr>
            <p:ph type="body" sz="half" idx="76"/>
          </p:nvPr>
        </p:nvSpPr>
        <p:spPr/>
        <p:txBody>
          <a:bodyPr/>
          <a:lstStyle/>
          <a:p>
            <a:r>
              <a:rPr lang="en-US" dirty="0"/>
              <a:t>Allan </a:t>
            </a:r>
            <a:br>
              <a:rPr lang="en-US" dirty="0"/>
            </a:br>
            <a:r>
              <a:rPr lang="en-US" dirty="0"/>
              <a:t>Mattsson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72BEE87-1B7A-4057-B7D8-C16B5198BF8B}"/>
              </a:ext>
            </a:extLst>
          </p:cNvPr>
          <p:cNvSpPr>
            <a:spLocks noGrp="1"/>
          </p:cNvSpPr>
          <p:nvPr>
            <p:ph type="body" sz="half" idx="78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pic>
        <p:nvPicPr>
          <p:cNvPr id="31" name="Picture Placeholder 30" descr="Team member photo">
            <a:extLst>
              <a:ext uri="{FF2B5EF4-FFF2-40B4-BE49-F238E27FC236}">
                <a16:creationId xmlns:a16="http://schemas.microsoft.com/office/drawing/2014/main" id="{16A837B0-D47D-42C5-94BE-E229C1A95AC2}"/>
              </a:ext>
            </a:extLst>
          </p:cNvPr>
          <p:cNvPicPr>
            <a:picLocks noGrp="1" noChangeAspect="1"/>
          </p:cNvPicPr>
          <p:nvPr>
            <p:ph type="pic" sz="quarter" idx="83"/>
          </p:nvPr>
        </p:nvPicPr>
        <p:blipFill>
          <a:blip r:embed="rId3"/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0F64E4E9-0083-42D8-80F8-2D2093F85A12}"/>
              </a:ext>
            </a:extLst>
          </p:cNvPr>
          <p:cNvSpPr>
            <a:spLocks noGrp="1"/>
          </p:cNvSpPr>
          <p:nvPr>
            <p:ph type="body" sz="half" idx="67"/>
          </p:nvPr>
        </p:nvSpPr>
        <p:spPr/>
        <p:txBody>
          <a:bodyPr/>
          <a:lstStyle/>
          <a:p>
            <a:r>
              <a:rPr lang="en-US" dirty="0"/>
              <a:t>Victoria Lindqvist 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AF307485-C590-412A-AC5D-861143E3D912}"/>
              </a:ext>
            </a:extLst>
          </p:cNvPr>
          <p:cNvSpPr>
            <a:spLocks noGrp="1"/>
          </p:cNvSpPr>
          <p:nvPr>
            <p:ph type="body" sz="half" idx="69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pic>
        <p:nvPicPr>
          <p:cNvPr id="35" name="Picture Placeholder 34" descr="Team member photo">
            <a:extLst>
              <a:ext uri="{FF2B5EF4-FFF2-40B4-BE49-F238E27FC236}">
                <a16:creationId xmlns:a16="http://schemas.microsoft.com/office/drawing/2014/main" id="{1A3F424A-74ED-4491-BF42-F667B8A11B1D}"/>
              </a:ext>
            </a:extLst>
          </p:cNvPr>
          <p:cNvPicPr>
            <a:picLocks noGrp="1" noChangeAspect="1"/>
          </p:cNvPicPr>
          <p:nvPr>
            <p:ph type="pic" sz="quarter" idx="87"/>
          </p:nvPr>
        </p:nvPicPr>
        <p:blipFill>
          <a:blip r:embed="rId4"/>
          <a:srcRect l="72" r="72"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7800A375-222C-4905-B9C3-C452F1CC48DB}"/>
              </a:ext>
            </a:extLst>
          </p:cNvPr>
          <p:cNvSpPr>
            <a:spLocks noGrp="1"/>
          </p:cNvSpPr>
          <p:nvPr>
            <p:ph type="body" sz="half" idx="73"/>
          </p:nvPr>
        </p:nvSpPr>
        <p:spPr/>
        <p:txBody>
          <a:bodyPr/>
          <a:lstStyle/>
          <a:p>
            <a:r>
              <a:rPr lang="en-US" dirty="0"/>
              <a:t>August </a:t>
            </a:r>
            <a:br>
              <a:rPr lang="en-US" dirty="0"/>
            </a:br>
            <a:r>
              <a:rPr lang="en-US" dirty="0"/>
              <a:t>Bergqvist 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1781FC90-45BE-40D9-8EC9-850BD037D3C0}"/>
              </a:ext>
            </a:extLst>
          </p:cNvPr>
          <p:cNvSpPr>
            <a:spLocks noGrp="1"/>
          </p:cNvSpPr>
          <p:nvPr>
            <p:ph type="body" sz="half" idx="75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pic>
        <p:nvPicPr>
          <p:cNvPr id="39" name="Picture Placeholder 38" descr="Team member photo">
            <a:extLst>
              <a:ext uri="{FF2B5EF4-FFF2-40B4-BE49-F238E27FC236}">
                <a16:creationId xmlns:a16="http://schemas.microsoft.com/office/drawing/2014/main" id="{DF4D505F-51A8-4065-B89C-42DF008BAD28}"/>
              </a:ext>
            </a:extLst>
          </p:cNvPr>
          <p:cNvPicPr>
            <a:picLocks noGrp="1" noChangeAspect="1"/>
          </p:cNvPicPr>
          <p:nvPr>
            <p:ph type="pic" sz="quarter" idx="85"/>
          </p:nvPr>
        </p:nvPicPr>
        <p:blipFill>
          <a:blip r:embed="rId5"/>
          <a:srcRect/>
          <a:stretch>
            <a:fillRect/>
          </a:stretch>
        </p:blipFill>
        <p:spPr/>
      </p:pic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03E0E708-BA19-4FCD-85C6-96C90762AA7D}"/>
              </a:ext>
            </a:extLst>
          </p:cNvPr>
          <p:cNvSpPr>
            <a:spLocks noGrp="1"/>
          </p:cNvSpPr>
          <p:nvPr>
            <p:ph type="body" sz="half" idx="79"/>
          </p:nvPr>
        </p:nvSpPr>
        <p:spPr/>
        <p:txBody>
          <a:bodyPr/>
          <a:lstStyle/>
          <a:p>
            <a:r>
              <a:rPr lang="en-US" dirty="0"/>
              <a:t>Allan </a:t>
            </a:r>
            <a:br>
              <a:rPr lang="en-US" dirty="0"/>
            </a:br>
            <a:r>
              <a:rPr lang="en-US" dirty="0"/>
              <a:t>Mattsson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FD33D1A0-C543-4B1B-8BE2-36182E0D6F6E}"/>
              </a:ext>
            </a:extLst>
          </p:cNvPr>
          <p:cNvSpPr>
            <a:spLocks noGrp="1"/>
          </p:cNvSpPr>
          <p:nvPr>
            <p:ph type="body" sz="half" idx="81"/>
          </p:nvPr>
        </p:nvSpPr>
        <p:spPr/>
        <p:txBody>
          <a:bodyPr/>
          <a:lstStyle/>
          <a:p>
            <a:r>
              <a:rPr lang="en-US" dirty="0"/>
              <a:t>Team Member Title</a:t>
            </a:r>
          </a:p>
        </p:txBody>
      </p:sp>
      <p:pic>
        <p:nvPicPr>
          <p:cNvPr id="27" name="Picture Placeholder 26" descr="Company logo">
            <a:extLst>
              <a:ext uri="{FF2B5EF4-FFF2-40B4-BE49-F238E27FC236}">
                <a16:creationId xmlns:a16="http://schemas.microsoft.com/office/drawing/2014/main" id="{ECA86910-BD5C-44F0-AE5F-0C7666AE3051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307FD2D7-ACB1-4AE4-974A-496173D118C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pPr/>
              <a:t>19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07438613"/>
      </p:ext>
    </p:extLst>
  </p:cSld>
  <p:clrMapOvr>
    <a:masterClrMapping/>
  </p:clrMapOvr>
</p:sld>
</file>

<file path=ppt/slides/slide21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5EC464C-DCD9-4842-AC70-1334BEF5749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SUMMARY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D7FE9D3-D856-47C4-86AC-8C47A5515F98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pic>
        <p:nvPicPr>
          <p:cNvPr id="7" name="Picture Placeholder 6" descr="Company logo">
            <a:extLst>
              <a:ext uri="{FF2B5EF4-FFF2-40B4-BE49-F238E27FC236}">
                <a16:creationId xmlns:a16="http://schemas.microsoft.com/office/drawing/2014/main" id="{FE710387-80E8-4D9A-9BE6-B1D06155DAE4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339EBD6-39BC-4CB1-B4BC-1F2F68882A8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21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17104768"/>
      </p:ext>
    </p:extLst>
  </p:cSld>
  <p:clrMapOvr>
    <a:masterClrMapping/>
  </p:clrMapOvr>
</p:sld>
</file>

<file path=ppt/slides/slide22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FE4C0176-F748-42D4-A25B-71F0C054D3B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pic>
        <p:nvPicPr>
          <p:cNvPr id="11" name="Picture Placeholder 10" descr="Company logo">
            <a:extLst>
              <a:ext uri="{FF2B5EF4-FFF2-40B4-BE49-F238E27FC236}">
                <a16:creationId xmlns:a16="http://schemas.microsoft.com/office/drawing/2014/main" id="{37A67548-9FAF-4DCB-A2DD-3F1B63C13595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237" b="237"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9857702-D4F7-460C-9B02-C07897E60321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Speaker Name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9E8064C2-698C-4F56-B604-A2A8AE3D7C21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Email: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10D1CE3-B979-4C3E-A3BF-4C200D062B58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>
          <a:xfrm>
            <a:off x="6570540" y="4551902"/>
            <a:ext cx="4896000" cy="373961"/>
          </a:xfrm>
        </p:spPr>
        <p:txBody>
          <a:bodyPr/>
          <a:lstStyle/>
          <a:p>
            <a:r>
              <a:rPr lang="en-US" dirty="0"/>
              <a:t>speakermail@website.com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56D36886-65A3-42CD-990B-789C9200A4BB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Phone: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E641CB99-F65E-4FA5-89A7-CDA63B042DA4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+7 888 999-000-11</a:t>
            </a:r>
          </a:p>
        </p:txBody>
      </p:sp>
    </p:spTree>
    <p:extLst>
      <p:ext uri="{BB962C8B-B14F-4D97-AF65-F5344CB8AC3E}">
        <p14:creationId xmlns:p14="http://schemas.microsoft.com/office/powerpoint/2010/main" val="3456809286"/>
      </p:ext>
    </p:extLst>
  </p:cSld>
  <p:clrMapOvr>
    <a:masterClrMapping/>
  </p:clrMapOvr>
</p:sld>
</file>

<file path=ppt/slides/slide23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039C51C-7BBF-4B92-A610-4EB86DB947C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APPENDIX</a:t>
            </a:r>
          </a:p>
        </p:txBody>
      </p:sp>
      <p:pic>
        <p:nvPicPr>
          <p:cNvPr id="6" name="Picture Placeholder 5" descr="Company logo">
            <a:extLst>
              <a:ext uri="{FF2B5EF4-FFF2-40B4-BE49-F238E27FC236}">
                <a16:creationId xmlns:a16="http://schemas.microsoft.com/office/drawing/2014/main" id="{1EB0BE86-C0C0-45E0-9655-3007C5E3437A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888199C-D9BD-40C2-9DB3-4653E8723F2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23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13765942"/>
      </p:ext>
    </p:extLst>
  </p:cSld>
  <p:clrMapOvr>
    <a:masterClrMapping/>
  </p:clrMapOvr>
</p:sld>
</file>

<file path=ppt/slides/slide26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4C54C5E-3B2A-43D9-9831-21B334FDD4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MOBILE VERSION</a:t>
            </a:r>
          </a:p>
        </p:txBody>
      </p:sp>
      <p:pic>
        <p:nvPicPr>
          <p:cNvPr id="18" name="Picture Placeholder 17" descr="Glass icon">
            <a:extLst>
              <a:ext uri="{FF2B5EF4-FFF2-40B4-BE49-F238E27FC236}">
                <a16:creationId xmlns:a16="http://schemas.microsoft.com/office/drawing/2014/main" id="{461AE029-2675-4B7C-8A3E-3E83CD2E6D7A}"/>
              </a:ext>
            </a:extLst>
          </p:cNvPr>
          <p:cNvPicPr>
            <a:picLocks noGrp="1" noChangeAspect="1"/>
          </p:cNvPicPr>
          <p:nvPr>
            <p:ph type="pic" sz="quarter" idx="75"/>
          </p:nvPr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-59476" t="-22171" r="-59476" b="-28834"/>
          <a:stretch/>
        </p:blipFill>
        <p:spPr>
          <a:xfrm>
            <a:off x="950378" y="1999033"/>
            <a:ext cx="504000" cy="504000"/>
          </a:xfrm>
        </p:spPr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FA62956D-A53E-41C4-9C91-5135106734F4}"/>
              </a:ext>
            </a:extLst>
          </p:cNvPr>
          <p:cNvSpPr>
            <a:spLocks noGrp="1"/>
          </p:cNvSpPr>
          <p:nvPr>
            <p:ph type="body" sz="half" idx="34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dirty="0"/>
              <a:t>Feature  Title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7912CF7-BD21-418C-807D-9CBACF28B6C5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770400" y="3031284"/>
            <a:ext cx="2385242" cy="1712618"/>
          </a:xfrm>
        </p:spPr>
        <p:txBody>
          <a:bodyPr>
            <a:normAutofit/>
          </a:bodyPr>
          <a:lstStyle/>
          <a:p>
            <a:pPr>
              <a:spcBef>
                <a:spcPts val="0"/>
              </a:spcBef>
            </a:pPr>
            <a:r>
              <a:rPr lang="en-US" dirty="0"/>
              <a:t>Lorem ipsum dolor sit amet, consectetuer adipiscing elit. Maecenas porttitor congue massa. </a:t>
            </a:r>
          </a:p>
        </p:txBody>
      </p:sp>
      <p:pic>
        <p:nvPicPr>
          <p:cNvPr id="24" name="Picture Placeholder 23" descr="Glass image">
            <a:extLst>
              <a:ext uri="{FF2B5EF4-FFF2-40B4-BE49-F238E27FC236}">
                <a16:creationId xmlns:a16="http://schemas.microsoft.com/office/drawing/2014/main" id="{2CBBBA6A-3F68-4A85-A537-BB655731E494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5"/>
          <a:srcRect l="214" r="214"/>
          <a:stretch>
            <a:fillRect/>
          </a:stretch>
        </p:blipFill>
        <p:spPr/>
      </p:pic>
      <p:pic>
        <p:nvPicPr>
          <p:cNvPr id="22" name="Picture Placeholder 21" descr="Pizza image">
            <a:extLst>
              <a:ext uri="{FF2B5EF4-FFF2-40B4-BE49-F238E27FC236}">
                <a16:creationId xmlns:a16="http://schemas.microsoft.com/office/drawing/2014/main" id="{FEA0670A-379A-44F4-AE1A-EE9363E7FA91}"/>
              </a:ext>
            </a:extLst>
          </p:cNvPr>
          <p:cNvPicPr>
            <a:picLocks noGrp="1" noChangeAspect="1"/>
          </p:cNvPicPr>
          <p:nvPr>
            <p:ph type="pic" sz="quarter" idx="40"/>
          </p:nvPr>
        </p:nvPicPr>
        <p:blipFill>
          <a:blip r:embed="rId6"/>
          <a:srcRect l="10083" r="10083"/>
          <a:stretch>
            <a:fillRect/>
          </a:stretch>
        </p:blipFill>
        <p:spPr/>
      </p:pic>
      <p:pic>
        <p:nvPicPr>
          <p:cNvPr id="20" name="Picture Placeholder 19" descr="Cloche icon">
            <a:extLst>
              <a:ext uri="{FF2B5EF4-FFF2-40B4-BE49-F238E27FC236}">
                <a16:creationId xmlns:a16="http://schemas.microsoft.com/office/drawing/2014/main" id="{27C31D1B-7F26-4D47-A81C-BB6D7F4C88D0}"/>
              </a:ext>
            </a:extLst>
          </p:cNvPr>
          <p:cNvPicPr>
            <a:picLocks noGrp="1" noChangeAspect="1"/>
          </p:cNvPicPr>
          <p:nvPr>
            <p:ph type="pic" sz="quarter" idx="75"/>
          </p:nvPr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-11708" t="-31638" r="-11708" b="-43992"/>
          <a:stretch/>
        </p:blipFill>
        <p:spPr>
          <a:xfrm>
            <a:off x="9170239" y="1999033"/>
            <a:ext cx="504000" cy="504000"/>
          </a:xfrm>
        </p:spPr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8C24B971-69DB-45D3-9772-37DC78D632BB}"/>
              </a:ext>
            </a:extLst>
          </p:cNvPr>
          <p:cNvSpPr>
            <a:spLocks noGrp="1"/>
          </p:cNvSpPr>
          <p:nvPr>
            <p:ph type="body" sz="half" idx="37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dirty="0"/>
              <a:t>Feature  Title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AF67DB2B-7061-4EAA-A48A-1351D788CE8E}"/>
              </a:ext>
            </a:extLst>
          </p:cNvPr>
          <p:cNvSpPr>
            <a:spLocks noGrp="1"/>
          </p:cNvSpPr>
          <p:nvPr>
            <p:ph type="body" sz="half" idx="35"/>
          </p:nvPr>
        </p:nvSpPr>
        <p:spPr>
          <a:xfrm>
            <a:off x="9083451" y="3031284"/>
            <a:ext cx="2451052" cy="1712618"/>
          </a:xfrm>
        </p:spPr>
        <p:txBody>
          <a:bodyPr/>
          <a:lstStyle/>
          <a:p>
            <a:pPr>
              <a:spcBef>
                <a:spcPts val="0"/>
              </a:spcBef>
            </a:pPr>
            <a:r>
              <a:rPr lang="en-US" dirty="0"/>
              <a:t>Lorem ipsum dolor sit amet, consectetuer adipiscing elit. Maecenas porttitor congue massa. </a:t>
            </a:r>
          </a:p>
        </p:txBody>
      </p:sp>
      <p:pic>
        <p:nvPicPr>
          <p:cNvPr id="14" name="Picture Placeholder 13" descr="Company logo">
            <a:extLst>
              <a:ext uri="{FF2B5EF4-FFF2-40B4-BE49-F238E27FC236}">
                <a16:creationId xmlns:a16="http://schemas.microsoft.com/office/drawing/2014/main" id="{D01E9234-2F57-43AA-92F7-69146348A157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655" b="655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3C86B592-478F-4AED-AA32-BDC3DFC8655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26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538062991"/>
      </p:ext>
    </p:extLst>
  </p:cSld>
  <p:clrMapOvr>
    <a:masterClrMapping/>
  </p:clrMapOvr>
</p:sld>
</file>

<file path=ppt/slides/slide27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81DB1B6-5EDE-4C61-88FD-3EC21119A6B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u="sng" dirty="0">
                <a:solidFill>
                  <a:srgbClr val="0070C0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Template Editing Instructions and Feedback</a:t>
            </a:r>
            <a:endParaRPr lang="en-US" u="sng" dirty="0">
              <a:solidFill>
                <a:srgbClr val="0070C0"/>
              </a:solidFill>
            </a:endParaRP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DF9BD501-882A-43F3-9632-90172CA4895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470E458-E7C2-4395-B75D-476A174CEE45}" type="slidenum">
              <a:rPr lang="en-US" smtClean="0"/>
              <a:t>27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2.xml><?xml version="1.0" encoding="utf-8"?>
<a:theme xmlns:a="http://schemas.openxmlformats.org/drawingml/2006/main" name="Office Theme">
  <a:themeElements>
    <a:clrScheme name="Custom 18">
      <a:dk1>
        <a:srgbClr val="9D0000"/>
      </a:dk1>
      <a:lt1>
        <a:srgbClr val="FCEDD4"/>
      </a:lt1>
      <a:dk2>
        <a:srgbClr val="8D6347"/>
      </a:dk2>
      <a:lt2>
        <a:srgbClr val="FFF0D7"/>
      </a:lt2>
      <a:accent1>
        <a:srgbClr val="8D6347"/>
      </a:accent1>
      <a:accent2>
        <a:srgbClr val="FF0000"/>
      </a:accent2>
      <a:accent3>
        <a:srgbClr val="00AEEF"/>
      </a:accent3>
      <a:accent4>
        <a:srgbClr val="577423"/>
      </a:accent4>
      <a:accent5>
        <a:srgbClr val="36748D"/>
      </a:accent5>
      <a:accent6>
        <a:srgbClr val="60370F"/>
      </a:accent6>
      <a:hlink>
        <a:srgbClr val="9C0000"/>
      </a:hlink>
      <a:folHlink>
        <a:srgbClr val="9C0000"/>
      </a:folHlink>
    </a:clrScheme>
    <a:fontScheme name="Custom 5">
      <a:majorFont>
        <a:latin typeface="Adobe Garamond Pro"/>
        <a:ea typeface=""/>
        <a:cs typeface=""/>
      </a:majorFont>
      <a:minorFont>
        <a:latin typeface="Segoe U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F6E7"/>
        </a:solidFill>
        <a:ln>
          <a:solidFill>
            <a:srgbClr val="8D6347"/>
          </a:solidFill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16411246_Restaurant pitch deck_AAS_v5" id="{8177B436-B2DB-4F15-B992-5A4452FF1273}" vid="{ACBB9CD5-D3C7-4B74-9E01-7D9949625FE4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722B8795-896F-4831-ACEF-3917CDD276FC}"/>
</file>

<file path=customXml/itemProps22.xml><?xml version="1.0" encoding="utf-8"?>
<ds:datastoreItem xmlns:ds="http://schemas.openxmlformats.org/officeDocument/2006/customXml" ds:itemID="{140FF4BD-2C4F-4AE3-AE8E-A711B32C767C}"/>
</file>

<file path=customXml/itemProps31.xml><?xml version="1.0" encoding="utf-8"?>
<ds:datastoreItem xmlns:ds="http://schemas.openxmlformats.org/officeDocument/2006/customXml" ds:itemID="{20D81ADB-A44A-4FB2-B0CC-58F0879A8535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1596</ap:Words>
  <ap:Application>Microsoft Office PowerPoint</ap:Application>
  <ap:PresentationFormat>Widescreen</ap:PresentationFormat>
  <ap:Paragraphs>322</ap:Paragraphs>
  <ap:Slides>27</ap:Slides>
  <ap:Notes>27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27</vt:i4>
      </vt:variant>
    </vt:vector>
  </ap:HeadingPairs>
  <ap:TitlesOfParts>
    <vt:vector baseType="lpstr" size="32">
      <vt:lpstr>Adobe Garamond Pro</vt:lpstr>
      <vt:lpstr>Arial</vt:lpstr>
      <vt:lpstr>Calibri</vt:lpstr>
      <vt:lpstr>Segoe UI</vt:lpstr>
      <vt:lpstr>Office Theme</vt:lpstr>
      <vt:lpstr>PITCH DECK TITLE</vt:lpstr>
      <vt:lpstr>PITCH DECK COVER</vt:lpstr>
      <vt:lpstr>ABOUT US</vt:lpstr>
      <vt:lpstr>PROBLEM</vt:lpstr>
      <vt:lpstr>SOLUTION</vt:lpstr>
      <vt:lpstr>PRODUCT</vt:lpstr>
      <vt:lpstr>YOUR PRODUCT</vt:lpstr>
      <vt:lpstr>DIVIDER</vt:lpstr>
      <vt:lpstr>BUSINESS MODEL</vt:lpstr>
      <vt:lpstr>MARKET OPPORTUNITY</vt:lpstr>
      <vt:lpstr>YOUR MARKET OPPORTUNITY</vt:lpstr>
      <vt:lpstr>COMPETITION</vt:lpstr>
      <vt:lpstr>COMPETITION SLIDE</vt:lpstr>
      <vt:lpstr>GROWTH STRATEGY</vt:lpstr>
      <vt:lpstr>TRACTION</vt:lpstr>
      <vt:lpstr>TIMELINE</vt:lpstr>
      <vt:lpstr>FINANCIALS</vt:lpstr>
      <vt:lpstr>TEAM</vt:lpstr>
      <vt:lpstr>TEAM SLIDE</vt:lpstr>
      <vt:lpstr>FUNDING</vt:lpstr>
      <vt:lpstr>SUMMARY</vt:lpstr>
      <vt:lpstr>THANK YOU!</vt:lpstr>
      <vt:lpstr>APPENDIX</vt:lpstr>
      <vt:lpstr>TESTIMONIALS</vt:lpstr>
      <vt:lpstr>CASE STUDY</vt:lpstr>
      <vt:lpstr>MOBILE VERSION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2019-04-05T07:46:00Z</dcterms:created>
  <dcterms:modified xsi:type="dcterms:W3CDTF">2019-05-14T22:30:18Z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